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972" r:id="rId2"/>
    <p:sldId id="977" r:id="rId3"/>
    <p:sldId id="257" r:id="rId4"/>
    <p:sldId id="967" r:id="rId5"/>
    <p:sldId id="963" r:id="rId6"/>
    <p:sldId id="643" r:id="rId7"/>
    <p:sldId id="644" r:id="rId8"/>
    <p:sldId id="975" r:id="rId9"/>
    <p:sldId id="976" r:id="rId10"/>
    <p:sldId id="964" r:id="rId11"/>
    <p:sldId id="965" r:id="rId12"/>
    <p:sldId id="966" r:id="rId13"/>
    <p:sldId id="939" r:id="rId14"/>
    <p:sldId id="941" r:id="rId15"/>
    <p:sldId id="942" r:id="rId16"/>
    <p:sldId id="664" r:id="rId17"/>
    <p:sldId id="943" r:id="rId18"/>
    <p:sldId id="953" r:id="rId19"/>
    <p:sldId id="940" r:id="rId20"/>
    <p:sldId id="948" r:id="rId21"/>
    <p:sldId id="652" r:id="rId22"/>
    <p:sldId id="520" r:id="rId23"/>
    <p:sldId id="521" r:id="rId24"/>
    <p:sldId id="522" r:id="rId25"/>
    <p:sldId id="523" r:id="rId26"/>
    <p:sldId id="945" r:id="rId27"/>
    <p:sldId id="946" r:id="rId28"/>
    <p:sldId id="971" r:id="rId29"/>
    <p:sldId id="944" r:id="rId30"/>
    <p:sldId id="527" r:id="rId31"/>
    <p:sldId id="968" r:id="rId32"/>
    <p:sldId id="528" r:id="rId33"/>
    <p:sldId id="937" r:id="rId34"/>
    <p:sldId id="974" r:id="rId35"/>
    <p:sldId id="93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  <a:srgbClr val="B3A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66" autoAdjust="0"/>
    <p:restoredTop sz="93515" autoAdjust="0"/>
  </p:normalViewPr>
  <p:slideViewPr>
    <p:cSldViewPr snapToGrid="0">
      <p:cViewPr varScale="1">
        <p:scale>
          <a:sx n="104" d="100"/>
          <a:sy n="104" d="100"/>
        </p:scale>
        <p:origin x="69" y="96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0:20:48.14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24647 10154 21 0,'0'0'39'0,"0"0"-11"0,0 0 2 15,0-18 15-15,0 18-32 0,0 0 9 0,0 0-12 16,0 0 8-16,0-18 2 0,0 18-7 0,0 0-8 15,0 0 2-15,0 0 17 0,0 0-4 16,0 0-16-16,0 0 6 0,0 0-6 0,20 0 9 16,-20 0-2-16,0 0-2 0,0 0-3 15,0 0 10-15,40 0 6 16,-40 0-19-16,17 0 10 16,-17 0-6-16,0 0-5 0,0 0 0 0,20 0 7 15,-20 0-6-15,0 0-2 0,0 0 2 16,20 0-1-16,-20 0 0 0,0 0 1 0,0 0-1 0,17 18 0 0,23-18 6 15,-40 18-8 1,17-18 4-16,3 21 1 16,0-21-5-16,-20 0 2 0,0 18-2 0,17-18 2 0,3 19-2 15,-20 0 2-15,20-19-1 0,-3 20-1 16,-17-20 0-16,0 18 0 16,22 2 2-16,-4-2-2 0,-18 1 1 31,17 1 3-31,-17-20-6 15,0 0-7-15,0 0 2 0,0 0-21 0,0 0-117 16,-17 0 54-16,17 0-13 0,0 0 29 16,0 0 41-16</inkml:trace>
  <inkml:trace contextRef="#ctx0" brushRef="#br0" timeOffset="3882.25">21360 11334 11 0,'0'0'3'0,"0"0"0"0,0 0-2 0,0 0-1 0,0 0 1 0,0 0 2 16,-14 0-1-16,14 0 7 15,0 0-3 1,0 0-4-16,0 0 0 0,0 0 0 0,0 0 5 15,-23 0-3-15,23 0-1 0,0 0 1 0,0 0 4 16,0 0-5-16,0 0-1 0,0 0 3 16,0 0-1-16,0 0 0 0,0 18 3 15,0-18-3-15,0 0 1 0,0 0 13 16,0 0-14-16,0 0 11 0,0 20-4 16,0-20-6-16,0 0 6 0,0 0 0 0,0 0 2 0,23 0-6 15,-23 0 22-15,0 0-5 16,0 0 21-16,14 0-7 47,-14-20 20-47,0 2-49 15,0 18 1-15,0 0-5 0,0 0-2 0,0-19-1 0,0 19 1 16,0 0-1-16,0 0 0 0,0 0-2 0,0-19 4 16,20 19-3-16,-20-19 10 15,20 19-9-15,-20 0-2 0,0-19 3 0,20 19 0 16,-20 0 1-16,0-18-2 0,0 18-1 15,17 0 0-15,-17 0 2 0,17-19 0 16,-17 19-3-16,20 0 2 0,-20-21-2 0,0 21 0 0,20 0 1 16,-20 0 1-16,37-18 1 0,-17-1-2 15,-20 19 0-15,37-19 0 0,3 0-1 16,-40 19-1-16,17-19 3 0,3 19-2 0,0-37 2 16,17 16-2-16,-37 21 0 0,17-19 2 0,3 19 0 15,-20-18-2-15,23 18 3 0,-6-19-2 0,-17 19 0 16,37-20 0-16,-17 2-2 0,-20 18 2 15,37-20 0-15,-37 20-1 0,17-36 1 16,46-4-1 15,-9 1 0-31,-17 21 0 0,-37 18 1 0,17 0-1 0,-17-18 1 16,20 18-1-16,-20-19 2 0,43 1-1 0,-43 18 2 16,14 0 1-16,6-21-4 0,-20 21 0 0,20 0 1 0,17-38 0 15,-37 38 0-15,17 0-1 0,3-18 0 16,-20-3 0-16,20 21 1 0,0-17-1 0,-20 17 0 0,0 0-1 0,17-19 1 15,3 19 2-15,0-37-3 16,-3 37 1-16,6-21 2 0,-23 21-2 16,17 0 1-16,-17-20-1 0,17 20 0 0,-17 0 0 0,0 0 0 15,0-17 1-15,20 17 0 0,0-19-1 16,-3-19 0-16,-17 38 0 16,0 0 0-16,20-19-1 0,-20 19 3 0,0 0-3 0,0 0 2 15,20-19-2-15,-20 19 2 0,17-20-1 0,-17 1 0 16,23 19-2-16,-23 0 1 0,0-19 3 15,17 19-1-15,-17 0-1 0,0-18 0 16,17 18 1-16,-17-20 1 16,20 20-3-16,-20 0 1 15,0 0 1-15,20-19-2 0,-20 19 0 0,0 0 2 0,0-18 1 16,17 18-1 0,3-20-5-16,-20 20 5 15,0 0-1-15,0 0 2 0,17 0-3 16,-17 0 0-16,0 0-7 15,0 0-7-15,0 0 3 16,0 0-27-16,0 0 14 0,0 0-35 0,0 0-16 16,0 0-65-16,0 0 95 0,0 0 7 0,0 0 15 0,0 20-9 15</inkml:trace>
  <inkml:trace contextRef="#ctx0" brushRef="#br0" timeOffset="4332.89">22235 10289 28 0,'0'0'157'0,"0"0"-121"0,0 0 9 15,0 0-36-15,0 0 6 0,17-20 11 0,-17 20-20 16,0-18 3-16,20 18 4 0,-20 0-9 0,20 0 0 0,0-20 1 15,-20 20-1-15,57-19 7 0,-57 0-9 16,40 19 1-16,-6-39 4 0,-34 39-5 0,40-18 0 16,-3-20 0-16,0 38-2 0,-14-38 0 15,11 18 4-15,6 2-5 16,-23 0 3-16,40-20-2 16,-37 38 1-16,3-19 1 0,-9 19 0 0,6 0-3 15,0 0 0-15,-20 0 2 0,20 0-2 0,-20 0 3 16,0 0-2-16,17 19 0 0,-17-19-1 0,0 17 1 0,0 40-1 15,0-19 0-15,0-18 2 0,0 94 0 16,-17-75-3-16,17-39 2 0,0 38 2 16,0-20-1-16,-20 39-2 0,20-38 0 0,0 20-2 15,0-1 0-15,-20 0-10 16,20-19-19-16,0-2-11 0,0-17-23 0,0 20-172 47</inkml:trace>
  <inkml:trace contextRef="#ctx0" brushRef="#br0" timeOffset="5849.4">24724 10231 2 0,'0'0'6'0,"-17"0"-6"16,17 0-2-16,0 0-4 0</inkml:trace>
  <inkml:trace contextRef="#ctx0" brushRef="#br0" timeOffset="6899.53">24764 10098 11 0,'0'-20'6'0,"0"20"-3"0,0 0-2 15,-20 0 0-15,20 0 0 0,0 0 0 16,0 0 6-16,0 0 0 15,0 0-5-15,-20 0 3 0,20 0-3 0,0-18 0 0,0 18 0 0,0 0 5 16,0 0-5-16,0 0 3 0,0 0-3 16,0 0 4-16,0 0-5 0,0 0 0 15,0 0 1-15,0 0-1 0,0 0 0 0,0 0 4 0,0 0-2 16,0 0-1-16,0 0 0 0,0 0 12 0,0 0-11 16,0 0 15-16,0 0-4 46,0 0-5-46,0 0-9 16,0 0-9-16,0 0 5 0,0 0-4 0,0 0 3 0,0 0-9 0,0 0 3 16,0 0-3-16,0 0-2 0,0 0-52 0</inkml:trace>
  <inkml:trace contextRef="#ctx0" brushRef="#br0" timeOffset="7965.86">24974 10098 13 0,'0'0'10'0,"0"0"-7"0,0 0 12 0,-22 0 12 16,22 0-15-16,0 0-6 0,-17 0 0 16,17 0 5-16,0 0-5 0,0 0 0 0,0 0 14 0,0 0-5 15,0 0-8-15,0 0 6 32,0 0 76-32,0 20-76 15,0-20-5-15,0 0-1 0,17 0-2 0,5 18 1 16,-4 0 0-16,-1-18-6 0,40 39 7 0,-57-39-6 15,37 38 1-15,-17-18-1 0,0-2-1 0,2 2 1 16,-7-2 0-16,5 1 0 0,74 57 3 16,-74-56-2-16,131 92 4 0,-131-71-3 15,17-23-2-15,3 1-2 0,0 17 0 0,-6-15 0 0,63 35 2 0,-40 2 0 16,-20-40 0-16,0 0 1 0,-17 3 0 0,74 16 0 0,-74 2-2 0,0-39 0 16,74 56 0-1,3 20 2-15,-80-76-3 0,97 96 1 16,-77-58-1-16,20 38 0 0,-37-57 1 15,17 19 1-15,-17-38 0 0,-20 37-1 0,37-17 0 16,-37 0 0-16,23-1 0 0,-6-19 0 0,-17 18 0 0,17 1 0 16,3-1 0-16,0 2 0 15,-20-20-1-15,0 19 0 0,17-19 0 0,-17 0-7 16,0 0 2-16,0 0-14 0,0 0-20 16,0-57-197 15,0 20 210-31</inkml:trace>
  <inkml:trace contextRef="#ctx0" brushRef="#br0" timeOffset="8283.02">26169 10687 47 0,'0'0'30'0,"0"0"-22"0,0 0-1 0,0 18 0 16,0-18 9-16,0 0-6 0,0 0 1 0,0 0 8 0,20 20-5 15,-20-20-8-15,20 0-1 0,-20 21 0 0,0-21-1 16,94 55 9-16,-57-37-10 0,-37 3-1 16,114 73 0-16,-77-36 0 0,20 19-1 0,-17-21 0 15,-23-37 0-15,3 19-1 0,37 57 3 16,-37-38 0-16,-3-19 2 0,3 1 1 0,-20-21-2 0,0-18 0 16,0 37 6-16,23-37-5 0,-23 20 5 0,0-1-4 0,0-19 0 0,0 18-1 15,0-18 4-15,0 0 2 0,-80 0 4 47,-91-171 0-47,151 153-15 0,-37-58 0 0,0 39-4 16,0-21-19-16,40 39-8 15,-3 19-31-15,20-19-63 0,-20 19 39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0:36:26.31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28794 1941 37 0,'0'0'95'0,"0"-19"-49"0,0 0 10 15,0 19-41-15,0 0-2 0,0-20 11 0,0 20 5 16,0 0-11-16,0-18-10 0,0 18 8 0,0 0-9 0,0-20 33 16,0 20-33-16,0 0 4 0,0 0-5 15,0 0-1-15,0 0 2 0,0 0-1 0,-22 0 4 0,22 0-5 0,0 0 0 16,0 0 0-16,0 0 0 0,0 0 3 0,0 0-4 0,0 0 6 15,0 0-5-15,-17 0 1 0,17 0-2 16,0 0-2-16,0 0 1 0,0 0-1 0,0 0-1 0,0 20 0 16,-20-20 0-16,20 18 3 0,0 2-1 15,0-1-4-15,-20 18 4 0,20-16-1 0,0-3-1 0,0 37 5 16,0 23-3-16,0-58-2 0,0-3-1 16,0 22 1-16,0 57-2 0,0-40 2 15,0 77 3-15,0-95-3 0,0 20-1 0,0 113 3 16,0-96-3-1,0-56-2-15,0 20 2 16,0 56-5-16,0-95 0 0,0 18 0 0,0-18-1 16,0 19-11-16,0-19 6 0,-17 0-87 15,17-56-100 17,-38-78-9-32</inkml:trace>
  <inkml:trace contextRef="#ctx0" brushRef="#br0" timeOffset="266.83">28259 2417 47 0,'0'0'39'0,"0"0"14"0,-18 0 53 15,-2 0-17 1,1 0-34-16,1 0-46 0,18 0 0 16,0 0 0-16,0 0 8 0,-17 0-9 0,17 0-2 15,0 0 1-15,0-21 7 0,0 21-9 0,0 0 0 0,17 0 6 16,-17 0-7-16,18 0 3 0,1 0-4 0,-19 0 2 15,57 0 4-15,-57 0-8 0,38 0 2 0,-18 0 0 0,17-19 1 16,2 19-2-16,-1 0-1 0,41 0-1 16,52-18 2-16,-93 18-3 0,-1 0 2 0,40-20-3 15,54-16-18 1,-74 36 2-16,40-21-106 16,-23 4-185-16,-74 17 288 0,20 0-18 15</inkml:trace>
  <inkml:trace contextRef="#ctx0" brushRef="#br0" timeOffset="783.77">28107 3405 51 0,'0'0'133'0,"0"0"-84"0,0-19 48 0,0 19-60 0,0 0-30 16,0 0 0-16,0 0-1 0,0 0 5 0,0-19-6 0,0 19 3 0,0 0 0 15,0 0-5-15,0 0 1 0,0 0-1 0,-20 0 4 16,20 0-1-16,-17 0 6 0,17 0-5 0,0 0-4 0,-20 0 2 16,0 19 3-16,3-19-4 0,0 19-1 0,17-19 0 15,-40 0 1-15,40 19-3 0,-57 19 6 0,-57 39 4 16,37-40-9-16,57 1 0 0,-34 0 0 0,14-20-1 15,-17 22 1-15,20-22-1 0,17 1-1 0,-17 1 0 0,-37 35 2 16,-23 22-1-16,77-39-1 0,0-19-2 0,-14 0 1 16,11-1 2-16,23 3-2 0,-37-2 0 0,37 18 2 0,-20-37-1 0,3 57-2 15,-3-57 1-15,20 0 1 0,-20 19-3 0,0 20-5 16,-14-2-29-16,34-37 8 0,-20 19-9 16,20 1-34-16,0-2 9 0,0-18 25 15,0 19-91-15,0 0 73 0,0 1 12 16</inkml:trace>
  <inkml:trace contextRef="#ctx0" brushRef="#br0" timeOffset="1150.32">26571 4869 53 0,'0'0'17'0,"0"0"28"16,0 0-19-16,0-19 25 0,0 19-28 0,0 0-3 0,0 0-3 16,0 0-3-16,0 0-2 0,0-18 46 15,0 18-45-15,0 0 6 0,0 0-15 16,0 0 2-16,17 0 6 0,-17 18-7 15,0 1-2-15,0-1-1 0,0 97 8 32,0-39-8-32,0-19-1 0,-17 57-1 15,17-95 0-15,0 39-7 0,-23-40 3 0,23 1-2 16,0 19-23-16,0-18-18 0,-17 17-27 16,17-37 0-16,0 20-4 0,0-20 29 15,-20 0 4-15</inkml:trace>
  <inkml:trace contextRef="#ctx0" brushRef="#br0" timeOffset="1416.8">26112 5458 35 0,'0'0'39'16,"0"0"-13"-16,-20 0 35 0,20 0-32 0,0 0 28 0,0 0-28 0,-20 0 17 15,20 0-5-15,0 0-31 0,-17 0 27 16,17 0-29-16,0 0 16 0,17 0-16 15,-17 0-1-15,0 0-1 0,40 0 3 0,-40 0-6 0,23 0 1 0,11 0 2 16,6 0-4-16,-40 0-2 0,131 20 4 31,-37-1-1-31,20-19-3 0,-17 18-1 0,-60-18-1 16,20 0-11-16,-57 0 6 0,23 0-8 16,-9 0-4-16,6 0-18 0,0 0 2 0,-20 0 13 0,20 0-4 0,-20-18-124 15,0 18 106-15,0 0-24 0,0-19 50 16,0 19 8-16,0 0-17 0</inkml:trace>
  <inkml:trace contextRef="#ctx0" brushRef="#br0" timeOffset="1650.54">26340 4963 115 0,'0'0'49'0,"0"0"34"0,0 0-25 0,-20 0-34 16,20 0-4-16,0 0 15 0,0 0-4 0,0 0 5 15,20 21-2-15,0-21-28 0,-3 0 6 16,23 0-2-16,-23 0-5 0,-17 0-2 0,97 18 11 47,74 20-8-47,-111-38-28 0,-46 0 9 0,46 0-191 16,-26 0-17-1,-14 0 150-15</inkml:trace>
  <inkml:trace contextRef="#ctx0" brushRef="#br0" timeOffset="1916.75">27081 4887 79 0,'0'0'107'0,"0"0"-51"15,0 0 18-15,0 0-61 0,0 20 11 16,0 17 13-16,0-18-28 16,0 20-4-16,0-1-2 0,0 0-2 0,0-19 1 15,0 57-1-15,0-57-1 0,20 19 0 0,-20 0 1 0,17 152-15 32,-17 19-70-32,0-171 45 0,0 38-107 15,0-76 83-15,0 20 31 16,-17-20-2-16</inkml:trace>
  <inkml:trace contextRef="#ctx0" brushRef="#br0" timeOffset="2184.14">26987 5040 41 0,'0'0'64'0,"0"0"-31"0,0-19 34 0,0 19-38 0,20-37 38 16,-20 37-33-16,0-21-2 0,17-16-4 0,0 37-5 15,-17-19-13-15,20 19 0 0,77-38 31 16,-57 19-33-16,-6 19-5 0,-34 0-1 15,57 0 6-15,-37 0-6 0,0 0 1 0,-3 19-2 0,40 19 3 16,-57-38-2-16,40 37 1 0,-3 3 0 0,-17-22-2 0,-20 1 0 16,0 0-1-16,17 38 1 0,3-19 2 15,-20 113 1 1,-57 21-7-16,37-152-1 0,20 17-2 0,-37 1-10 0,17 0 5 16,-14 1-12-16,11-19 10 0,-71 54-144 31,40-55 29-31,14-19 50 0,-37-19-11 31</inkml:trace>
  <inkml:trace contextRef="#ctx0" brushRef="#br0" timeOffset="2783.38">26739 6351 30 0,'0'0'8'0,"0"0"37"0,0 0-1 0,0 0 1 16,0 0-23-16,0 0-1 0,0-19 53 16,0 19-62-16,-20 0 26 0,20 0-30 0,0 0 7 15,-17 0 4-15,17 0-10 0,-20 0-2 0,20 0-4 16,-20 0 1-16,3 19 5 0,17 2-5 15,-20-4-2-15,20-17 1 0,0 20 0 0,-20 0-2 16,20 17 3-16,-17 0-3 0,17-37-1 16,0 20 0-16,0 17 2 0,17-17-2 15,-17 1 2-15,20-4 2 0,-20-17-2 16,20 0 1-16,-20 0 0 0,0 0-1 0,37-17 5 16,-37-24 0-16,20 24-3 0,-20-3-2 15,0 0 1-15,17 3 2 0,-17-22-2 0,20 21 1 0,-20-2-1 16,0 0 4-16,0 3-2 0,0 17-2 15,0 0 9-15,0 0-2 0,0 0-8 0,0 0 0 16,0 0 0-16,0 17 2 0,0 3-2 0,23 114 6 31,11-59-7-15,6 1-3-16,-6-38-6 0,-34-38 0 0,20 19-18 16,-20-19 8-16,20 21-30 0,-20-4 19 0,37-17-5 0,-17 19-95 15,0-19 19-15,34 0-3 16,-34-19 93-16</inkml:trace>
  <inkml:trace contextRef="#ctx0" brushRef="#br0" timeOffset="3468.05">29231 3557 47 0,'0'0'28'0,"0"0"-9"0,0-18 23 0,-20 18-20 0,20-20 23 16,0 20-4-16,0-38 13 0,0 38-32 15,0 0-10-15,0-19 10 0,0 0 10 16,0 19-23-16,0-19 48 31,20 38 9-31,-20-19-58 0,0 0-1 16,0 0-4-16,17 19 3 0,-17 0 1 0,0-19-5 15,37 76 5-15,-37-76-7 0,20 19 1 16,3 1 0-16,-23-2 1 0,185 343-2 16,-165-285 1-16,57 134 2 15,-60-173-3-15,3 40 0 0,0 17 1 16,-3-55-1-16,23 114-4 15,-40-135 2-15,17 20-3 0,6 0-8 0,-23-1 2 0,17-16-17 16,0-2-34-16,-17-19 34 0,0 18-4 0,0-18-6 16,20 19-62-16,-20-19-21 0,0 0 41 0,20 18 58 15,-20-18 1-15</inkml:trace>
  <inkml:trace contextRef="#ctx0" brushRef="#br0" timeOffset="4267.08">29610 5401 57 0,'0'0'76'0,"0"0"-22"0,0 0 14 15,0 0-35-15,0 0 37 32,-17-18 16-32,17-2-76 15,0 20-5-15,0 0 1 0,0 0 0 0,0 0 7 0,0 0 4 16,0 0-13-16,0 0-3 15,0 0 2-15,0 0 1 0,0 0-3 0,0 0 0 0,0 0 1 16,0 20-2-16,0-2 1 0,0-18 0 0,0 96-1 16,0-58-1-16,0 38-7 0,0-37 5 15,0-22 0-15,0 40-9 0,0-38 3 0,0 115-96 16,-23-116 81-16,23 40-109 16,0-39 83-16,0-19 0 0,-17 19-36 15,17-1 79-15,-20-18 1 0,20 0-16 0</inkml:trace>
  <inkml:trace contextRef="#ctx0" brushRef="#br0" timeOffset="4483.59">29231 5895 54 0,'-20'0'203'0,"20"19"-140"0,-20-19-23 0,20 0-32 0,0 0 0 16,0 0 3-16,0 0-5 0,20 0 7 0,0 0-8 15,-20 0-3-15,34 0 0 0,-14 0-1 16,57 0 1-16,-20 0-1 0,0 0-1 0,-20 0-2 15,-17 0 1-15,40 0-8 0,-26 0-7 0,-14 0 5 16,17 0-19-16,-37 0 11 0,80 0-236 16,-63 0 179-1</inkml:trace>
  <inkml:trace contextRef="#ctx0" brushRef="#br0" timeOffset="4667.79">29305 5344 86 0,'0'0'128'0,"0"0"-100"0,0 19-2 16,0-19 19-16,0 0-8 0,23 0-8 0,-23 20-16 0,0-20-1 0,14 0-2 15,6 18 8-15,20-18 2 0,54 37-1 16,-94-37-16-16,114 40 3 16,-77-40-9-16,-17 0 1 0,17 0-11 0,-37 19 2 15,60-19-42-15,-43 0-1 0,20 0-68 16,20 0-70-1,-37 0 162-15</inkml:trace>
  <inkml:trace contextRef="#ctx0" brushRef="#br0" timeOffset="4966.72">30063 5914 31 0,'0'0'20'0,"0"0"18"0,0 21 61 15,0-21-54-15,0 0-33 0,0 0 27 16,0 0-14 0,0 0-10-16,20 0-5 0,-20-21-7 0,20 21 4 15,-20-19-2-15,23 1 6 0,-23-2-5 0,34-16 7 0,-34 16-6 16,40 0 5-16,-40-18-1 0,17 0-1 0,23 0 6 16,-23 38-8-16,-17-17-4 0,20 17 10 15,-20 0-11-15,0 0 1 0,0 17 0 0,37 117 9 47,-37-97-11-47,0 78-7 0,20-59-15 0,-20 1-24 0,0-18-5 0,17-1-113 16,-17-19 58-16,0-19 65 0,23 0-25 15</inkml:trace>
  <inkml:trace contextRef="#ctx0" brushRef="#br0" timeOffset="5333.6">30653 5192 70 0,'0'0'94'0,"0"0"1"0,0 0-77 0,0 19-1 0,0 0 29 16,0 0-12-16,0 0-17 0,0-1-9 15,0 22 2-15,0-40-6 0,0 37 3 16,0 38-3-16,0-55-4 0,0 19 0 0,20 55-4 0,-20 20 1 16,0 19-21-16,0-94 11 0,0 37-21 15,-20-57 16-15,20 37-20 0,-17 2-8 16,-3-39 20-16,0 19-43 0,3-38 19 15,0 0 34-15,-6-19 10 0,6 19 7 16,-3-38 3-16,-17 0 15 0,17-1 5 16,20 39-6-16,-20-18 5 0,0-20 29 0,20 38-27 0,-54-115 88 31,54 98-93-31,0-42 51 16,40 59-51-16,-26-19-11 0,26 19-3 0,-20 0-1 15,37-19-3-15,-17 19-2 0,-23 0 1 0,20 0 0 16,40-19-3-16,-60 19-3 0,-17 0-2 0,43-19-14 15,-9 19 7-15,-34 0-4 0,40-19-32 0,-6 19-22 0,-14-17-29 16,0 17 44-16,3 0 5 0,-9 0 13 0,26-20-14 16</inkml:trace>
  <inkml:trace contextRef="#ctx0" brushRef="#br0" timeOffset="5667.29">31243 5097 52 0,'0'0'121'0,"0"0"-92"0,0 0-3 0,0 0 39 0,0 18 5 15,0-18-55-15,0 20 9 0,0-20 1 0,0 20-18 16,0 17 8 0,0 39 4-16,0-37-16 0,0-2-2 0,-40 134 2 15,40-133-4-15,-14 0-1 0,14 57 1 0,-40 40 2 16,40-99-1-16,-20 42 1 0,-17-4 0 0,37-35 1 15,-20-1 3-15,3-19 2 0,17-19-2 0,0 19 3 16,0-19-5-16,0 0 4 0,0-19 8 16,17 0-7-16,3 19-6 0,-3-20-1 0,3 2 2 15,40-2 3-15,-46 1-6 0,46 19 0 16,-43-18-2 0,63 18-18-16,-63 0 10 0,-17 0-1 0,74 0-78 15,-17 0-83-15,-37 0 84 0,3 18 46 16,-9-18-37-16,6 0 65 0,-20 0-5 15</inkml:trace>
  <inkml:trace contextRef="#ctx0" brushRef="#br0" timeOffset="5834.27">31679 5838 29 0,'-17'0'59'0,"17"0"153"0,0-17-79 32,0 17-78-32,0 17-40 15,0 2-8-15,0-19-5 0,0 38 2 0,0 2 0 16,0-40-3-16,0 37-2 0,0-18-1 0,0-1 0 0,0-18-2 15,0 19-12-15,0 19-34 0,0-18 26 0,0-20-35 16,0 19 22-16,0 0-114 0,0-19 3 16,0 0 140-16,0 0-11 0</inkml:trace>
  <inkml:trace contextRef="#ctx0" brushRef="#br0" timeOffset="5950.63">31699 5344 30 0,'0'0'48'0,"0"0"6"0,0 0-38 0,0 0-2 16,0 0 6-16,0 19-4 0,0 39-20 15,0-41 1-15,0 3-10 0,0 0-15 0,23-1-17 32,-9 19-60-32</inkml:trace>
  <inkml:trace contextRef="#ctx0" brushRef="#br0" timeOffset="6300.28">31947 4850 51 0,'0'0'203'0,"0"19"-108"0,0-1-30 0,0 58 25 15,0-18-72-15,0-1-4 16,0 0-4-16,0 19-3 0,0-38-4 0,17 96 1 16,-17-59-2-16,0 2-2 0,0-40-1 0,23 41-2 15,-23 15-1-15,0 2-15 16,0-38-5-16,0 39-35 0,0-59 9 16,-23 21-47-16,23-58 76 15,-17-38 10-15,17 38 10 0,-20-20 1 0,0-17 23 16,20-1-8-16,0 38 1 0,-17-76 29 0,17 76-30 15,-20-39 13-15,3 22-5 0,-5-23 16 16,4 21-31-16,18 19-2 16,0 0 0-16,18 0 5 0,4 0-6 0,15 0-3 0,-37 0 1 15,57 0 0-15,-2 0-2 16,-16 0-3-16,-19 0 0 0,17 0-1 0,-17 0-2 0,37 0-20 16,0 0-2-16,-19-19-9 0,-19 19-8 0,41 0-41 15,-45 0 48-15,25 0-179 16,-40 19 190-16,0-19 13 0</inkml:trace>
  <inkml:trace contextRef="#ctx0" brushRef="#br0" timeOffset="6800.5">30844 6694 45 0,'0'0'42'0,"0"0"39"0,0 0-55 16,0-20 19-16,0 20 8 0,0 0-38 0,0 0 0 16,0 0-1-16,0 0 10 0,0 0 3 15,0 0-19-15,-17 0 7 0,17 20-9 0,0-20 0 0,0 0-2 0,0 19 1 0,0-19-1 0,-20 38 8 16,20-17-10-16,0-21 3 0,-20 36 5 15,0 59 5-15,20-75-9 16,0 0 2-16,-14 16 1 0,14-17-2 16,0 0-4-16,0 1 4 0,0 0-3 15,14-3 0-15,26 3 2 0,-20-20-4 16,-3 0-1-16,0-20 0 0,46 20-2 0,-29 0 0 0,23-17-4 16,-17 17-24-16,-3 0-4 0,0 0 11 15,0-20-63-15,-14 20 7 0,-23 0 31 0,14 0-55 16,6-20 21-16,0 20 60 0,-20 0 5 0,0 0 0 15</inkml:trace>
  <inkml:trace contextRef="#ctx0" brushRef="#br0" timeOffset="6966.95">31092 6618 43 0,'0'0'71'0,"0"0"3"0,0 0-44 0,0 0 32 16,-20 19-33-16,3 18 6 15,-6 78 2-15,6-39-27 0,-20 96 3 16,-17 57-9-16,54-193-4 15,0 59-3-15,-23-19-6 0,23 116-124 16,-20-155 88-16,20 40-151 16,0-39 174-16</inkml:trace>
  <inkml:trace contextRef="#ctx0" brushRef="#br0" timeOffset="8684.11">21950 3367 50 0,'0'0'96'0,"0"0"-21"0,0 0-9 0,0-20-34 16,0 20-8-16,0 0-3 0,0 0-12 0,0 0 17 16,0 0-18-16,0 0 13 0,-20 0 5 15,20 0-8-15,-20-19-2 16,20 19-11-16,-17 0 4 0,17 0-5 0,-20 0 4 0,20 0-4 16,-17 0 3-16,-3 0-2 0,20 0-3 0,-20 19 8 15,3 1-4-15,0 18-2 0,17-38-2 16,-23 57 3-16,23-20-2 0,-20 3-2 0,20-3-1 15,0-17 1-15,0 54 1 16,0-16-1-16,0-19-1 0,20-21 0 0,-20 1 2 16,23-1-1-16,-6 1-1 0,-17-19 0 0,17 0 2 0,3 0-1 15,-20-19 2-15,37-36 2 16,-17 16-4 0,17-56 4-16,-37 58-4 0,20-2-1 0,-20-56 15 31,0 76 12-31,0 38-22 15,0-19-3-15,0 37 7 0,0-37-5 0,0 40-2 16,0-3 8-16,0 78 4 0,0-78-13 16,0 2 1-16,0-2-1 0,23-19 0 0,-23 22 0 0,0-21-1 0,14-1-1 15,6 58-3-15,20-18 11 16,-23-40-9-16,20 21-1 0,-17-21 0 0,3-18 0 16,11 0-21-16,-14 0-2 0,34-38-32 15,-54 38 32-15,20-37-33 0,0 18 25 0,17-39-98 16,43-36-130-16,-63 36 235 15,0 21 20-15,3 37-11 0</inkml:trace>
  <inkml:trace contextRef="#ctx0" brushRef="#br0" timeOffset="8951.08">22540 3347 72 0,'-40'0'267'0,"40"0"-252"0,0 0 10 0,0 0 9 0,-17 0-24 0,17 0 6 0,0 20-8 16,17-1 6-16,-17-19-7 0,20 38 14 15,0-19-13-15,-3-19-4 0,6 19-1 0,-6 0 0 16,0-19-1-16,23 18 1 0,-23-18 0 0,40 20 1 16,-57-20-3-16,57 0-8 15,-37 0-2-15,0 0-3 0,0 0-12 0,-3 0 7 0,-17 0-3 16,17 0-58-16,3 0 48 0,-20 0-4 0,0-20-90 15,20 20 42-15,-20-18 29 0,0 18 23 16</inkml:trace>
  <inkml:trace contextRef="#ctx0" brushRef="#br0" timeOffset="9117.52">22728 3234 34 0,'0'0'19'0,"0"0"3"0,0 0 39 0,0 0-28 16,0 0 0-16,-20 0-2 0,20 0 104 15,-17 0-79-15,17 19-35 0,0-1-12 16,0 1 7-16,0 19-9 0,0-38-2 0,0 19 1 0,0 20 2 0,0-20-3 15,0 57 6-15,0-58-9 0,0 2 1 0,0 0-3 0,-20 17 1 16,20 1-1-16,-17 115-11 31,-23-2-310-31,40-151 179 16,0 0 98-16</inkml:trace>
  <inkml:trace contextRef="#ctx0" brushRef="#br0" timeOffset="9367.62">23090 3139 103 0,'0'0'212'15,"-20"0"-171"-15,20 18-6 0,0-18-8 16,0 18-16-16,0-18-1 0,-20 78 29 16,3-41-29-16,17-17-6 0,0-2-2 0,0 1-2 15,0 1 2-15,0-1-1 0,0-19 1 0,0 19 1 0,17 0-2 16,3 19 2-16,20-19-2 0,-23-19-1 15,3 18 1-15,17-18 0 0,-14 0 0 0,11 0-2 16,-34 0 0-16,40 20-26 0,34-20-70 16,3 0-218-1,-57 0 264-15,-20 0 33 16</inkml:trace>
  <inkml:trace contextRef="#ctx0" brushRef="#br0" timeOffset="9534.17">23452 2987 79 0,'0'0'81'0,"0"0"-15"0,-20 18-42 0,20-18-4 0,0 0-1 16,0 0 0-16,-20 19-1 0,20 0 14 0,0 1-19 0,-17 56 19 15,17-40-16-15,-17 42-5 0,-6 36 2 16,6-76-10-16,17 56-1 0,0-54-2 0,-20 54 2 0,20-57-2 16,0 60-4-16,0-60-1 0,-20 40-16 0,20-40 1 0,0 96-140 15,0-94-10-15,0-2 125 16,0-37 20-16</inkml:trace>
  <inkml:trace contextRef="#ctx0" brushRef="#br1" timeOffset="23584.97">27785 6543 62 0,'0'0'70'0,"0"0"-29"16,0 0-24-16,0 0-1 0,0 0 0 0,0 0 17 0,0 0-2 0,0 0-18 15,0 0 19-15,20 0-15 16,-20 0-10-16,74 37 54 15,-37-37-50-15,-17 21-4 16,-20-21-4-16,20 0 0 0,-3 0 4 0,23 0-4 0,-40 0 0 16,57 36 3-16,-40-36-6 0,23 20 1 0,-40-20 0 15,40 37 3-15,-23-18-2 0,20 40 1 16,1 112 2 0,-38-97-4-16,19-17-1 0,-19 96 0 0,0-58 2 15,20-37-1-15,-2 73 1 0,-18-74-2 0,0 0-1 0,0 0 1 16,57 155 2-16,-57-101-2 0,39 3-1 15,-1 3 1-15,-21-22 2 0,23 35-1 16,-18-72-2-16,-7-18 2 0,-15-3-1 0,40-18 1 0,-40-1 0 0,19 39 0 16,38 0-1-16,-19-37-1 0,-21 0 2 0,-17-3-2 15,57 4 0-15,-57-21 1 0,40 19 0 0,-23-19 0 16,3 0 0-16,17 0 0 0,-37 0 0 0,20 0 1 16,40 0 1-16,-43 0-1 0,0 0 0 15,3 17-2-15,17 4 7 0,20 35 0 16,20 77 5-16,-57-95-11 15,74 171 4-15,-17 77 3 16,-23-136-4-16,-14-15-2 16,-20-41 0-16,-20-37 0 0,74 172 1 15,-34-152 0-15,-40-21-3 0,17-17 1 0,-17 37 1 16,40-18-4-16,-40-21-3 0,17-1 2 0,3 3 4 0,0 20 1 16,37 14-3-1,-40-34-3 1,3-20-7-16,17 38-39 0,-37-37 37 15,20-20-4-15,-20 18-2 0,20 2-58 0,-20-1 12 0,0-19 28 16,0 18-88-16,0 1 35 16</inkml:trace>
  <inkml:trace contextRef="#ctx0" brushRef="#br1" timeOffset="24102.08">29265 10593 41 0,'0'-18'118'0,"0"-3"-6"0,0 21-90 0,0 0 53 16,20 0-63-16,-20 0 15 0,20 21 29 15,3-3-39-15,-23 1-7 0,14 0-5 0,-14-2-2 16,0-17 0-16,20 21 2 0,-20-3-3 0,0 0 0 0,0-18 0 0,20 41 1 16,17-23-1-16,-20 37 1 15,6-34-2-15,71 73 5 0,20-17 5 47,57-77 8-47,-154-19-11 0,23-19-3 0,-3-18-2 0,-37 16-2 0,37-54 3 16,-17-22 5-16,0 2 1 0,-20 58-11 0,20 0 0 15,-20-59 2-15,17 20 1 0,-17 37-8 0,17 2-10 16,3-2-31-16,-20 40-7 0,20 0-147 16,3 18 56-16,-23 0 51 0,14 0 73 0,-14 0 7 15</inkml:trace>
  <inkml:trace contextRef="#ctx0" brushRef="#br1" timeOffset="25235.05">29989 11125 64 0,'-20'0'102'0,"20"-19"-62"16,0 19-23-16,-14 0 17 0,14-19-4 0,-23 19-17 0,3-18 37 16,20 18-45-16,-17 0 7 15,17 0-9-15,0 18 4 0,-20 1-6 0,20 0 1 16,0-19 2-16,0 38 4 0,0 20 0 0,-20 17 1 0,20 95 4 16,0-131-9-16,-17 19 0 0,17 17 2 15,0 173 13 1,-20-135-10-16,0 78 3 15,3-19-2-15,17-117-6 0,0-36 0 0,0 39-2 16,0-20-1-16,0 0 3 0,0 0 6 16,17-38-8-16,3 19 5 0,-20 0-2 0,77 20 9 15,-3-21-6-15,20 1 0 16,-54-19-6-16,17 19 0 0,77-1 5 0,-23 2-1 0,6-20-2 16,-3 19-3-16,17 0 3 15,-17-19 1-15,134 0-3 0,-134 0 1 0,57 0-1 16,-94 0-2-16,-3 0-1 0,60 0 2 0,-77 19-1 0,0-19 0 15,0 0 2-15,0 0-1 0,114-19 3 0,229-19 0 16,-363 38-5-16,22 0 1 16,-24 0-1-16,25 0 2 0,-23 0 0 0,0 0 0 0,117-20-1 15,-114 20-1-15,51 0 4 16,-71 0-4-16,74 0 1 0,63 0 2 16,-123 0 0-16,-14 0-4 0,17 0 1 15,3 20 5-15,14-20-4 16,-34 0 0-16,-20 0-2 15,20 19 3-15,-3-19-2 32,-17 0 7-32,-17 0-4 0,17-19 0 15,-20 19-4-15,20-20 1 0,-20 2 1 0,3-1 2 0,-3-18 0 16,-20-40-1-16,23 57-1 0,-20-94-3 16,17 76 1-16,-14-56 6 0,11 55-1 15,23-17-1-15,-57-134-1 0,40 132-2 0,-23-189 2 16,20 133-2-16,20 57 0 0,-14-113 1 15,14 111 0-15,-23-53 0 0,3 54 0 0,20-37-1 16,-17 0 2-16,17 19-1 0,0 37 0 0,-20-92 0 16,20 90 0-16,-20 5 2 0,20-2 2 0,0 38-1 15,0-19 0-15,0 0 0 0,-17 19-3 0,17-18 0 0,0-3-5 16,-20 21 2-16,20 0 5 16,0 0 3-16,-20 0-3 0,20 0-3 0,0 0 1 15,-17 21-4-15,0-3 1 0,17-18 3 16,-23 19-2-16,-34 0 0 15,40-19 2-15,-20 17 1 0,14-17 0 0,-31 0 0 0,34 0-1 16,0 0 0-16,-17 0-2 0,-20 0 1 0,-206-36 11 16,146 17-10-16,-319-96-3 47,91 115 1-47,308 20 2 0,-188 75-2 15,145-57-6-15,-31 36 2 16,-43-15 1-16,117-22 0 0,-3 2-9 0,3-39 5 0,17 18 0 0,3 1 0 15,-40 2-46-15,17-42 30 0,23 2 6 16,-40-20-19-16,37 21 23 0,0 0 0 0,-17-19-20 16,17-4-6-16,-37-33-71 0,57 74 77 15,-37-56-94-15,17 15 92 16</inkml:trace>
  <inkml:trace contextRef="#ctx0" brushRef="#br1" timeOffset="26535.52">30368 11125 18 0,'-17'0'5'0,"17"0"-2"16,0 0-2-16,0 0 2 0,0 0-2 16,0 0 5-16,0 0-1 0,0 0-2 0,0 0 2 0,0 0 0 15,0 0 0-15,17 0-1 0,-17 0 0 16,0 0 3-16,0 0-3 15,0 0 20 1,0 0 18-16,0 0-20 16,0 0-16-16,0 0 5 15,0 0-9-15,0-19 11 0,0 19-8 0,0 0 7 16,0 0 0-16,0 0 1 0,0 0-6 0,0 0 7 0,0 0-3 16,0 0 13-16,0 0-13 15,0 0-5-15,0-19 8 0,0 19-9 0,0 0 0 16,0 0 8-16,0 0-10 0,0 0 1 0,0 0-3 0,0 0 26 15,0 0-20-15,0 0-3 16,0 0 3-16,0 0 3 0,0 0-7 16,0 0 4-16,0 19-4 0,0-19 1 15,0 0-1-15,0 19 2 16,0 0-2-16,0 0-2 0,0 0 2 16,0-1-1-16,0-18-1 0,0 21 2 0,0-2 4 15,0 18 1-15,0-18-5 0,0 0-2 0,0 0 4 16,0-19-3-16,0 58 10 15,0-39-9-15,0-1 1 16,0-18-3-16,-17 19 0 16,17-1 0 15,0 21-11-31,0-39 5 0,0 18-27 0,0-18 16 0,0 20 1 16,17 0-160-1,6-20 32-15,-23 0 39 16</inkml:trace>
  <inkml:trace contextRef="#ctx0" brushRef="#br1" timeOffset="26852.13">30445 11352 32 0,'0'0'62'0,"0"0"-40"0,0 0 23 0,0 0 18 0,0 0-27 0,0 0-20 16,0 0 25-16,0 0-18 0,0 0-13 15,0 0-2-15,0 0 6 0,0 0-4 0,0 0-5 0,0 0 15 16,0 0-17-16,-20 0 0 0,20 0 2 0,0 20 0 16,0-20-4-16,-20 0 1 0,20 20-1 15,0-20 2-15,-14 0 5 32,14 0-4-32,0 19 2 15,0-19-6-15,0 0 3 0,14 18 0 16,6-18-2-16,20 19-1 15,-40-19 0-15,17 0 1 0,-17 0-2 0,40 38-4 16,-23-19-11-16,6-1-32 16,-6 2-4-16,0-20-18 0,3 20-76 15,-20-20 102-15,20 18-30 0</inkml:trace>
  <inkml:trace contextRef="#ctx0" brushRef="#br1" timeOffset="27051.62">30693 11315 44 0,'0'0'31'0,"0"0"46"0,0 0-39 0,0 0-4 0,0 0-4 15,0 0-3-15,0 0 19 0,0 0 6 0,0 0-39 16,0 19 11-16,0-19-12 0,0 0 16 0,0 0-15 16,0 18-3-16,0-18-6 0,0 20 0 0,0 0-1 15,-20-1 0-15,20-1-3 16,0 1-2-16,0-19-73 31,0-37-295-31,0-40 338 16,0 58 18-1</inkml:trace>
  <inkml:trace contextRef="#ctx0" brushRef="#br1" timeOffset="27318.52">30710 11182 23 0,'0'0'22'0,"0"0"9"0,0 0 28 16,0 0-39-16,0 0-12 0,0 18 10 0,0-18-10 15,0 21-5-15,0-2 1 0,0-1-3 0,0-18-1 0,0 38-1 16,0-19-3-16,0 18-34 31,20-37 22-31,-20 40-42 0,0-40 48 0,0 37 16 16,0-37 28-16,0 19 6 0,0-19 1 15,23 0 11-15,-23 0-21 16,0 18-3-16,0-18 16 0,0 0-16 0,0 0-16 0,14 0 9 16,-14-18-6-16,20-1-2 0,-20 1-5 0,20-21-6 15,0 19 2-15,-20 2-2 16,17-1 1-16,0 19-1 16,3-19-2-16,-20 19-3 0,0 0 1 0,0 19-3 15,20 0-3-15,-20-1 1 0,0-18-2 0,0 77-71 16,0 17-209 15,0-74 255-31,23 0 15 0</inkml:trace>
  <inkml:trace contextRef="#ctx0" brushRef="#br1" timeOffset="27685.29">30978 11448 24 0,'0'0'23'0,"0"0"14"0,0 0-15 0,0 0 23 0,0 0-24 0,0 0 0 16,0-19-2-16,0 19 1 0,0-18 55 0,0-1-40 15,0 19-25-15,0-20 3 16,0 20-9-16,0 0 2 0,-20 0-4 15,20 0 4-15,0 0-6 0,0 20 1 0,0-1-1 16,0-19 0-16,0 55 2 0,0-55-2 16,0 20 1-16,0 17 0 0,0-17-1 0,0-20 0 15,0 38 9-15,20-38-4 0,-20 19 10 0,0-19 1 16,0 0 5-16,20-19-14 0,-20 19 0 16,17-76 23-16,-17 37-22 0,0-16-1 0,0-4 2 15,0-35-2-15,0 76-4 0,0-1-1 16,-17-39-1-16,17 20 2 0,0 19 1 0,0-39 0 0,0 21-1 47,0 37 49-47,17 114-38 15,-17-95-13-15,0 58 3 16,17 17-2-16,-17-75-1 0,0 39-2 0,0-39 0 16,23 18-3-16,-6 20-10 0,-17-19-8 0,0-18 6 15,0-2-19-15,20 20-104 16,-3-19 22-16,-17-19 69 0,20 0-62 0,-20 0 32 15,0-19 51-15,0 0 16 0</inkml:trace>
  <inkml:trace contextRef="#ctx0" brushRef="#br1" timeOffset="27868.58">31223 11200 108 0,'0'0'108'0,"0"0"-65"0,0 0 52 15,0 0-20-15,0 0-63 0,0 0 17 16,0 0-14-16,0 0 25 15,0 0-36-15,0 0 4 0,0 0-6 16,0 0-2-16,0 21-61 31,-20-2-327-31,20-1 313 0,0-18 60 0</inkml:trace>
  <inkml:trace contextRef="#ctx0" brushRef="#br1" timeOffset="27985.17">31189 11352 66 0,'0'0'40'0,"0"0"83"16,0 20-66-16,0-20-33 0,-23 39 67 15,23-21-78-15,0 1 12 0,0-19-20 16,0 18-2-16,0-18-1 0,0 39 4 0,0-21-8 16,0 2-21-16,0-20-14 0,0 0-104 15,23-20-111 1</inkml:trace>
  <inkml:trace contextRef="#ctx0" brushRef="#br1" timeOffset="28469.05">31434 11200 61 0,'0'0'103'0,"0"0"-19"0,0 0 12 16,0 0-53 0,0 0-18-16,0 0-18 0,0 21 17 15,0 16-5-15,0 1-13 16,-20 0-5-16,20 20 2 0,0-39-1 15,0 36 0-15,0-35-2 0,0-1 1 16,0-1 1-16,20 2-1 0,-20 0-1 0,17-2 2 16,-17 1 3-16,20-19-2 0,-20 0 6 0,20 0 4 15,17-57 16-15,-14 57-25 16,-23-38 0-16,34-38 0 16,-14 19-8-16,0 19-18 15,-20 38 10-15,17-19-26 0,-17 0-11 0,20 0-51 16,-20 19 60-16,0-19-100 15,17 1-8 17</inkml:trace>
  <inkml:trace contextRef="#ctx0" brushRef="#br1" timeOffset="28918.88">31736 11334 48 0,'0'0'25'0,"0"0"6"0,0 0 148 16,0 0-155-16,0 0 14 0,0 0 2 16,0 0-30-16,0 0 38 15,-14 0-37-15,14-19-2 0,0 19-5 0,0 0 5 16,0 0-6-16,0 19-1 15,0 19 2-15,0-38-4 0,0 20 2 16,0-1-1-16,0-19 0 0,0 18 0 0,14 19-1 16,-14-37 1-16,0 20 4 0,0-1 3 0,20-19 21 15,0-19-19 1,-20-1-5-16,0 20-3 0,0-37 7 16,0 19-9-16,0 18 2 0,0-19-1 0,0 19 2 15,0 0-2-15,0-20-2 0,20 20 3 0,-20 39-1 16,17-21-2-16,-17 19-1 15,18 2-7-15,-18 37-43 16,22-57 15-16,-22-19 15 0,0 0-4 0,0 38-181 47,0-19 160-47,0-19-81 0,17-114 114 0,-17 114 14 0,0-20 0 0,0 20 1 16,0-57 29-16,20 39-2 0,-20-1 7 15,0 1 8-15,0 18 67 16,0 0-89-16,17 75 98 15,-17-56-98-15,0-1-2 0,0-18-2 16,20 40 21 0,0-40-31-16,-20 0-1 0,0 0 10 0,17-40-7 0,6 3-4 15,-23-1-3-15,15 1-1 0,-15 18 0 0,20-1 0 16,-1-18 0-16,-19 0-3 16,20 38-6-16,-2-19-38 0,1 19 5 0,-19 0-44 15,38 19-200 1,-38 0 247-16,0-19 16 0,0 19-5 15</inkml:trace>
  <inkml:trace contextRef="#ctx0" brushRef="#br1" timeOffset="29552.14">30425 11942 18 0,'0'-19'23'16,"0"19"-14"-16,0 0 33 15,-20 0 33-15,20 0-59 0,0 0 28 16,0 0-5-16,0 0-15 0,0 0-14 0,-14 0 30 15,14 19 11 1,0-19-45-16,0 20 11 0,0-20-12 0,0 0 0 16,-23 18 14-16,23-18-11 0,0 19-4 0,0-19-2 15,-17 0 1-15,17 20 0 0,0-1-1 0,0 0-1 0,0-19 0 0,0 37 1 0,0-37-1 16,-20 19-1-16,20 1 0 0,0 37-2 16,-20 56-67 30,-17-17-282-46,20-78 325 0,17-36 14 0</inkml:trace>
  <inkml:trace contextRef="#ctx0" brushRef="#br1" timeOffset="29701.88">30180 12247 17 0,'0'0'8'0,"0"0"-4"0,0 0 24 16,0-19-10-16,0 0 47 0,-20 19-8 15,20 0-26-15,0 0 0 0,0 0-15 16,0 0 14-16,0 0 8 0,20 0-17 0,-20 0-12 16,54 0 24-16,-31 19-26 15,-6-19-2-15,20 0-3 0,43 19 2 16,-80-19-4-16,14 0 1 0,26 18-15 0,-40-18-9 15,37 20-103-15,-17-20 19 16,0 18-13-16,-3-18 85 0</inkml:trace>
  <inkml:trace contextRef="#ctx0" brushRef="#br1" timeOffset="30019.24">30539 12190 60 0,'40'95'337'0,"-40"-95"-335"0,37 37 3 0,0 3-3 16,-17-22-2-16,-20-18 0 0,20 37-6 16,-3-37-9-16,3 19-14 0,3 1-78 15,-9-20 13-15,-14 0 43 16,20-20 11-16,-20 1 31 0,0-18 9 0,0 37 2 0,0-58 19 16,0 39 36-16,0-19-7 0,0 20-26 15,0 18-1-15,0 0-4 0,-20-38 57 16,6 38-52-16,-29 19 20 15,43 0-30-15,-17-1-7 0,-3 39 9 0,0 20-4 16,-37 75-2-16,57-115-9 0,-17 2-1 16,0 93 2-16,-6-55-1 15,23-39-2-15,0 19-1 16,0-18-24-16,0-21-138 16,23-36 13-16,-23-2 77 15,0 1 59-15,0-19-10 0</inkml:trace>
  <inkml:trace contextRef="#ctx0" brushRef="#br1" timeOffset="30652.47">30827 12399 22 0,'0'0'21'0,"0"0"16"15,0 0 93-15,0 0-114 0,0 18 12 0,0-18-8 16,0 0-3-16,0 0-9 0,0 19 6 0,-20 1-3 16,20 37 5-1,-20-38-15-15,20 0 0 0,0 0-1 0,0-1 0 16,0 2 0-16,-20-1 0 0,20 19 0 0,0-18 0 16,0 17-1-16,0-37 1 15,-14 19-1-15,14 38 2 0,0-38-2 16,0 0 0-16,0-19 1 0,0 0 1 15,0 0-1-15,0 0-1 0,0 20 2 0,0-20-1 16,0 18 1-16,0-18-1 16,0 0-1-16,0 0 0 0,0 0 4 31,0 0-2-31,0 0 1 0,0 0-2 16,0 0 2-16,0 0 3 0,0 0 5 15,0 19 10 1,0-19-2-16,0 0-12 0,0 0 3 0,0 19 0 0,0-19 1 0,0 0-7 15,0 0 0-15,-23 0 6 0,23 0-3 0,0 0-4 16,0 0 2-16,0-38 9 0,0 0-11 16,0-19 5-16,0-19-2 15,0 38-3-15,0-39 3 0,23 59-4 0,-23-20 0 16,14-58 3-16,6 40-4 0,-20 38 1 16,0-2 0-16,20-19 2 0,0 1-3 0,-20 38 0 0,17-37 4 15,0 37-2 1,3 0 1-16,-20 19 0 0,0-1-2 0,20 20 0 15,-20-19 0-15,0 1-1 0,0 37 1 16,0-39 0-16,-20-18 2 0,0 77-1 16,20-39-8-16,-17-19-12 0,0 0-4 15,-3-1-7-15,20 2 13 0,0-20-4 0,-20 19-24 47,20-19-329-47</inkml:trace>
  <inkml:trace contextRef="#ctx0" brushRef="#br1" timeOffset="30952.2">31032 12380 22 0,'0'0'13'0,"0"19"0"16,23-1 13 0,-6-18-15-16,3 19 8 15,-3-19-5-15,-17 0-3 0,0 0-4 0,0 0 2 16,20 0 0-16,-20 0 12 0,0-19 8 0,20 1-8 15,-20-39 9-15,0 37-1 16,0 1-17-16,0 19-5 0,-20-38 16 16,20 38-1-16,-20 0-13 0,3 0 2 15,-3 38 1-15,20-38-8 16,-40 77 3-16,40-77-5 0,0 37-1 0,-17 2 2 31,17 75 0-31,40-38-54 16,-40-76 8-16,17 19 17 15,3 1-107-15,-3-20 33 16,-17 0 73-16,20 0 7 0</inkml:trace>
  <inkml:trace contextRef="#ctx0" brushRef="#br1" timeOffset="31185.85">31337 12171 60 0,'0'0'36'0,"0"0"185"16,0 0-192-16,0 0-19 0,0 0-1 0,23 19 12 15,-23-19-16-15,0 19-3 0,0-19 0 0,0 0-2 16,0 0 0-16,0 19-21 0,0-19-13 0,0 0 9 16,0 0-134-16,0 0 111 0,0 0-20 15,0 0 28 32</inkml:trace>
  <inkml:trace contextRef="#ctx0" brushRef="#br1" timeOffset="31302.01">31377 12362 93 0,'0'0'47'0,"0"0"39"0,0 0-24 15,0 0-37-15,0 0-2 0,0 0 17 0,0 18-8 0,0 1-8 16,0-19-8-16,0 18-11 0,0 21 6 16,0-39-10-16,0 18-3 0,0-18-8 15,0 20-67-15,17-20 12 16,-17 0-142-16,0 0 163 0,0-20-16 15</inkml:trace>
  <inkml:trace contextRef="#ctx0" brushRef="#br1" timeOffset="31569.5">31625 12303 72 0,'0'39'308'0,"0"-1"-274"0,17-1-20 15,-17 40 0 1,0-58-15-16,20 19-11 0,-20-19-33 16,0-1 4-16,0-18-90 15,0-37 45-15,0-1-4 47,-20-113 54-47</inkml:trace>
  <inkml:trace contextRef="#ctx0" brushRef="#br1" timeOffset="31652.42">31625 11962 22 0,'0'0'37'0,"0"0"-14"0,0 0 4 0,17 0 1 0,-17 37 77 15,0-37-93-15,0 39 15 16,20-20-21-16,-20 0-4 0,0-1-3 0,0-18 0 16,17 19-5-16,-17-19 0 0,0 20-6 0,0-20-39 0,0 18 9 15,20 2-101-15,-20-20 116 0</inkml:trace>
  <inkml:trace contextRef="#ctx0" brushRef="#br1" timeOffset="31952.71">31776 12342 53 0,'0'0'36'0,"0"0"117"16,0 0-133-16,0 20-1 0,0-20 0 0,0 0 22 0,0 18-17 15,0-18-14-15,0 0-4 0,0 0-1 16,0 0 2-16,0 0-1 15,0-18-3-15,0-22-1 0,20 21 2 16,-20 1-3-16,0-2 0 0,0 20 1 0,17-37 0 0,-17 37-2 16,0-19 2-16,0 0 2 0,18 0-2 0,-18 19-1 15,0 0 6-15,22 0-3 0,-22 19-2 0,0 0 2 16,0 0-3-16,17 18 2 0,-17 40-2 16,0-57 0-16,0 17-2 0,20 0-3 15,-20 1-5-15,0-18-11 0,17 18-28 16,-17-38 28-16,0 19-1 0,0 0-48 0,20-19 4 0,-20 0 45 15,20 0-67-15,-20-38 52 0,0 19 14 16,0 0 16-16,17-1 0 0,-17-18-11 16</inkml:trace>
  <inkml:trace contextRef="#ctx0" brushRef="#br1" timeOffset="32185.77">32136 11980 29 0,'0'0'191'0,"22"0"-123"0,-5 0-23 0,-17 0-18 0,0 0-16 15,18 0-1-15,-18 0 0 0,0 19 10 0,19 1 8 16,1 18-12-16,-20-38-13 0,0 19 2 16,0-19-5-16,18 18 2 0,-18 1 1 0,0 1 0 0,20 37 0 15,-20-38-2-15,0 0-1 0,0 56 1 16,0-16-1-16,0-22 0 0,0 38-3 16,0-55 2-16,0-1-2 0,0 19-10 0,0-1 2 0,0 2-8 15,0-20 7-15,0 38-39 16,0 19-62-16,0-38 35 0,-20 19-60 15,20-38 120-15,0-19 2 0</inkml:trace>
  <inkml:trace contextRef="#ctx0" brushRef="#br1" timeOffset="32369.46">32118 12456 100 0,'0'0'170'0,"0"0"-59"0,18 0-87 0,4 18 39 16,32-18-28-16,-54 0-28 0,38 0 6 15,-18 0-5-15,-1 0 0 0,19 0-3 0,19 0-5 16,-57 0 1-16,20 0 0 0,17 0-3 0,-37 0 1 0,37 0-13 16,20 0-37-16,-37 0 0 0,-20 0 22 15,20 0-5-15,-1-18-75 0,-19 18 30 0,18 0 7 0,-18 0 12 0,17 0 34 16,-17 0 8-16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0:47:15.39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9010 4070 34 0,'-42'94'244'0,"42"-36"-231"0,0-19 9 0,0-2-15 16,0-18-3-16,0 20 0 0,0-39-4 62,20 76 5-46,-20 19-3-16,0-58-10 0,0-17-244 0,0-58 196 0,0 38 37 0</inkml:trace>
  <inkml:trace contextRef="#ctx0" brushRef="#br0" timeOffset="283.8">8931 4108 15 0</inkml:trace>
  <inkml:trace contextRef="#ctx0" brushRef="#br0" timeOffset="466.97">9293 4490 17 0,'0'37'107'0,"0"-18"-75"0,0-19 16 0,0 0-34 0,0 0-9 0,0-19 15 0,0 19-20 62,17-58 12-46,60-74-12-16,-57 112-8 0,-3 1-15 0,-17 0-125 0,23 38 87 15,-23-19 46-15</inkml:trace>
  <inkml:trace contextRef="#ctx0" brushRef="#br0" timeOffset="817.77">9558 4450 16 0,'0'0'87'0,"0"0"-46"0,0 0-9 15,0 0-23-15,0 0-9 63,-17 0 48-63,17 0-43 0,0 19-3 0,17 20 4 0,-17-20-5 15,0-19 6-15,20 0 1 0,-20 19 1 0,0-19 1 16,0 0-2-16,37-153 43 47,-37 135-46-47,0 18 1 15,0-19-2-15,0 19-1 0,0 0-3 63,-20 37 5-47,20-17-29-16,0 17-216 0,0-37 161 0,0 0 71 0,0 0-4 0</inkml:trace>
  <inkml:trace contextRef="#ctx0" brushRef="#br0" timeOffset="1435.74">9826 4356 15 0,'-17'0'118'0,"17"0"-84"0,0 0-7 0,-23 0-20 0,23 19 0 16,0-1 4-16,0-18-11 62,-20 76 35-62,20-37-28 0,0 56 10 16,20-37-4-16,3-40 15 0,-23-36-24 0,17-22 4 0,-17 22-5 0,0-21 2 0,0 21-3 15,0 18-2 48,0-96 12-48,-17 96 18-15,-6 58-15 0,-34 170-1 0,40-132-13 0,-23-21-122 0,40-75 66 16,0-20 23-16,0 2-39 0,0 18 71 63,40-96-134-48</inkml:trace>
  <inkml:trace contextRef="#ctx0" brushRef="#br0" timeOffset="2377.83">9977 4584 18 0,'0'0'4'0,"0"0"8"0,0 0-12 62,57 114 251-62,-57-172-241 16,20 21-7-16,-20-20 1 0,0 38-3 0,20-18 0 0,-20-3 0 16,0 22 0-16,17-21-2 0,-17 39 1 0,0 0 0 62,57-18-161-62,-34 56 158 31,-23-19 4-31,0-19-1 63,0 0 19-63,0 18 35 0,0 1 3 15,0 39-27 1,-23 36-13-16,23-94-17 63,23 19 5-48,-23-19-3-15,0 0 4 0,14-37 1 16,-14-2-1-16,20-35-1 0,-3 74-4 0,-17-40 2 0,0 40-3 0,0-18 4 0,0 132 2 0,0-76-8 0,0-19 1 0,0-1-4 0,0-18 1 15,0 19-8-15,0-19 12 63,40-113-212-63,-20 36 211 0,-20 59 7 0,0 18 7 16,0 0 13-16,0 0-12 0,0 0-14 62,17 58 49-31,40 113 37-31,-37-211-84 0,-20 3 0 0,0 37-2 63,17-94-2-32,3 54 1-31,3 3 2 0,31 188 17 0,-54-131-13 0,20-20 9 16,-3-38-9-1,-17-39-3 48,37-17 1-63,-17 112-1 15,3 79-5-15,-23-97 3 63,0 0 0-1,17 113-58-30,-17 20-219-32,-17-114 243 0</inkml:trace>
  <inkml:trace contextRef="#ctx0" brushRef="#br0" timeOffset="2769.84">9065 4164 17 0,'0'0'16'0,"0"-18"3"0,0 18 0 0,0-76 91 0,0 39-60 0,0 18-37 0,0-2 17 0,0 3-9 16,0 18 0-16,0 0-21 62,20 0 31-30,17 95-4-32,-37-19-23 0,-57 76-18 0,20-133-57 0,19-19-9 0,-4 0-51 0,2-19 49 15</inkml:trace>
  <inkml:trace contextRef="#ctx0" brushRef="#br0" timeOffset="3635.37">9541 5097 19 0,'0'0'28'0,"0"0"33"0,0-39 100 0,0 39-124 0,0-18-29 0,0 18 38 0,0 0-23 0,0 0-19 15,0 0-1-15,0 0 5 0,0 0 9 0,0 0-11 16,0 0-3-16,0 0-3 62,17 18 18-15,-17 79-6-47,0-60-7 0,0 229-2 0,0-227-7 0,-17-1-25 0,17-20-44 0,-20-18-47 0,20 0-73 0,0 0 193 63,0-18-43-16</inkml:trace>
  <inkml:trace contextRef="#ctx0" brushRef="#br0" timeOffset="4203.08">9387 5914 18 0,'-15'0'99'0,"15"21"-25"0,-79-3 35 0,22-18-81 16,57 0-26-16,-20 0 7 0,20 0-9 62,-37 171 80-15,37-133-76-31,0 57 0-16,0-75-2 0,0-2 1 0,0-18-3 62,0 56 10-15,22-18 19-31,-22-18-29-16,35-20 8 0,-15 0-9 0,34 0-113 0,-34 0 54 0,-20 0-10 0,0 0 30 0,0-20-3 16,20 3-88-1,-20-23 111-15</inkml:trace>
  <inkml:trace contextRef="#ctx0" brushRef="#br0" timeOffset="4633.56">9464 6028 14 0,'0'0'9'0,"0"0"10"16,0 0 51-16,0 0 2 16,20 0-47-16,-20 0-14 0,0 0 0 15,0 0-1-15,0 20 9 0,0-20-11 0,17 0 22 16,3 18-16-16,-20-18-10 0,20 20 10 15,-3-1-11-15,-17-19-1 0,20 0 1 0,-20 0-1 16,17 19 1-16,-17-19-2 0,0 0 0 0,20 0 0 0,-20 0 1 16,0 19-2-16,23-19 1 0,-23 0-2 0,17 0 2 15,-17 0-1-15,0 0 1 0,17 0 1 0,-17 0-2 0,0 0 1 16,0 0-1-16,0 0 0 0,20 0 1 16,-20 0-1-16,0 19 5 31,20 20 1-31,-20-22 2 0,0 22-2 0,0-19 0 15,0-2 2 1,0 19-2 0,0-18 1-16,0-19-5 15,0 21 4-15,0-4-3 0,-20 23 7 16,20-22-9-16,-20 1 3 0,20 1 0 16,0-3-3-16,-17 3 0 0,0-20 0 0,-26 20 0 15,26-20-2-15,-3 0-4 16,-17-20-21-16,17-17-56 15,20 17 27-15,-17 20-9 16,17-19 28-16,0 19-96 0,0-18 117 16,0 18-9-16</inkml:trace>
  <inkml:trace contextRef="#ctx0" brushRef="#br0" timeOffset="11770.73">8608 6751 15 0,'0'0'84'0,"0"0"-46"0,0 0-19 0,0 0 8 0,0 21-11 0,0-21-8 16,0 0-2-16,-19 0 24 0,19 0-26 0,0 0 0 16,0 0 0-16,0 0 4 0,0 0-6 0,0 17 3 0,0-17-3 15,-15 0 0-15,15 0 1 0,0 0-2 0,0 19 3 0,-23-19 3 16,23 0-4-16,0 20-1 15,-20-2 5-15,20-18-1 0,-19 19 1 0,19-19-4 16,-18 0 2-16,1 19 2 0,-3 0-1 16,-34 1 8-16,11 0-3 0,6-20-6 15,17 17-2-15,-17-17 2 0,17 0-2 0,3 19 0 0,0-19 0 16,-63 19 5-16,43 0-3 0,0-19-3 0,-77 20 8 16,37 0-3-16,-37 17 2 15,74-18-6-15,-17-1-1 0,6 2 0 16,28-20 0-16,-34 17 0 0,-97 60-6 15,137-56 6-15,-231 110 14 16,134-55-9 0,-57 19 0-1,114-55-4-15,-57 54 2 16,97-94-5-16,-23 20 1 0,20-2 0 0,-17 1-1 0,37-19 2 16,-37 20-1-16,37-3-1 0,-37 4 2 15,37-21-1-15,-17 19-1 0,-6-1-2 0,-14 1 4 16,37-19-2-16,0 0 1 0,-20 21-2 0,20-21-2 15,-17 17 1-15,17-17-28 0,0 20-1 16,0-20 12-16,0 19-2 0,0-19-3 0,0 0-38 0,0 17 24 0,17-17-6 16,-17 21-53-16,20-21 28 0,-3 17 31 0</inkml:trace>
  <inkml:trace contextRef="#ctx0" brushRef="#br0" timeOffset="12786.49">5433 8444 12 0,'0'0'43'0,"0"0"-30"15,0 0 2-15,0-20 17 0,-17 20-16 0,17 0 69 16,-20-19-32-16,20 19-44 16,0 0 10-16,-15 0-11 0,15 0 32 15,-22 0-32-15,22 0-4 0,0 0 3 0,0 19 6 32,0-19-13-32,-20 0 3 0,20 20-2 0,0-20 0 0,0 17 0 0,0 4-2 0,0-1 2 15,0 16-2-15,0-15 0 0,0-4-1 16,0 80 6-1,0-59-5-15,20-19 0 0,-20-2 2 0,0 3 0 16,22-20-1-16,-7 0 2 0,22-20 1 16,-14 3-2-16,-23 17 1 0,37-19 0 15,-37-19-2-15,37 18 0 0,-37 20 0 0,20-38 0 0,-3 19-1 16,3-39 0-16,-20 39 2 0,17 19 1 0,-17-17-2 0,43-61-16 16,-26 59 1-16,0 2-21 15,-17 17 23-15,0-21-15 0,0 21 11 0,20 0-23 0,-20 0 20 16,0 21-26-16,0-21-3 0,0 17-26 15,0 2 58-15,0 1 11 0,20 18-6 63</inkml:trace>
  <inkml:trace contextRef="#ctx0" brushRef="#br0" timeOffset="13169.27">5681 8653 12 0,'0'0'14'0,"0"20"-5"0,0-20 42 0,0 0-42 16,0 17 23-16,0-17-9 0,0 0 0 15,0 0-12-15,0 0 19 0,-17 0-15 0,17 0 11 16,0 0-21-16,-17 0 3 0,17 0 0 15,0 0 4-15,0 0-4 0,0 21-7 16,0-21 3-16,0 0-3 0,0 0 7 16,0 0-1-16,0 0-4 15,0 0 4-15,17 0-5 0,-17 0 0 16,0 0-2-16,0 0 0 0,0 0 1 0,0 0 0 16,0 0 1-16,0 0-2 0,0 0 2 0,0 0 1 0,0 36 9 15,0 4-1 1,0-40-8-16,0 17-1 0,17 4 3 0,-17-21-2 15,0 19-1-15,0-2 0 0,0 4 1 0,20-2-1 16,0 18 3 0,-20-37-3-1,0 0-1-15,0-37-3 16,17 18 2-16,-17 19 1 0,0-38-2 16,0 38 2-16,0-19-1 15,0 19 0-15,0-21 0 0,0 21-1 0,0 21 2 16,0-2-1-16,0 19 2 15,0-2-1-15,0-16-1 0,0 38-1 16,0-39 7-16,0 55-3 31,0-54-58-31,0 1-63 0,0-21 60 0,20-21-67 16,-20 21 108-16,0-20-2 0,17 2 8 16</inkml:trace>
  <inkml:trace contextRef="#ctx0" brushRef="#br0" timeOffset="13439.07">5909 8976 10 0,'0'0'3'0,"0"0"-1"0,0 0-1 0,0-19 2 0,0 19 4 15,0-19 18 17,0-1 105-32,0 20-82 15,0 0-23-15,20 0-6 0,-20 0-10 0,17 20 15 16,-17-20-15-16,20 0-1 15,0 0 4-15,-20-20-3 16,23 20-6-16,-23 0 0 0,14-17-1 0,6-2-3 0,-20-2 0 0,0 21 0 16,17-17 0-16,6 17 1 0,-23-19-2 0,17-2 2 0,0 4-13 15,-17-3-3-15,20 20 4 0,0 0-97 16,-20 0 83-16,23 0-35 0,-23 0 32 16,0 0 4-16,0 0-8 0,0 20 22 15,0-20 0-15</inkml:trace>
  <inkml:trace contextRef="#ctx0" brushRef="#br0" timeOffset="14351.14">6462 8331 14 0,'0'0'7'0,"0"0"12"0,0 0-5 16,0 0 3-16,0 0 2 0,0 0 0 0,0 19 55 0,-17 19-7 15,17-21-57-15,0-17-1 16,0 19 5-16,-23 1-7 0,23-3-1 0,0 4 7 0,0 16-3 16,0-18-6-16,-20 19 3 0,20 19-2 0,0-17-2 0,0 17 0 15,0-40-2-15,0 3-1 0,0 0 1 0,0 75 2 16,0-95-4-16,0 36 1 0,0 3 0 15,0-20-1-15,0 1 0 0,0-20 0 0,-17 19-7 0,17-2-16 16,-20-34-220 15,20-97 193-31,0-20 51 16,0 78 2-16,0 35-1 0,0-16 4 0,0 17-1 16,0-37 18-16,0 57-11 0,0-17 1 0,0-4 3 0,0 2 21 0,0 2-19 15,0 17-1-15,0-41 9 0,0 4 5 16,0 18 16-16,20 19-3 15,-20-17-16-15,0 17-20 0,17 0 7 0,-17 0-8 16,20 17 0-16,-20-17 2 0,23 19-6 0,11 18 5 16,-34-16-6-16,20 16 4 0,0-18-4 15,-20 19 1-15,17-18-1 0,-17 17 1 0,0 20 0 16,20-17-2-16,-20 17 0 16,0 17 2-16,-20-74-1 0,20 40-4 0,-17-23 1 0,17 22-7 0,0-39 1 15,-20 19-3-15,0 20-32 0,20-39 25 0,-17 17-108 16,0-34-27-16,17 17 145 15,0-19-5-15</inkml:trace>
  <inkml:trace contextRef="#ctx0" brushRef="#br0" timeOffset="14634.27">6633 8882 12 0,'0'0'11'0,"0"0"15"0,0 0-14 0,0 0 0 15,0 0 1-15,0 19 0 0,17-19 20 0,-17 0-23 0,0 0 0 0,20 0 1 16,-20 0 18-16,0 0-19 0,20 0 7 0,-3 0 20 15,-17 0-32 1,20-40 10-16,-20 40-1 0,0-17-5 0,0 17-5 16,0-19-1-16,0 19 2 0,0 0-1 0,-20 0 7 0,20 0-5 15,-17-21 22-15,17 21-24 0,0 21 0 0,-40-2 7 16,40-19-7-16,0 17 0 0,-17 4 1 0,17-2-2 16,-17-2-1-16,17 3-1 0,-23 18 10 15,23 1-4-15,0-22-7 0,0 4 0 16,23-3 0-16,-23-18 1 0,0 18-6 0,17-18 1 0,-17 0-1 15,0 0-10-15,17 0 1 0,-17 0-2 0,40 0-124 16,-23 0 102-16,-17 0-4 0,20 0 1 0,-3-18-36 16,-17 18 69-16,20-39-4 0</inkml:trace>
  <inkml:trace contextRef="#ctx0" brushRef="#br0" timeOffset="14836.42">6858 8861 23 0,'-17'0'169'0,"17"21"-130"0,0-21 4 0,0 0-33 0,-20 0 1 0,20 0-1 0,0 0 0 15,-14 19 8-15,-9-2 1 0,23 3-14 0,0-1 8 16,-20 20-1-16,20-39-10 0,0 19 4 16,0-2-2-16,0-17 0 0,0 0-2 0,0 21 0 15,20-3-2-15,3 0 0 0,-9-18 1 0,6 20-5 16,-3-20 1-16,6 0-6 0,-6-20-35 16,0 20 19-16,-17 0-4 0,20-36-36 0,-20 36 25 0,20-38-48 15,-20 19 50-15,37-20-16 31</inkml:trace>
  <inkml:trace contextRef="#ctx0" brushRef="#br0" timeOffset="15019">7146 8217 19 0,'-20'19'79'0,"20"-2"-15"0,0 20-27 15,0 61 23-15,0-25-43 16,0 119-6-16,0-41-11 15,0-73-1-15,0 16-15 0,0-38-12 16,0-35 9-16,0 15-29 0,0 5-9 0,0-41 28 16,0 37-34-16,0-19 49 0,0-18 2 15</inkml:trace>
  <inkml:trace contextRef="#ctx0" brushRef="#br0" timeOffset="17019.9">5624 9432 15 0,'0'0'14'0,"0"0"-7"0,0-20 49 15,0 20-33-15,0 0-1 0,0 0-1 16,0 0-12-16,0 0 1 0,0 0 0 0,0 0 9 0,0 0-11 0,0 0 19 16,0 20-18-16,0-20 0 0,0 0-1 0,0 0 22 15,0 21-25-15,0-3 13 0,0-18-13 16,0 18 9-16,0-18-6 0,0 0-4 0,0 0-2 0,0 20 1 16,0-20 0-16,0 18 6 0,0-18-7 0,0 20 7 15,0-20-7-15,-20 19 1 0,20-2 1 0,0-17-3 16,-17 21 2-16,17-1 0 0,-37 37 2 31,-80 74 5-31,3 4-4 16,80-78-6-16,-6-39 0 0,-17 58 1 15,0-20 0-15,0-17-1 0,37-20-1 0,-37 38 3 16,20-19-2-16,17 1-2 0,-17-21 0 0,37 20 3 16,-38-38-2-16,-1 58 1 0,-18-20-3 15,39-19 3-15,-21 18-2 16,39-16-1-16,-18-3 2 0,18-18 0 0,0 0-2 0,-20 19-6 0,3 0-12 15,17-2-5-15,0-17 15 0,0 0-2 16,0 0-3-16,0 21-72 0,0-21 39 16,0 0 15-16,0 0 2 0,0 0-24 0,0 0 31 0,0 0 3 15</inkml:trace>
  <inkml:trace contextRef="#ctx0" brushRef="#br0" timeOffset="18867.89">3799 11069 18 0,'0'0'55'0,"0"0"-33"0,0 0-9 15,0 0 0-15,0 0 1 0,0 0 36 16,0 0-30-16,0 0-3 0,0 0-8 0,0 0 9 15,0-21 6-15,0 21-17 0,0 0 0 0,0 0 13 16,0 0-14-16,0 0 5 0,0 0-6 0,20 0 21 16,-20 0-21-16,0 0 4 0,0 0-2 0,0 0-4 15,0 0 1-15,0 21 1 0,0 16 8 32,0 39-6-32,0-37-8 0,0-20 3 0,0-1-1 15,0 1-1-15,0-19-1 0,0 75-5 0,0-55 4 0,0-20-3 16,-20 76-65-16,20-76 46 0,0 57-110 15,-14-39 56-15,14 2 48 0,0 0-1 16,0-20 2-16</inkml:trace>
  <inkml:trace contextRef="#ctx0" brushRef="#br0" timeOffset="19103.93">3614 11752 31 0,'0'0'6'0,"0"0"24"0,0 0 0 15,-23 0 32-15,23 0-37 0,0-18-13 0,0 18 34 16,0-19-20-16,0 19-13 0,0 0-1 16,0 0 11-16,23 0-2 0,-9 0-12 0,46-20 25 31,51 20-11-31,-74 0-18 0,3 0-3 0,-20 0-1 0,17 0 1 16,-37 0-2-16,57 0 0 0,-20 0-29 46,-14 0-292-46,-23-19 279 0,0 19 21 0</inkml:trace>
  <inkml:trace contextRef="#ctx0" brushRef="#br0" timeOffset="19303.52">3400 10972 28 0,'0'0'13'0,"0"0"12"0,0 0 18 0,23 0-18 0,-23 0-1 0,34 20 20 0,-34-20-26 15,20 19-1-15,-20-19-1 0,37 37 8 0,-17-37-6 16,-3 39-10-16,60 18 11 0,-17-1-16 16,-43-35-3-16,0-2-1 0,23-1-4 15,-17 1-25-15,-9 0-11 0,6 0-96 16,-3-19 59-16,6 0 45 16</inkml:trace>
  <inkml:trace contextRef="#ctx0" brushRef="#br0" timeOffset="19603.34">4161 11429 24 0,'-20'0'5'0,"20"19"15"0,0-1-12 0,0 2 9 16,20-1 2-16,-20-1-10 0,0 2-1 0,0-20-1 0,0 20 0 16,17 36 37-16,-17-37-22 15,0-19-15-15,20 0-1 0,3 0 6 0,-23 0-7 0,17 0 5 0,-17-19-6 16,17 0 5-16,3 19-1 0,0-37 0 15,-3-21 0-15,3 58-3 0,-20-19-2 0,37-1 6 16,-37 2-6-16,0 18 1 0,43 0 8 16,-9 0 23-1,-16 57-21-15,4 38 9 16,-22-76-20-16,17 114 4 31,-17-114-6-31,0 19-6 0,0-19 1 0,0-19-2 0,0 20-18 0,0-20-52 16,0 18 2-16,0-18-10 0,0 0 47 0,0 0 9 15,0 0 11-15,0 0-14 0</inkml:trace>
  <inkml:trace contextRef="#ctx0" brushRef="#br0" timeOffset="19936.45">4657 11048 31 0,'-22'0'11'0,"22"21"68"0,0-21-36 16,0 18-24-16,0-18-1 0,0 57 62 15,0-57-65-15,0 19-2 0,0 0-2 0,0 57 16 16,0-57-23-16,22 19 3 0,-22 19-2 0,0-37-3 0,0-1-1 15,0 75 3-15,0-36-3 16,0-2 0-16,0-37-1 0,0 19 1 0,0 1-2 0,0 37-8 16,0-76 3-16,0 18-2 0,0 21-18 0,0-21-10 0,-22 2-66 15,22-20 66-15,-18 19-35 0,18-19 44 16,-20 0-4-16,20 0 11 31</inkml:trace>
  <inkml:trace contextRef="#ctx0" brushRef="#br0" timeOffset="20103.79">4389 11563 27 0,'-20'-20'128'0,"20"20"-82"0,-20-20 44 16,20 20-31-16,0 0-30 16,0 0-19-16,20 0 24 0,0 0-29 15,-20 0-1-15,23 0-2 0,11 0 3 0,6-18-2 0,-23 18-1 16,1 0-1-16,21 0-1 0,-16 0-1 0,11-19 1 0,-34 19 0 16,57-20-7-16,0 2-41 15,-57 18 29-15,20-19-25 0,-2 19-10 0,-18 0 20 0,0 0-6 16,19-18-51-16,-1 18-16 15</inkml:trace>
  <inkml:trace contextRef="#ctx0" brushRef="#br0" timeOffset="20570.29">4922 11352 43 0,'0'0'60'16,"0"0"-38"-16,0 0 0 0,0 0 48 0,0 0-31 15,0 0 6-15,0 0-33 0,18 20 25 16,-18 0-25-16,0-1-7 0,0 18 10 0,0-37-11 16,20 38 3-16,-20-1 2 0,0-17-4 0,0 18-4 15,0-19 2-15,0 76-1 0,0-75-2 16,0 56 0-16,0-58-1 0,0 1-1 0,0 19 0 0,-20-38-1 15,20 20-1-15,0-1-1 0,0-1-12 0,-18 21-53 16,18-39 46-16,0 18-92 0,0-18 54 16,-19-18 15-16,19-2 21 0,-20-17 20 0,20 37 3 0,0-39 0 15,0 1 2-15,-18-38 2 0,1 39 0 16,-5-59 10-16,22 77-3 0,0 0 3 16,-38-57 41-16,38 37-6 0,-19 39-23 0,19-18-3 0,0-19 13 15,-18 37-20-15,18 0-2 0,0-19 1 0,-20 19-1 0,20 0 14 0,0 0-1 16,0 0 22-16,0 0-37 0,0 0-1 0,38 19 26 15,-38-19-29-15,19 0 4 0,41 0 9 32,32 0-10-32,-55 0-8 15,-17 0 0-15,-20 0 0 0,39 0-6 0,-21 0-8 16,2 0-13-16,-20 0-11 0,20 0 16 0,-20 0-3 0,17 0-75 16,3 0 54-16,-20 0-50 0,0 0 61 0,17 0 13 15,-17 18-7-15</inkml:trace>
  <inkml:trace contextRef="#ctx0" brushRef="#br0" timeOffset="20936.9">5036 11715 41 0,'0'0'130'16,"0"0"-109"-16,0 0-2 0,0 19 31 16,0-19-15-16,0 18-14 15,0-18-11-15,38 19 3 0,-1 1 3 16,-17-20-13-16,-3 18 0 15,3-18-2-15,-20 0 1 16,20 0-2-16,2 0-2 0,-7-18-2 0,22-97-40 31,-14 115 45-31,-23-38 3 16,0 19-1-16,0 19-1 0,17-19 3 0,-17 19-1 0,0 0 8 16,0 0-5-16,0 0 18 0,0 0-7 15,0 0-10-15,0 19 27 0,0 19-21 0,0-38-7 16,0 95 14-16,0-76-17 0,-17 38 3 15,-23 20-2-15,20 37-1 0,5-76-2 0,-7 76 3 0,-35 18-2 16,20 21-6-16,17-115 4 16,20 0-1-16,-20 57-6 0,2-37 1 0,1-40-1 0,17 38-49 15,-22-36 39-15,22-20-25 16,0 19-43-16,0-19 49 0,0 0-46 0,22 0-9 0,-22 0 55 16,0-19-1-16,17-1 17 0</inkml:trace>
  <inkml:trace contextRef="#ctx0" brushRef="#br0" timeOffset="21369.68">5473 11771 27 0,'0'0'21'0,"0"0"31"0,0 0-32 0,0 0 0 15,20 20 18-15,-20-20-21 0,0 0-2 0,0 18 35 0,0 1-39 16,0-19-1-16,0 77 26 0,0-40-24 15,0-37-7-15,0 57 4 0,0-37-5 0,0 37 2 0,0 38-1 16,0-76-3-16,0 19-1 0,0 19-1 16,0 0 0-16,0-19 1 0,-20 38 1 0,20-38-3 0,-17 19 0 15,-6 19-9-15,23-57-2 0,0 0-23 16,-17 1-103 15,-3-117 32-31,20 22 91 0,0-21 14 0,0 41 2 16,20-60 7-16,-20 77 0 0,0 0 2 0,17-57 40 0,6-19 46 15,31 0 3 1,-34 114-81-16,-20-39 20 0,0 39-22 16,20 0-2-16,-20 0 10 0,0-18-14 0,17 18 11 0,3 0 7 15,-3 18-9-15,-17-18-9 16,20 57 16-16,-20-18-22 16,0-21-2-16,0 1-4 0,0 1 1 15,0 17 1-15,-20-17-8 0,20 18-21 0,0-38 15 16,-17 19-23-16,17-1-10 0,0-18 17 0,-20 19-4 0,20-19-90 15,0-19-9-15,0-18 60 16,0 37 58-16</inkml:trace>
  <inkml:trace contextRef="#ctx0" brushRef="#br0" timeOffset="21637">5909 11886 16 0,'0'0'5'0,"0"0"-3"15,20 0 8-15,-20 0-1 0,17 0 35 0,3 0-24 16,0-20 6-16,-20 20-2 0,23 0-17 15,-23-18-2-15,0 18-1 0,0 0 2 0,0-20-5 0,14 20 4 16,-14-19-1-16,0 1 43 0,0 18-34 16,-14-20 36-16,14 20-35 0,-23 0 10 0,3 0 2 15,20 0-12-15,-37 20 23 0,37-2-18 0,-20-18-11 16,-17 57 16-16,37-37-18 0,-20-1-3 16,20 18 4-16,-17-17-2 0,17-2-3 0,-17 59 0 46,34 56-33-46,20-114-63 16,-17-19 63-16,-20 0-6 0,0 0-4 0,17 0-6 0,3 0-52 0,-3-19-9 16</inkml:trace>
  <inkml:trace contextRef="#ctx0" brushRef="#br0" timeOffset="23537.07">6821 9718 23 0,'0'0'35'0,"0"0"12"0,0 0 1 15,0 0-33-15,0 0 23 0,0 0-27 0,0 0 0 0,0 0 5 0,0 19 17 16,0-19-21-16,0 0-7 16,0 0 21-16,0 0-20 15,0 17 0-15,0-17-1 0,20 0 0 0,-20 0-3 16,0 22 3-16,0-22-4 0,0 19 1 0,17-19-1 0,-17 37 2 0,23-37-2 16,31 95 1-16,3 38 0 15,-20-57-3-15,-14 0 2 16,-6-19-2-16,20 20 3 0,-37-1-2 15,40 95 2-15,-23-95-6 0,-17-58 4 16,20 78-1 0,-3-60-3-16,-17-36 0 0,0 39-125 15,0-20 11-15,0-19 80 0,0 0 10 16,0 0-10-16</inkml:trace>
  <inkml:trace contextRef="#ctx0" brushRef="#br0" timeOffset="23920.53">7220 11523 25 0,'0'-18'142'0,"0"18"-126"0,0 0-1 0,0 0 21 15,0 0-7-15,0 0-21 0,0 0 13 0,0 18 1 16,0 2-19-16,0 18 8 15,0-19-7-15,0 38 0 0,0-57-5 16,0 0 2-16,0 77-3 0,0-77 1 0,-20 57-21 16,20-57 9-16,0 18-4 15,-17 21-58-15,17-39 42 0,-20 18-5 0,20-18 0 0,0 20 4 0,-17-1-14 16,17-19 33-16</inkml:trace>
  <inkml:trace contextRef="#ctx0" brushRef="#br0" timeOffset="24104.79">6898 11923 23 0,'0'19'13'0,"0"-19"48"0,0 0-12 0,0 0-26 0,0 20-1 0,0-20 18 16,0 0-23-16,17 18 44 15,-17-18-44-15,0 0-9 0,20 19-2 0,0-19 5 0,3 0-7 16,11 0 4-16,-17 0-3 0,-17 0-2 0,40 0-2 0,-3 0 2 16,-17 0-2-16,74 0 2 15,-17-19-10 16,17-19-320-31,-94 19 308 16,0 19-7-16</inkml:trace>
  <inkml:trace contextRef="#ctx0" brushRef="#br0" timeOffset="24302.11">7052 11543 33 0,'0'0'17'15,"-40"0"199"-15,40 0-176 0,0 0-12 16,17 20-5-16,6-2-14 0,14-18-1 15,-20 19-1-15,23-19-1 0,-40 0-4 16,54 0 3-16,-34 0-3 0,3 19-2 0,11-19 1 16,-14 0-1-16,0 0-2 0,-3 0-2 0,20 0-11 15,-17 0-19-15,-20 0 10 0,23 0-5 0,-6 0-85 16,0-19 25-16,3 19 20 0,-20 0 52 0</inkml:trace>
  <inkml:trace contextRef="#ctx0" brushRef="#br0" timeOffset="24503.62">7542 11543 21 0,'0'0'9'0,"0"0"19"15,0 0 5-15,0 0-1 16,0 0 12-16,0 0-31 0,0 0 0 0,0 0-1 0,0 20 37 16,0-20-33-16,0 18-2 0,20 1-4 0,-20 0-3 15,0 0 1-15,0 0-6 0,20 0 1 0,-20 0-1 0,0 20 0 16,0-2-1-16,0 20-2 15,0 1-20-15,0-21-13 0,0-37 8 16,0 19-5-16,0 1-5 0,-20-2-80 0,20 1 79 16,0-19 20-16</inkml:trace>
  <inkml:trace contextRef="#ctx0" brushRef="#br0" timeOffset="24720.36">7488 11505 38 0,'0'0'47'0,"0"0"-19"0,0-39 48 0,0 21-35 0,0 18-21 0,0-37 18 16,0 37-21-16,17-19 15 0,3 19-16 0,-20-20 10 0,37 20 4 15,6 20 16 1,-29-1-32-16,-14-19-8 0,20 18 3 0,20 76 7 31,14 98-5-31,-54-136-9 16,-20-18-1-16,20-19 0 0,-34 39-12 16,34-39 3-16,-40 18-38 15,-37 1-146-15,40-38 29 16,17-18 82-16,20 18 67 15</inkml:trace>
  <inkml:trace contextRef="#ctx0" brushRef="#br0" timeOffset="25205.48">7998 11334 15 0,'0'0'5'0,"0"0"9"0,0 0-3 0,0 0 32 16,0 0-24-16,0 0 21 0,0 0-21 0,0 18 77 31,0 41-13-31,0-59-72 0,0 55 35 15,0 2-18 1,0-17-23-16,0-3 0 0,0 1-4 0,0-19 2 0,0 19-2 16,0 1-1-16,0 18 0 15,0-39-1-15,-17 21-7 0,17-1-23 0,-20-1-3 0,20-18 16 16,0-19-2-16,-17 20-52 0,-3-20 7 0,0 0-77 31,3-134 88-31</inkml:trace>
  <inkml:trace contextRef="#ctx0" brushRef="#br0" timeOffset="25470.5">7887 11448 10 0,'0'0'4'0,"0"-37"19"15,0-2 13-15,0 39-9 0,17-38 59 16,-17 38-64-16,0-19 25 0,0 0-22 16,0 38 11-16,0-19-24 0,20 0-1 0,-20 19 0 0,0-19 0 15,0 38 6-15,20 1 12 0,-3 55-11 16,-17-56-18-16,0-38 1 0,0 38-1 0,0-19 0 16,20 19 1-16,-20-19 0 0,0 0-1 0,17 20-1 15,3 17-1-15,3-18 2 0,-6-19-1 16,0 1 0-16,-17-20 0 0,20 0 1 0,-20 0 2 0,20 0-2 15,-20 0 0-15,17-39 1 0,3-18 0 0,-3-38-2 16,3 76 1-16,3-76 1 16,-23 0 0-16,17 39-5 15,-17-2-4-15,0 20-3 0,0 19 3 0,0 0-33 16,0 1 19-16,0 18-5 0,0 0 14 0,0 0-25 16,0 18-25 15,0 172-129-31</inkml:trace>
  <inkml:trace contextRef="#ctx0" brushRef="#br0" timeOffset="26454.35">8303 11657 19 0,'0'0'21'0,"0"0"-4"0,0 0 4 0,0 0 23 0,0 19-2 15,-17-19-23-15,17 0 12 0,0 19-7 0,0-19-14 0,-20 39 34 31,20-39-41-31,0 18 4 0,0 1-4 0,0 1 3 0,0-20-3 0,0 18 2 0,0-18-3 16,0 19-1-16,0-19 1 0,0 20 2 0,0-20-1 0,0 0-1 16,20 0 4-16,-20 18 7 0,37-56 5 15,-20 19-7 1,3 1-5-16,-20-2-3 0,0 20-2 0,0-19 7 16,0 19-4-16,0-18 11 0,0 18-8 0,0 0-4 15,0 0 0-15,0 0 12 31,0 75-7-31,0-56-8 0,0-19-3 16,0 20 0-16,0-2-1 0,0-18 1 0,0 0-3 0,0 20-17 16,0-1-1-16,0-19 11 0,20 0-19 0,-20 18-152 15,23-18 110-15,-23-18 24 16,34-21 30-16,-34 1 19 16,20 19 1-16,-20 19 0 0,0-18 0 0,20-21 4 15,-20 39-3-15,17 0 7 0,-17 0 9 16,0-18 11-16,0 18 38 0,0 0-51 0,0 0 15 15,18 18 14-15,-18-18-31 0,0 0 20 16,0 0-14-16,0 19 6 0,0-19-19 0,0 0 6 16,0 0-8-16,0 0 2 0,0 20-4 15,0-20 6-15,0 37 0 16,0-17-8-16,0-20 1 0,0 18 0 0,0-18-1 0,0 0 1 0,0 20-2 16,0-20 1-16,0 19 1 0,0-19-1 0,19 37 8 15,-19-17-5-15,20-20 11 16,-20 0-3-16,0 0-9 0,23 0 3 0,-23 0-2 0,0 0-1 0,0 0-1 15,15-96 10 17,4-75-3-32,-19 133-5 0,0 19-3 0,0 0 3 0,0 0-2 15,0-18 2-15,0 37-2 0,0-20 0 0,0 20 1 0,0-20 3 16,0-17 8-16,0 17-10 0,0 20 1 16,0-18 1-16,0 18 2 0,0-19-3 0,0 19 1 15,0-18-3-15,0 18 3 0,0 0 0 16,0-19-4-16,0 19 0 0,0 0 0 15,0 0 0-15,0 19 6 16,0-19-7-16,0 37 2 16,0-19 0-16,-19 21-1 0,19-21 0 0,0 2-2 15,0 0 2-15,0-2 1 0,0 1-1 0,0-19-2 16,0 19 1-16,-15 0 1 0,15-19 0 0,0 19 0 0,0-19 0 16,0 0-1-16,0 19 0 0,0-19 0 0,0 0-1 15,0 0 0-15,0 0 3 0,0 0-2 0,0 0 1 0,0 0 1 16,0-19-2-16,0 19 1 0,0-38 0 15,0 19-1-15,0 0 1 0,0 1 0 16,0 18 0-16,0-40-1 16,0 40 0-16,0-18 0 0,0 18-2 0,0-19 3 15,0-1 0-15,0 20-1 0,0-18 1 47,0 18 4-47,0 18-5 0,0-18 0 0,0 0 2 0,0 20-2 0,0-1-1 0,0-1-1 0,0 22 3 16,0-40-1-16,0 56 1 0,0-18 0 0,0 20-3 31,34 113 3-31,-34-134 1 0,0 2-2 16,0-39 0-16,18 37 0 0,-18-17 0 0,0-1 1 0,0 0-2 0,22 0 2 15,-22-19-2-15,17 37-1 0,-17-37 2 0,0 20-1 16,20-20-2-16,-20 0-7 0,18 0-23 0,-18-20 17 16,0 20-2-16,19-19-28 0,-19 1 19 0,20-1-35 15,-20-19-50-15,18-1 21 0,-18-36-9 0,20 75 89 16,-20-39-3-16</inkml:trace>
  <inkml:trace contextRef="#ctx0" brushRef="#br0" timeOffset="26770.16">8856 11734 21 0,'0'0'109'16,"0"18"-63"-16,0-18 7 0,0 0-25 0,0 0-16 16,0 19 10-16,18 1 34 15,-18-2-44-15,20 1 1 31,37 1 5-31,-57-20-16 0,0 0 3 0,0 0 0 0,17-39 1 16,-17-36 1 0,0 75-6-16,0-39 3 0,0 20-4 0,0 19 1 0,0-38 1 15,-17 38 1-15,17-19 0 16,0 19 1-16,-20 0 3 0,2 57 5 16,-1-18-9-16,19-2 0 0,-20-18-2 15,20 19 1-15,0 1-3 0,-18-1 2 0,18-1-2 0,0 2 0 16,18 56-17-1,-18-58-5-15,0-18-13 0,20 1 13 0,-20-2-1 0,0 2-28 0,19-1-9 16,-19 19-14-16,18-1-39 0,2-17 96 0,-20-2 3 31</inkml:trace>
  <inkml:trace contextRef="#ctx0" brushRef="#br0" timeOffset="27920.61">8152 12342 27 0,'-20'20'241'0,"20"-20"-205"16,0 0-20-16,-17 18 4 0,-3 1 9 15,0-19-23-15,20 18 10 16,0 1-5-1,0 1-5 1,0-20-3-16,0 18 5 0,0-18-1 0,20 0 9 16,0-18-6-16,-20 18-2 15,17-20-4-15,-17 1 3 0,0 19-4 0,0-18 10 16,20 18-10-16,-20 0 6 0,0-19 9 16,0 19-4-16,0 19 0 15,0-1-11-15,-20 1-1 0,20 1 0 0,0 18 4 16,0 38-1-1,0-38-7-15,20-19 0 0,-3 19 1 0,3-18-1 16,37-2-52 0,-57-18 33-16,20 0-5 0,37-18-117 0,-57 18 93 0,80-77-206 31</inkml:trace>
  <inkml:trace contextRef="#ctx0" brushRef="#br0" timeOffset="32637.66">9464 6979 13 0,'0'0'8'0,"0"0"1"0,0 0 21 0,20 19 39 0,-20-19-56 15,0 0 0-15,0 19 19 0,0-19-15 0,17 0 18 16,-17 0-27-16,0 0 1 0,20 0 28 15,-20 0 4 1,0 0-26-16,0 0 8 0,20-19-7 16,-20 19-12-16,0 0 6 0,0 0-3 0,0 0-3 0,17 0 15 15,3 0-8 1,-20 0-8-16,0 19 4 0,17-19-5 0,-17 0 0 0,0 20-1 0,20 0 2 16,3 36 2-16,-6-18-5 0,-17 19-2 15,57 57 3-15,-57-77 1 0,17 1-1 0,3 2-1 0,17 34 1 16,-37-17-2-16,57 57 1 0,77 154-16 31,-111-230-16-31,-23-38 17 0,14 17-3 0,-14 3-26 16,20 0-97-16,-20 0-5 0,0-20 117 0,0 0 2 15</inkml:trace>
  <inkml:trace contextRef="#ctx0" brushRef="#br0" timeOffset="33254.01">9638 8596 17 0,'0'-20'101'0,"0"20"-81"0,0 0-2 0,0 0 28 16,0 0-20-16,0-17-12 0,0 17-3 0,0 0 32 0,0 0-32 0,0 0 17 15,17 0-11-15,-17 0-10 0,0 0 8 16,0 0-8-16,0 0 0 0,17 0-2 0,-17 17 6 0,0 22-1 15,0-21-7-15,20 79 8 0,-20-80-9 16,0 40 0-16,20-36-2 0,-20 15-1 0,0 4 1 16,0-3 3-16,17-37-2 0,-17 38 3 0,0-38-4 0,20 0 3 0,-20 20 1 15,0-1-6-15,17-19 3 0,26 17-6 32,-26-73 12-32,0 18-3 0,-17 1-3 0,20-3 0 0,0-17 0 15,-3 20 0-15,3-57-6 0,-20 74 3 16,17 0-1-16,3 2-17 0,-20-1 1 0,0 19 8 15,20 0-3-15,-20 0-39 0,23 0 30 0,-23 0-28 0,14 19-7 16,-14-1-45-16,0-18 73 0,20 40-6 0,-20-2 22 16,0-38 1-16</inkml:trace>
  <inkml:trace contextRef="#ctx0" brushRef="#br0" timeOffset="33771.25">10128 9089 21 0,'0'0'69'0,"-20"0"-3"15,20-18-12-15,0 18-11 0,-17 0-26 0,17 0-1 0,0 0 15 16,-17-18 6-16,-3-3 3 16,0 21-16-1,0-17-10-15,20 17-6 0,0 0-4 0,0 0 8 16,0 17-7 0,0 22 3 30,20-1 3-46,20-17 6 0,-23-42-12 16,-17 21-5-16,17-20-1 0,-17 20 0 0,0-18 5 16,0 18-7-16,20-39-3 15,-20 39 5-15,0-17 2 0,0-2 0 0,0-1-2 16,0 20 0-16,0 0 2 0,0 0 4 0,0 0-2 0,0 20-2 16,0-1-2-16,20-2-6 0,-20 4-7 0,23 56-72 15,-23-60 65-15,0 40-68 16,0-37 45-16,0-2 5 0,14 0 2 15,-14 3 10-15,0-21 11 0,20 0 10 16,-20 0 7-16,0-21 2 0,0 3 13 0,0 18 5 16,0-18-7-16,0-2 21 0,0 20-17 0,0-19 19 0,0 1 24 15,0 18-33-15,17 0-15 0,-17 0-1 16,0 0 10-16,0 0-4 0,0-20-10 0,0 20 2 0,23 0 8 16,-23 0-3-16,0 0 4 0,17-17-9 15,-17 17-4-15,20-21-3 0,-3 1 0 16,3-16-3 15,37-2-63-31,-40 19-3 0,-17 19 38 0,20 0-38 16,-20 0-21-16,23 0 36 0,-23 0-36 0,0 0 59 0,17 0-4 15</inkml:trace>
  <inkml:trace contextRef="#ctx0" brushRef="#br0" timeOffset="34421.25">10624 8559 16 0,'0'0'20'0,"0"0"20"0,0 0-15 0,0 0 76 15,0 0-60-15,0 0-24 0,0 0 26 16,0 0-27-16,0 0 11 0,0 0-6 0,0 0-2 16,0 0-11-16,0 0-1 0,17 56 25 15,-17 19-16-15,0-75-13 0,20 57 0 16,-20-17-2-16,0-2-2 0,0-2 5 0,20 21 1 0,-20-18-8 16,0 36-38-1,17 2-36-15,-17-56 33 0,0-4-4 16,0-17 22-16,20 0-3 0,-20 20-38 0,0-20 1 0,0-20 43 15,0 3 2-15,0-4 18 0,0 1 2 16,0-112-2-16,-20 93 3 0,20-35 2 16,0 34 1-16,0 23 1 0,-17 17 3 0,17-40 15 0,0-34 28 15,0 34 26 1,0 40-42-16,0-18-20 0,0-21 47 16,0 39 9-16,0 0-58 0,17 0 16 15,20 20 0-15,-37-1-22 0,40-1 1 16,-17 22-1-16,-9-23-3 0,6 4-1 0,-20-2-1 15,20 38 1-15,-20-57-2 0,0 17-1 0,20 4 1 16,-20 55 2-16,0-59 1 0,0 3-2 0,0-1-4 16,0 20-8-16,-20-3-23 0,0 3 2 0,20-21 14 15,-20 2-2-15,20 1-3 0,-37-4-104 0,-20 3-23 16,57-20 134-16,-20 0-5 16</inkml:trace>
  <inkml:trace contextRef="#ctx0" brushRef="#br0" timeOffset="34721.3">10969 8996 19 0,'0'0'8'0,"0"0"47"0,0 0-38 0,14 0-1 0,6 0 16 15,-20 0-25-15,17 0-1 0,6 0 32 16,-6 0-31-16,-17 0 5 16,20-20 12 15,-3-18 52-31,-17 18-38 15,-17 20-8-15,17 0-12 0,0 0-7 16,0 0-6-16,-20 0 3 0,20 20 6 0,-17-1-6 16,17 20 3-16,0-20-10 0,-23 19 6 15,23-20-7-15,0 0-1 0,0 2 2 16,0 1 0-16,0-21-2 0,23 17-2 16,-23 3 1-16,17 17-26 0,-17-17 7 15,0-20 9-15,20 0-39 0,-20 18 4 0,37-18-96 16,-37 0 59-16,20-18 32 0,-20-2 42 15,0 20-5-15</inkml:trace>
  <inkml:trace contextRef="#ctx0" brushRef="#br0" timeOffset="34957.6">11234 8976 16 0,'0'0'8'0,"0"0"21"0,0 0-9 0,0 0 47 16,0 0-25-16,0 0 46 15,0 0-71-15,0 0-8 0,-23 0 5 0,23 0-7 16,0 0-1-16,0 20 23 31,-20 16 5-31,20-15-29 0,0-21-1 0,0 18 0 0,20 0-2 16,-20-18 2-16,0 20-2 0,0-20 0 0,0 21-1 0,23-21 0 15,-23 17-1-15,0-17 1 0,34 20 5 16,-34-20-5-16,0 18-5 0,20-18 3 0,-20 0-1 0,20 0 1 16,-20 0-8-16,54-55-104 15,-54 55 84-15,43-77-158 16,-43 77 157-16,0-21 1 0,0 4 15 0</inkml:trace>
  <inkml:trace contextRef="#ctx0" brushRef="#br0" timeOffset="35354.98">11573 8424 12 0,'0'0'17'0,"0"0"54"16,0 0-42-16,0 0 0 0,0 0 22 0,0 0-3 16,0 0-26-16,0 0 32 0,0 20-25 15,0-3-6-15,0 24 6 0,0-41-21 0,23 17-2 0,-23 2 0 0,0 2-1 16,0-4-1-16,0 22 5 0,0 19-1 0,14-41-5 0,-14 4 0 16,0 15-2-16,0 42-2 15,0-42 3-15,20 79-28 16,-20-2-110-16,0-93-2 0,20 18-30 15</inkml:trace>
  <inkml:trace contextRef="#ctx0" brushRef="#br0" timeOffset="36104.24">11117 9927 5 0,'0'0'4'0,"0"0"-3"16,0 0 0-1,-20 0-1 1,20 0-1-16,0 0 2 16,-17 0-1-1,17 0 0-15,-20 20 3 0,3-20-1 16,17 19 1-16,0-19-2 15,-23 0 10-15,23 0-9 0,0 0 5 16,0 0-2-16,0 0 0 0,0 0 0 0,0 0 7 16,0 0 1-16,0 0 0 0,0 0-6 0,0 0 8 15,0-19 14-15,0-1 0 0,0 20-7 16,0-20-11-16,0 20 18 0,0-55 48 31,0 15-20-31,0 40-41 0,0 0-10 0,0 0 1 16,0 0 2-16,0-17 1 0,0 17 2 0,0 0-8 15,0 0 1-15,0 0 2 0,0 0 2 0,-17 37 7 16,-3 0-13-16,-17-17 0 16,37-2-1-16,-20 22 2 0,0-21-5 0,-14 37 1 0,-6 0 1 0,20-16-1 15,-57 73 4-15,-17 58-6 16,77-132 4-16,17 18-1 0,-40 20-2 0,20-40-3 0,3 20-7 16,-3-1 1-16,20 20-16 0,0-58 15 0,-17 79-47 15,17-97 40-15,-20 76-91 16,20-57 57-16,0-19 22 0,0 18-1 0,0 1-49 0,0 2 55 15,-20-21 19-15,20 18 2 0,0-18-7 0</inkml:trace>
  <inkml:trace contextRef="#ctx0" brushRef="#br0" timeOffset="43772.1">10222 11505 21 0,'0'0'19'0,"0"0"-7"0,0 0 20 16,0 0 6-16,0 0-17 0,0 0 32 15,0 0-20-15,0 18-15 0,0-18-8 0,0 0 9 0,0 0-9 16,0 20 26-16,0 0-29 0,0-20 8 0,0 0-9 16,0 18 0-16,0 1 29 0,0 19-18 15,0-19-7-15,0 0-4 0,0 20 11 16,0-39-11-16,0 94 22 16,0-75-24-16,23 58 4 0,-23 56 2 46,17 114-7-46,-17-210-26 0,0-17-6 0,0-20-9 16,0 0 18-16,0-39-55 0,0 21 11 16,0-2 29-16,0 2-2 0,0-39-38 0,-17-191-17 15,17 211 80-15</inkml:trace>
  <inkml:trace contextRef="#ctx0" brushRef="#br0" timeOffset="44138.15">10222 11619 15 0,'0'0'4'0,"0"-19"60"15,0 19-48-15,0 0 54 0,-17 0-28 16,17 0-29-16,0 0 10 0,0 0-13 0,0 0-2 0,0 0 9 15,0 0-1-15,0 0-9 0,0 0 7 0,17 0 18 16,6 0-1 0,14 0 2-1,0 0-17-15,-37 0-10 16,37 0 5-16,0 0-3 0,-17 19-2 16,-20-19-4-16,23 0-1 0,-6 57 1 46,-57 58 3-46,40-97-6 0,0-18 2 0,-37 39 0 0,17-21 0 0,20-18-2 16,-17 20 1-16,-3-20 4 16,0 0-4-16,20 0 0 0,0 0 1 0,0 0-3 0,-17 0 2 15,17-20 1-15,37 20-3 0,0 0 4 16,0 0 3-16,-17 20-5 16,3-1 2-16,-6-1 2 0,-17 1-1 0,17 1 0 0,-17-2-2 15,20 21 1-15,-20 18 2 0,0 18-4 16,-20-17-9-16,20-39 3 0,-17 18-17 15,0-17 8-15,-6-2-24 0,3-18-9 0,3 19-15 0,-3-19 24 16,3 0-105-16,-3-19 100 0,0 1-7 0,20-2 31 16</inkml:trace>
  <inkml:trace contextRef="#ctx0" brushRef="#br0" timeOffset="44455.48">10584 12113 19 0,'23'0'68'0,"-23"0"12"0,0 0-24 16,0 0-26-16,0 0-2 0,0 0-4 31,-23 77 62-31,3-58-76 0,20 0-6 0,0 18 5 0,0-17-6 16,0 17 3-16,0 3-2 15,0-40-3-15,0 18-1 0,20 1 1 0,-20-1 1 0,23-18 0 16,-6 19 2-16,0-19-1 0,-17 0-1 15,20-19 4-15,0-36-3 16,-3-4 4-16,-17 41-8 0,0-2 1 0,0-36 3 16,0 37-2-16,0 0-7 31,-17-1-5-31,17 20-6 0,0 20-8 0,-20-20 10 0,20 19-42 0,0 19-49 16,0-38 78-16,0 19-59 15,0-1 36 1,37 2 9-16,-17-20 37 0,-20 0-6 0</inkml:trace>
  <inkml:trace contextRef="#ctx0" brushRef="#br0" timeOffset="44722.56">10852 12247 12 0,'20'-19'104'0,"-3"19"-59"0,-17 0-26 15,0 0-2-15,0 0 53 0,0 0-36 16,0 0 0-16,0 0-28 16,-17 0 3-16,17 19-4 0,0-19 5 0,-20 18-4 0,20 2-5 0,-20-20 3 15,20 37 2-15,0-37-4 0,0 58 11 16,0-39-12-16,0-19 1 15,20 18 3-15,0 1 3 0,-20-19 2 0,34-56 13 32,-14 18-15-32,-20 18-7 15,20-55 7-15,-20 56-6 0,-20-19 0 32,20 38-7-32,-20 0 1 0,20 0-7 0,0 0 5 0,-17 0-25 15,17 19 2-15,0-19-11 0,0 19-9 0,0 0 22 16,17-19-33-16,-17 38-15 0,0-1-33 15,20-17 100-15,-20-20-6 0</inkml:trace>
  <inkml:trace contextRef="#ctx0" brushRef="#br0" timeOffset="45089.14">11043 11352 18 0,'0'0'9'0,"0"0"3"0,0 0 6 0,0 0 25 16,0 0 4-16,0 0-25 0,0 0 0 0,0 0-1 0,0 0 16 16,0 0-23-16,0 0 0 0,0 0-2 0,0 0 1 15,0 40 57-15,0 16-34 0,0-38-23 16,0 2-2-16,0 17 0 0,0 3-7 0,0-3 3 15,17 78 3-15,-17 189-1 16,0-266-9-16,0 38 1 16,0-58-1-16,0 21-1 0,0 36-5 0,0-18-9 15,0 20-57-15,0-59-31 16,0-18-159 31,0-18 247-47</inkml:trace>
  <inkml:trace contextRef="#ctx0" brushRef="#br0" timeOffset="45456.68">11422 11486 15 0,'0'19'239'0,"0"-1"-196"0,0 2-34 0,0 18 16 16,0-19-13-16,0 19-3 0,0-19-4 0,17 39 7 16,-17 18-8-16,20-1-2 15,-20 21-3-15,0-78 2 0,20 40-1 16,-20-39 0-16,0 37-2 0,0-36 1 0,0-2-2 0,0 2-1 0,0 18-13 16,0 0-27-16,0-20 23 0,0 20-78 15,0-38 67-15,0 0-72 0,-20 0 72 16,20 0 18-16</inkml:trace>
  <inkml:trace contextRef="#ctx0" brushRef="#br0" timeOffset="45671.91">11137 11543 47 0,'0'0'57'0,"0"0"-27"16,0 0 67-16,0 0-78 0,0 0 0 0,0 0 40 15,0 0-19-15,0 0-28 16,0 0-1-16,0 0 20 31,188 20 21-31,-168-20-51 0,17 0-2 0,-14 0 1 16,-23 0-2-16,34 0-7 0,-34 0 3 0,0 0-5 15,20 0-18-15,0 0-15 0,-3 0 16 0,-17 0-5 0,20 0-48 16,-3 0-109-16,-17 0 169 0,0 0 1 0</inkml:trace>
  <inkml:trace contextRef="#ctx0" brushRef="#br0" timeOffset="46021.85">11670 11905 41 0,'0'0'51'0,"0"0"-23"0,0 0 20 0,0 0-26 0,0 0 17 0,0 0-6 16,0 0-7-16,17 18 21 16,-17-18-38-16,17 0-7 0,-17 0-1 15,0 19-1-15,20 19-13 0,0-38 6 16,-20 19-1-16,0-19 3 0,23 39-23 15,-23-39 22-15,14 0-6 0,-14 0 5 0,0 0-13 16,20 0 11-16,-20-19-1 0,0-1 6 0,17 20-9 16,-17-37 2-16,0 17 18 31,0-17 56-31,0 37-30 0,0 0-24 0,0 37 16 16,-17 20-3-16,17-18-18 0,-20-20 0 15,20 37 4-15,-14-18-5 0,-9-18 1 0,23 37-2 0,-57 77 8 16,40-79-6-16,17-16-1 0,-40 93 3 0,20-93-6 15,6 246-19 1,14-247-6-16,0-18 8 0,0-2-24 0,0 2 16 0,0-1-30 16,0-19-7-16,0 0 28 0,14 0-1 0,6 0-32 0,0-19 46 15</inkml:trace>
  <inkml:trace contextRef="#ctx0" brushRef="#br0" timeOffset="46722.8">11935 12113 42 0,'0'0'60'0,"0"20"37"16,0-20-43-16,0 18-30 0,0-18-2 0,0 20-3 0,0-1-3 15,0 0 10-15,17 37 3 0,-17 1-8 16,0-37-16-16,0 37 6 0,0 266 13 47,-74 135-127-32,74-458 87-15,-20 0-2 0,20 0-1 0,0 0-39 0,-17-39 30 0,17 39 18 16,0-39 2-16,0 19 2 0,0-377-4 16,0 282 12-16,37-38 3 15,-20 116-2-15,-17-1 3 0,0-1-1 0,40-74 24 16,-23-1 16-16,3 95-33 0,-20 19 1 16,0-38 15-16,17-1 27 0,3 39-44 15,3 0 20-15,-6 0-15 0,-17 0-9 0,0 0 1 16,17 58 14-16,3-20-14 0,-20-1-5 15,0 1 0-15,0 1-2 0,0 18 1 0,-20-19 1 16,20-1-4-16,-34 58-10 0,11-76-7 16,3 19-33-16,20-18 31 0,0-20-30 0,-17 19-44 15,17-19 26-15,-20-19-2 0,20-1 37 0,0-18-22 16,20 19 50-16,-20 1 3 0,37-96-3 47,60-20 13-47,-60 96 40 15,0 38 99-15,-14 0-98 0,-6 0-36 0,0 20 18 16,3-20-25-16,-20 18 2 0,20 2-3 0,-20-20-3 0,17 0-1 16,-17 0 1-16,20 0-2 0,-2 19 8 15,1-38 15-15,-19-1-19 16,0 2 1-16,0 18 0 0,0-39 3 0,0 39-1 0,-19-56 14 16,1 37 7-1,18 19-21-15,-20 0 7 0,3 19 1 16,-3 0-10-16,20 0 0 0,-20 18 10 0,3 21-6 0,0-39-5 15,17 56 6-15,-23-37-6 0,23 76 6 16,-20-75-7-16,20 56 0 0,0-76-2 0,0 38 2 0,20-19-3 16,-20-38 0-16,23 20 1 0,-23-20 0 0,0 0-1 0,17 0-1 0,0 0 1 15,-17 0-2-15,20 0-1 0,17-39-28 0,-17 1-10 16,17 0-12-16,-37-19-13 0,43 0-16 16,11-57-77-16,21-57 49 46</inkml:trace>
  <inkml:trace contextRef="#ctx0" brushRef="#br0" timeOffset="47172.45">11841 10060 19 0,'0'0'110'0,"-23"-20"-37"15,23 20-33-15,-17 0-1 0,17-18-27 0,0 18-1 0,0 0-1 16,0 0 15-16,0 0-16 0,0-18 11 0,0 18-10 0,0 0 21 16,40 0 2-16,-40 0-26 15,37 18 7-15,-37-18-8 0,74 76 20 0,-54-38-19 0,40 19 2 16,-26-19-5-16,60 95 2 0,-51-95-3 0,-26 1-2 15,157 168-7-15,-120-130 8 16,1-1 0-16,-35-37-1 0,22-21 0 0,-27 22-1 0,4-4 1 0,58 78 0 16,-77-93-3-16,38 16-5 0,-19-18-2 0,-19 0-5 0,18 0-6 15,39 18-193-15,-35-37 87 16,-22 0 69-16,17 0 15 0,-17 0 17 0,0 0 13 0</inkml:trace>
  <inkml:trace contextRef="#ctx0" brushRef="#br0" timeOffset="48005.26">13284 11734 7 0,'0'0'5'0,"0"0"-4"0,0 0 1 0,0-19 1 0,0 19 3 15,0 0 1-15,0 0-2 0,0-20 13 0,0 20-11 16,0 0 1-16,0-19 33 0,0 19-28 0,0 0 13 16,0 0-12-16,0 0-1 0,0-19 36 0,0 0-17 15,0 19-23-15,17 0 9 0,-17-19 23 32,0 19-13-32,20 0 3 0,-20 19-24 0,0-19 5 0,20 19-4 0,-20-19-2 0,0 19-4 15,0 0 2-15,0 20-1 0,0-39-1 0,0 57-3 16,0-39-1-16,0 1 0 0,0 19-10 0,0-18-11 15,0-1-12-15,0 18-12 0,0-17-10 0,-20-2-15 16,20 1 28-16,0 1-32 0,-20-1 19 16</inkml:trace>
  <inkml:trace contextRef="#ctx0" brushRef="#br0" timeOffset="48356.51">13150 12038 25 0,'0'0'11'0,"0"19"77"0,-20 0-26 15,20-19-45-15,0 18-2 0,0 1 14 0,-17 1 11 0,17-20-28 16,0 18 10-16,0-18-10 0,0 20 30 15,0-20-33-15,0 0 0 0,17 0 15 16,60 0 3-16,17-20-25 47,23-18-43-47,-80 19-127 0,-37 19 134 0,20 0-49 16,-20-18 43-16,0-1-22 0,-20 19 58 0,20-19 1 15,0 19 3-15,-17-39 1 0,17 39-1 0,-20-19 2 16,20 1 1-16,0 18-2 0,-20-39 10 15,-15 2 61-15,13 37-39 0,2-20-18 16,0 20 15-16,3-18-1 0,0-2 1 0,17 20-16 0,-20-19 13 16,20 1-13-16,-20 18 11 0,20-20-3 0,-20 1 11 15,20 1-8-15,20-1-9 16,-20 19-11-16,20 0 5 0,17-20-4 0,-37 20-7 16,57 0 4-16,-35 20-3 0,-7-20 0 15,5 0-2-15,0 19-21 16,17 18-75-16,-17-37 48 0,-3 20-9 0,-17-20 23 0,0 0-4 0,20 0 2 15,-20 0 4-15,0 0-3 0,20 0 17 0</inkml:trace>
  <inkml:trace contextRef="#ctx0" brushRef="#br0" timeOffset="48538.98">13569 11657 14 0,'0'0'52'0,"0"19"-18"0,0-19-17 0,0 19 25 16,0 1-30-16,0-1 27 0,0-1-20 0,0-18-10 15,0 19 0-15,0 1 8 0,17-2 15 16,-17 1-18-16,20 58 1 15,-20-59-14-15,0 21-3 0,0-2 0 16,0-17-4-16,23 18 0 0,-23-19-10 16,0 18-11-16,0-37 8 0,0 20-27 0,0-2 18 0,0-18-5 0,0 39-61 0,0-39 76 15,0 0 9-15,0 0-11 0</inkml:trace>
  <inkml:trace contextRef="#ctx0" brushRef="#br0" timeOffset="48739.09">13569 11848 15 0,'-20'-20'77'0,"20"20"-58"16,0-37 72-16,0 17-73 15,0 1 10-15,0 1-18 0,0-21 43 16,0 39-40-16,20 0-2 0,-20-19 0 0,37 19 45 16,3 0-37-16,-23 0-9 15,-17 39-4-15,40-2 2 32,-3 191 0-32,-37-189-11 0,0-39 1 15,0 57-24-15,-20-39-15 0,3 1 25 0,17-19-3 16,-20 0-52-16,0 0 6 0,20 0-17 15,-17-56-36-15,0 56 108 0</inkml:trace>
  <inkml:trace contextRef="#ctx0" brushRef="#br0" timeOffset="49172.4">13891 11809 17 0,'0'0'24'0,"0"0"33"0,0 0-12 0,0 0-5 15,0 0-23-15,0 0 16 0,0 19 18 0,0 19-12 16,0-18-23-16,0 36 2 16,0-36-16-16,0 17 1 0,0-17-3 0,0 74-6 31,-17-36-15-31,17-58 14 0,-20 57-79 16,20-57-3-16,0 0 20 0,0 0 41 15,0-57-12-15,0 37 40 0,0-37 1 16,0 39 0-16,0-20-1 0,0-1 2 15,0 2 0-15,0-59 71 16,0 58-8-16,0 1-19 0,0 37-18 16,0-20-14-16,0 20-3 0,0 0 10 0,0 0-4 15,20 0-1-15,-20 0-1 0,0 20-2 0,17-2 12 16,3 21-14 0,-20-21-7-16,0 2-2 0,17 17 0 0,-17-37-1 0,20 19-1 15,-20 1 0-15,0-2-1 0,20 1 1 0,-20 1-1 0,23 18 0 16,-9-19 2-16,-14-1-1 0,20 1 1 15,0-19-1-15,-20 0 0 0,20-19 0 16,-3 1 1-16,-17-1 0 0,17 0-1 0,3-77 0 16,-20 96-2-16,20-37-3 0,3-59-78 15,-23 39-151 17,0 39 191-32,0-1 27 0</inkml:trace>
  <inkml:trace contextRef="#ctx0" brushRef="#br0" timeOffset="50039.29">14196 12019 20 0,'0'0'49'0,"0"0"11"0,0 0-22 0,0 0 18 0,0-20-44 15,20 1 42-15,-20 19-36 0,0-18-10 16,0 18-3-16,0 0 17 0,0 0-16 0,0 0 3 16,0 0-6-16,-20 0 8 0,20 18-9 15,0 1-2-15,-20 1 2 0,20-20 0 0,0 19-1 0,0-19 1 0,0 19 0 16,0-19 0-16,0 37 4 0,0-18-2 0,0 1-1 15,20 37 1-15,-20-38-4 0,20-19 2 16,-20 19-1-16,20-19 0 16,-20 0 0-16,17-57-9 31,3-95-118-31,-20 152 109 0,0-39-15 0,17 21 6 0,-17-21-4 16,20 21-29-16,-20 18 26 0,0 0 15 15,0 0 12-15,20 0 11 0,-20 37 17 16,0-17 2-16,0-2-10 0,0 1 2 0,0 1 18 0,17 18-16 15,-17-38-2-15,0 37-1 0,0-37-1 0,20 96 51 32,-3-21-13-32,-17-75-41 0,0 0-6 15,20 0 7-15,-20-18-8 0,0-39 11 16,0 18-14-16,0 39 1 0,0-75 1 16,0 56-1-16,0-152 11 15,0 56-1-15,0 96-10 0,-20-38 2 16,3 19 8-16,17 19-8 0,0 19 12 15,0-19-3-15,0 19-4 0,0 19-1 16,0-19-7-16,0 0 0 0,0 19 5 0,0 0-3 16,0 0 1-16,0 1-2 0,0-1 0 15,0 18 1-15,0 20 0 0,0-57-3 0,0 77 1 16,17-2-2-16,-17-36 2 16,0-20-2-16,0 19 0 0,20 19 4 0,3 38-4 31,-23-76-1-31,17 19-25 15,-17-1 0-15,0-37 18 0,0 0-1 0,0 0-2 0,17 0-13 0,-17 0 10 0,20 0-21 16,-20-19-4-16,20 1-6 0,-3-58-138 31,3-57 110-31,-3 114 75 16,-17-39 21-16,0 58 51 16,0 0-49-16,20 0-1 0,-20 0-1 0,0 20 15 15,0-20-21-15,0 19 7 0,23 19 11 0,-23-1-14 16,17 1 10-16,-17 1-8 15,17-20-6-15,3 0-7 0,0-19 7 16,-3 0-13-16,-17 0 5 0,20-19-5 0,-20 0 0 16,0 19-2-16,0-19 2 0,0-1-2 0,0-74 3 15,0 56-3-15,0-19-3 0,-20 18 4 16,20 2-1-16,-17-1 0 0,-3 18 0 16,0 1 1-16,20 19-1 0,-17 19 0 15,17-19-1-15,-17 38 2 0,17 1-4 0,-23-2-3 16,23 1 2-16,0 1-9 0,0-1-1 15,0-19 3-15,0-1-3 0,0 1-2 0,23 39-45 16,-23-39 45-16,0 0-22 0,0 0-11 0,17 0-15 0,-17-1-7 16,0 39-1-16</inkml:trace>
  <inkml:trace contextRef="#ctx0" brushRef="#br0" timeOffset="50389.62">14065 12722 11 0,'0'0'12'0,"0"0"-6"0,0 0 10 0,17-19-3 15,-17 19 3-15,0 0 18 0,0-18-1 0,17 18-18 0,-17-20 17 16,20-18 29-16,-20 19-39 0,0-1 15 16,0 20-29-16,0-18 12 0,0 18-13 15,0-19-1-15,0 19 11 0,-20-19-10 0,20 19 2 16,-54 0 21 15,-43 133-9-31,77-76-18 0,3-20-2 0,17-17-2 16,0-1 0-16,-20 57-19 15,20-38 1-15,0 0-8 0,0-38 13 0,0 38-21 0,0-18 14 0,0-20-2 16,20 37-64-16,-20-18 12 0,0-1-12 16,17-18 71-16,-17 0 5 0</inkml:trace>
  <inkml:trace contextRef="#ctx0" brushRef="#br0" timeOffset="50539.1">13891 12836 12 0,'0'0'8'0,"0"-19"2"0,0 19 15 16,0 0-4-16,-17 0 78 0,17 0-53 15,0 0-25-15,0 0-4 0,-20 19-1 0,20-19-6 0,0 20 7 16,0-2-6-16,0 1 7 0,20 0-4 15,-3 19 7-15,20-18-11 0,-17-2-9 16,23-18-2-16,-29 20-3 0,26-20-15 0,-20 0 6 16,-3-20-61-16,20 20 41 0,-37 0-4 0,77-57-148 15,-77 38 174-15</inkml:trace>
  <inkml:trace contextRef="#ctx0" brushRef="#br0" timeOffset="52389.09">10889 6503 8 0,'-17'0'14'0,"17"0"-13"15,0 0 1-15,0 0 1 0,0 20-1 0,0-20 0 0,0 0 2 0,0 0 7 16,0 0 6-16,0 20 18 15,0-20-23-15,0 0 15 0,0 17 44 16,0-17-43-16,0 0-19 0,0 0-1 0,0 0 6 0,0 0-7 16,0 0 11-16,0 0-6 0,0 0-6 0,0 0 18 15,17 0-19-15,-17 0 16 16,0 0-17-16,0 0 2 0,0 0-1 0,0 0 2 0,17 0 22 31,3-17-20-31,0 17-5 0,3 0 6 16,-9 0-8-16,-14 0 0 15,20 0-1-15,-20 0 0 0,17 0 2 0,23 17 1 16,-3-17-4-16,20 20 6 16,-37-20-6-16,-3 21 1 0,26-21 2 0,-26 17-1 0,0-17-1 15,-17 0 0-15,20 19 0 0,0-19 0 16,17 20 4-16,-37-20-5 0,17 0 2 0,3 17 0 0,3-17-1 16,11 0 3-16,-34 20-4 0,40-20 2 0,-40 0-1 15,37 19 2-15,0 0 0 16,-37-19-2-16,43 19 1 0,-9-19 1 0,-14 21-5 15,0-4 2-15,-3-17 1 0,0 0-1 0,23 19 1 16,-17-19-1 0,28 20 1-16,-28-20-2 0,14 0 2 0,-20 18-1 15,-17-18 0-15,40 0 0 0,14 0 1 0,-54 19-1 16,20-19 1-16,-20 0-2 0,77 19 3 0,-40-19-1 16,-37 0-2-16,97 39 3 31,15-2-3-31,-50-37 0 0,47 38 2 31,-13-19-2-31,-56 1-1 0,15-20 1 16,81 37 3-1,-101-17-2-15,-15-20 1 0,0 0-1 0,17 0 0 0,-20 19 0 16,3-19 0-16,2 0 0 0,13 18-1 0,-15-18 1 16,54 20 0-16,-54-20 0 0,37 17 0 0,-17 3 0 15,14 19-1-15,8-21 3 0,-47-18-2 16,62 57 4-16,-40-57-3 0,-17 20 1 0,151 75 4 15,-77-58-1-15,-54-18-4 16,91 39 1-16,-74-38-2 0,-17-3 1 16,14-17 1-16,23 40-2 0,-37-40 3 0,-3 17-3 0,94 23 6 15,117 74 19-15,-134-57-18 16,3 1-4-16,-43-21 1 16,-37-18-4-16,3-2 1 0,34 41 1 0,117 55 3 15,-154-92-5-15,60 56 1 0,-40-60-1 0,-40 20 1 16,40 4-1-16,20-5 2 15,37 41 0-15,-77-60-2 16,40 60 6-16,-60-56-6 0,-17-4 3 16,40 3 1-16,-40-1-4 0,0-19 3 0,20 18-3 15,-20-18 2-15,0 0-1 0,17 20 0 16,-17-20 1-16,0 0-1 0,0 0-1 0,0 0 0 16,-17 0 2-16,17 0 0 0,0 0-1 0,0 0-4 15,0 0 3-15,-20-20 3 0,20 20-3 0,0 0 0 16,-20-18-1-16,20 18 1 0,0 0 0 0,-20-19-1 0,20 19-3 15,-17 0-8-15,17-20 3 0,-17 20-17 0,-23-17-36 16,-17-23-109-16,37 3-10 16,-17 37 54-16,37-21 110 0</inkml:trace>
  <inkml:trace contextRef="#ctx0" brushRef="#br0" timeOffset="54022.65">15735 8938 19 0,'0'0'30'0,"0"0"66"15,0 0-77-15,0 0 62 16,0 0-56-16,0 0-14 0,0 0-2 0,-20 0 9 16,20 0-3-16,0 0-7 0,0 19-2 0,0 0 1 0,0 1 10 0,0 16-6 15,0 3 9-15,0-1-9 0,0-17-7 0,0 16-1 0,0 20 8 16,0-39-7-16,0 0-2 0,0 22 6 15,0-2-6-15,0 19 2 0,0-20-2 0,0-37-2 16,0 39-1-16,0-39 1 0,0 38 0 0,0-38-2 0,-20 0-3 16,20 0-10-16,-17-20-31 0,17 20 31 15,0-36-21-15,0 15-8 0,-17-54-71 16,17 56 70-16,0-19 6 0,-20-2 12 16,20 22 17-16,0 0-3 0,0-21 4 0,0 39 8 15,0-38 0-15,0 38 0 0,0-17 1 0,0-4 0 16,0 1 1-16,0 20-1 0,0 0 0 0,0-18 1 0,0 18 0 15,-20-18 3-15,20 18 23 0,0 0-15 16,0 0 135 0,0 0-111-16,0 0 46 15,0 0-52 1,40 0 7-16,-40 0-24 0,34 0-1 16,-14 0 0-16,0 0-8 0,17 0 8 0,23 18-3 15,-26-18-5-15,-14 18-4 16,37-18-1-16,-37 0 0 0,-20 0-3 15,17 20-1-15,-17-20-15 0,20 0-9 0,-20 0 12 0,0 0-2 0,0 21-84 16,-20-21-17-16,20 0 18 16,0 0 86-16,-17 0 4 0,-3 0-1 15</inkml:trace>
  <inkml:trace contextRef="#ctx0" brushRef="#br0" timeOffset="54489.24">15678 9204 14 0,'0'0'7'0,"0"0"-4"0,-37 20 14 15,37-2-8-15,0-18 0 0,-20 0 2 0,20 0 3 0,-20 18 29 16,20-18-30-16,-14 21 9 0,14-21-14 0,0 0-1 0,0 0 15 15,14 0-15-15,6 0 5 0,-20 0-4 0,20 0-5 0,0 0-1 16,-3 0 2-16,40 19-4 0,-34-19 1 16,-9 18-4-16,80 2-119 47,-34-1 33-47,-43-19 80 0,3 0 8 0,-20 0 1 0,17 0 1 0,-17 0 5 15,20 0-4-15,-20 0 0 0,0 0 10 16,0 18-6-16,23-18 32 0,-23 0 8 15,0 0-31-15,0 20-1 0,0-20-2 0,0 0 13 0,0 17 1 16,0-17 7-16,0 20-24 0,0-20 1 0,0 0 5 0,0 39 9 16,17-39-20-16,-17 0 9 15,0 18 1-15,17-18-9 0,-17 0 4 0,20 0-5 16,-20 0 0-16,37-36 8 0,-37 15-10 16,20-16 7-16,-3-1-5 0,-17 38-2 15,20-19 0-15,3-38 4 0,-6 36-4 16,-17 3 3-16,17 0 3 0,-17 18-2 0,0 0 3 15,20 18-5-15,-20-18-1 0,0 58 3 16,0-40-5-16,0 2 3 0,0 17 5 0,20 0-6 0,-20-37-2 16,0 41 2-16,0-5-1 0,0-16-2 0,0 37 3 15,0-40-4-15,0 4 2 16,0-1-4-16,0-20 0 0,0 0-1 0,0 0-3 16,0 17-16-16,0-17-8 0,17 0 13 0,-17 0-80 15,38-37-137 32,-38 16 190-47</inkml:trace>
  <inkml:trace contextRef="#ctx0" brushRef="#br0" timeOffset="54872.91">16556 9032 27 0,'0'0'18'0,"0"0"48"0,0 0-44 15,0 0 37-15,0 0-22 0,-23 0 23 16,23 0-51-16,0 21 10 0,0-21-10 0,0 36 21 16,0-36-24-16,0 41 5 0,0-24-4 0,0 40 4 15,0-37-10-15,0 113-1 16,0-19-53-1,0-76 0-15,0 0 20 0,0-2-96 16,0-15 52-16,0-1 30 0</inkml:trace>
  <inkml:trace contextRef="#ctx0" brushRef="#br0" timeOffset="55106.15">16459 8976 30 0,'0'0'31'0,"0"0"-11"0,0 0 0 0,0 0 0 0,0 0-1 0,0-19-1 0,0 19 19 16,0-19 17-16,0 19-27 0,0 0-4 15,17 0-11-15,-17 0 10 16,18 19-1-16,2 0 18 0,-1 1-17 0,4-1-12 0,31 75 20 31,-16-18-20-31,-21-19-9 0,-17-18 0 0,0-20-1 0,0-1 1 0,0 2-2 0,0 17 2 16,0-17 0-16,0-3-1 0,0 24-1 0,-17-23 0 0,17 0-2 16,-18 20 0-16,18-38-2 0,-20 20-2 0,1-1-12 0,19-2 8 15,-35 4-16-15,12-1-8 0,23-20 14 0,-39 0-51 0,39 0 43 16,0 0-3-16,-35-20-114 0,15-18 102 15,20 38 31-15</inkml:trace>
  <inkml:trace contextRef="#ctx0" brushRef="#br0" timeOffset="55622.6">16591 9509 14 0,'0'18'103'0,"0"-18"-78"0,19 20 19 0,-19-20-25 16,0 19 13-16,20-19-7 0,-20 17-13 0,18-17 13 15,-1 21-15-15,3-21-5 0,0 0 4 16,-1 0-4-16,-19 0-1 0,18 0 1 0,2 0-1 15,-20 0-3-15,17-57 4 0,3 37-3 16,-20-18 0-16,22 2 1 16,-22-5 0-16,0-14 14 31,-42 55 23-31,5 38-29 0,37-1-8 16,-18-37-3-16,18 21 1 0,0-3 1 0,-19-18-1 0,19 38 1 0,0-38-1 15,-20 38-2-15,20-19 1 0,0-2 1 0,0 4 0 16,0 16 0-16,0 3-1 0,0-40 0 15,0 37-4-15,20-18 0 0,-20-19 2 0,0 0 0 0,19 17-5 0,-19 5 4 0,18-22-10 16,-18 19-2-16,20-19-5 0,-3 0 9 16,3-19-29-16,-20 19 8 0,40-22-23 15,-40 5 13-15,17-22 0 0,3 39 23 0,-20-17-15 16,20-3 12-16,-3 20 16 0,-17-20 0 0,20 20 0 16,-3-37-18-16,-17 37 18 0,20-21 6 0,-20 21 4 15,22-17 5-15,-22 17 21 0,0-19-3 16,18 19 3-16,-18 0 67 15,0-20-45-15,0 20-41 0,0 0 10 16,0 0-12-16,0 0 0 0,0 0-2 0,-18 0 12 0,18 0-12 16,0 0 5-16,0 0-9 0,0 0-1 0,0 0-1 0,-22 39 6 15,22-22 3-15,-20 24-6 0,20-4-1 16,0-37-1-16,0 37 0 0,20 41-1 16,-20-78-2-16,0 19 2 15,40 18 1 1,-23-17-7-16,-17-20 2 0,20 17-9 0,0-17-5 0,-3-17-25 15,-17 17 20-15,20-20-139 16,-3 0 52-16,3 3 96 0,-20-2-6 0</inkml:trace>
  <inkml:trace contextRef="#ctx0" brushRef="#br0" timeOffset="55905.5">17354 8996 15 0,'0'0'4'0,"0"0"7"0,0 0 6 0,0 0-6 15,0-20 2-15,0 20-1 0,0 0 13 0,0 0-2 0,-22 0 26 16,22 20 3 31,0 93 45-47,0-55-83 15,0 17-6-15,0-36-7 0,0-20 0 0,0 19 2 0,0 19-2 0,0-20-2 16,0-16 0-16,0-3-1 0,0 20-2 0,0 36-37 16,0-53 5-16,0-1-11 0,0-20-65 15,0 17 41-15,0-17 52 0,0 0-4 16</inkml:trace>
  <inkml:trace contextRef="#ctx0" brushRef="#br0" timeOffset="56789.89">16856 10498 29 0,'0'0'12'0,"0"0"3"16,0 0 109-16,0 0-87 0,0 0-21 15,0-20 12-15,0 20-16 0,0 0 10 0,0 0-12 0,0 0 0 0,0-18 11 16,0 18-4-16,0 0-2 0,0 0 17 15,0 0-25-15,0 0 5 0,0 0-7 16,0 0 26-16,-17 18-23 16,17 2-6-16,0-1 5 0,0-19-4 0,-18 58 5 15,-24 15-6-15,42-52 0 0,-37 35 4 16,37-17-5-16,-57 74 4 31,2 2-3-31,-42 37 1 0,58-38-1 0,21-76-1 16,1 18-1-16,17-16 1 0,-20 16-2 0,0 1-2 0,-14 19-3 15,34-19-3 1,-23-38 1-16,23 0-6 0,0 0-5 0,-20-19 8 0,20 20-50 16,0-20-60-1,0 0 90-15,0-20-40 0,20-18-34 0,-20 19 57 16</inkml:trace>
  <inkml:trace contextRef="#ctx0" brushRef="#br0" timeOffset="58106.34">16023 12285 18 0,'0'0'9'0,"0"0"-6"0,0 0 13 0,0 0-10 16,0 0 28-16,0 0-23 0,0 0 12 16,0 0-10-16,0 0 0 0,0 18 38 0,0-18-17 15,0 0-17-15,0 19-10 0,0-19 9 0,0 20-9 16,0 0 14-16,0-2-14 0,0 1-3 16,0 56 0 15,0 2-30-31,0-40-79 0,0-17 70 0,0-20-36 15,0 0 43-15,0-20-21 0</inkml:trace>
  <inkml:trace contextRef="#ctx0" brushRef="#br0" timeOffset="58273.05">15963 12038 22 0,'0'0'15'0,"0"0"-6"0,0 0 5 0,0 0 25 0,0 19 46 15,0-19-69-15,0 19 29 0,0-19-32 0,0 18 5 16,0-18-12-16,0 19 0 0,0-19-1 15,0 20-4-15,0-2 0 0,0-18 0 0,0 20 0 0,17-20-2 16,-17 0-4-16,0 0-9 0,0 0-1 0,0 0-6 0,20 0-170 16,3 0 141-1</inkml:trace>
  <inkml:trace contextRef="#ctx0" brushRef="#br0" timeOffset="58557.6">16211 12342 33 0,'0'0'18'0,"0"0"4"0,0 0 4 15,0 20 29-15,0-20-30 0,0 37 51 16,0-19-43-16,0 1-19 0,0 1-3 0,0-2-1 16,0-18-1-16,17 0 0 0,-17 0 0 15,0 0-4-15,20 0 6 0,0-18 0 0,-3-2-4 16,3 1 0-16,-2-18 1 16,1-1 1-16,39-1 5 15,-39 21-10-15,-19 18 4 0,0 0-5 0,20 0 1 16,-20 18-2-16,0-18-1 0,20 19 2 0,-20-19 0 0,17 20 2 15,-17 0-4-15,0-2 1 0,0-18 0 0,0 37 0 0,18 2-1 0,-18-1 0 16,0 0-1-16,0-38-1 0,0 19 1 16,0 0-1-16,0-1-8 0,0-18-8 15,0 20-20-15,0-1-3 0,0-19 15 0,0 0-68 16,0 0 19-16,0-19-4 0,0 19 47 0,0-20 9 0,0 2 1 16,0 18 6-16</inkml:trace>
  <inkml:trace contextRef="#ctx0" brushRef="#br0" timeOffset="58991.54">16610 11942 20 0,'0'0'17'15,"0"-19"48"1,0 19 41-16,0 0-86 0,0 0-1 15,0 0-10-15,0 0 7 0,0 0-9 0,0 0 3 0,0 19 0 16,0-19-4-16,0 20 5 0,0-2 1 0,0-18-5 16,0 39 14-16,0-20-14 0,0 19 2 15,0-20-5-15,0 1-1 0,0 1-1 0,0 37 4 0,20 56-2 32,-20 78-13-32,0-153-4 0,0-19 2 0,0 0-1 15,-20 38-50-15,20-38 45 0,0 0 0 16,-19 1-68-16,19-20 61 0,-20 0-37 0,5-39 34 15,15 20 23-15,0-20 6 0,-23 21 0 0,23-1 3 16,-39-115 178 15,4 39-70-15,35 95-84-16,0 0-22 0,0 0 1 0,0 0 14 0,17 0-6 0,-17 0-9 16,18 0-3-16,2 0 0 0,22 20 4 15,-27-20-8-15,-15 0-1 0,20 0 1 0,19 20-1 0,-39-20-2 0,35 0-5 16,-15 0-11-16,19 0-86 15,-1 0-48 1,-21 0 27-16,-17 0 83 0</inkml:trace>
  <inkml:trace contextRef="#ctx0" brushRef="#br0" timeOffset="59439.55">16876 12113 35 0,'0'0'68'0,"0"0"-16"0,0 0-29 16,0-19 36-16,0 19-16 0,0 0-25 15,0 19 42 32,0 58-33-47,20-2-14 0,-20 2-11 0,0-57-1 0,0 112-16 16,0-113 6-16,0 19-14 15,0-1-33-15,0-17 34 0,0-20-3 0,0 19-35 0,-20-19 23 16,20 19-32-16,0-19 7 0,-20-38 56 16,20 0 4-16,-17 0 0 0,17 19 1 0,0 0-1 15,0-1 1-15,-18-37 6 0,18 39-3 0,-22-19 4 16,2-40 18 0,-17-57 136-16,19 77-91 15,-1 39-42-15,19-1 7 0,0 19-16 16,0 0 5-16,0 0 11 15,19 0-20-15,-1 0-3 0,-18 0-7 0,37 0 6 16,-37 19-8-16,42-19 0 0,-7 18-1 16,-15 1-2-16,0-19-16 15,-3 20-6-15,3-20-7 0,-3 0-3 0,-17 0 15 16,42 18-104-16,-24-18-50 31,-1 0 133-31</inkml:trace>
  <inkml:trace contextRef="#ctx0" brushRef="#br0" timeOffset="59890.27">17084 12228 15 0,'0'19'26'0,"0"-19"-8"0,0 0 22 16,20 18-31-16,-20-18 12 0,0 0 4 16,0 0 4-16,17 0 15 15,-17 0-30-15,0 0-2 0,20 0 44 16,-20 0-42-16,0 0-7 0,0 0 9 0,20 0-12 0,-20 0 0 16,0 38 3-16,0-38-5 0,0 19 0 15,22 58 1-15,-22-77-2 0,0 75 2 16,0-36-3-16,0-1 3 15,0-1-3-15,0-17 0 0,0 37-2 0,0 0-1 16,0 19-29 15,15-38-85-31,-15-57 95 0,20-19-27 16,-20 0 33-16,0 38-1 0,0-19-22 0,20-18 21 16,-20 37 5-16,0-39-3 0,0 20 10 0,20-38 3 15,-20 0 3-15,17 0 3 16,0 0 46 15,-17 38 109-31,0 38-127 0,0-19-14 16,0 18 6-16,0 1-12 0,0-19 2 0,0 20-6 15,0-20-1-15,0 18 6 0,0 21 8 0,-17 75 13 32,0-19-22-32,17-76-7 0,0 19-2 0,-20 39 4 0,0-2-2 0,20-36-1 15,-20 55-1-15,5-37-1 0,-7 19 3 0,2 0-4 16,-37 153-1-16,57-210-3 0,0 18 0 15,-17 21-9-15,-3-21 2 0,20-17 0 0,-20 37-19 0,20-39-5 16,-17 21-9-16,17-20-14 0,0-19 21 0,0 19-52 16,0-19-16-16</inkml:trace>
  <inkml:trace contextRef="#ctx0" brushRef="#br0" timeOffset="60323.1">17409 12513 12 0,'0'0'13'0,"0"0"14"0,0 0 1 0,20 0-10 16,-20 0 37-16,0 0-41 0,0 19-1 0,0-19-1 0,0 0-3 0,17 19 15 15,-17 0-6-15,0-19-7 0,0 38 0 0,17 76 48 47,-17 114-31-47,0-190-27 0,0 19 0 0,0-38-2 0,0 38 3 0,0-19-4 16,0 19-15-16,-17-20-6 0,17 4-76 16,0-41 27-16,-17 0-43 15,17 0 107-15,0-41 1 0,0 23-5 0</inkml:trace>
  <inkml:trace contextRef="#ctx0" brushRef="#br0" timeOffset="60539.59">17409 12703 13 0,'0'0'7'0,"0"-18"3"0,0-21 9 0,20 1 67 16,-3 18-66-16,-17 2 24 0,0 18-21 0,17 0-1 15,-17-19 18-15,20 19-23 0,0 0 20 0,-20 0-27 0,20 0 1 16,-3 19 14-16,-17-1-19 0,20 2-2 0,0 18 11 16,-20 1-10-16,0-39-3 0,17 18-1 0,-17 20 3 15,-17 38-1-15,17-57-2 16,-20 1-1-16,20-2 0 0,-37 20-18 15,17-38 0-15,0 0-8 0,20 0-10 0,-20 0 15 16,3-38-24-16,17 38 21 0,0-38-19 0,-17 19 6 0,17-19-60 47,17-19 37-47</inkml:trace>
  <inkml:trace contextRef="#ctx0" brushRef="#br0" timeOffset="60856.98">17694 12627 15 0,'0'0'23'0,"0"0"11"0,0 0 30 0,0 0-29 0,17 0-3 16,-17 0-17-16,0 0 30 0,0 0-27 15,0 0-3-15,0 19-6 0,0-19 0 16,0 0-4-16,0 0-1 0,0 19 8 16,0-19-6-16,0 0-3 0,0 0 15 0,0 0-13 15,0 0 13-15,0 0-13 0,0 0 4 16,-17-19-1-16,17 19-4 0,0 0-4 0,0 0 6 15,0 0-4-15,0 0 0 0,-20 19 2 0,20 1 6 16,0 17 6-16,0-18-6 16,0-1 3-16,0 2-7 15,20-1 8-15,-20 0-11 0,0 0 4 0,0 1 3 16,0-20-6-16,17 0-3 0,-17 0 2 0,20 18 1 31,-3-18-5-31,-17 0-2 0,20 0-14 16,-20 0-50-16,23-18 9 0,-23-2 21 0,0 1-101 0,0-39-15 15,0 40 113-15,0-1 28 16</inkml:trace>
  <inkml:trace contextRef="#ctx0" brushRef="#br0" timeOffset="61305.9">17275 10746 29 0,'0'0'33'0,"0"0"17"0,0 0 27 15,0 0-21-15,0 0-42 0,0-21 35 16,0 21-30-16,0 0-3 0,0-20 0 16,0 20 2-16,0 0-8 0,0-18 36 15,0 18-37-15,17 0 10 0,-17 0-10 0,20 0 14 0,0 0-20 16,2 0 4-16,-22 0-4 0,0 0 2 0,15 0 1 0,-15 0-1 15,40 0 4-15,-40 38-3 0,20-38-1 0,54 115 5 16,-54-97-8-16,-3 22 1 0,40 16 1 0,-34-18-2 0,88 152-2 16,-51-114-2-16,-43-38 1 0,20 77-7 15,37-3-56-15,-34-35-31 16,-17-58 11-16,-9 19-17 0,6-19 41 0,-20-19 5 16,0 19 12-16,20-19 15 0,-20 20 6 0</inkml:trace>
  <inkml:trace contextRef="#ctx0" brushRef="#br0" timeOffset="62105.94">18700 12285 22 0,'-20'0'114'0,"20"0"-93"0,0 0-4 16,0 0 0-16,0 0 0 0,-17 0 14 0,17 0-18 0,0-20 18 16,-20 20-9-16,0 0-6 0,20 0-4 15,-17-18 8 1,17 18-12-16,0 0 8 0,0 38-1 15,0-38-11-15,0 18-1 0,17 59 4 16,-17-58-6-16,0 38 1 16,0-19-3-16,0 19-44 31,-17 19-178-31,17-57 158 0,0-19 43 0,-17 0-3 16,17 0 20-16,0 0-1 0,-23-19 4 15,23 19 2-15,-20 0 0 0,20-19 1 0,-37-1 8 31,0 2 118-31,17 18-74 16,3 18-8-16,17-18-31 0,-17 0-2 0,17 20 12 0,0-20-4 16,0 19-10-16,0-19-1 0,0 0 8 0,0 19-9 0,0-19-2 15,17 19 7-15,-17-19-8 0,37 20 11 0,-17-20-12 16,-3 0 1-16,80 18 1 0,-60-18-5 16,-37 19-2-16,20-19-1 0,-20 0 1 0,17 0-1 0,3 0-1 15,-20 0-8-15,17-19-10 0,3 19 9 0,-20 0-3 0,20-18-44 16,3-2 8-16,-23-18-87 0,0 19 79 15,-23-38 27-15,23 38 19 0</inkml:trace>
  <inkml:trace contextRef="#ctx0" brushRef="#br0" timeOffset="62273.35">18589 12303 17 0,'0'0'12'0,"0"0"-2"0,0 0 23 0,-23-38 50 0,-14 20 55 32,37 18-98-32,0 0-17 15,0 0-11 16,151 18 40-31,-131-18-55 0,-20 0 2 16,17 0-1-16,-17 0-3 0,20 0-27 0,0 0 16 0,-20 0-6 16,23 0-76-16,-9-18 3 0,6-1 9 0,0 19 26 15</inkml:trace>
  <inkml:trace contextRef="#ctx0" brushRef="#br0" timeOffset="62655.83">18928 12151 19 0,'0'0'9'0,"0"0"20"0,0 0 37 0,-20 20 17 15,20-20-71 1,0 57 47-16,0-57-51 0,0 19-1 0,0-1-1 0,0 20 4 0,0-19 0 16,0 1-7-16,0 37 4 0,0-39-4 0,0 59 0 15,20-20-6-15,-20-20 1 16,23 2-6-16,-23-20 1 0,0 20-15 0,0-39 7 0,14 37-27 16,-14-37 18-16,0 19-32 0,0-19-3 0,0 18 33 15,0-18 5-15,0 0 6 0,0 0 1 0,0-56 9 16,0 18 5-16,0 19 0 0,0 19 1 0,-14-38 0 15,14 0 3-15,-23-58 48 16,23-16 52 15,0-41-1-31,23 115-78 16,11 0 31-16,-14 38-48 0,-20 0-2 0,74 38 31 16,-34-19-33-1,-3 0-1-15,23 94 2 16,-60-93-4-16,17 112 5 15,-34-93-7-15,17-1-4 16,-23-19 1-16,6 19-7 0,-23 0-22 0,23-19-6 16,17 1 12-16,-77 17-181 0,77-18 167 15,-17-19 14-15,-3 18 3 0,0-18 13 0</inkml:trace>
  <inkml:trace contextRef="#ctx0" brushRef="#br0" timeOffset="63356.47">18529 13425 17 0,'0'0'3'0,"0"0"6"16,0 0-2-16,0 0 3 0,0 0 32 0,0 0-26 0,0 0 31 15,0 0-7-15,0 0-28 0,0 0 11 16,0 0 12 15,0 0 59-31,0 0-89 0,0 0 5 0,0 0-4 16,0 0-3-16,0 0-2 0,0 0 0 0,0 0 1 0,0 19 0 16,0 1-3-16,0-20 0 0,0 18 1 0,0-18 2 15,0 20-2-15,0-20 1 0,17 19-1 16,-17-1 0-16,0-18 1 0,0 0 0 0,0 0-2 15,20-18 2-15,-20-1-2 0,23-39 1 16,-23 58 2-16,34-76-3 16,-34 76 2-16,20-38 1 0,-20 38-3 0,0-19 1 0,0 19-1 15,0 0 1-15,20-17 0 0,-20 17 1 0,0 0-2 0,0 0 1 16,0 17 0-16,17-17 0 0,-17 57 0 0,20-38 0 31,-20 76 1-31,17-75-2 0,-17-1 3 0,0-19-3 0,0 18 2 0,20 1 0 16,-20-19-1-16,20 0 0 0,3 0 2 15,-23 0-1-15,14 0 0 0,-14-19 2 0,20 19-1 0,0-57 5 0,-20 57-5 16,20 0-2-16,-20-18 0 0,17-2 0 0,-17 1 1 0,17 19-1 0,-17-19 0 16,20 0 1-16,0 0 2 0,-20 19-2 0,0 0-1 0,23 0 0 15,-23 0 2-15,0 0-1 0,14 38-2 47,-14 38-13-47,20 0-53 0,-20-38-26 0,20 1 0 0,-20-39 68 0,0 18-65 16,0-18 79-16,0 0-1 0,0 0-1 0</inkml:trace>
  <inkml:trace contextRef="#ctx0" brushRef="#br0" timeOffset="64607.79">17959 10441 24 0,'0'0'31'0,"-20"-19"2"0,0 19-14 0,3-20 11 0,17 1-23 15,-20 0 0-15,20 19 4 0,-37-57 33 0,37 57-28 0,0 0-2 0,-37-38 26 16,37 20-35-16,-17 18 17 16,-6-20-14-16,23 20-1 0,0 0 6 0,0 0-7 0,-20-19 27 47,63 96 32-47,48-20-40 0,-54-20-16 15,-37-37-5-15,137 77 11 16,-63-39-9-16,117 18 0 0,-77-17 1 15,-3-1-1-15,23 0-8 0,40 39 0 16,-63-40 4-16,-51-37-1 0,71 57 4 0,-17-39-1 16,-57 22-3-16,131 16 7 0,-34 19-4 15,94 40 2 17,-174-77-5-32,211 152 9 0,-247-170-8 0,1 17 1 0,-1 0 0 15,1-17-1-15,-19-1-1 0,15-1 1 0,-15 2 2 16,22 18 1-16,-27-38-4 0,5 38 4 15,-1-38-4-15,1 19 2 0,-2-19-3 16,-18 0 1-16,0 0 0 0,0 0-1 0,37 0-1 16,-37 0 2-16,20 0 1 0,0-38-5 15,-3 19-11-15,-17 19 6 0,20-18 0 16,-20 18-15-16,0-20-11 0,0 20 34 62,0-57-212-46,0 37-73-16</inkml:trace>
  <inkml:trace contextRef="#ctx0" brushRef="#br0" timeOffset="69840.22">20716 12076 5 0,'0'0'147'0,"0"0"-83"0,0 0-33 0,0 0-7 0,0 0-8 0,0 0-8 0,0 0 14 15,0 0-8-15,0 0-6 0,0 0-8 63,0 0 0-1,17 0 45-30,-74 0 19-32,2 0-54 15,-19 0-4-15,12 0-1 0,44 0-4 0,-19 0 0 0,-17 37 3 0,54 135-10 0,0-115 7 0,15 133 1 0,4-134-1 0,-19-17-2 16,0-39-1-16,0 19 4 0,0-19-2 62,20 76 1-15,17-19-1-47,1-38 1 0,133 0-1 0,-131-19-2 0,56 0-106 0,-78 0 17 0,-18 0 1 0,17 0-82 16,-17 0 161-16</inkml:trace>
  <inkml:trace contextRef="#ctx0" brushRef="#br0" timeOffset="70740.03">21038 12151 27 0,'0'0'118'0,"0"0"38"0,0 0-97 0,0 0-52 0,20 0 5 0,-3 0 7 0,-17 0-16 0,20 0 0 16,-3 0 2-16,-17 0-5 63,77 0 6-17,57 0 1-46,-77 0-4 0,-17 0-2 0,-40 0-1 0,17 20-1 0,0 18 7 16,-34 0-5-16,17-20 2 0,-17 97 0 0,17-115-3 63,0 37 0-17,0 173 3-46,17-152-3 0,0-40 0 0,3 38 3 16,0 2 5-16,-154-77 3 0,97 0-10 0,37 19-1 63,0 0 0-1,-74 0-10-62,14 19-216 0,60 19 78 0,20 19 68 0</inkml:trace>
  <inkml:trace contextRef="#ctx0" brushRef="#br0" timeOffset="75125.67">20773 13197 9 0,'0'0'7'0,"0"0"37"15,0-17-24-15,0 17 85 32,0-21 10-32,0 21-95 0,0 0-12 0,0 0 18 0,0 0-18 15,0 0 12-15,0 0-9 0,0 0 5 16,0 0-2-16,0 0-7 0,0 0-4 0,0 0 1 15,0 0 1-15,0 0 1 0,0 0 4 0,0 38-1 16,0-19-8-16,0 95 3 16,0-76-4-16,0-19 0 15,0 19 1-15,0 1-1 0,0 18 0 0,0 0-1 16,0-39 2-16,0 21 0 0,0-21 0 0,0 39 2 16,0 20-9-16,0-39-1 0,0 18 0 15,0-18-1-15,0-38-3 0,0 40-15 16,0-23-10-16,0-17-7 15,0 0 27-15,0 20-2 0,0-20-164 16,0-20 73 0,0 20 100-16</inkml:trace>
  <inkml:trace contextRef="#ctx0" brushRef="#br0" timeOffset="75824.35">20219 14661 10 0,'0'0'33'0,"0"-18"37"0,0-2 16 16,0 20-71-16,0 0 12 0,0 0-14 15,0 0-1-15,0-19 11 0,0 19-3 0,0 0-4 16,0 0-8-16,0 0-2 0,0 0 29 15,0 0-15-15,0 0-17 0,0 57 9 32,0 20-9-32,0-77-2 0,0 131 5 15,0-73-6-15,0-58-1 0,0 19 1 0,0 19-7 16,0 1-3-16,0-1-5 0,0-38 5 0,0 20-16 16,0-3-6-16,0 2 12 0,0 2-182 15,0-42 140-15,0-15 28 0</inkml:trace>
  <inkml:trace contextRef="#ctx0" brushRef="#br0" timeOffset="76191.16">20202 14643 9 0,'0'0'18'0,"0"0"-16"0,0 0-1 0,0 0 1 15,0 0-1-15,0 0 1 0,0 0 4 0,0 0-2 0,0 0 2 16,0 0 18-16,0 0-9 0,0 0 12 16,0 0-18-16,0 0 22 15,0 0 28-15,0 0-8 16,0 0-39-16,0 0 1 0,0 0-6 16,0 0 5-16,0 0-3 0,0 0 5 15,0 0-3-15,0 0-7 0,17 0-1 0,3-20 7 16,0 20-9-16,-20 0 2 15,0 0-1-15,17 0-1 0,-17-19 1 0,20 19 2 0,-2-18-2 16,-18 18-2-16,20 0-1 0,-1 0 1 16,-19 0 0-16,0 0-1 0,23 0-4 0,-23 0 3 15,0 0-1-15,15 0-2 0,-15 0-14 0,19 0-6 0,-19 0-1 16,20 0 11-16,-20 0-17 0,0 0-5 0,20 0-65 16,-20 0 74-16,0 0-28 0,0 0 36 15</inkml:trace>
  <inkml:trace contextRef="#ctx0" brushRef="#br0" timeOffset="76559.44">20202 14869 14 0,'0'0'34'15,"0"0"63"-15,0 0-77 0,17 0 17 16,-17 0 5-16,0 21-22 15,20-21-1-15,-20 0-15 0,20 0 8 0,-3 20-11 0,3-20 4 16,18 0-2-16,-38 0-4 16,19 0-1-16,-19 0-3 0,23 0-7 0,-8 0-19 15,-15 0 15-15,0 0-3 0,19 0-3 0,-19 0-1 0,0 0-30 0,20 0-54 16,-20 0 100-16,0 0-3 16</inkml:trace>
  <inkml:trace contextRef="#ctx0" brushRef="#br0" timeOffset="76874.57">20485 14910 11 0,'0'17'69'0,"0"-17"-42"0,0 0 52 0,0 0-36 0,0 0-24 15,-18-17 48-15,18 17-52 0,-17 0-8 16,17-20 0-16,0 20-1 0,-20 0 15 16,20 0-18-16,0 0 4 0,0 0-5 0,0 0 2 0,-20 0-5 15,20 20 6-15,0-20-3 0,0 0 0 0,0 17 1 0,0 2 2 16,0-19-4-16,0 38 6 0,0-19-6 15,0-19 0-15,0 20 0 0,0-3 0 0,20-17 0 16,0 21 6-16,-20-21-2 0,17 0 9 16,-17 0-8-16,18-38 1 0,-18 38-3 15,0-20 1-15,0 1-3 0,20 2-4 0,-20-4 0 0,0 2 3 16,0 2-1-16,0 17 0 0,0-41-17 16,0 24-34-16,0 17 36 0,0 0-21 15,0 0 16-15,0 0 0 0,0 0-22 0,20 0-7 0,-20 0-12 16,0 0 26-16,0 0-49 0,22 17 62 47,-22 4 11-47</inkml:trace>
  <inkml:trace contextRef="#ctx0" brushRef="#br0" timeOffset="77075.14">20601 14927 9 0,'0'0'4'0,"0"0"18"16,0 0-7-16,0 0 3 0,20 0 73 15,-20 0-69-15,0 0 26 0,0 0 21 16,18 0-48-16,-18 0-1 0,0 0 14 0,0 0-19 0,17-17 19 15,3-3-11-15,-20-1-12 0,40-16 9 16,-40 1-14-16,17 15-4 0,-17 21 0 0,20-18-4 0,-20-1 2 16,20-21 7-16,-3 23-7 0,-17-3-2 15,0 20 0-15,22-18-2 0,-22 18 0 0,0-20-23 16,18 20 17-16,-18 0-15 0,0 0-6 0,0 0 8 0,0 0-2 16,0 0-3-16,0 0-3 0,0 20-39 0,17-20-18 0,-17 18 13 15,0 2 29-15</inkml:trace>
  <inkml:trace contextRef="#ctx0" brushRef="#br0" timeOffset="77958.34">20904 14869 11 0,'0'0'2'0,"0"0"12"0,0 0-5 0,0 0 17 15,0 0 3-15,0 0-16 0,0 0 0 0,0 0-2 0,0 0 7 16,0 0-5-16,0 0-9 0,0 0 7 0,0 0 14 16,0-17-21-16,0 17 5 0,0 0-6 15,0 0 1-15,0 0 5 0,0 0 2 0,0 0-4 0,0 0-1 0,20 0 6 16,-20 0-5-16,0 0-1 0,0 0 6 0,0 0 13 15,0 0-20-15,0 0 2 0,0 0-3 0,0 17 0 16,0-17-1-16,0 0 2 0,0 21-3 0,0-1 12 47,17-3 44-47,-17-17-48 0,0 0-5 0,0 0 1 16,0 0-3-16,0-17-1 0,20-24 7 15,-20 41-8-15,0 0 2 0,0-17-3 0,0 17 0 16,0 0-2-16,0 0 1 0,0-20 4 0,0 1-3 15,22 19 5-15,-22 0-4 0,0 0 0 16,0 0 0-16,0 0-2 0,0 0 0 0,0 39 3 16,18-39-2-1,-18 17 2-15,0-17-4 0,0 0 4 0,0 0-1 16,0 0 1-16,17 0 0 0,-17 0 1 0,0 0-3 0,20-17 3 16,0-39 5-1,-20 56-7-15,0 0 1 0,17-21-3 16,-17 21 2-16,20 0 0 15,-20 0-1-15,0 0 0 0,17 21-13 0,-17-21 9 16,0 36-39-16,20-16 9 0,-20-20-8 16,0 17-9-16,0-17 23 0,0 0-3 0,0 21-35 15,20-1-58-15,2-3 86 32,-7-34 40-32,-15 17 1 0,0 0 0 0,0 0 8 15,20-20 10-15,-20 20-8 0,20-21 65 16,-20 21-35-16,0 0-32 0,0 0 20 15,0 0-6-15,0 0-15 0,0 0 8 0,0 0-3 0,0 0-1 16,0 0-1-16,0 0 14 16,0 0-18-16,0 0-3 0,0 0 1 0,0 21-1 15,0-21-2-15,0 0-1 0,0 0-3 0,20 0 1 16,-20 0-2-16,0 0 2 0,0 0-2 0,0 0 9 16,17 0-8-16,-17 0 6 0,0 0 4 0,0-21-5 15,0 21 3-15,0-17-5 0,0 17 1 0,17-39 2 16,-17 22 2-16,0-4-4 15,0 21-1-15,0-18 3 0,0 18 1 16,0 0-2-16,0 0-3 0,0 0 1 0,0 0 0 0,0 0 1 0,0 18 2 16,0-18-5-16,20 57 5 0,-20-37-5 0,0 18 0 15,20 18 2 1,3-18-25-16,-23 1-58 31,14-116-233-31,-14 58 256 0,0-18 41 0,0-1 14 16,0 18-8-16</inkml:trace>
  <inkml:trace contextRef="#ctx0" brushRef="#br0" timeOffset="78157.66">21437 14433 23 0,'0'0'49'0,"0"19"86"0,0-19-106 16,0 0 22-16,0 20-29 0,17-20-3 0,-17 0-1 0,0 18 12 0,0-18-6 16,20 38 7-16,-20-20-20 0,0 22 21 15,20-3-27-15,-20-37 1 0,0 38-2 0,0 19 6 16,0-18-6-16,20 17 1 0,-20-17-1 0,0-1-4 15,17 18-3-15,-17-35 2 0,0 52-16 16,0-32-5-16,0 16-32 0,0-57 30 0,0 36-69 16,0-16 9-16,0-1-14 0,20-19 53 15,-20 19 13-15,0-19 5 0,0 0 15 0</inkml:trace>
  <inkml:trace contextRef="#ctx0" brushRef="#br0" timeOffset="78707.77">21782 14623 14 0,'0'0'60'0,"0"0"0"0,0 0-1 0,0 0-31 15,0 0 20-15,0-19-10 0,0 19-23 0,0 0-2 0,0 0 11 16,0 0-14-16,0 0 0 0,0 0 9 0,0 19 5 16,17 1-14-16,-17-20-6 0,0 18 7 15,17 19-5-15,-17-17-5 0,0 0 3 0,0-1-4 0,0-1 2 16,0 3-3-16,20 73-1 15,-20-17-59-15,0-77 39 0,0 17 0 16,0 2-31-16,-20 18-45 47,-37-131-89-47,57 58 187 0,-20-5 1 0,20 24 0 0,0-3-1 0,0-16 5 0,0 15 0 16,0-16 13-16,0-40 91 15,0 59-74-15,0-2-19 0,0 1 34 0,20 1 4 31,20 18 20-31,17 75-46 16,-40-38-23-16,-17-17-2 0,0 0-2 0,20-1 0 0,-20-1 2 16,17 59-1-16,-17 55-14 31,0-113 1-31,0 1 2 0,-17-3-1 0,17-17-3 0,-20 21-39 0,20-1 30 0,0-20-3 16,-17 0-5-16,17 17-36 0,-20-17-5 0,20 0 39 0,0 0-11 15,-20 0 26-15,20-17 5 0</inkml:trace>
  <inkml:trace contextRef="#ctx0" brushRef="#br0" timeOffset="79191.5">21930 15061 12 0,'20'20'82'0,"-20"-20"-71"0,0 0 8 0,37 0 0 16,-37 0-19-16,20 0 3 0,-20 0 0 16,20 0-1-16,-20-20 2 0,0 20-2 0,20 0 2 0,-20-21 2 0,0 21-1 15,0-17 19 1,17-60 38-1,-17 58-50-15,0 19-8 0,0-17 11 16,-17 17 0-16,17 0-9 0,0 0 10 0,0 0 4 16,0 0-12-16,0 17 0 0,-20 2 13 0,20-19-15 0,0 21 2 15,0 35-2-15,0-56-4 0,0 58 2 16,0-1 2 0,0-57-4-16,0 17-1 0,20 22-1 0,-20-39-1 0,0 0 1 0,0 19-6 15,17 0 5-15,-17 1-8 0,17-20 0 16,-17 0-5-16,20 0-40 0,-20 0 41 15,20 0-1-15,-20-20-27 0,23 1 18 0,-23-20-6 16,14 39 21-16,-14-36 0 0,0 36 1 0,0-21-4 0,0 2 5 16,20 2 7-16,-20-24 14 47,0-32 176-47,0 73-173 0,0 0-4 15,0 0-7-15,0 0-5 0,-20 36 3 0,20-16 0 16,0-3-4-16,0 24 4 0,0-24-3 15,20 40 4-15,0-38-4 0,-20-19 0 16,20 20 1-16,-20-1-4 0,17-19 0 0,0 19-3 0,-17 1 3 0,0-20-1 16,20 0-1-16,0 0 0 0,0 17-3 0,17-34-34 15,-37 17 27-15,37-58-88 16,-14 19 41-16,-23 1-12 0,0 19 35 0,0-39-23 16,0 41 43-16,0-60-5 0</inkml:trace>
  <inkml:trace contextRef="#ctx0" brushRef="#br0" timeOffset="79391.22">22426 14395 15 0,'0'0'26'0,"0"0"-3"0,0 0 102 0,0 0-42 16,0 0-56-16,0 0-17 0,0 0 6 15,0 0 13 1,0 0-20-16,0 0 25 0,0 0-16 0,0 21 2 0,17-4-2 0,-17 2-11 16,20 75 19-1,0 78-11 1,-3 20-13-16,3-118 0 0,-20-35-2 0,0-1-2 15,20 95 2-15,-3-95-1 0,-17 76-40 16,0-76-4-16,0 18-57 0,0-35-3 0,0-21 42 16,0 17 6-16,0-17-12 0,0 0 49 0</inkml:trace>
  <inkml:trace contextRef="#ctx0" brushRef="#br0" timeOffset="79824.89">20941 15594 13 0,'0'0'3'0,"0"-39"24"16,0 39-14-16,20-38 32 0,-20 38-27 0,22-20 15 16,-22-16 14-16,18-22 18 15,-1 58-51-15,3-36 65 0,-20 36-64 0,37-21 47 16,-37 1-30-16,0 20-15 15,0 0-9-15,0 20 8 0,0 18-2 16,0-19-7-16,0 18-3 0,-17-16-2 0,17 35-4 0,-20-18 2 16,0 1-1-16,-37 93 2 0,37-95-2 0,-54 97 2 15,-60 95-12 1,97-172-24-16,17-37 19 0,0-20-21 0,20 17 14 16,-17-17-34-16,17 20-23 0,0-20 34 0,0 0-58 0,0-37-8 15,17 17 101-15</inkml:trace>
  <inkml:trace contextRef="#ctx0" brushRef="#br0" timeOffset="80441.03">20125 16316 9 0,'0'0'9'0,"0"0"-8"0,0 0 0 15,0 0-1-15,0 0 1 0,0 0 0 0,0-19-1 0,0 19 1 16,0 0 1-16,0 0-2 0,0 0 0 15,0 0-1-15,-20 0-1 16,20 0 2-16,0 0 0 0,-17 19-1 0,17-19 1 16,-20 19 0-16,20-19 0 0,0 20 0 0,0-20 0 0,-20 0 0 15,20 0 0-15,0 19 0 0,-17-19 0 16,17 0 0-16,0 17 0 0,0-17 1 0,-17 0-1 16,17 20 0-16,-23-20 0 15,23 20 0-15,0-20 0 0,0 0 0 0,0 0 0 16,0 0 0-16,-17 0 0 0,17 0 0 15,0 0 0-15,0 0-1 0,0 17 1 16,0-17 0-16,0 0-1 0,-20 0 1 16,20 0 0-16,0 0-1 0,0 0 1 0,0 0-1 0,0 0 1 15,0 20-1-15,0-20 1 0,0 0-1 16,0 0-1-16,0 0-10 31</inkml:trace>
  <inkml:trace contextRef="#ctx0" brushRef="#br0" timeOffset="81891.1">19803 16771 5 0,'0'0'2'0,"0"0"0"0,0 0-1 0,0 0 0 0,0 0 0 0,0 0 0 15,0 0 0-15,0 0-1 0,0 0 0 0,0 0 1 16,0 0 0-16,0 0-1 0,0 0 0 16,0 0-1-16,0 0 1 0,0 0 1 15,0 0-1-15,0 0 0 16,0 0 0-16,0 0 1 0,0 0-1 0,-20 0 1 16,20 0 0-16,0 0-1 0,0 0 1 0,0 0 1 0,0 0 0 0,0 0 1 15,0-17 5-15,0 17-3 0,0 0 2 0,0 0 1 0,0 0 10 16,0 0 10-16,0-21 4 0,0 21 4 15,0 0-12-15,-20 0-13 0,20 0 9 0,0-18-1 16,0 18 0-16,0 0-10 0,0 0-1 0,0 0 9 0,0 0 32 16,0 0-36-16,0-18 5 15,0 18-9-15,0 0-5 0,0 0 6 0,0 0 21 32,0 0-24-32,0 18 2 15,0 38 1-15,0 21-9 0,20-57 0 16,-20-3-1-16,0 23 0 0,0 54-14 15,0-57 3-15,0 3-4 0,0-23-9 0,0 3 11 16,0 18-83-16,0-18 41 0,0-1 23 16,0-19-147-1,0 0 174-15,0 0-9 0</inkml:trace>
  <inkml:trace contextRef="#ctx0" brushRef="#br0" timeOffset="82124.42">19578 17096 19 0,'0'0'30'0,"0"0"19"15,0 0-21-15,0 0 85 0,0 0-78 16,0 0-20-16,0 0 0 0,0 0 13 0,0 0-5 0,0 0-14 16,0 0-1-16,0 0 8 0,14 0 4 15,46 0 1-15,-6 0-9 0,-54 0-11 16,20 0 1-16,17 0 0 0,-37 0-1 0,40 0 0 0,-3 0 0 16,57 0-5-16,-74 0 0 15,-20 0 0-15,60 0-50 16,-60 0-28-16,0-19-24 0,0 19 62 0,0 0 0 15,0-21-50 1,-23 21 81-16</inkml:trace>
  <inkml:trace contextRef="#ctx0" brushRef="#br0" timeOffset="82275.42">19706 16660 24 0,'-20'-21'173'0,"3"1"-83"15,17 20-61-15,0 0-17 0,-17 0-1 0,17 0 11 0,0 0 2 16,17 0-19-16,40 0 10 15,-20 0-13-15,-17 0-3 16,37 0-9-16,-40 0-1 0,-17 0-4 0,20 0-5 0,57 20-233 16,-57-20 174-16,-3 0 61 15</inkml:trace>
  <inkml:trace contextRef="#ctx0" brushRef="#br0" timeOffset="82524.02">20048 16925 28 0,'0'37'109'0,"0"-16"-58"0,0 52 50 32,20-16-40-32,0-74-53 0,-3 17-3 15,-17-19-1-15,20-19 4 0,-2 18-4 0,-18-16-1 0,19-5-1 16,4 41 0-16,11-131 13 16,-14 131-9-16,0-40 3 0,-3 40 1 15,-17 0-5-15,0 0 4 0,20 0 0 0,-20 0-6 0,0 0 0 16,0 19 1-16,0 2-1 0,0-1 0 0,18 34 2 15,-18 3-2-15,0-57-3 0,0 77 1 16,0-40-6-16,20-37 0 0,-20 21-4 0,0 15-16 0,0 5-16 0,0-24-16 16,0 3 22-16,0-20-4 0,19 36-177 15,-19-36 197-15,23 0 10 0,-23 0-5 0</inkml:trace>
  <inkml:trace contextRef="#ctx0" brushRef="#br0" timeOffset="82824.92">20485 16431 34 0,'0'0'60'0,"0"37"127"16,0-17-170-16,0-20-2 0,0 57 21 0,0-57-36 63,0 152 35-48,0 228-34-15,0-324-17 0,-35 38-110 0,15-111 103 16,0-22 22-16,20 22 4 0,-19 17 0 0,19-41 17 0,0 5-5 0,-15 36 0 0,15-38 0 15,-23-1 25-15,23 22-27 0,0-4-2 0,0 1-1 16,-19-17 16-16,19 17-4 0,19 3-19 16,-19 17 0-16,23 0 2 0,-23 0-2 0,15 0 2 0,4 0-4 15,1 17 1-15,0-17-2 16,-3 20-1-16,1-20-12 0,22 20-32 0,-40-20-3 16,22 0 21-16,-7 0-39 0,-15 0-23 0,20 0 42 0,-20 0-20 15,0 0 46-15,19 0 11 0</inkml:trace>
  <inkml:trace contextRef="#ctx0" brushRef="#br0" timeOffset="83108.72">20753 16619 25 0,'0'0'38'0,"0"0"19"0,0 0 30 0,0 0-60 16,0 0 16-16,20 0 1 0,-20 20-34 16,0 1 8-16,17-4 0 0,-17 3-11 15,22 54 31-15,-22-34-35 0,0-40 0 16,0 74 2-16,18-54-2 0,-18 58-1 16,0-42 0-16,0-16-2 0,0 37-6 15,0-20 0-15,-18 1-49 0,18-18 35 16,0-1-26-16,-22-2-98 0,22-17 100 0,-17 0 6 0,17 0-8 15,-20-17 34-15,20-2-1 0</inkml:trace>
  <inkml:trace contextRef="#ctx0" brushRef="#br0" timeOffset="83258.34">20562 16715 16 0,'0'-18'28'15,"0"-40"144"-15,0 38-143 0,0 2 37 16,0 18-48-16,0-18 14 0,0 18-17 0,20 0 41 47,131 132-7-47,-131-114-49 0,-20 3-2 0,20-21 1 0,-3 17-6 0,23 2-11 15,-40 2-9-15,17-21 12 0,3 20-48 0,17-3-78 16,-17-17 0-16,-3 0 92 16,-17 0 44-16,20 0-7 0</inkml:trace>
  <inkml:trace contextRef="#ctx0" brushRef="#br0" timeOffset="83524.73">20983 16715 13 0,'0'18'44'0,"18"-18"51"16,-18 21-62-16,0-4 5 15,17 23-4-15,-17-40-11 0,40 37 57 16,-40-37-67-16,37 37 61 16,-20-37-66-16,-17 20 16 15,0 17-9 1,0 4-1-16,0-5-6 0,0-36-6 0,0 77 2 16,0-60-2-16,0 41 3 0,-17 38-5 31,-3 56-5-31,20-94-22 0,0-22 1 15,0-36 15-15,0 0 2 0,20 20-25 0,-20-20 20 16,17-20-29-16,-17 20 13 0,20-36-1 0,-20 15 13 16,20-54-108-16,2 36 59 0,-7 3 17 15,-15-3 36-15,0-18 2 0,0 38 0 16</inkml:trace>
  <inkml:trace contextRef="#ctx0" brushRef="#br0" timeOffset="83841.17">21303 16905 19 0,'0'0'91'0,"0"20"26"0,0-20-79 16,0 17-21-16,0 3 13 0,0 1-5 0,0 15-8 15,0-16-10-15,0 37 14 0,0 18 0 16,0-19-10-16,0 42-2 0,-20 187 15 47,-14 112-14-47,14-377-10 0,20 17 0 0,0 60-5 0,-20-59-10 16,20-2-3-16,-20 5-122 15,20-41 103-15,-15-41-165 16,15 5 172-16,0 15 20 15</inkml:trace>
  <inkml:trace contextRef="#ctx0" brushRef="#br0" timeOffset="84208.18">21400 17000 20 0,'0'0'28'0,"0"0"39"0,0 0-21 16,0 0-6-16,0 0-7 0,0 0-19 0,0 0-1 0,0 0 8 16,0 0-4-16,0 19 10 15,0 1-20-15,0-3-1 0,20 23 3 0,-20-40-5 0,0 58 0 0,0-2 0 16,0-18-2-16,0 39-1 16,0-3-2-16,0 40-18 0,0-75-10 15,0-1 6-15,0-1-39 0,-20 2-21 0,20-1 1 16,0 0 32-16,0-19 46 0,-20-19-6 0</inkml:trace>
  <inkml:trace contextRef="#ctx0" brushRef="#br0" timeOffset="84641.29">21437 17019 34 0,'17'0'222'0,"3"0"-166"0,0 20 30 15,0 18-55-15,-3-2-12 0,-17-16-15 16,20 38 4-16,-20 18-1 15,0-18-7-15,0-21-4 0,0 0-37 16,0-17 24-16,0-20-3 0,-20 18-91 16,20-18 35-16,0-18 34 0,-17 18-35 0,17-20 30 15,0 2 32-15,0-1 12 0,0-18 3 16,0 37-1-16,0-40 0 0,0 40 1 0,0-18 0 0,0-1 0 16,17-2 1-16,3 4 4 0,0-2 5 15,-20 19 0-15,0 0 5 0,17-20 21 0,6 20 36 16,-6 0-64-16,-17 0 0 0,17-17 9 0,3 17-8 15,0 0-2-15,-20-21-4 16,17 1-1-16,-17 3-2 16,20-23-1-16,-20 40 3 0,0-37 33 15,0 37-22-15,0-19 0 0,0 19 1 0,0-17 26 16,-20 17 5 15,-17 56 22-31,17 1-42 0,-14 57-6 0,34-57-16 16,0-39-2-16,0 39 0 0,0-37-2 15,0-1-1-15,0-1-5 0,0 2 0 0,17-20-20 0,0 18-56 16,3-18 39-16,0 0-138 0,17-18 61 16,-20-20 103-16</inkml:trace>
  <inkml:trace contextRef="#ctx0" brushRef="#br0" timeOffset="85191.44">22597 15497 40 0,'-17'0'61'0,"17"0"37"15,0 0 34-15,0 0-102 0,0 0-3 0,0 0 14 16,0 0-17-1,17 58-6-15,0-58-14 0,-17 39 4 16,77 35 2-16,-40-33-10 0,-37-24 1 16,43 60 0-16,-29-60 0 0,6 2 0 0,-20 3-1 15,57 71-3-15,-57-56 1 0,17-16 0 0,3 16-6 0,-20-18 2 16,20-19-3-16,-20 38-1 0,23-38-2 0,-23 20-4 0,34 37-122 16,-34-37-128-1,0-20 241-15</inkml:trace>
  <inkml:trace contextRef="#ctx0" brushRef="#br0" timeOffset="85508">22805 16374 16 0,'0'0'28'0,"0"0"71"31,0 0-77-31,0 0 3 0,0 0-19 0,0 0 7 16,0 0-8-16,0 0 5 0,0 0-2 0,0 0 1 0,20 17-1 16,-20-17-6-16,0 0 0 0,0 0 3 15,0 20-4-15,0-20 3 0,0 37-3 16,0-17-1-16,0 0-1 0,0-2 0 0,0 2 0 0,0-1 0 15,0 19-9-15,0-38 4 0,0 18-3 0,0 0-16 0,0 60-109 16,0-78 107-16,0 18 9 16,0 21-13-16</inkml:trace>
  <inkml:trace contextRef="#ctx0" brushRef="#br0" timeOffset="85741.07">22614 16868 27 0,'0'0'74'0,"0"0"85"16,0 0-128-16,57 0 56 15,-20 0-74-15,60 17 12 63,74 23-29-63,-131-23-28 0,-40-17 16 0,17 0-19 0,0 20-65 0,3-20-52 15,-20-20 91-15,0 20 59 0,-20 0-2 0,20-37-6 16</inkml:trace>
  <inkml:trace contextRef="#ctx0" brushRef="#br0" timeOffset="85892.22">22805 16601 19 0,'0'0'25'0,"-20"0"0"0,20-18 40 0,-14 18-34 16,14 0-4-16,-23 0 21 0,23 0-27 0,-20 0-3 16,0 0 68-16,20 0-64 0,0 0-3 15,20 0-4-15,-20 0-10 0,20 0 0 0,3 0 6 16,-23 0-9-16,14 0 0 0,26 0 2 0,-20 0-1 0,-20 0-2 15,74 36-8-15,-37-36-20 16,-17 20-26-16,0-20-23 0,0 0 30 0,-20 21-7 0,0-21-3 0,17 0 5 16,0 0-10-16,3 0 37 0</inkml:trace>
  <inkml:trace contextRef="#ctx0" brushRef="#br0" timeOffset="86058.09">23298 16545 38 0,'0'0'26'0,"0"0"66"0,0 17-13 16,0 4-53-16,0-21-17 0,0 36 2 0,0-16-7 0,-17 18 2 16,17 18-3-16,0 22-5 15,0-41-1-15,0-17 0 0,0 54-37 16,0-54 21-16,0 1-6 0,0 15-39 0,0-36 28 0,0 20-21 0,0-3 33 16,0-17 18-16,0 0-9 0</inkml:trace>
  <inkml:trace contextRef="#ctx0" brushRef="#br0" timeOffset="86274.57">23338 16468 17 0,'0'0'11'0,"0"-37"111"0,17 17-49 0,-17 20-26 16,0-20-5-16,23 20-6 0,-23 0-18 0,17 0 15 15,20 20 7-15,-17 17-27 0,-20-17-1 16,37 38 2-16,-37-22-7 0,17 21 1 16,-17-37-6-16,20 56 3 0,-20-20 0 15,0-16-4-15,0 91-18 16,-20-111 5-16,20 1-1 0,-37 35-66 15,20-39 13-15,17-17 25 0,-20 21-62 0,-57-21-72 47</inkml:trace>
  <inkml:trace contextRef="#ctx0" brushRef="#br0" timeOffset="86741.61">23033 17552 17 0,'0'0'31'0,"0"0"-6"0,0 0 31 15,-17 0 68-15,17-19-93 16,0 19-19-16,-20-20 43 47,0 3-13-47,-14-2-6 0,34 19-27 0,-23 0 4 0,3 0-8 16,0 0 3-16,20 0-7 0,0 36 2 15,0-16-2-15,0-20-2 0,0 19 2 16,0-1 0-16,0 2-1 0,20-20 1 0,-20 20-1 15,20-20 2-15,-20 0-2 0,0 0 1 0,23 17 0 0,-23-17 0 16,14-17 3-16,-14 17-3 0,20-20 1 0,0 0 1 16,-20 20-1-16,0-37-2 0,20 17 0 15,-20 20 4-15,0-17 1 0,0 17-4 0,0-19 1 0,0 19 0 16,17-21 2-16,-17 21-4 0,0 0 2 0,17 21 0 16,-17-21-2-16,0 56-3 15,20-19-14-15,-20 3-27 16,0-23 21-16,20-17-3 0,-20 21-36 0,0-21 26 0,20 18-100 15,-20 0 87-15,0-18 6 0,0 0-6 0,17 20 40 0,-17-20 6 16,0 0-7-16</inkml:trace>
  <inkml:trace contextRef="#ctx0" brushRef="#br0" timeOffset="86924.47">23207 17552 16 0,'0'0'79'0,"0"0"54"0,17 18 5 16,-17-18-73-16,17 20-26 15,-17-20-33-15,20 20 3 16,0-20 9-16,-20 0-14 0,37-20 4 15,-17 0-6 1,-3-17-2-16,-17 37-2 0,23-20-6 0,-6-16-75 16,0 36-69-1,-17 0 50-15,0 0-1 16,20 0 71-16,-20 0 14 0,0 0 1 0</inkml:trace>
  <inkml:trace contextRef="#ctx0" brushRef="#br0" timeOffset="87523.93">23583 17513 11 0,'0'0'1'0,"0"0"2"0,0 0 75 16,0-17-44-16,0 17-18 0,0 0 0 16,0 0 10-16,0 0-1 0,0 0-11 0,0 0 1 0,0 0-1 15,-14 0 10-15,14 0-2 0,0 0-10 0,0 0 18 16,0 0-21-16,-23 0 21 0,23 17-13 16,-20-17-9-16,20 20-4 0,0-1 5 0,0-1-2 15,0 2-5-15,20 56 8 16,3-38-4-16,-9-19-4 15,6-19 2-15,0 0-2 0,-20 0 0 16,0-19-1-16,20-1 1 0,-20-54 8 16,17 54-9-16,-17-37 4 0,0 20-3 15,0 18 0-15,0-2 4 0,0 2-1 0,0 1-2 16,0 18-1-16,0-20 4 0,0 20 0 0,0 0-3 0,0 57 7 16,0-36-8-16,17-2 0 0,-17-2 0 0,0 60 2 15,0-1 1-15,0 19-4 0,0-37-1 0,-17-1 1 16,17-20-1-16,-17 40-1 0,-43 18-86 15,46-76 58-15,-9 0-78 0,3-19 62 16,0 0-66-16,3-19 12 0,-3-21 57 0,3 23 29 16</inkml:trace>
  <inkml:trace contextRef="#ctx0" brushRef="#br0" timeOffset="88775.17">18452 9889 32 0,'0'0'12'0,"0"0"2"0,0 0 37 16,0 0-13-16,0 0 12 0,0 0-29 16,0 0-13-16,0 0 0 0,0 0-1 0,0 0 7 0,0 0-3 0,0 0-7 15,20 0 9-15,0 0-2 0,17 0 3 16,228 0 35 15,-205 0-43-31,-6 0-2 0,-11 0-1 0,-9 38 0 0,157 18 6 16,-151-35-9-16,-6-3 3 0,6-18-2 0,57 56 1 15,-23-16-2-15,-57-40 2 0,20 18-2 0,26 21 3 16,-9-21-3-16,20 20-1 0,-17 0 2 0,97 39 0 16,-117-77-1-16,23 18 1 15,-43 1-2-15,20-19 2 0,-17 19 0 0,168 57-2 16,-168-76 0-16,94 39 4 0,132 92 39 16,-186-110-27-16,71 56 11 15,60 35-5-15,-134-93-18 0,97 58-1 0,-100-59-2 0,43 39 1 16,-43-38-1-16,-14 2 0 0,77 16-1 0,54 1 2 15,74 18 3-15,-191-35-3 0,9-21 0 0,122 37 0 16,-31-18 1-16,-97 0 0 0,74-19 2 0,43 38 0 16,-63-20-3-16,117 22-1 15,-114-21 0-15,-57-19 0 0,40 37-2 0,20-19 1 16,-83 2 0-16,80 17 1 0,-77-17-1 0,23 0 1 16,-43-2 0-16,97 20 0 0,-20 19 1 0,-74-57 0 0,37 39-1 15,-37-39 2-15,20 19-1 0,-40-19-1 0,54 37 0 16,-54-37 0-16,38 20-4 31,-113-96-194-31,35 37 126 16,40 20 32-16,-17 0-4 0,-23 0-45 0,40 0 56 0,-37 0 12 0,0 1 7 15,37 18 2-15</inkml:trace>
  <inkml:trace contextRef="#ctx0" brushRef="#br0" timeOffset="89475.08">24096 12133 10 0,'0'0'12'0,"0"0"56"16,0 0 31-1,0 0-63-15,0 0 38 16,0 0-63-16,0 0-1 0,0 0 1 16,-17 0 19-16,17 0-13 0,-40 0 26 15,23-20-32-15,-23 20 13 16,23 0-17-1,-23 0 2-15,40 0-8 0,0 0 4 16,-17 20 0 15,17 18-2-31,17-19-2 0,-17 0 0 16,20 0 1-16,-20 0-5 0,0-1 1 0,0 20 1 16,0-38 2-16,0 39-1 0,0-1 1 0,0-1-1 0,-20 78-3 15,3-59 4-15,17-36 1 0,-20 37-1 16,20-37-2-16,-20-20 2 0,20 37-1 0,0 0 1 15,0-37 0-15,0 0-1 0,-20 20 1 0,20-20 4 16,0 0-2-16,0 19-1 0,0-19 2 0,20 0 1 16,20 0 1-16,-40 0-2 0,37 0 4 15,-17 0-6-15,-3 0-1 16,23 0 2 0,-3-19-4-16,-17 19 2 0,-3 0-2 0,3 0-5 0,-20 0 2 0,20 0-1 15,-20 0-4-15,0 0-3 0,17-20-36 0,-17 20 26 16,23 0-4-16,-23 0-41 0,0 0-24 0,0-18-27 0,0 18 66 15,0-19-4-15,0 19 40 0</inkml:trace>
  <inkml:trace contextRef="#ctx0" brushRef="#br0" timeOffset="90041.63">24538 12113 44 0,'0'0'63'0,"0"0"-30"16,0 0-4-16,-22 0 49 0,22 0-55 0,0-19 51 15,0 19-32-15,0 0-31 0,0 0 7 16,0 0-11-16,0 0-2 0,0 0 3 0,0 19-4 0,0-19-1 0,22 20 8 16,-22-2-4-16,35 2 1 15,-16-1-5-15,1-19-2 0,-2 19 5 32,59 0 2-32,-40-19-6 15,-17-19 0-15,-20 19 0 0,0 0-1 0,17 0 3 16,-17-19 0-16,0 19-2 0,0 0-1 0,0 0 2 15,0 19 6-15,0 0-7 16,0 0 0-16,0 19 2 0,0-1-3 0,0-37 0 16,0 40 0-16,0-22 0 0,0 1 0 0,0 38-2 0,0-39 2 0,0 96 3 31,22-17-5-31,-4-60 3 0,-1 20-4 0,-17-38 4 0,0-19-2 0,0 38 2 16,20-38-2-16,-20 20 4 0,0-20 0 0,20 18 0 15,-20-18 0-15,0 0-2 0,0 0 0 0,-20-18 8 16,-35-40-9-1,16 39-6-15,19-1 2 0,-57 2-37 16,57 18-3-16,3 0 29 16,17 0-1-16,-38 0-42 0,19 0 30 0,19 18-37 0,-20 2-17 15,20-1 35-15,-15-19-2 0,15 38-29 0,0-18 56 0,-22 17-5 16</inkml:trace>
  <inkml:trace contextRef="#ctx0" brushRef="#br0" timeOffset="91174.24">24553 13444 2 0,'0'0'6'0,"0"0"-5"16,0 0 1-16,0 0-1 0,0 0 0 15,0 0-1-15,20 0 0 0,-20 0 0 0,0 0 0 0,0 0 1 16,0 0-1-16,0 0 0 16,0 0 0-16,0 0 0 15,0 0-1-15,0 0 1 0,0 0-1 0,0 0-3 16,0 0-4-16</inkml:trace>
  <inkml:trace contextRef="#ctx0" brushRef="#br0" timeOffset="91842.85">24367 13521 11 0,'0'0'4'0,"0"0"-4"0,0 0 1 0,0 0-2 15,0 0 0-15,0 0-2 16,0 0-8-16</inkml:trace>
  <inkml:trace contextRef="#ctx0" brushRef="#br0" timeOffset="93240.97">24516 13330 12 0,'0'0'7'0,"0"0"-6"0,0 0 1 0,0 0 2 0,0 0 1 16,0 0 22-16,22-19 23 15,-22 19-38-15,15-17 34 0,-15 17-15 16,0 0-22-16,20-21 20 0,-20 21-17 0,0 0 0 0,0 0-1 16,19 0 32-16,-19-20-20 0,0 20 13 15,0 0-27-15,20 0 9 0,-20 0 0 16,0 0-1-16,0 0-9 0,0 0 14 0,18 0 6 16,-18 0-21-16,0 0-4 0,0 0 4 0,0 0-6 15,0 0 10-15,0 0-7 0,0 0-3 16,0 0 7-16,0 0-4 0,0 0-2 0,0 58 11 15,-38 37-7 1,38-76-6-16,-54 114 4 16,54-113-4-16,-62 112 1 15,27-94 1-15,-24 95-3 16,59-133 6-16,-15 38-1 0,-8 2-7 16,4-23 0-16,-1 23-29 15,20-23 11-15,0-17 8 0,0 0-1 0,0 0-1 0,-18 0-3 0,18 0 0 16,0 19-53-16,0-19 8 0,-19 0 27 0,19 0-90 15,0 0 81-15,0 0 8 0,0 0-22 16</inkml:trace>
  <inkml:trace contextRef="#ctx0" brushRef="#br0" timeOffset="94225.85">23982 14775 14 0,'0'-18'130'0,"0"18"-51"0,-17-19-21 16,17 19-45-16,0 0-2 0,0 0 10 0,0 0-4 0,0-20-10 15,0 20 5-15,0 0-5 0,0-20 6 0,0 20-2 16,0 0 5-16,0 0-8 0,0 0-3 16,0 0-2-16,0 0-1 0,0 20 3 0,0 37-2 15,0-19 0-15,0-38-4 0,0 39 1 0,0-1 2 16,17-1 0-16,-17-18-2 0,0 19 2 15,0 1 0-15,23-22 2 0,-23 4 0 16,17-1 9-16,0-20-7 0,-17 0 3 0,20 0-5 16,0 0 3-16,17-41-4 0,-37 24-1 0,0 17 0 0,37-39 2 15,-37 1-3-15,23 19-3 0,-6 2 1 0,-17-3-1 0,18-18-10 16,1 18 4-16,-19 1-3 0,20 2-20 0,-20 17 11 0,18-21-27 16,1-16-93-16,-1 37 94 0,-18 0-2 0,20 0-36 15,-20 0 60-15,0 0-4 31</inkml:trace>
  <inkml:trace contextRef="#ctx0" brushRef="#br0" timeOffset="94541.81">24421 15023 59 0,'0'0'113'0,"0"0"-52"0,-19 0 26 15,19 0-67-15,0 0 25 0,0 0-32 0,-20 0 18 16,20 0-11-16,-15 0-7 0,15 0-6 0,0 0 6 15,0 38-5-15,0-18 1 16,0-3-2-16,0-17-5 0,0 19 2 0,0 2-2 16,15-4 3-16,5-17-4 0,-20 0 0 0,19 19 7 15,1 1 7-15,-2-20-14 16,-18-39 14-16,17 22-8 0,-17 17-6 16,0-21 2-16,0 2-3 0,22-18 4 15,-22-1-5 1,0 18-6-16,0 20 5 0,0-19-14 0,0 19-1 15,0 0 6-15,0 39-19 16,0-22-47-16,0 24-9 0,0 16-127 31,0-21 98-31</inkml:trace>
  <inkml:trace contextRef="#ctx0" brushRef="#br0" timeOffset="94724.59">24538 15098 14 0,'0'0'21'0,"0"0"-1"0,0 0 58 0,0-17-15 16,0 17-43-16,0 0-1 0,0 0 16 0,15 0-19 0,-15-20-1 15,0 20 14-15,0 0 7 0,20-21-26 0,-20 21 0 16,0 0 0-16,19 0 7 0,1-17 2 16,15-3 14-16,-35 20-27 0,20-19 0 0,-20 2-3 0,40-4 0 15,-23 2-6-15,-17 19 5 0,20-17 0 16,0-3-1-16,-3 20-3 0,-17-21 2 0,40 4-23 16,-40-3 5-16,17 20-8 0,-17-19 9 0,0 19-80 15,20-17 22-15,-20 17-16 0,0 0 46 0,0 0-28 16,0 0 55-1</inkml:trace>
  <inkml:trace contextRef="#ctx0" brushRef="#br0" timeOffset="95209.4">24952 14490 50 0,'0'0'89'0,"0"0"-43"0,0 0-10 0,0 0-19 0,0 0 15 0,0 0-20 0,0 0-1 15,0 0 7-15,0 19 5 16,22 18 31-16,-22 3-50 0,18-40 4 16,-18 37-1-16,0 1-3 0,17-18-3 0,-17-3-1 0,0 81 4 15,0-42-4 1,0-18-3-16,0 18-28 0,0-35 14 0,0 15-24 16,0-16 17-16,0 18-39 0,0-38 26 0,0 20-48 0,0-3 45 15,-17-17 10-15,17 19 10 0,0-19 12 0,0 0-9 0</inkml:trace>
  <inkml:trace contextRef="#ctx0" brushRef="#br0" timeOffset="95392.8">24952 14623 19 0,'0'0'31'16,"0"-37"87"-16,0 37-68 0,22-19-28 0,-22-2 18 15,0 21-21-15,0-18 13 0,18 18-17 0,-18-19 8 0,17 19-12 16,3 0 6-16,-20 0-2 0,20 0-8 0,17 19 30 16,-20-1-25-16,45 59 6 31,-7 38-17-31,-55-96 1 0,0 37-4 15,0-17-1-15,0-39 2 0,0 38-9 0,0 18-44 16,-20-18 31-16,20-38-3 0,-20 39-74 0,20-22 58 16,-15-17-57-16,-7 21 53 0,22-21 12 0,-20 20-2 15,20-20 23-15</inkml:trace>
  <inkml:trace contextRef="#ctx0" brushRef="#br0" timeOffset="95709.15">25274 15040 18 0,'0'0'31'0,"0"0"27"0,20-17 70 15,-20 17-109-15,20-39 65 16,3 22-76-16,-23 17-2 0,0 0-1 0,0 0 2 16,0-21 0-16,14 21-5 0,-14 0 4 0,0 0-5 0,20-19 2 15,-20 19 0-15,0 0 2 0,20-17 11 0,-20 17-13 16,0 0 3-16,0-20-1 0,0 20 3 0,0 0-5 0,0 0 1 16,0-21 6-16,0 21-1 0,0-17 2 31,-20 17 15-31,20 0-15 0,-20 0-8 0,-17 58 7 15,17 16-4 1,20-55-6-16,0 18-3 0,0-37 2 0,0 0 2 16,0 41-2-16,0-5 0 0,0 2-18 15,20-19 4-15,-20 1-2 0,0-20 6 0,23 38-53 16,-9-38 0 0,6 20 2-16,-20-20 23 0,0 0-3 0,0 0-83 0,20-20 100 15,0 20-9-15</inkml:trace>
  <inkml:trace contextRef="#ctx0" brushRef="#br0" timeOffset="95958.83">25542 14890 24 0,'0'0'54'0,"0"0"23"0,0 0 73 16,0 0-122-16,-20 0 7 0,20 0-27 15,0 0 1-15,-17 0-4 0,17 0 3 16,-20 0 6-1,20 0-12-15,0 0-2 0,0 20 3 0,0-20-4 0,0 17 2 0,0 2 3 16,0-19-1-16,0 21-3 0,0-4 8 0,0 39-1 16,37-15-2-16,-37-24-4 15,0 2-3-15,40 19 3 16,0 1-32 0,-23-20-62-16,0-38 46 15,-17 19 16-15,0 0-4 0,20-56-117 0,-20 16 115 16,20 23 19-16</inkml:trace>
  <inkml:trace contextRef="#ctx0" brushRef="#br0" timeOffset="96225.46">25733 14281 17 0,'0'0'15'0,"0"0"115"0,0 0-96 0,0 0 25 0,0 0-7 0,0 0-9 16,0 0-26-16,0 0 9 0,0 0-15 0,0 21 17 15,0-21-16-15,0 55 16 32,0-17-21-32,17 39 3 0,6-3-5 0,-23 118-7 15,0-155-3-15,0-16-1 0,0 73-43 0,0-38 1 16,0-18-23-16,0-19-29 0,0 1-20 0,0-3 75 15,0-17 19-15,0 21 4 0</inkml:trace>
  <inkml:trace contextRef="#ctx0" brushRef="#br0" timeOffset="96725.16">25123 15690 11 0,'0'0'22'0,"0"0"-13"0,0 0 13 0,0-22 18 0,0 22-26 16,20 0 1-16,-20 0 1 0,0 0 33 0,0-19-22 0,22 19 21 16,-22 0-24-1,15 0 8-15,-15-17-23 0,0 17 10 0,0 0-10 0,0 0 7 0,20 0-8 16,-20 0 1-16,0 0 14 0,0 0-9 0,0 0-7 15,0 0 1-15,0 0 27 0,0 0-30 16,0 17 11-16,0 2-10 0,0 3 2 0,-20 14 0 16,20-16-5-16,-15-3 0 0,-7 40 1 15,2-57-3-15,-17 97 4 16,-75 92-7-16,90-150-2 0,5 56-19 0,-3-75 11 16,0 36-17-16,3-17-9 0,-3 37-211 31,0-39 82-31,20-37 157 0,0 0-1 15</inkml:trace>
  <inkml:trace contextRef="#ctx0" brushRef="#br0" timeOffset="98158.91">24647 16868 7 0,'0'0'4'0,"0"0"-1"0,0 0-1 0,0 0-1 0,0 0 4 16,0 0 4-16,0 0 53 16,0 0-49-16,0-20 15 0,0 20-14 0,0 0 13 0,0 0-14 15,0 0 65 17,0-17-24-32,0 17-46 0,0 0-5 0,0 0 0 0,0 0-1 0,0 0 0 15,0 0 7 16,0 37 0-31,0-37-8 0,0 17 0 0,0 3-1 0,0-20-1 16,0 20 0-16,0-3-1 0,0 3-4 0,0 1 1 0,0 35-31 16,0 18-78-16,0-33 6 15,0-41 77-15,-17 37-8 0,17-18 24 16</inkml:trace>
  <inkml:trace contextRef="#ctx0" brushRef="#br0" timeOffset="98475.56">24421 17267 48 0,'0'0'30'0,"0"0"45"0,0 0-7 16,0 0-41-16,0 18-2 0,0-18-3 0,0 0 14 0,20 0-20 16,-2 0 37-16,39 0-24 15,19 21 2-15,-76-21-29 0,20 0 1 16,-2 0-2-16,-1 0 0 0,23 0-3 0,-20 0-4 16,-3 0-15-16,3 0-33 15,17 0-58-15,-37-21 74 0,22 3-155 16,-22-22 171-16,0 40 20 0,0 0 1 15,-39-94-5 17,-18-39 37-32,17 95 51 0,40 18-49 0,-20 3 21 0,3-3-13 0,-1 20-23 15,18-20-2-15,-59-17 69 16,59 37-51 0,0 0-25-16,0 0-6 0,0 0-1 0,39 0 1 0,-19 0-1 15,15 20-2-15,25-3-66 16,-60-17 35-16,17 0-8 0,3 0-5 0,-20 20-63 0,37-20 57 0,-37 0 12 15,22 0-10-15</inkml:trace>
  <inkml:trace contextRef="#ctx0" brushRef="#br0" timeOffset="98758.59">24952 17077 50 0,'0'0'62'0,"0"19"-5"0,0-2-18 0,0 3-22 0,0 1 11 0,0-4-7 16,0 22-1-16,0-1-14 0,0-38-5 15,0 19 0-15,0-1 2 0,0 3-2 0,22-21 1 0,-22 19 3 16,18-19 1-16,-18 0-2 0,17 0 2 0,3 0 5 0,-20 0-5 0,37-40 23 16,0-35 7 15,-17-2 4-31,0 57-25 0,-20-16-2 0,22 36-11 0,-22-21 10 16,0 21-10-16,0 0 0 0,0 0 0 15,0 40 4 1,0-23-8-16,15 3 0 0,-15 18 1 0,0 39-25 15,20-58-6-15,-20-1 12 0,0 3-34 0,20-2-61 16,-20-2 64-16,0-17-55 0,0 20 26 16,20-20 64-16</inkml:trace>
  <inkml:trace contextRef="#ctx0" brushRef="#br0" timeOffset="99058.95">25351 16677 18 0,'0'0'19'0,"0"0"36"0,0 0-20 0,0 0-1 16,0 0-1-16,0 0 25 0,20 0-33 0,-20 20 14 0,0-20-24 15,0 18 23-15,20 21-19 0,-20 38-1 16,20-3-14-16,-20-17-3 16,0 0 0-16,0-20-4 0,0 3-12 15,0-23 3-15,0 3-1 0,0 1-4 0,0 16-26 0,0-1-59 16,0-15 79-16,0-2-34 0,0-19 41 16,0 0 1-16,0 0 3 0,0 0-5 0,-20 0 13 0,20-19 4 0,0 19 3 15,-54-135 218 1,31 61-122-1,23 74-90-15,0 0-1 0,0-20 6 0,0 20-7 0,0 0 11 16,23 20-12-16,-23-20-5 0,14 17 4 16,6 4-5-16,0-21-2 0,-20 0 2 0,20 0 0 0,-3 36-17 15,0-36 7-15,3 0-22 0,-20 0 12 16,20 20-64-16,0-20 47 0,-3 0-146 16,3 0 152-16,0-20 6 0,-20 20 12 0</inkml:trace>
  <inkml:trace contextRef="#ctx0" brushRef="#br0" timeOffset="99242.68">25676 16848 24 0,'0'0'45'0,"0"20"45"15,0-3-13-15,0-17-63 0,0 20-1 0,0-20 21 0,0 20-25 0,17-20-1 0,-17 17 7 16,0-17-1-16,20 20-6 0,-20-20 7 16,37 38 11-1,20 1-16-15,-37-39-11 16,-20 0-2-16,0 17-2 0,37-17-46 0,-37 0 31 15,0 0-59-15,0 0 0 0,20 0-6 0,-20 0 53 16,0 0 11-16,0 0 11 0,0-17-6 0</inkml:trace>
  <inkml:trace contextRef="#ctx0" brushRef="#br0" timeOffset="99692.87">25750 16790 17 0,'0'0'119'0,"0"0"-63"0,0 0-9 16,0 0 53-1,0 0-65-15,23 21 0 16,-23 16-14-16,0-17-9 0,0-3-6 0,17 23 5 15,-17-23-5-15,0 3 0 0,0-20 0 0,0 38 0 0,0-19-1 0,0 58 2 16,0-19-2 0,0 15-3-16,0-52-2 0,0 73 2 0,0-55-8 0,0-21 2 15,0 20-11-15,0 2-10 0,0-40 10 0,0 36-19 0,0-36-7 16,0 20-45-16,0-20-36 16,0 0 39-16,0 0 35 0,0-20 38 0,-17 3-5 15</inkml:trace>
  <inkml:trace contextRef="#ctx0" brushRef="#br0" timeOffset="99926.4">25522 16771 56 0,'0'0'84'0,"0"0"-4"0,0 0-50 0,0 0 14 0,-17 0-28 0,17 0-2 0,0 0 10 16,0 0-13-16,0 0-2 0,0 0 9 0,0 0-10 0,0 40 29 16,17-40-23-16,-17 20-7 0,20-20-3 15,-20 0 2-15,37 17 4 0,-14-17 0 0,-6 20-1 0,20-20-4 16,-37 17-3-16,20-17 1 0,-3 0 0 0,40 0 0 15,-17 0-3-15,-40 0 1 0,17 0-1 0,3 0-2 16,0 0-5-16,-3 0 3 0,-17 0-2 0,20 0-25 16,-20 0 18-16,0-17-3 0,0 17-2 0,0 0-103 15,0 0-4-15,0 0 36 0,0-20 38 16,0 20 42-16,0 0 5 0,0 0-8 0</inkml:trace>
  <inkml:trace contextRef="#ctx0" brushRef="#br0" timeOffset="100208.68">25964 16790 22 0,'0'0'126'0,"0"0"-73"0,0 0 12 15,0 21 1-15,0-21-52 0,0 20 15 16,0-3-8-16,0 3-1 15,0-20-14-15,0 17 5 0,0-17 1 0,0 20-2 16,0 0 1-16,0-3-8 0,0 3-1 0,0 1 1 16,0-4 2-16,0 22-5 0,0-1 0 0,0-19 1 15,0 18-1-15,0-16-1 0,0-4 0 0,0 22-3 0,0 18-10 16,14-39-5-16,-14 3-32 16,0-2 29-16,0-2-59 0,0-17-35 0,0 0 32 15,0 0 28-15,0 0 44 0,0-36-7 16</inkml:trace>
  <inkml:trace contextRef="#ctx0" brushRef="#br0" timeOffset="100391.93">26055 16905 24 0,'0'0'17'0,"0"0"9"0,0 20 8 0,0-20 2 15,0 17 29-15,0 3-11 0,0 18 8 0,0 18-2 16,0 1-40 0,0-37-11-16,-37 228 35 0,-3-133-34 0,40-59-7 15,0-18 1-15,-14 20 0 0,-9-2 0 0,23 1 0 0,-77 286 2 31,60-154-53-31,17-133-14 0,0-56 36 0,0 0-3 16,0 21-4-16,0-3-76 0,0-18 30 0,0-18-2 16,0 18 71-16,17-77-9 15</inkml:trace>
  <inkml:trace contextRef="#ctx0" brushRef="#br0" timeOffset="100942.12">26149 17362 55 0,'0'0'41'0,"0"0"8"0,0 0-4 16,0 0-10-16,0 0 17 0,0 0-31 0,0 0-1 0,0 0 14 16,0 19 2-16,0-19-28 0,0 18 6 0,0-18-9 0,0 38 8 15,0 2-6-15,0-4-2 0,0 3-2 16,0-39-2-16,0 18 0 0,0 22 1 0,0 16-1 0,0-38 0 16,-14-18-2-16,14 58 0 0,0-20-6 0,-23 1-12 15,23-2-31-15,-20-37 9 0,20 20 20 16,0-20-22-16,0 0 24 0,-20-20 0 15,20-37-35-15,0-265 44 16,0 226 43-16,40-18 50 16,-40 74-68-16,0 40-2 0,0 0 0 15,23-17 39 1,31 34 16 0,-54 23-57-16,20 92 10 15,-20-112-20-15,0-20 0 0,17 114-28 31,-17-95-30-31,0-19-75 16,0 0 90-16,17-56-52 16,3-21 15-1,0 77 78-15,-20-20 1 0,20-17 8 0,-3 37 4 0,-17 0-5 16,0-20 1-16,20 20 28 0,0 0-27 16,-20-17 10-16,0 17-9 0,40 0 27 0,-40-19-18 15,17 19 1-15,-17-21 0 0,0 21-10 0,17 0 8 31,-17-94 104-31,-34 74-67 16,34 20-41-16,0 0-8 16,-40 20 23-16,20-1-24 0,20 38 9 15,-20-18-10-15,20-3-2 0,0 59 2 0,0 1-8 16,0-59-1-16,20 3-39 0,-20-23 20 16,37 4-75-16,-37-21 56 0,23 0-64 0,-6 0 44 0,0 0 6 15,3-38-9-15,0 38 53 0</inkml:trace>
  <inkml:trace contextRef="#ctx0" brushRef="#br0" timeOffset="101475.53">26377 15440 9 0,'0'0'3'0,"0"0"1"16,0-17-3-16,-17 17-1 0,17-20 3 0,0 20-1 0,0 0 3 15,-20-36 30-15,0 15 24 0,3 1 11 16,17 3-55-16,0 17 0 0,-20-20 0 0,20 20-1 0,0-20 17 16,-20 3-1-16,20 17-14 0,0-20 27 0,-20 1-21 15,20 19-1-15,0 0-10 0,0 0 18 16,0 0 1-16,0 0-20 0,0 0 11 0,0 0-13 0,20 0 0 15,-20 19-1-15,0-19-2 0,20 20 7 0,0-20-9 0,-3 17 11 0,3 3-1 16,17 17-2-16,-14-37-5 0,68 58 13 16,-34-19-15-16,114 113-12 15,-128-133 10-15,31 77 1 0,-40-77 0 0,-14 18-3 16,0-20 3-16,77 155-10 16,-63-153-9-1,6 59-143-15,-20-61 38 0,-20-17 66 16,17 0-139-16,-17 0 152 0,0 0 9 0</inkml:trace>
  <inkml:trace contextRef="#ctx0" brushRef="#br0" timeOffset="102293.18">27386 16468 11 0,'0'0'16'0,"0"0"17"16,0 0 14-16,0 0-2 0,0 0-26 0,0 0 32 16,0 0-9-16,0 0-29 0,0 0 61 15,0 0-64-15,0 0 0 0,0 0 9 0,0 0-12 16,0 0 0-16,0 0 7 0,0 0-1 0,0 0-3 16,0 0-1-16,0 0-4 0,0 0 15 15,17 20-11-15,-17-20-8 0,0 0 1 0,0 18 1 16,0 2 0-16,20-1-2 0,-20-19 1 0,0 38-1 15,20 56-20 17,-20 0-88-32,-20-34-122 0,0-43 183 15,20-17 7-15,-17 37-18 0</inkml:trace>
  <inkml:trace contextRef="#ctx0" brushRef="#br0" timeOffset="102509.81">27081 16962 32 0,'0'0'25'0,"0"0"128"0,0 0-128 0,0 0-3 16,20 0 35-16,-3 0-14 0,-17 0-32 15,20 0 9-15,17 0 5 0,3 0-17 0,74-20 7 16,-74 20-15 0,14-37 4-16,-17 37-5 0,-37 0 2 0,40-20 0 15,-23 20-6-15,3-17-10 0,3 17 3 0,-9 0-123 16,6-20 62-16,-20 20 32 15,0 0-1-15,0 0-27 0,-20-17 38 0,6 17 13 32</inkml:trace>
  <inkml:trace contextRef="#ctx0" brushRef="#br0" timeOffset="102675.94">27198 16562 21 0,'0'0'13'0,"0"0"144"0,0 0-134 0,0 0-2 15,0 0-3-15,0-17 0 0,0 17 13 0,0 0-17 0,0 0 0 0,0 0-2 16,0 0 13-16,0 0-13 0,54 0 28 0,-34 0-23 15,-3 0-9-15,40 0 10 0,-57 0-14 16,40 0 2-16,-23 0-4 0,3 0-2 0,0 17 2 0,-3-17-2 16,40 21-21-16,-14-21-53 15,-29 0 18-15,6 0 22 0,0 0-151 16,0 0 142-16,-20 0-2 0,17 0 27 0</inkml:trace>
  <inkml:trace contextRef="#ctx0" brushRef="#br0" timeOffset="103076.17">27708 16448 18 0,'0'0'24'0,"0"0"17"0,0 0 28 16,0 0-12-16,0 20-12 0,0-20-33 15,0 0 32-15,0 0-34 0,0 0 0 0,0 20 12 16,0-20-15-16,23 18 0 0,-23-18-4 0,0 39-1 16,14 55 15-1,-14-56-16-15,20 56 0 16,-20 3-14-16,0-40-14 0,0-40-6 15,0 3 11-15,0 1-26 0,0-21 19 0,-20 36-129 16,20-36 122-16,0 0 29 0,0 0 3 0,-14-36-2 16,14 36 4-16,0-58 2 0,0 38 3 0,-23 0 0 15,23 20 0-15,0-54 5 0,0-62 91 16,0 78-74-16,0 0 20 0,0 0-4 0,0-1-4 16,0 3-7-16,0 16-17 0,0 2-1 0,23-22 22 15,-23 23-12-15,0-3-11 0,14 0 31 16,6 3-25-16,20 17-2 0,-40 0 1 0,34 17 2 15,-11-17-10-15,-23 20-5 0,17 17 2 16,3 3-2-16,-3 55 2 0,3-59-6 16,-20 5 1-16,0-24-2 0,0 39-2 15,-20 1-25-15,20-16 18 0,-17-4-13 0,17-37 9 0,-20 37-17 16,-54 41-190 15,-23-42 39-31</inkml:trace>
  <inkml:trace contextRef="#ctx0" brushRef="#br0" timeOffset="103607.83">27537 17780 22 0,'0'0'17'0,"0"0"33"0,0 0 2 16,0 0-31-16,0 0 16 0,0 0-21 0,0-19-2 0,0 19-1 0,0 0-2 16,0 0-1-16,0-19 5 0,0 19-8 0,0-19 9 15,0 19-8-15,0-19-1 0,0-19 7 47,0-1 15-47,0 39-13 0,0 0-5 0,0 0-5 0,0-17 6 0,0 17-2 16,0 0 3-16,0 0-8 0,0 0 2 0,0 0-4 0,0 0 5 15,0 0-3-15,0 17 2 0,0 4-4 16,0 15-3-16,0-36 1 0,0 39 1 0,0-1 1 16,0-19-3-16,0 20 0 0,0-39 0 0,0 37 0 15,0-37 0-15,0 20 0 0,23 37-2 0,-23-19 2 16,0-38 0-16,0 19 0 0,14-19 1 0,-14 17 0 0,0 3-2 0,0-20 1 0,0 0 0 15,20 20 1-15,-20-20 1 0,20 17-2 0,-20-17 0 16,37 0 4-16,-20-17-3 16,-17 17 0-16,20-20 0 0,-20 20 2 0,20 0 0 0,3-20 7 15,-23 20-9-15,14 0 6 0,-14 0-5 0,0 0 0 0,20 0-1 16,-20 0 2-16,0 0-4 0,0 0 3 16,0 20-2-16,0-20 1 0,0 20-3 0,-77-3-39 31,77-17 26-31,-54 0-75 0,34-17 59 0,20 17-6 0,-40-40-102 0,26 40 89 15,-9-36-23-15,23 36 56 0,0 0 9 0,-20-20-3 0</inkml:trace>
  <inkml:trace contextRef="#ctx0" brushRef="#br0" timeOffset="104492.81">25579 13273 15 0,'-17'-20'32'0,"17"20"-18"0,0 0 17 16,0-18-13-16,-20-1 20 0,20 19-19 0,0-19 29 15,0 19-34-15,0 0 1 0,-20-38 59 32,20 0-14-32,0 38-52 15,0 0-3-15,0 0 14 0,0 0-11 0,0 0-4 16,0 0-1-16,20 20 7 0,0-20 2 15,-3 0-7-15,23 18-2 0,54-18 17 16,20 21-15-16,23-4 4 16,162 59 1-16,-242-55-7 0,23-21-2 0,296 131 11 15,-185-74-7-15,-117-18-6 16,117 36 3-16,0 2 3 0,54 37-2 16,-182-95-2-16,28 37-4 15,-51-37 3-15,54 19-1 0,-20-18 14 0,-34 0-9 16,35 17 1-16,78 19-4 0,-78-17-5 15,-36-20 4-15,-19-19 0 0,-2 0 2 0,76 38 8 16,-94-19-7-16,0-19 5 16,20 0-4-16,0 20-2 0,-1-20 5 15,-19 17-8-15,0-17-2 0,18 0 6 16,-18 0 0-16,0 0-1 0,0 0-2 0,0 0 0 62,17 0-6-46,-17 0-89-16,0 0-69 0,-17 0 71 0,17 19-105 0,-18-19 169 0</inkml:trace>
  <inkml:trace contextRef="#ctx0" brushRef="#br0" timeOffset="106143.57">28812 14813 11 0,'0'0'5'0,"0"0"18"0,0-17-9 15,0 17 37-15,0 0-36 0,0-21-2 16,0 21 1-16,0-18 28 0,0 18-17 0,0-19 27 16,0 19-44-16,0 0 7 15,0 0-8-15,0-20 0 0,0 20-2 0,0 0 6 0,0 0-6 0,0 0 1 0,0-20 10 16,0 20-12-16,0 0 1 0,0 0 3 15,0 0-5-15,0 0 0 0,0 59-1 16,0-59-1-16,0 39-1 0,0-22 0 16,0 2 1-16,0 18-1 15,0 4 1-15,0-24 2 0,0 2 2 0,0-19-2 0,0 21 1 16,0-4 9-16,0-17-1 0,0 0-6 0,0-17 6 16,0 17-7-16,17-40 17 0,-17-18-16 15,20 58-5-15,-20-17 1 0,20 17-1 0,17-77 6 31,23 40-12-31,-26 37-51 16,-14 0 23-16,-20 0 16 0,20 0-41 0,-3 0 7 16,-17 0-12-16,0 0 25 0,20 19-38 0,0-1 15 0,-3-18 44 15</inkml:trace>
  <inkml:trace contextRef="#ctx0" brushRef="#br0" timeOffset="106426">29211 14869 12 0,'0'0'3'0,"0"0"9"0,20 0-3 0,-20 0 33 16,34 0 16-16,-34 0-37 0,20 0 16 0,0 0-5 16,-20 0-16-16,0 0-4 0,23-17 15 0,-23 17-5 0,0 0-11 15,14-20-2-15,-14 1 8 0,0 19-10 0,20-38 11 16,-20 20-6-16,0-41 26 16,-20 59-23-16,20-17-9 0,0 17-1 0,0-20 3 0,0 20-5 0,-14 0 10 15,14 0-9-15,-23 0 4 16,3 20-4-16,0-3-3 0,20 3 0 0,0-20 0 0,-17 39 5 15,17 0-3-15,0-3-3 0,0-36-3 0,0 58 3 0,17-21-9 16,3 59-55-16,37-2-106 31,3-56-40-31,-26-19 182 0,-11-19 19 32</inkml:trace>
  <inkml:trace contextRef="#ctx0" brushRef="#br0" timeOffset="107015.75">29647 14623 12 0,'0'0'15'0,"0"-56"74"0,0 56-61 0,0-39-1 15,0 20 16-15,0 0-24 0,0 1-4 0,0 18 3 0,0-20-1 0,0-16 26 16,0 15-31-16,0 21 0 0,0-38 17 0,0 38-20 16,0-19 22-1,0 19 2-15,0 19-25 16,0 57 2-16,0-19-8 0,0-38-3 16,20 95 2-16,-3-56-5 0,-17-1-4 15,20 1-9-15,-20-2-13 0,0 2-13 0,-20 16-58 16,20-35 9-16,0-22 44 0,0 4 5 0,-37 16-27 15,17-37 70-15,20-17 0 16,-17 17 0-16,17-20 1 0,-17-1 0 0,17 4-1 0,-23-22 4 16,6 39 1-16,-3-74 63 0,-17-4 11 15,17 42-46-15,20 15-2 0,-17 3-6 0,-6-41 16 16,46 42-13 15,51-3-20-31,20 20-18 16,-74 0 5-16,0 20-15 0,17-20-11 0,-37 0 13 15,20 0-3-15,-20 17-2 0,94 3-165 16,-94-20 183-16,20 20 3 0,-3-20 1 0,-17 0 1 16,20 0 0-16,-20 19 6 15,0-19 21-15,0 0 142 16,0 0-127-16,-20 0 38 0,3 0-68 0,17 0 9 16,-20 18 0-16,0-18-16 0,20 0 1 0,-17 21 6 15,17-21-7-15,-17 36 4 0,17-16-9 16,-23-3 3-16,23 24 1 0,0-24-3 0,0 2 0 0,0 2-2 0,0-21 3 15,0 36 1-15,23 1 3 0,-6-16-6 16,0 16 3-16,40-37 21 16,-57 0-21-16,0 0-2 0,20 0 4 0,-20 0-1 0,20-37 4 15,-20 16-3-15,17-35 0 0,-17 56-3 16,20-38 1-16,-20 2-4 0,0 16-1 16,0-1 4-16,0 4 2 0,0-3-3 15,0 20 2 1,23 58-4-16,-23-21 3 0,14 3-7 15,-14 16-7-15,0-18-5 16,20 56-90 0,0-55 6-16,-20-1-109 0,0-18 158 0,20-3 35 15</inkml:trace>
  <inkml:trace contextRef="#ctx0" brushRef="#br0" timeOffset="107226.45">30083 14946 12 0,'0'0'33'0,"0"0"20"0,0 0 28 16,0 0 9-1,20 0-36-15,-20 21-44 0,0-4 21 16,23-17-12-16,-23 19-11 0,0-19 10 0,0 20 1 0,14-20-11 16,6 0 8-16,20 0 11 15,-23-20-21-15,0 1-6 0,6 19-1 16,-6-17-8-16,-17 17-3 0,20-21-8 0,-20 21 9 16,17 0-2-16,3 0-52 0,0-19-40 46,20 19-144-46</inkml:trace>
  <inkml:trace contextRef="#ctx0" brushRef="#br0" timeOffset="107893.61">30405 14946 18 0,'0'0'9'0,"0"0"104"16,0 0-88-16,0 0 23 0,0 0-8 0,20 0-7 15,-20 0-2-15,0 0-3 0,0 0-15 0,0 0 9 16,0 0-11-16,0 0 19 0,0 0-24 0,0 0 7 15,20 21 2-15,-20 35-4 16,0 2-9-16,0-1 4 16,0-40-3-16,0-17-2 0,20 39 3 31,37-78 30-31,-57 22-28 0,17-4-2 16,6 2 5-16,11-18 6 15,-34 37-9-15,40 0-4 16,-40 0-1-16,17 20 1 0,-17-3-1 0,0 2-1 15,0 2-1-15,0-4 4 0,20 60-23 0,-20-57 10 16,0 37-76-16,0 1-23 0,0-58 64 16,0 36-133-16,0-16 91 0,0-20 69 15,0 17 7-15</inkml:trace>
  <inkml:trace contextRef="#ctx0" brushRef="#br0" timeOffset="108443.82">30978 14452 55 0,'0'0'42'0,"0"0"7"0,0 0-3 0,0 0-10 0,0 0 20 0,0 0-34 16,0 0 55-16,0 0-25 15,0 0-23-15,0 0 3 0,0 0-22 0,-20 20 17 16,20-20-15-16,0 0-7 0,0 0-2 0,0 0 0 0,-20 18 2 0,20 1 7 16,-37 39-9-16,17-21 8 15,-17 2-5-15,0 16 0 16,17-15-8-16,20-21 2 0,0-19 0 16,-20 39 1-16,20-22 2 31,0 22 2-31,20-22-3 0,20 4 5 15,-40-21-5-15,34 37 7 0,-34-37-9 0,20 19 3 16,-20 19 0-16,0 1-2 0,20-39-4 0,-20 38 2 0,0 18 7 16,0-18-5-16,0 1-4 0,0-20 4 15,-40 57-14-15,40-56-6 0,-17-3 2 0,0 3-63 16,17-20 51-16,-20 0-39 0,20 0 29 0,0 0-4 16,-20-37-56-16,20 17 42 0,0-17-79 0,0-2 118 0,20 0 2 15</inkml:trace>
  <inkml:trace contextRef="#ctx0" brushRef="#br0" timeOffset="108793.57">31129 14433 77 0,'0'0'169'0,"0"0"-57"16,0 0-37 0,0 0-66-16,0 19 21 0,0 1-20 0,0-2-6 15,0 1-1-15,0 18 11 0,0-37-8 0,0 58 3 16,0-1-7-16,0-20 0 0,0 155-5 47,-20-59-70-47,3-58-26 0,-20-35-105 0,-3-40 100 31,23-40 99-31,-3-18 35 0,0 21 27 16,20 18-38-16,0 19-1 0,-20-38 20 0,20 19-1 0,0 19-19 15,0-37 13-15,0 37-17 0,0-21 10 0,0 4-3 16,0-3-11-16,40 20-4 15,-40 0-6-15,20 0 1 0,-20 0-1 0,17 0 1 16,40 0-20-16,-37-19 11 0,-3 19-28 0,23-17-69 16,0 17-12-1,-40 0 94-15,0 0 6 0,14 0 0 0,6 0 13 0,0 0-3 16,-20 0 1-16</inkml:trace>
  <inkml:trace contextRef="#ctx0" brushRef="#br0" timeOffset="109226.36">31300 14796 10 0,'0'0'8'0,"0"0"3"15,0 0 8-15,0 0 44 0,0 0 33 0,0 0-70 0,0 17 20 16,0-17-26-16,0 0-2 0,0 19 29 0,0-19-26 15,0 78 27 17,0 73-26-32,20-95-20 15,-20-35-3-15,0-4 0 0,40 2 7 16,-6-95 0 0,-34 76-6-16,20-95-2 15,0 59 4-15,-3-62 6 16,3 61-4-1,-20 37-3-15,0 0 0 0,20 0 14 16,-20 20-14-16,17 38 16 16,-17-41-14-16,20 23 1 0,-20-4-3 15,0-16-1-15,23-3 4 0,-23 4 1 16,0-1-5-16,14-20 1 0,6 0 4 16,-20 0-3-16,0-20 2 0,20-1-2 0,-20 21-1 0,0-37 2 15,20-20-3-15,-3 57 3 0,-17-19 4 16,0-18-5-16,20 37 3 0,-20-21-3 0,0 21-1 0,0-17 4 15,17-3 1-15,-17 20-4 0,0 0 0 0,0 0 6 16,20 37 2-16,-20 4-8 0,23-41-3 16,-23 17 3-16,0 2 0 0,0-19-1 0,14 77-3 31,26-2-19-31,-20-35-23 0,-3-40-3 0,-17 0 26 16,18 0-23-16,-18 0 21 0,22-40-62 0,-22 23 12 15,17-24 33-15,-17 4-39 0,20 18 43 0,-3-96-45 16,-17 98 80-16,20-78-2 0,0 56-5 15</inkml:trace>
  <inkml:trace contextRef="#ctx0" brushRef="#br0" timeOffset="109576.53">31987 14472 10 0,'0'0'2'0,"0"0"9"0,0 0 2 0,0 0 91 16,0-20-75-16,0 20 61 0,0 0-61 15,0 0 20-15,0 0-15 0,0 0-5 0,0 0-16 0,0 0 6 16,0 20 4-16,0 36 2 16,0-38-19-16,0 40 7 0,0 19-2 15,15-40-2-15,-15 2-5 0,0-21 0 0,0 20-5 0,0 18 3 16,0-15 0-16,0-5 1 0,0 41 0 15,0-60-3-15,0 4 0 0,-15 16 0 0,15 3-8 0,0-4-12 0,0-16 5 0,-23 18-30 16,23-1-54-16,-17-17 6 0,17 0-59 16,0-3 69-16,-20-34 73 0,20 17 9 15,0-20 0-15,-20-17 0 0,20 17 1 0,0 1 1 16,0 0 3-16,0-20 3 0,-17 22 36 0,17-23 36 0,0 23 4 16,-20-3-10-16,3-74 89 46,34 73-103-46,3 21-45 0,37 0-3 0,-57 0-10 0,17 0 2 0,6 0-2 16,-8 0 0-16,-15 21-1 0,20-21-3 0,-1 0 2 0,19 0-7 0,-38 0 2 16,19 17-1-16,1-17-19 0,-2 0 7 0,-18 0-1 0,76 0-159 15,-56 0 89-15,-20 0 37 16,18 0-35-16,-18 0 50 0,0 0 26 0</inkml:trace>
  <inkml:trace contextRef="#ctx0" brushRef="#br0" timeOffset="110293.15">30465 16277 30 0,'0'-17'64'16,"0"17"-44"-16,0-40 31 0,0 3-8 16,0 16-20-16,0 4-13 0,0-39 11 15,0 56-17-15,-20-40 4 0,20 23-4 0,0-24 1 16,0 4-3-16,-20-20-2 0,20 57-2 0,0-19 2 15,0 2-6 1,-20-5-10-16,20 22 9 0,0 0 2 16,0 0 2-16,0 0 3 15,-14 0 1-15,14 0 1 0,0 0 1 16,0 0-2-16,0 22 5 0,0-22 7 16,0 0-10-16,-23 0 0 0,23 0-3 15,0 0 1-15,0 0-1 0,0 0 1 0,0 0-1 31,0-22 8-31,0 22-7 0,0 0 3 16,0 0 1-16,0 0-1 0,0-19 13 16,0 19-11-16,0 0 0 0,0 0 20 15,0-17-15-15,0 17-7 0,23 0 16 16,-23-20-9-16,0 20 2 16,0 0-6-16,0 0 2 0,0 0 10 15,14 0-1-15,-14 0-12 0,0 0 9 16,0 0-10-16,0 0 4 0,0 0 0 0,0 0-4 0,0 0 4 15,0 0-6-15,0 0 0 0,0 20 13 16,0-20 1 0,0 17-7-1,-14 24-6-15,14 33 0 16,0-55-3-16,0-19 1 0,0 37-3 0,0 61 3 16,0-81 1-16,0 3-2 0,0-1-2 15,0 19 0-15,0-1 1 0,0 3 1 0,0-23-1 16,-23 22 0-16,23-20 0 0,0 20 1 15,-17 55-5 1,17-94 4-16,0 77-21 16,0-39-25-16,0-20 16 0,0-18 11 0,0 18-2 0,0-18-3 0,0 20-3 0,0-20-36 15,0 21-228 1,0-21 245-16</inkml:trace>
  <inkml:trace contextRef="#ctx0" brushRef="#br0" timeOffset="111976.74">29895 16962 11 0,'0'0'9'0,"0"0"-1"0,0 0-1 0,17-20 29 0,-17 20-20 16,0 0 39-16,0-17-37 0,0 17 18 0,0 0-20 0,0 0-2 16,20-20 20 15,-20-17 67-31,0 37-55 16,0 0-34-16,0 0 2 0,0 0-1 0,23 0 0 15,-23 0-7-15,0 0 7 0,0 0-11 0,0 17 4 0,0 3 0 16,-23 0-4-16,23 17 1 15,-20 20 0-15,20-20-3 0,-17 3-2 16,17-23 0-16,0 3 2 0,0 18 1 0,-20 1-1 0,20-22 1 16,0 23-1-16,0-1 0 0,-20-20 1 15,20 37 3-15,0-56-4 16,0 0 0-16,-17 18 2 0,17-18-2 0,0 0 0 0,0 20 1 0,0-20 1 16,0 0 0-16,0 0 5 15,0 0-3-15,0 0-2 0,0 0-1 0,0 0 5 16,0 0-3-16,0 0-1 0,0 0 1 0,0 0-1 15,0 0 0-15,0 0-1 0,0 0 0 0,0 18 5 16,0-18-5-16,0 0 0 0,0 0-1 16,0 19 1-16,0 2 1 0,0-21-2 0,0 19 0 15,0-19 0-15,0 0 1 0,0 17 0 0,0-17-1 16,0 20 2-16,0-20-5 16,0 19 0-16,0-19-71 31,-20-39-52-31,20 39 49 0,0-17-18 0,0-2-4 0,0-21 17 15</inkml:trace>
  <inkml:trace contextRef="#ctx0" brushRef="#br0" timeOffset="112276.68">29818 17133 15 0,'-20'0'8'0,"20"0"5"0,0-20 7 15,0 20 2-15,0-17-11 0,0 17-1 0,0-19 21 16,20-19 11-16,-20 18-22 15,0 20-11-15,0 0-1 0,20-19 11 0,-20 19-10 0,0-17 50 32,17-24 7-32,3 24-20 0,-20 17-36 0,0-20 10 0,0 20-3 15,20-20 4-15,-20 20-15 16,0 0 24-16,17 0-23 0,3 0 21 31,17 77-18-31,-37-56-10 0,20 15 4 0,0 1-3 0,0 3-3 16,-3-23 1-16,-17 41-2 0,17-19-3 0,23 57-17 15,-40-77 12-15,23 37-35 0,-9-38 25 16,-14 20-28-16,20 21-41 0,-20-42-24 16,0 3-10-16,0-1 77 0,0-19 22 15</inkml:trace>
  <inkml:trace contextRef="#ctx0" brushRef="#br0" timeOffset="112425.28">29969 17362 28 0,'0'0'128'0,"0"0"-95"0,-37-20 46 0,17 20-41 0,3 0 3 16,17 0-30-16,-20 0-1 0,0 0 8 0,20 0-10 15,0-17-1-15,0 17-1 0,0 0 0 0,0 0 23 16,20 0-26-16,-20 0-3 0,57 0-22 16,-34 0-32-1,11 0-71-15,-34 0 79 0,20 0-56 16,-20 0 61-16,20 0 15 0,-20 0 13 0,17 0-3 0</inkml:trace>
  <inkml:trace contextRef="#ctx0" brushRef="#br0" timeOffset="112793.11">30180 17267 23 0,'0'0'235'0,"0"-19"-128"0,0 19-74 0,0 0-18 16,0 0 23-16,0-21-11 0,0 21-14 15,-20 0 9-15,20 0-18 0,0 0-1 16,-20 21 5-16,20-21-8 0,0 0 0 0,-14 19 3 16,14-1-3-16,0 3 0 0,0-2 0 15,0-2 0-15,0-17-2 0,14 20 0 0,6 17-5 16,0-17 6-16,0-2 3 15,-3-18 3-15,0-18-2 0,-17-2-2 16,0 2 0-16,0-1 1 0,0 19-1 0,23-37 0 0,-23-61 9 16,0 81-8-16,17-22-1 0,-17-113 7 15,0 95-3-15,0 20 1 16,0 17-5-16,0 0 1 0,0 3 3 0,0-61 2 16,0 42 2-16,0 36-6 0,0 0-2 15,0-21 4-15,0 21-4 0,0 21 1 0,0-4-1 16,0 2 1-16,0 39-1 15,0-38-1-15,0 37 3 0,0-40-3 0,0 60 2 0,0-57-1 0,0-3-4 16,0 60-7-16,0-56 6 0,0 92-56 16,0-95 43-16,0 22-51 15,0 34-168 1,0-54 130-16,20-20 62 0,-20 18-2 0,0-18 39 0,0 0-5 0</inkml:trace>
  <inkml:trace contextRef="#ctx0" brushRef="#br0" timeOffset="113159.68">30465 17171 13 0,'0'0'10'0,"0"0"0"0,0 0 6 0,0 0 3 0,0 0 24 0,0 0-3 16,0 0 52-1,0 0-74-15,0 0-4 0,0 0-8 0,0 0-1 0,0 20 1 16,0-20-5-16,0 19 1 0,0-2 0 0,0 4 0 0,0-2 0 16,0 20-1-16,17-3-1 0,-17-36 0 0,0 57 2 15,20 21-1-15,0-42-1 0,-20-36 0 0,17 0 0 16,-17 39 0-16,40-21 7 0,-40-18 7 0,17 0 5 15,3-18 4-15,0-38 9 0,-20 16-13 16,17 3 0-16,3-40 4 0,-20-111 16 47,20-135 24-47,-20 263-53 0,0 60-7 0,0-38 5 16,-20 20-2-16,20 18-2 0,0 0 0 0,0 0 4 15,0 0-5-15,0 18 4 16,0 3-6-16,0-4 0 0,0 2 1 0,0 22-1 0,0-4-1 0,-20 20-1 0,20-20 1 15,0 57 0-15,0 4-2 0,0-42 0 0,0-18 0 16,0 39-11-16,0-40 2 0,0 38-22 0,0-16-7 0,0-22 16 16,0-18-4-16,0 19-39 0,0 20-19 0,20-22-144 15,-20 3 148-15</inkml:trace>
  <inkml:trace contextRef="#ctx0" brushRef="#br0" timeOffset="113760.09">29513 17477 12 0,'0'0'2'0,"0"0"2"16,0 0-3-16,20 0 2 0,-20-21-2 0,0 21 3 16,0 0-2-16,20-19 11 0,-20 1-10 0,17-2 21 46,6-17 123-46,-6 17-70 16,-17 20-55-16,17-17 9 0,-17 17-21 0,0 0 0 0,0 0 7 16,0 0 4-16,0-19 6 15,0 19-14-15,0 0 0 0,0 0 3 16,-17 0 3-16,17 0-15 0,0 19 4 0,-17-19-3 16,17 0-2-16,-23 17 2 0,23 3-2 0,-57 55 3 15,40-56-5-15,-43 95-4 16,43-114 1-16,0 40-11 0,-3-2-11 15,0-2-11-15,0-16 12 0,20-1-4 0,0 0-3 0,-14 0-49 16,-9 19-144-16,23-18 187 0,-20-20 18 0,20 18 4 16</inkml:trace>
  <inkml:trace contextRef="#ctx0" brushRef="#br0" timeOffset="114610.64">28715 18178 14 0,'0'0'16'0,"0"0"20"0,0-17-11 0,0 17 0 0,0 0 25 0,0-19-27 16,0 19-2-16,0-19-2 0,0 19-2 0,0 0-1 0,0-19 14 0,0 0 15 15,0 19-37-15,0-21 2 0,0 21 13 0,0 0-16 16,0-17-1-16,0 17 6 0,0 0-2 0,0 0 0 0,0 0-2 16,0 17 2-16,20 4 4 15,-20-2-10-15,0 0 0 0,20 0-1 16,-20 0-2-16,0-2 1 0,0-17-1 16,17 21-3-16,5 15-22 15,-22-36-8-15,0 21-44 16,0-21 43-16,-22 0-46 0,22 20-65 0,-17-20 78 15,17 0 52-15</inkml:trace>
  <inkml:trace contextRef="#ctx0" brushRef="#br0" timeOffset="114943.88">28603 18407 24 0,'0'0'128'0,"0"0"-3"0,0 0-80 0,0-19 46 0,75 1-27 31,59-21-44-31,-134 39-20 0,74-18-42 16,-34-2-105 0,-40 20 121-16,0 0 2 0,17-37-131 15,-34-2 77 1,-3 0 76-16,20 39 4 16,0-36 25-16,-20 36-8 0,20 0 5 0,0-19 2 0,-17 0 27 15,17 19-4-15,-20-19-27 0,20 19-2 0,-55-58 62 16,55 58-73-16,-39-20 24 15,39 3-26-15,-20 17 4 0,20 0-7 0,-20-19 4 0,20 19-4 16,0 0 3-16,0 0 6 0,20 0-10 0,-20 0 0 16,59 0 7-16,-24 19-11 15,-15-19-1-15,0 37-17 0,-20-37-12 0,17 0 11 16,3 20-29-16,-20-20 18 0,37 17-149 16,-37-17 132-16,23 0 13 0,-23 21-8 0</inkml:trace>
  <inkml:trace contextRef="#ctx0" brushRef="#br0" timeOffset="115327.28">29000 18123 21 0,'0'0'55'0,"0"0"-28"0,0-19 86 15,0 0 4 1,20-2-49-16,-20 21-57 0,20 0 38 15,-20 0-40-15,17 21 22 16,-17-21-25-16,0 38 6 0,0-19-10 16,20 17 2-16,-20 3-2 0,0-21-1 0,0 3 0 0,0 16-4 0,0 1-20 15,0-20 8-15,0-18-3 0,0 78-133 16,-20-59 82-16,20-19-13 0,0 0-31 16,-17 0 80-16,17 0 28 0,0-19 0 15,0-1-7-15</inkml:trace>
  <inkml:trace contextRef="#ctx0" brushRef="#br0" timeOffset="115509.99">29040 18178 16 0,'0'-17'59'0,"0"17"-29"0,0-19 56 0,0 0-63 16,0 19 17-16,0-19-10 0,0-21 10 0,17 40-28 16,-17 0 0-16,0-37 9 0,20 37-11 0,0-20 8 0,-3 3 6 15,-17-2-17-15,20 19 1 0,17-20 17 0,-37 20-9 16,60 20 14-16,-60-1-27 16,0-2 0-16,17 3-1 0,0 0 1 0,-17-3-2 0,0 4 0 15,20 17-1-15,-20-38 0 0,0 19 0 0,0 17-2 0,0 3 1 16,0-39-2-16,0 59-21 0,0-42 14 0,-20 3-19 0,20-2 11 15,0-18-3-15,-17 18-26 0,0 3-9 0,-3-3-64 16,0-18 68-16,0 19-34 0,6-19 50 0,14 0 21 16</inkml:trace>
  <inkml:trace contextRef="#ctx0" brushRef="#br0" timeOffset="116043.94">28564 18807 43 0,'0'0'67'0,"0"0"9"0,0 0-17 0,0 0-13 0,0-19-26 16,0 19 27-16,0 0-10 0,-20-18-12 15,20 18-4-15,0-20-7 16,0 20-10-16,-15 0 2 0,15 0 0 0,0 0-4 15,0 0 0-15,-22 0 4 0,22 0-4 0,0 0-2 0,0 0 1 0,0 38 4 16,0-38-4-16,0 0-1 16,0 0-2-16,0 19 2 0,0-19 0 0,0 0 2 0,22 19-2 0,-22-1 3 15,15-18 2 1,-15 0-1-16,40 0 9 0,-40-18-10 16,19-1 7-1,-19 0-9-15,18-19 8 31,-18 38-6-31,0 38-2 16,0 0-1-16,0-38-2 0,0 38 1 0,0-38-5 0,0 38-9 16,0-19-31-16,0 1 2 0,0-20 17 15,0 18-70 1,17 1-117-16,-17-19 155 0,0 0 47 0,22 0 8 0,-22 0-11 16</inkml:trace>
  <inkml:trace contextRef="#ctx0" brushRef="#br0" timeOffset="116493.43">28715 18807 12 0,'0'0'4'0,"0"0"139"15,0 0-88-15,0 0-6 0,20 0-6 0,-20 0-6 0,0 0 3 16,20 0-20-16,-20 0 18 0,0 0-30 16,39-19 21-1,-39 19-27-15,18 0 0 0,-18 0 1 0,17 0 1 0,-17-18-3 0,20 18-2 16,0 0-5-16,-20 0 0 0,0-20-3 0,17 20-33 16,-17-19-52-16,20 19 63 15,-20 0-37-15,0 0 29 0,0 0-2 0,20 0-37 0,-20-19 30 16,17 19 31-16,6 0 13 15,-23 0 2-15,0 0 12 0,17 0 33 16,-17 0-17-16,0 0 98 16,0 0-75-16,0 0 7 0,0 0-40 0,0 0 20 15,0 0-27-15,0 0-2 0,0 0 5 0,0 0-5 16,0 0-3-16,17 0-1 0,-17 0-2 0,0 19 2 0,0-19-1 16,0 0-2-16,0 0 1 0,0 0-1 0,20 0 1 46,17-19 10-46,-37 0-1 0,0-1 7 0,20 2-6 0,-20-1 17 16,0 19-14-16,0-19-7 0,0 19 3 0,-20-19 4 16,20 19-9-16,0 0 3 0,0 0-2 0,-17 0-3 15,17 0 0-15,0 0 2 0,0 19-3 0,0 0 6 16,0 0-1-16,0 19-1 0,0-19-1 16,0 19-2-16,0-18-2 0,-20-2 4 0,20 20 10 15,0 0-15-15,0-20 0 0,-20 21-6 16,3-1-13-16,0-19-35 0,-6-19-29 0,6 0 9 15,-3 0-22-15,-17-76-142 16,37 38 196-16</inkml:trace>
  <inkml:trace contextRef="#ctx0" brushRef="#br0" timeOffset="117177.3">30901 17154 24 0,'0'0'38'0,"0"0"22"0,0 0 4 0,0-21-33 0,0 21-2 0,0 0 20 0,0 0-27 15,0 0-1-15,0 0 19 0,0 0-7 0,23 0 27 16,-9 0-26-16,6 21-2 16,-20-4-21-16,0-17 10 0,20 20-7 0,-20-1-7 0,20-19 7 15,-3 17-5-15,0 4-1 0,6-2 1 0,14 20 2 16,0-39-7-16,57 75 3 15,-94-75-6-15,20 18-2 16,0-18 2-16,-20 20-2 0,17-2 1 0,23 1-23 16,0 21-67-1,-6-3-160-15,-14-18 3 16,-20-1 205 0</inkml:trace>
  <inkml:trace contextRef="#ctx0" brushRef="#br0" timeOffset="118710.14">31870 17799 3 0,'0'0'5'0,"0"0"3"0,0 0-7 0,0 0 1 0,0 0 0 16,0 0 29-1,0 0 40 17,0 0 2-32,0 0-43 0,0 20 0 0,0-20 16 15,0 0-25-15,0 0-9 0,0 0 7 16,0 0-12-16,0 0-2 0,0 0 7 0,0 0 0 0,0 0-1 15,0 0-1-15,0 0-6 0,0 0 13 16,0 0-7 0,0 0-8-16,0 0-1 0,0 0 0 0,0 37-1 0,0-37 0 0,0 37 2 15,0-37-2-15,0 20 0 0,0 0-2 0,0-2 1 0,0 21-6 16,0-22 3-16,0-17-1 0,0 20-1 0,0 0-3 0,0-3-17 16,0 4-12-16,0-21 14 0,0 38-69 0,0-38 8 15,0 55-63 1</inkml:trace>
  <inkml:trace contextRef="#ctx0" brushRef="#br0" timeOffset="118910.2">31722 18178 60 0,'0'0'31'0,"0"0"38"0,0 0-38 0,0 0-3 0,0 0 43 0,0 0 8 31,0 0-42-31,0 0-26 0,34 0 9 16,-34 0-18-16,20 0 2 0,0 0-2 0,37 21-5 16,-40-3-24-16,20-18-207 15,-17 0 179 1,-20 0-29-16,0 0 42 0</inkml:trace>
  <inkml:trace contextRef="#ctx0" brushRef="#br0" timeOffset="119076.91">31796 17666 47 0,'0'0'109'0,"0"0"-78"0,-20 0 39 16,0 0-37-16,0 0-6 0,20 0-7 16,0 0-4-16,-14 0-4 0,14 38 2 15,0-38-12-15,14 19 1 0,-14 0-2 16,40 0-4-16,-20-19 1 0,-20 19-13 0,35-19-1 0,-35 19-6 16,22-19-42-16,-5 0 22 0,-17 20-56 0,37-2-25 15</inkml:trace>
  <inkml:trace contextRef="#ctx0" brushRef="#br0" timeOffset="119377.07">32022 18027 20 0,'0'0'48'16,"0"20"-3"-16,0-20-23 0,0 17-3 0,0-17 17 0,0 21-5 15,0 17 26-15,0-38-44 16,19 0 2-16,-19 0-7 0,20 0 0 0,-2 0 19 15,-18 0-19-15,19-19 7 0,19-38 17 0,1 0 5 16,-39 38-22 0,18 19-8-16,-18-38 8 0,0 38-10 0,19-20 0 0,-19 20 5 15,20-20 6-15,-20 20-12 0,0 0 2 0,0 0-4 16,0 20 4-16,0 0-2 16,0 54-3-16,0-74-2 0,0 20-3 0,0 0-2 15,0-3-13-15,0 4-33 0,0-2 29 0,18 0-62 16,-18-19 48-16,0 0-94 0,0 0 82 15,0 0 4-15,0 0 10 0,20 0-1 32,-20-19 22-32</inkml:trace>
  <inkml:trace contextRef="#ctx0" brushRef="#br0" timeOffset="119577.79">32404 17627 15 0,'0'-17'26'0,"0"17"-6"0,0-20 7 16,0 0 2-16,0 2 53 0,0-1-59 0,19-18 81 16,-19 18-80-16,0-2 2 15,0 21-13-15,18 0-6 0,-18 0 40 16,37 77-15-1,-37-20-21 1,20 37-1-16,-20-74-9 0,0 95 1 16,22-41 0-16,-22 23-3 0,0-23-3 15,0-53-1-15,0 17-1 0,-22 95-63 16,22-96 29-16,-20 40-124 16,20-59 69-16,-17 1-7 15,17 1 87-15</inkml:trace>
  <inkml:trace contextRef="#ctx0" brushRef="#br0" timeOffset="119842.4">32364 17837 41 0,'0'0'62'0,"0"0"0"0,-15 0-16 0,15 0 39 16,0 0-71-16,0 0 26 0,0 0-16 0,0 0-3 16,0 0 4-16,15 0-8 0,-15 0-2 15,59 19 21 1,-59-19-32-16,18 0 3 0,-18 0-5 0,20 0-1 0,17 0-2 16,-15 0-26-16,-22 0-12 15,15 0 14-15,-15 0-40 0,20 0-203 16,0 0 208-16,-20 0 43 0</inkml:trace>
  <inkml:trace contextRef="#ctx0" brushRef="#br0" timeOffset="120127.61">32706 17590 54 0,'-17'0'235'0,"17"0"-218"0,0 0-2 0,0 0 48 16,0 0-53-16,0 20-1 0,0-3-1 15,0-17-6-15,0 39 1 0,0-1 1 0,0 0-2 16,0-38-1-16,0 57 0 0,0-37-1 0,0-2 0 16,0 135 2-16,0-116-1 0,0 0 0 15,0 3 0-15,-20-2-1 0,20-2 1 0,0-36 2 0,0 21 1 16,0-3 10-16,0-18-3 0,0 0-2 16,0-18-2-16,20-3-2 15,-3-15-4-15,3 36-2 16,0-19 0-16,-20 0-7 0,17 0-11 0,-17 19 6 0,22-21-19 15,-7 21-33-15,-15-17-29 0,23-3 55 0,-23 20-5 16,17 0-74-16,-17 0 98 0,20 0 6 16,-20 0 10-16,17 0-8 0</inkml:trace>
  <inkml:trace contextRef="#ctx0" brushRef="#br0" timeOffset="120427.27">32957 18027 11 0,'0'0'9'0,"0"0"14"16,0 0 29-16,0 0-18 0,0 0 31 0,0 0-8 0,0 0-32 16,0 0-3-16,0 0-2 0,0 0 70 31,0 0 0-31,0 37-77 15,0-16-9-15,0-2-1 16,0 0-2-16,0 0-2 0,0-19 0 0,0 19-5 0,0-2 0 0,0 22-75 31,0-21 12-31,0-18 5 0,0 0-122 0,0 0 159 16,0-36-8-16,0 36 25 0,0-21 4 0,0 4 2 0,0-2 3 0,0 0 1 16,0 0 2-16,0-21 1 0,0 3 32 0,0 0 14 15,0-2-22-15,0-36 74 0,0 55-47 16,0 1-30-16,0 1 0 0,0-21 19 0,0 20-7 0,0 19-22 15,0-19 13-15,-23 0-14 0,23 19-7 0,0 0 1 16,0 0-4-16,0 19 2 0,0-19-6 16,0 0-3-16,0 0-8 0,23 0-28 0,-23 0 19 15,0 0-3-15,0 0-37 0,17 0 24 0,-17 0-5 0,17-38-50 16,3 0-40-16,-20 20 124 0,37-20 0 16,-37-2 2-16</inkml:trace>
  <inkml:trace contextRef="#ctx0" brushRef="#br0" timeOffset="120577.58">33162 17362 19 0,'0'0'33'0,"0"-20"43"0,0 3 91 16,0-23-60-16,0 40-88 15,0 0-1-15,0-18 39 0,0 18-47 0,-14 58 43 47,-9 150-36-47,23-171-16 0,0 41-2 0,0-42-1 16,0 3-1-16,0 18-19 0,0-18 11 0,0 75-93 16,0-96 78-16,-20 21-77 0,20-22 2 15,0 3-12-15,0-20 73 0,-17 0 16 0,17 0 11 16,-20 0-1-16</inkml:trace>
  <inkml:trace contextRef="#ctx0" brushRef="#br0" timeOffset="120777.38">33011 17761 14 0,'0'0'14'0,"0"0"3"0,-20-19 115 0,20 19-63 0,0-19 11 16,0 19-58-16,0-19 66 15,20 19-70-15,-20 0-3 0,20 19-8 16,54-19 12-16,-54 19-18 16,3-19-1-16,11 0-3 0,43 19-96 15,-60 0 69-15,3-19-5 16,3 0-193-16,-9 0 127 15</inkml:trace>
  <inkml:trace contextRef="#ctx0" brushRef="#br0" timeOffset="121127.14">32689 18446 24 0,'0'0'57'0,"0"0"-20"0,0 0 65 0,0-19-49 0,0 19-31 15,0 0 0-15,0 0 14 0,0 0-20 0,0 0-1 0,0-20-1 0,0 20 10 16,0 0 0-16,0 0-13 0,17-19 27 16,-17 1 15 15,20-3-19-31,-20 21-33 16,0 21 1-16,0-21-2 0,0 18-1 0,0 1 1 0,0 1 2 15,0 55-19 1,0 21-70-16,0-77 45 0,0 0 18 15,0 0-32-15,0-19 23 0,-20 18-53 0,20 2 33 16,0-20-2-16,0 19-32 0,0-19 64 0,0 19 14 0,-17-19-5 0</inkml:trace>
  <inkml:trace contextRef="#ctx0" brushRef="#br0" timeOffset="121377.31">32629 18388 11 0,'0'-18'14'0,"0"18"10"0,0-57 154 15,0 37-142 1,0 3 10-16,0-3-24 0,0-1-2 0,0 21-12 16,0 0 2-16,0-18 8 0,0 18-9 0,0 0 7 0,0 0-4 15,0 0-1-15,-17 0 11 16,-1 39-3 15,-41 36-23-31,44-57-12 0,15 3-10 16,-22-21 10-16,2 18-23 0,-17 21-122 15,37-39 117-15,0 19-2 0,-37 19-75 16</inkml:trace>
  <inkml:trace contextRef="#ctx0" brushRef="#br0" timeOffset="121542.46">32327 18673 13 0,'0'0'12'0,"0"0"37"0,0 0 27 16,0 20-38-16,0-20-5 0,0 0-1 0,0 0 22 0,22 0 11 15,-22 0-30-15,35 0 13 0,4 0-14 16,-21 0-18-16,19 0 11 0,-37 0-16 0,57-20 8 15,20 20 4-15,-60 0-18 0,43 0 4 16,-43 0-7-16,40 0-2 0,-35 0 1 0,33 20-3 16,-18-20-5-16,-17 0-12 0,0 0 7 0,-3 0-20 0,6 19-9 15,-23-19 16-15,17 0-37 0,-17 0 23 0,17 0-58 16,-17 0-129-16,0 0 186 16</inkml:trace>
  <inkml:trace contextRef="#ctx0" brushRef="#br1" timeOffset="131493.4">30482 11791 36 0,'0'-20'98'15,"0"20"-78"-15,0-19 26 0,0 19-33 0,-17 0-1 0,17-18 11 16,0 18-12-16,-20-19 9 0,-20-1 13 0,26 1-14 16,-26 0 4-1,20 19-11-15,0 0-2 0,-17-19-4 0,37 19-2 16,-40 0 3-16,40-19-4 0,-17 19 0 0,-20 0 6 0,-3 0 0 16,26-19-6-16,14 19 0 0,-63 0 5 0,46 0-5 15,-20 0 5-15,-3 0-3 0,26 0-5 0,-29 0 5 16,26 0-3-16,-40 19 3 0,37 0-3 0,-34 19 1 0,14-19-2 15,-74 95 1 1,0-18 0-16,77-59-1 0,-3 1 0 0,-17 39 0 0,0-1 2 0,17 0 3 16,6-38-4-16,14 0 1 0,-20 39-2 0,3-22 2 0,37-16-1 0,-77 132 1 15,40-95-3 1,0 57 4 0,-60 76-3-16,60-133 0 0,-18 97 0 0,-24-23 0 31,24 22 1-31,16-40 0 31,-115 211 18-31,137-324-17 16,-21 38-6-16,19-37 3 0,-16 36 3 0,35-18-4 0,-42-38 2 15,42 21-3-15,-57 72 0 0,39-72 2 0,-39 53 2 16,57-36-2-16,-39 1 0 0,39 17 1 0,-18-36 2 16,18 18-2-16,-20-1 1 0,20 2-2 0,-20 0-4 15,3 17 5-15,17-39-1 0,-40 137-4 16,40-137 5-16,0 4-1 0,0 16 2 0,0 3-1 0,0-23-2 15,0 22 0-15,0-1-2 0,0-1 2 0,0 3 0 0,0-3-3 16,0 20 3-16,0 37 1 16,20-74 1-16,-20 38-3 0,37-39-3 0,-37-1 0 0,0 2 5 15,40 16 0-15,-40 5 2 0,18-24-2 0,4 3 0 0,-5 17 1 0,1-17-1 16,39 94-1-16,0-40 3 16,-37-16-3-16,-20-39 1 0,22 19 0 15,-22-18-1-15,15 37 1 0,5 0-2 0,-1-37 2 16,-19 17 0-16,38 77-1 0,-21-77-1 15,-17-17 1-15,40 57 0 0,-40-60 2 0,22 22-2 0,-22-21 1 16,0 2-1-16,55 95 0 47,-1 131-2-47,-32-207 2 0,-22-1-2 0,18 39-2 31,-36-60 2-31,18 22-2 16,-22-39 4-16,22 0 1 0,0 17-1 15,0-17 2-15,0 21-2 0,0-21 0 0,0 0 0 16,0 19 2-16,0-19-2 0,0 18-1 0,0-18 1 0,0 21 1 16,0-2-1-16,0-19 0 15,0 17 0-15,0-17-1 0,0 0 1 0,0 20 1 16,0-20 0-16,0 0 0 0,0 19-1 0,0-19-4 0,0 0-1 16,-17 18-6-16,17 2-44 15,0-20 44-15,-18 0 0 0,18 0-2 0,0 0-1 0,0 0-20 0,0 18-1 16,0-18 15-16,-19 0-84 0,19 0-4 15,0 0 79 1</inkml:trace>
  <inkml:trace contextRef="#ctx0" brushRef="#br1" timeOffset="131861.71">28432 17248 7 0,'0'0'17'0,"0"-21"2"0,0 21-6 0,0 0 33 0,0-17-15 15,0 17 10-15,0 0-19 0,0 0 31 16,0 0-43-16,0 0 7 0,0 0 6 16,0 0-8-16,0 0 5 15,0 17-10-15,0 23-2 0,0-40-4 0,0 39 4 16,0-3 2-16,18 3-5 0,-18-1 2 0,17-38-3 15,-17 37-1-15,20 20 9 0,-20-18-10 0,42 19 10 16,-7-20-4-16,4-2 4 16,-21 3 2-16,-18-39-9 0,17 19 5 0,5-19-3 15,-22 0-1-15,18 0-1 0,2 0 2 0,-20 0-7 63,96-115 32-63,187-399-12 0,-263 457-47 15,40-16-147-15,-60 52 46 0,14 1 74 0,-14 3-81 0,0 17 118 0,20 0 7 16</inkml:trace>
  <inkml:trace contextRef="#ctx0" brushRef="#br1" timeOffset="133111.04">30978 12722 3 0,'0'0'7'0,"-20"0"-8"0,20 0-1 15,0 0 2 48,0 0-3-63,0 0-1 15</inkml:trace>
  <inkml:trace contextRef="#ctx0" brushRef="#br1" timeOffset="133645.49">31032 11942 6 0,'0'0'4'0,"-17"0"-2"0,0 0-1 0,-23 0 0 0,20 0 1 0,6 0 0 0,14-19-2 0,-23 19 0 0,23 0 1 0,0 0-1 16,0 0 0 47,-20 0 2-48,0 0-2-15,20 0 0 0,-34 0 1 0,34 0-1 0,0-18 0 0,0 18 0 0,0 0 0 0,0 0-1 0,0 0 1 63,0 0-1-48,0 0 0-15,0 0-1 0,0 0-15 0</inkml:trace>
  <inkml:trace contextRef="#ctx0" brushRef="#br1" timeOffset="134928.85">30881 11695 10 0,'0'0'24'0,"0"0"-16"0,-20 0-4 0,20 0-4 0,0 0 0 0,0 0 0 16,-17 0-2-16,17 0 1 0,0 0 1 62,0 0-5-46,-17 0-7-16,17 0 9 0,0 20 2 0,0-20-2 15,0 0 0-15,0 0 2 0,0 0 1 63,0 19-11-47</inkml:trace>
  <inkml:trace contextRef="#ctx0" brushRef="#br1" timeOffset="136294.53">30958 11011 11 0,'0'0'7'0,"0"0"2"0,0 0 3 0,0 0-5 0,0-19 1 0,0-1 24 16,0 20-23-16,0 0 0 0,0 0-9 63,-20-171 290-63,20 171-274 0,0-18 0 15,0-1 22-15,0 19-33 0,0 0 18 16,0 0-23 46,0 170 17-62,-14 96-103 0,14-226 35 0,0 54-186 0,0-94 192 0,0 18 9 0,0-18-7 16,0 0 32-16</inkml:trace>
  <inkml:trace contextRef="#ctx0" brushRef="#br1" timeOffset="136662.39">31072 11048 18 0,'0'0'176'0,"0"-19"-63"0,0 19-6 0,0 19-82 0,0 2-10 0,0 54 18 15,0-56-29-15,-17 18 4 0,17-37-8 63,0 77 11-48,0-2-8-15,37-55-2 0,0 0-8 0,23-40-66 0,-60 20 54 0,14-20-84 0,26 20-98 16,-40-18 168-16,0 18 7 16,77-134 212 31,-77 116-56-47,0 18-71 15,0 39-47 1,0-39-10-16,0 37 0 0,0-37-2 62,17 0-443-46</inkml:trace>
  <inkml:trace contextRef="#ctx0" brushRef="#br1" timeOffset="137344.94">31360 10934 11 0,'0'0'17'0,"0"-18"54"0,0 0-9 0,0-3-8 15,0 21-54 48,0-37 116-63,0 55-80 0,17 22-23 0,0 16-17 0,-17-18-23 15,40 18-196-15,-23-56 169 0,-17 0 34 0,20 0-10 0,-20 0 26 16,0 0 4 46,0 0 0 1,57 0 11-32,-57 0 25-31,23-19 25 0,11 1 130 0,-14 18-132 0,0 18-46 0,-3 1-5 0,3 20-3 0,-20 18-3 0,0-19-2 0,0-20-1 16,0 22 0-16,37-3-41 0,-37-18 27 0,23-38-25 0,-23 0 11 0,14 19 6 0,-14-18 11 15,0 18-12-15,0 0 10 0,0 0 14 63,40 75-119-32,-40 39 183-31,0-114-57 16,0 19 1-16,0 19 32 0,0-19-24 0,0-19-1 15,0 0-8-15,0 18 12 0,0-18-19 63,94-704 248-32,-94 631-221-31,0-4 2 16,0 77-21-16,0 0-7 15,0 0-1 48,0 0 19-32,-17 342 35-31,17-228-53 16,0 361-113-16,0-437 5 0,17-57-209 15,3-19 204-15</inkml:trace>
  <inkml:trace contextRef="#ctx0" brushRef="#br1" timeOffset="137695.9">32175 10916 65 0,'0'0'187'0,"0"0"-122"0,0 0-47 0,0 18 40 0,0 2-52 15,0-2-3-15,0 2-5 0,0-20-9 0,0 0 11 63,0 0 0-1,0 0 0 1</inkml:trace>
  <inkml:trace contextRef="#ctx0" brushRef="#br1" timeOffset="137720.41">32193 11144 75 0,'0'96'-75'0</inkml:trace>
  <inkml:trace contextRef="#ctx0" brushRef="#br1" timeOffset="138094.53">32498 10840 18 0,'0'-57'207'0,"0"20"-117"0,0 16 38 0,0 21-120 0,0 39 24 16,0-2-21-16,0 2-5 0,-20 37 1 0,20-76-7 62,0 171 8 1,57 19 12-63,-17-190-10 0,14-133-4 0,-14 76-17 0,17-76-203 0,-37 113 25 0,-3 20 70 0,-17 0 101 15</inkml:trace>
  <inkml:trace contextRef="#ctx0" brushRef="#br1" timeOffset="138595.78">32800 11106 14 0,'0'0'20'0,"0"0"33"0,0 19 113 0,-15-19-65 0,-24 0 40 0,39 19-129 16,0 19-2-16,-20-20-4 0,20 22-3 0,0-40-2 0,0 0-1 62,0 37 7-15,20 115 48-47,-20-133-44 0,0-19 14 16,17-76-2-16,20-75 1 0,-37 112-20 0,0 20 1 0,0 19-1 0,0 19-2 0,0 20 3 0,0-2-7 15,0-37 0-15,0 0 2 63,60-58-427-16,-43 40 605-47,-17 18-163 0,0 0-2 0,20 39 27 0,0-2-16 15,-20-18-12-15,17 19 2 16,6-38-1-16,-23 0-13 63,54 0 51-32,40-115-29-31,-74 97-21 0,37-20-187 0,-37 57 90 15,-60 114-266-15</inkml:trace>
  <inkml:trace contextRef="#ctx0" brushRef="#br1" timeOffset="139595.29">31337 12076 32 0,'0'0'53'0,"0"0"11"0,-17 0-13 0,17 0 6 16,0 0-41-16,0 0-2 0,-20 0-1 0,20-19 11 16,0 19-2-16,0 0-12 0,0 0 0 0,-20 0 0 0,20-19 0 0,0 19-1 0,0-19 11 15,0 19-11-15,0-20 48 16,0-17-11-1,0 37-1 1,0 18-41-16,0 1-1 16,-17 76 3 15,-3 133-86-31,-20-133-41 16,40-38 41-16,-14-37-28 15,-9-1-10-15,6-19 80 0,17-19 23 0,-20-1 11 16,20 2 3-16,0-2 0 15,-20-36 19-15,20 38-6 0,0-2 51 0,-17-19 10 16,17 21-6-16,0 18-46 0,0 0 19 0,0 0-1 16,0 0-21-16,0 0 58 15,0 0-66-15,0 0 8 0,17 18-3 0,3-18-2 16,17 19 0-16,-37-19-10 0,23 20-1 0,-9-20-1 16,46 20-10-16,-43-20-38 15,3 18-22-15,0-18 8 0,-3 0 27 16,-17 0-42-16,23 0-13 0,11 0-11 0,-34 0 87 15,20 0 6-15,-20 0 7 0,20 0 0 0,17-58 50 47,0 39 195-47,-37 19-187 0,0 0-45 0,20 0 11 0,-20 0-14 16,0 0 8-16,23 0 6 0,-23 19-15 16,0-19-6-16,14 20 5 15,26-20-4 1,-40 0-5-16,20 0 2 0,-3 0-2 15,-17-20 1-15,0 20-4 0,20-19-32 16,-3 19 8-16,-17 0 3 16,0 0 18-16,20 0 8 0,-20 0 3 15,37 0 10 1,-37 0-2 0,20 39 13-16,-20-39-18 0,0 0-3 0,0 20 5 0,0-20 1 0,0 0-4 15,0 0-2-15,0 18 6 0,0-18-2 0,0 0-2 0,0 0-1 16,0 19 16-16,0-19-11 0,0 0 4 15,0 18-4-15,0-18-5 0,-20 0-2 0,20 0-1 16,0 19 2-16,-14-19-1 0,-9 20 7 0,-14 37-2 16,37-38-7-16,-57 95 6 15,17 19-10-15,40-114 4 0,-57 171-56 16,57-133 13 0,0-38 17-16,0-1-3 0,-17 2-33 0,17 94-330 31</inkml:trace>
  <inkml:trace contextRef="#ctx0" brushRef="#br1" timeOffset="140128.84">31927 12399 17 0,'0'0'50'0,"0"0"-22"16,0 0 51-16,0 0-36 0,0 0-7 16,0 0-20-16,0 0-3 0,0 0-2 0,0 0 41 15,0 0-44-15,0 18 26 0,0-18-27 16,-20 134 50 15,3-77-51-31,17 0-2 0,0-37-4 0,0-2 1 16,-20 58-1-16,3-38-2 0,17 1 1 0,-22 17-1 15,22-37-1-15,-18 58-11 0,18-58 9 16,-17 18-10-16,-3 1 3 0,20-19 1 0,-20-19-2 16,0 0-3-16,20 0 6 15,0-57-7-15,0 38 3 0,0-38-7 16,0 39 15-16,0 18-1 0,0-39 0 0,0 1-9 0,0 1 12 16,60-60 3-1,-60 60 2-15,35-58 32 0,-13 56-2 16,-5 21-8-16,3-20-1 0,-3-20 9 15,3 20-14-15,0-18 15 0,20-2-7 16,-25 39-19-16,5 1 11 16,-1 18-12-16,1-20 7 0,-20 20-7 15,18 0 1-15,1 0-4 0,-19 20-1 0,0 17 4 16,0-37-4-16,0 40-3 0,0-40 1 0,0 18 0 16,0 1 2-16,0-19-3 0,-19 18-2 0,19 1 0 0,-38 19-21 15,19-18-12-15,19-1 22 0,-35 19-97 16,35-19 58-16,-23-19-17 0,23 18-132 47,0-18 193-47</inkml:trace>
  <inkml:trace contextRef="#ctx0" brushRef="#br1" timeOffset="140378.01">32136 12494 16 0,'0'0'37'0,"39"0"135"0,-39 0-149 16,18 0 42-16,21 0-11 16,-21 0-43-16,2-20 10 15,-1 2-11-15,-1-2-5 16,-18 20-1-16,0 0-1 0,0-19 2 0,20-36 17 15,-20 35-10-15,0 20-5 0,0-20 5 0,0 1 2 0,0 19-8 16,0-18 4-16,0-2-5 0,-20 20 0 0,20 0 11 16,-37 0 12-16,37 0-23 15,-20 20 5-15,2 17-5 0,18-37-3 0,-20 134 7 16,20-116-9-16,0 2 0 16,0 74-10-16,0-94 2 0,0 20-7 15,0-20-4-15,0 0-10 16,20 19-61-16,-2-38 3 15,-18-1-17 1,39-17-78-16,-21-1 136 16</inkml:trace>
  <inkml:trace contextRef="#ctx0" brushRef="#br1" timeOffset="140595.51">32652 12094 54 0,'0'0'140'0,"0"0"-60"0,0 0-17 16,0 0-36-16,0 0-4 0,0 0 14 0,0 0-22 0,0 19-2 15,0 1 11-15,0-20-20 0,0 38 3 16,0-38-7-16,0 19-3 0,0 0-1 0,0 19-27 16,0-38 14-16,0 18-30 0,0-18 21 0,0 0-4 15,0 0-43-15,0 0 29 0,-23 20-150 16,23-20 186-16,0 0-2 0</inkml:trace>
  <inkml:trace contextRef="#ctx0" brushRef="#br1" timeOffset="140712.47">32629 12322 34 0,'0'58'357'0,"0"-39"-346"0,0-1 13 16,-17 1-13-16,17 1-11 0,0-20 0 16,0 0-2-16,0 18-11 0,0 2-17 0,0-1-127 15,0-19 6-15,0 0 113 0,0 0 14 0,0 0 9 16</inkml:trace>
  <inkml:trace contextRef="#ctx0" brushRef="#br1" timeOffset="141028.79">32877 12322 20 0,'0'0'16'0,"0"0"214"16,0 0-212-16,0-19 53 16,0 1-17-16,0 18-42 0,0 0 37 0,0 0-26 15,0 0-15-15,0 0-2 0,0 0 0 0,0 18 3 0,0 21 0 16,0-19-5-16,0-2-2 0,0 1 1 15,0 18-2-15,0 1-5 0,0-18-6 16,0-1-1-16,0 0-23 0,0-19 12 0,-17 19-31 0,17-19-46 16,0 0 5-16,0 0 35 0,-20 0-39 15,20-57 41-15</inkml:trace>
  <inkml:trace contextRef="#ctx0" brushRef="#br1" timeOffset="141378.6">32840 12057 28 0,'0'0'66'0,"0"0"-22"0,0-38 128 0,0 38-150 0,0-20 21 16,0 20-33-16,0 0-1 0,0 0 9 0,20 0-10 15,-20 0 9-15,0 0-10 0,17 0-2 16,-17 20-2-16,0-1-1 0,0-19-3 0,0 19-2 16,0-19 0-16,20 0-4 0,-20 19-12 0,0-19 6 0,0 18-3 15,0-18 0-15,0 0-24 0,0 0-7 0,0 19 20 0,0-19-4 16,20 0-73-16,-20 0 71 0,0 20-32 0,17-20 58 16,-17 0 5-16,0 18 2 0,0-18 1 0,0 0 1 0,0 20 13 15,0-20 2-15,0 38 269 31,23-38-236-31,-23 19-34 0,0-19-1 0,0 0-7 0,17 0 33 16,0-19-23 0,3-19-10-16,-20 18-4 0,0 20-1 0,20-38 8 15,-3 1-6-15,-17 37-1 0,20-19 2 0,0-19 7 16,17-1 7 0,-37 78-12-1,23-1-9-15,-23-19 2 0,14 18-2 0,-14-17-4 0,0-2-3 16,0 2-3-16,0-1-4 0,0 0-2 0,20 94-162 15,-20-73 56-15,0-40 29 0,0 18 21 16,20-18 54-16,-20-18-7 16</inkml:trace>
  <inkml:trace contextRef="#ctx0" brushRef="#br1" timeOffset="141661.22">33296 11886 10 0,'0'0'5'0,"0"-20"41"0,23 2 19 16,-23-39 101-16,14 37-130 0,-14 1 16 15,0 1-17-15,20 18 28 16,-20 0-37-16,0 0-16 0,0 37 5 0,20 1 2 15,-20 19-6-15,20 96-1 16,-20 75-28 15,0-133-53-31,-20-75 25 0,20-2-2 0,0 1 3 16,-20-1-7-16,0-36-72 16,6-39 94-1,-9 37 63-15,23-17 30 0,-20-1 31 0,20 38-68 16,0-38 22-16,-17 19-7 0,17 19-3 0,0-19-22 0,0 19-2 15,0 0-2-15,0 0 21 0,0 0-19 16,17 19-11-16,3 0-3 0,3 0 0 16,11 0 0-16,-34-19-3 0,40 18-12 0,-40-18-2 15,57 0-105-15,-40 20 33 0,20-20-84 16,-17 0 42-16,-20 0 113 0</inkml:trace>
  <inkml:trace contextRef="#ctx0" brushRef="#br2" timeOffset="145212.5">8951 4832 12 0,'0'0'4'0,"0"0"-4"15,0 0 1-15,0 0 0 0,0 0-1 0,17-40 6 16,-17 21-1-16,20 19 10 16,-20-18-9-16,0 18 8 0,0-19-6 0,0 19 1 0,0-19 27 15,0 0-7-15,0 19-19 0,0 0 0 16,0 0 26-16,0 0-27 0,0 0 8 0,0 0-8 16,-20 0 29 15,20 0-15-31,-55 0 30 0,55 0-49 0,-39 0 8 15,39 0-10-15,-18 19 4 0,1-19-2 16,17 0-3-16,-22 19 1 0,-15 58 2 16,-1-3-2-16,18 23-1 15,20-3-1-15,0-17 0 0,0-40 0 0,0 57-2 0,20-54 2 16,35 149-7-16,-55-169 5 16,20 36-8-16,2 3-6 0,-5-4-30 0,-17-55 23 15,18 57-101-15,2-57 84 16,-20 39-79-16</inkml:trace>
  <inkml:trace contextRef="#ctx0" brushRef="#br2" timeOffset="145479.28">8665 5363 23 0,'0'0'15'0,"0"20"30"0,0 55 35 15,0-36-57-15,0 36 18 16,38 39-6-16,19 1 7 31,22-95 13-15,-62-20-42-16,21-59 5 0,-19 59-13 0,-19-38 2 0,18 0-5 0,2 19 1 16,-3-18-2-16,3-40 1 0,-20 77-1 15,22-18-2-15,-22-2 0 0,0 2-6 0,18 18-11 0,-18-19-37 16,0 19 29-16,0 0-189 15,0 0 150-15,0 0 42 0</inkml:trace>
  <inkml:trace contextRef="#ctx0" brushRef="#br2" timeOffset="146745.79">10108 5363 18 0,'0'0'3'0,"0"0"-1"15,0 0 1-15,0 0 1 0,0 0 10 0,0 0-4 16,0-19 21-16,-17 1 3 0,17 18-23 0,0-19 21 16,-17-20 25 15,17 1 15-31,0 19-52 0,17-19 9 15,-17 20-19-15,17-2-6 0,-17 0 3 0,20 2 0 16,0-1 1-16,-20-1-6 0,23 20-1 0,-9-18 3 16,6 18-1-16,-3-19-2 0,80 19 9 15,-77 0-9-15,-3 0 0 0,20 0 2 0,-37 0 0 16,97 19 4-16,-60-1-3 0,-17 2-2 16,-20-20 0-16,37 19 5 0,77 19 10 15,-77-18-12-15,-17-2-3 0,57 20 14 16,-57-38-13-16,0 19 0 0,14 0 2 0,-14 0-4 15,23-1 1 1,-9 3-4-16,6-2 3 0,-23-1 0 0,3 1-2 0,17 19 2 16,-17-18 0-16,17 17 3 15,0-17-4-15,-37-20 0 0,23 19 3 0,31 37-1 16,-54-56-2-16,20 19 4 16,-20-19-3-16,17 19 1 15,-17-19-2 16,-57 0-248-31,40 0 61 16,0-19 124-16</inkml:trace>
  <inkml:trace contextRef="#ctx0" brushRef="#br2" timeOffset="148296.71">10607 4944 19 0,'0'0'2'0,"0"0"0"0,0 0 1 0,0 0 1 0,0 0 7 0,0 0 3 0,0 0-6 16,0 0-1-16,0 0 1 0,0 0-1 0,0 0 0 0,0 19 8 0,0-19-7 15,0 0 6-15,17 0 0 0,-17 21-7 0,0-21 1 0,0 0 0 16,0 0 0-16,17 0 0 0,-17 0 9 0,20 0 7 0,0 18-8 16,-3-18-9-16,3 0 6 0,60 0 22 15,-66 0-31-15,26 0 5 0,-3 0 1 0,-20 0-5 16,3 0 1-16,23 0-3 0,-9 19 4 0,-17-19-4 15,23 0 1-15,134 57 21 16,-140-38-24-16,6-19 3 0,34 38 2 0,-34-38-5 16,17 20 3-16,37-2 0 0,-37 1-2 15,-17-19-1-15,148 57 3 0,-111-38-2 16,-3-19 1-16,-17 18-3 0,-37-18 0 0,17 0 0 16,43 21 3-16,-46-2-2 0,-14-19-1 0,17 18 1 0,-17-18-1 15,94 39 5-15,-74-21-4 16,-23-18 0-16,78 37 6 15,19 60-5-15,-94-97-2 0,96 115-3 16,-41-60 6-16,-21-17-3 0,-12 0 1 16,-7-38 0-16,5 40 0 0,-3-23 0 0,0 22 0 0,20-2 0 15,-37-16 0-15,0-3 0 0,34 20 0 0,-34-38 0 16,114 114 1-16,-97-95-1 0,-17 0 0 0,17 18 1 16,-17-16-2-16,17 15 1 0,20-16-1 15,-17 18 1-15,-23-1 0 0,20-18-1 0,-17 19 0 0,20-38 0 0,17 58 0 16,60 55 1-1,-103-113-1-15,26 41 0 0,-40-41 0 0,37 17-1 0,-37 2 1 0,37 1 0 16,6-3 1-16,-9 3-1 0,-34-20 0 0,94 57 3 16,-94-57-4-16,20 21 3 0,0-4-2 0,-20 2 0 0,37 1 1 15,0-2 0-15,3 1 0 0,-40 0-1 0,17 0 0 16,23 1 0-16,-40-20 0 0,54 37-1 16,-54-18 1-16,20 19 0 0,20-18 0 0,54 74 1 31,-57-57 0-31,20 40 0 0,-37-56 0 0,-20-21-1 0,137 131 2 31,-103-91 0-31,-34-23-2 0,20 2-1 0,0-19 1 16,-3 21 0-16,-17-4 0 0,37 3-1 0,-37 0 1 15,20-20 1-15,0 17 0 0,-20 3-2 0,17-20 0 0,3 20 2 0,-20-3 0 16,17-17-1-16,3 40-1 0,3-40 3 0,11 37-2 16,-34-17 0-16,20-20-1 0,-20 18 3 15,37-18-3-15,-37 19 0 0,0-19 1 0,20 0 2 16,-3 0-2-16,3 20 1 0,-20-20-2 15,23 17 0-15,-6-17 0 16,-17 21 1-16,17-21 0 0,-17 0 0 0,0 0-1 0,20 19-6 16,-20-19-13-1,0 0 9-15,0 18-67 0,0-18-2 0,-20 0-36 16,3 0-8-16,0 0 104 0</inkml:trace>
  <inkml:trace contextRef="#ctx0" brushRef="#br2" timeOffset="148561.79">15316 7931 30 0,'20'36'170'0,"-20"-36"-144"0,0 21-14 16,17-21 6-16,26 37 16 0,-26-37-28 15,-17 0 1-15,17 20 7 0,23-20 21 16,-40 20-15-16,17-20-9 0,3 0 23 0,-3-20 6 15,3-20-25-15,-20 2 2 0,20 2-6 16,-20-1-7-16,0-21 6 0,0 1-7 0,0 18-3 16,0 39 0-16,0-58 3 0,0 41-1 0,0-4-3 15,0 2-3-15,0 2 0 0,23 17-10 0,-23 0 3 0,0-20-5 16,0 20-24-16,0-20-96 0,0 20 25 0,0 0-5 16,0 0 47-16</inkml:trace>
  <inkml:trace contextRef="#ctx0" brushRef="#br2" timeOffset="150346.26">17694 8976 13 0,'0'0'8'0,"0"0"-6"0,0 0 2 0,0 0 0 0,0 0 1 0,0 20 1 16,-20-20 15-16,20 19-2 0,0-19-15 15,-20 17 10-15,20-17 6 0,0 21-8 16,0-21-7-16,0 18 5 0,0-18-7 0,20 18 4 0,0 2 0 15,-20-20-3-15,0 0 0 0,17 21 3 0,3-4 1 16,-3-17-6-16,26 0 9 0,31 20 12 16,-57-20-16-16,3-20 9 0,17 20-7 15,-37-17-1-15,43 17 4 0,-9-21-6 0,-34 21 0 0,40-20-1 0,-6 2 4 16,63-38 5-16,-77 56-13 0,0-19 0 16,34-20 1-16,43 20 6 0,-40-18-8 0,-20 18 1 15,0-2-2-15,154-15 1 16,-37 15 0-16,-43 4-1 15,-51 17 2-15,14-20 0 32,439 20 3-32,-456 20-4 0,-20-3 1 0,-17-17 1 15,57 40 2-15,-23-23 0 0,23 23-2 0,3-3-1 0,-46-37 1 16,23 58 1-16,23-22 0 0,-46-36-2 0,43 57 1 16,18-16 3-16,-56-4-3 0,78 20 1 15,-82-39-2-15,22 21 0 0,-20-20 0 0,-17-19-1 0,57 38 5 16,-60-38-4-16,40 37-1 0,37 0 3 15,-34-17-1-15,-43-20-1 0,77 39-1 0,23 17 3 16,-80-36-3-16,20-1 0 0,-34-19 1 16,31 38 1-16,-17-18-1 0,77 17 0 15,0 0 2-15,-94-37-3 16,17 20 0-16,40 16 0 0,-60-36 1 0,23 41 0 16,-3-41-1-16,-20 17-1 0,60 40 2 15,-57-57-1-15,20 20 1 0,14-2-2 0,-11 22 1 0,11-4 0 16,20 21 1-16,3 1-1 15,-57-58 0-15,94 95 3 16,-77-76-2-16,0 0-1 0,-14 1 0 0,-6-2 0 0,0 2 1 16,3-2-1-16,54 21 3 15,-11 17-2-15,11 20-9 16,-40-56 8-16,-14 16 1 0,23 5 4 0,-9-41-3 16,-14 37-1-16,-20-37 0 0,20 36 0 0,14-36 1 0,-34 39-2 15,60-1 4-15,-43-17-2 0,3-3 1 16,0 1-2-16,-3-19 0 0,6 18 0 0,31 21 1 15,-34-21 0-15,-3 22 0 16,23-40-2-16,-40 0 0 16,0 0-1-16,17 0 2 0,-17 18 2 0,23-18-3 0,-23 0 1 15,17 0 0-15,0 0 0 0,-17 18 0 0,40-18-1 16,-40 0 0-16,17 20 2 0,3-20-1 0,-3 18 0 16,23 2 0-16,-40-1 0 0,0-19 0 15,23 18 0-15,-23-18 0 0,14 0-1 0,6 19 1 0,-20 2-1 0,20-3 2 16,17 1 1-16,-20 0 1 31,46 19-1-31,-63-19-3 0,34-1 2 16,-34-18-2-16,20 21 2 0,-20-21-1 0,20 19-1 15,-20-19-1-15,17 18 0 0,-17 1 1 0,37 19-4 32,-37-38-28-17,-37-19-78-15,0 19 36 0,17-19-22 0,0 0 8 16,6 1 61-16,-9 18 14 0,6-19-3 15</inkml:trace>
  <inkml:trace contextRef="#ctx0" brushRef="#br2" timeOffset="150662.31">23469 11144 30 0,'0'0'16'0,"0"0"27"16,0 0-5-16,0 0-21 0,0 0 14 0,0 0 0 15,0 0-16-15,0 0 22 0,0 0-7 16,37 19 18 0,-17 18-30-16,-20-37-13 0,57 58 15 15,3-1-1-15,-26-20-4 16,43 3 0-16,-37-21-11 0,-40-1 1 0,20-18-1 0,-3 19 1 16,20-1 13-16,3 2 5 0,-40-20-23 62,57-20 37-62,-17-225 7 0,-80-4-62 0,20 193-59 0,20 56 44 16,-20-39-168-16,3 20 60 0,17 19 90 0,0-18 19 15,-20 18 17 1</inkml:trace>
  <inkml:trace contextRef="#ctx0" brushRef="#br2" timeOffset="152895.63">25103 11886 16 0,'0'0'5'0,"0"0"2"0,-37 19 30 16,37-1-17-16,-17-18 1 0,-3 19-1 16,20 1-11-16,-20-20 10 0,3 18-10 0,17-18 10 0,0 19-10 15,-18-19-1-15,18 0 7 0,0 20-8 0,-22-20 3 0,22 19-2 16,-17-19-4-16,17 0 0 0,0 0 0 0,0 0 0 0,0 19 1 15,0-19 4-15,0 0-7 0,0 0 0 0,0 0 2 0,0 0 1 16,17 0 1-16,5 0 3 16,13 0-3-16,-15-19-1 0,0 19-3 0,-20 0-1 0,37 0 3 0,-20 0-1 15,60 0 5 32,265-19-2-47,-37 19 7 0,-248 19-9 0,-20-19-2 0,6 0 0 16,48 19 2-16,-54-19-2 0,6 0 0 0,65 19 5 0,-48-1-2 15,-23 1-4-15,40 1 3 0,-40-20-3 0,-17 18 0 16,17-18-1-16,23 20 1 0,-6-1 2 0,-34 0-2 0,37 0 2 16,37 18-4-16,0 40 3 0,-74-77-1 15,17 38-1-15,3-19-1 0,-20-1 1 0,34 21 0 0,-14-1 1 0,-23-19-1 16,40 38 0-16,20-19-1 0,-40 0 1 0,117 133 2 16,-97-132-1-16,17 17 4 15,-34-18-4-15,-40-18-1 0,20-2 0 0,14 21 2 0,-14-21-1 16,37 19 1-16,-17 22-3 0,-20-20 3 15,54 16-2-15,-54-37 0 0,-3 2 2 0,23 18-2 16,-40-19 1-16,40 19-2 0,-23-38 2 0,-17 38-2 16,17-38 1-16,23 38-1 0,-40 0 2 0,37 1-1 0,-17-39 0 15,20 37 0-15,-5 21 0 0,-16-21 1 0,19-17 2 16,-38-1-1-16,39-1 3 31,-21 2 5-31,-18-20-10 16,0-20 0-16,-18-17-13 15,18 37 5-15,0-20-3 0,0 20-22 0,-20-18-11 16,1-21-117-16,1-18 4 16</inkml:trace>
  <inkml:trace contextRef="#ctx0" brushRef="#br2" timeOffset="153212.72">28050 13616 30 0,'0'0'67'0,"0"0"-42"15,-20 0-12-15,20 0 31 0,0 0-17 0,0 0-15 16,-17-20 31-16,17 20-11 16,74 20 20 15,60 56-16-31,-77-38-18 15,23 0 13-15,12 0 2 16,-92-38-22-16,57 0 13 0,-35 0-16 0,-22-19-5 16,55-20 11-16,-55 21-10 0,0-2 0 0,0 20 0 15,19-57 7-15,-19 57-9 0,0-37 1 0,0-1-2 0,0 38 2 0,0-39-3 16,0 2 1-16,0 17-3 0,0-18 1 0,-19 19-14 16,19-19-32-16,0 38 26 0,-20-19-28 15,20 19-6-15,0 0-15 0,0 0-23 0,0 0 37 16,0-18 3-16,0 18 12 0,0 0-12 0</inkml:trace>
  <inkml:trace contextRef="#ctx0" brushRef="#br2" timeOffset="154579.5">29895 15632 15 0,'0'0'11'0,"0"0"31"15,0-20 5-15,0 20-16 0,0-18 75 32,0 18-87-32,0-19-11 0,-20 19 31 15,20 0-24-15,0 0-9 0,-20 0 2 0,20 0 3 0,-17 0 0 16,17 0-6-16,0 0-1 0,-40 0 6 16,40 0-2-16,-17 19 1 0,0-19-5 0,17 18 4 0,-23 2-3 15,6-3 0-15,-3 2 0 0,-17 116 4 63,17 53 0-63,0-34-9 0,40 169 5 0,-20-265-5 0,0-39 0 0,0-2-1 0,20 40 1 15,-20-57-1-15,17 41-9 0,3-24-1 16,-20 3-12-16,0-20-11 0,20 18-11 0,-20-18 19 16,0 0-34-16,0-18-14 0,0 18 32 0,17-20-33 0,-17 20 52 15,0-58-7-15</inkml:trace>
  <inkml:trace contextRef="#ctx0" brushRef="#br2" timeOffset="154845.93">29570 16355 13 0,'0'0'4'0,"0"19"-2"0,-17-2 46 16,-3-17-34-16,20 0-1 0,0 0 15 0,0 0-15 16,0 0 14-16,-20 20-13 0,20-20 11 0,0 0-14 0,0 0 7 15,0 20 6-15,0-20-17 0,0 0 21 16,0 0-22-16,20 57 18 15,-20-57-21-15,20 74 17 32,-3 3 10-32,6-56-22 0,-23-4 1 0,17-17-5 15,0 0 4-15,-17 0-3 0,20 20 0 0,-20-20 1 0,20 0-2 16,37-20 10-16,-57 20-10 0,94-94 7 16,-74 56-10-16,-3-1 0 0,3 1-2 0,0 38 1 15,-3-20 0-15,3-37-10 0,3 40-1 0,-9-41-89 16,6 58 61-16,0-19-170 15,0-1 169-15,-3 20-2 0</inkml:trace>
  <inkml:trace contextRef="#ctx0" brushRef="#br2" timeOffset="156913">29342 16905 15 0,'0'0'4'16,"0"0"2"-16,0 0 19 0,0 0-6 0,0 0-8 15,0 0 19-15,0 0-3 0,0 0-20 16,0 0 0-16,0 0 1 0,0 0-2 0,0 0 8 0,0 0-8 0,0-20 23 16,0 20-21-16,0 0 1 0,-14 0 14 15,14 0-14-15,0 0 16 0,0 0-11 0,-23 0-2 16,23 0-6-16,0 0 4 0,0 0-7 0,-20 0 11 15,0 0-4-15,20 0-8 0,-17 0 2 16,17 0-3-16,0 0 2 0,0 0-3 0,-17 0 1 0,17 20-2 16,0-20 1-16,0 0 1 0,0 0 1 0,-20 0-3 15,20 20 4-15,-20-20-2 0,20 0 0 16,0 17 2-16,0-17-2 0,-20 0 1 16,20 20 1 15,-94 37 36-31,57-37-31 0,37-20-7 0,-20 17 0 15,20-17 2-15,-20 0-2 0,-14 40 3 0,34-40-3 16,-23 17 1-16,6 3-4 0,17-20 0 0,0 21 2 16,-20-4 1-16,20-17-1 0,0 0 1 0,0 0-2 0,-20 20 1 15,20-1 0-15,0-2 2 0,0 4-1 0,-17-2-2 16,17-19 0-16,0 18 1 0,0 3 0 0,0 15 1 16,0-36-1-16,0 20 1 0,0-20-1 0,0 19 1 15,0 19 0-15,0-38-1 0,0 58-1 16,0-39 2-16,0-2-2 0,0 3 1 0,0-1 0 0,0-1 1 15,0-18-1-15,0 20-1 0,0 0-1 0,0-3 0 16,0 22-13-16,0-39 9 0,0 18-3 0,0 2-26 16,0-20 22-16,0 19-18 0,0-19 13 15,0 0-49-15,0 0 40 0,0 0-5 0,0 0-5 0,0 0-3 0,0 0-27 16,0-19 24-16</inkml:trace>
  <inkml:trace contextRef="#ctx0" brushRef="#br2" timeOffset="157279.78">28735 17285 35 0,'0'0'121'0,"0"0"-100"0,0 0-11 0,0 0-1 0,0 21 6 0,0-21-2 16,0 19-7-16,0-19 5 0,0 56 5 16,0 0-7-16,0-37-7 0,-20 2 2 15,20-2-2-15,0 18 3 0,0-37-2 0,0 37 0 0,0-37 1 0,0 40 8 16,0-40-6-16,0 38 7 0,0-38-6 0,0 18 0 0,0-18 0 16,0 38 26-16,20-19-15 15,0-19-2-15,-3 19-8 0,-17-19-4 0,22 0 7 16,-4 0-6-16,-1-19 2 0,-17 19-6 15,77-39 3 17,-17-18-45-32,-43 40-32 0,0 17 7 0,-17 0 25 0,20-20-59 0,-20 20-27 15</inkml:trace>
  <inkml:trace contextRef="#ctx0" brushRef="#br2" timeOffset="162013.93">28050 18007 17 0,'0'0'4'0,"0"0"7"16,0 0 3-16,0 0 6 0,0 0-8 0,0 0 11 16,0-17 0-16,0 17-14 0,0 0 0 0,0 0 8 0,0 0-9 15,0 0 1-15,0 0 71 32,0 0-33-32,0 0-41 0,0 0 7 0,0 0-8 0,0 0 9 15,0 0-11-15,0 17 12 16,0 3-13-16,0 17-1 15,0-16-2-15,0-2-1 0,0-19 1 0,0 19-2 0,0 0-24 16,0 0 13-16,0-2-110 16,0 4 52-16,0-21-9 0,0 18 44 15</inkml:trace>
  <inkml:trace contextRef="#ctx0" brushRef="#br2" timeOffset="162180.12">28030 17933 16 0,'0'0'12'0,"0"0"57"16,0-20-26-16,-17 0-6 0,17 20-33 16,0 0 1-16,0 0-2 0,0 0-2 15,0 0-1-15,0 0 0 0,0 0-1 0,0 0-10 16,0 20-8-16,0-20-20 0,0 0-14 0,17 20-14 16</inkml:trace>
  <inkml:trace contextRef="#ctx0" brushRef="#br2" timeOffset="162496.6">28107 18007 21 0,'0'0'14'0,"0"0"-4"0,0 0 4 0,0 0 18 16,0 0 0-16,0 20-17 0,0-20 36 15,0 0-42-15,0 0-2 0,0 20 1 0,0-20 5 16,0 0 4-16,0 0-14 0,0 0 3 0,0 0-1 16,20 0-2-16,-20 0 1 0,0-57 20 15,18 38-19-15,-18 19-2 0,0-20 0 0,0-18 2 0,0 38-2 16,22-20 2-16,-22-17 3 0,0 0 0 15,17 17-6-15,-17-18 10 16,18 38-7-16,-18 0 0 0,0-19-2 0,0 19 3 16,0 0-3-16,0 0 0 0,0 19-2 0,19-19 2 0,-19 19-1 15,0 0 1-15,20 1-1 0,-20 17-2 16,18-17 2-16,-18-3-2 0,0 3 0 16,0 0-1-16,0-20 2 0,39 94-27 31,-39-94 18-31,18 37-121 15,-18-16 40 1,20-21-39-16</inkml:trace>
  <inkml:trace contextRef="#ctx0" brushRef="#br2" timeOffset="162813.26">28544 17666 23 0,'0'0'5'0,"0"0"11"15,0 0 12-15,0 0 31 0,0 18-39 0,0-18-4 0,0 20 35 16,0 37-34 0,20-38-13-16,-20 0-3 0,0 19-1 15,0 18-2-15,0-16-2 0,0-2-7 0,0-38 3 16,0 36-10-16,0 4 9 0,-20-2-31 16,5 0 7-16,15-38 23 0,0 0 2 0,-22 0 2 0,22 0-1 15,-20 0 4-15,20 0 3 0,-20-19 3 0,20 19 1 0,-17-19 4 16,-1-19 46-16,-2-19 24 15,1 38-61-15,19-1 30 0,-20 2-20 0,40-22 48 32,-1 40-57-32,56 0-5 15,-18 20-12-15,2 0-4 0,-41-20 0 0,-18 18-2 16,57 2-82-16,-20-20 50 0,-37 0-6 16,40 0-67-16,-23 0 58 0,5 19-34 0</inkml:trace>
  <inkml:trace contextRef="#ctx0" brushRef="#br2" timeOffset="163648.82">29781 18085 15 0,'0'0'4'0,"0"19"-1"0,0-19-1 0,0 0 0 0,0 0 0 16,0 19 2-16,-17-19 8 0,17 0-3 0,0 19 16 0,0-19 6 16,-23 0 2-16,23 19-18 0,0-19 42 15,-17 0-44-15,17 0-1 0,0 17 38 0,0-17-28 16,-20 0-12-16,20 21 10 15,0-21 14-15,0 18-17 0,0-18 11 16,0 0-25-16,0 18 1 0,20-18 2 0,-20 0-3 0,17 0 2 16,6 0-3-16,-23 0 1 0,17 0 0 0,-17 0 3 0,17 0-3 15,-17 0 0-15,20 0 0 0,0-18 8 0,17-21-4 16,-17 3-1-16,-20 36-5 0,17-38 1 0,-17 19 0 16,20-19-1-16,-20 18 0 0,0 0 0 0,23-16 1 0,-9-98 1 15,6 77-1-15,-20 38-2 16,0-19-1-16,20-58-1 47,-20 79-92-47,0 34 19 0,0-17 13 0,0 0 26 0,0 21-132 15,0-3 124-15,0-18 23 0</inkml:trace>
  <inkml:trace contextRef="#ctx0" brushRef="#br2" timeOffset="163948.4">29875 17780 22 0,'0'0'12'0,"0"0"48"32,0 19 34-32,0-19-74 0,0 0-10 0,0 0-1 0,0 0 14 15,0 0-17-15,0 0 1 0,20 0 10 0,-20 0-6 16,17 0-5-16,-17 0-2 0,0 0 7 0,20-19 1 16,3 19-5-16,-9-19 4 0,-14 0-8 15,20 0 8-15,-20 19-7 0,20-75 15 31,17 37 25-31,-37 38-35 16,17 17 4-16,3 4-8 0,-20-21-4 16,0 18 2-16,43 58 2 15,-43-76-5-15,34 38 2 0,-34-19-1 0,20 1 0 0,-20-2-1 16,20 1-1-16,-3-19 0 0,-17 20-4 0,0-20 2 16,17 17-14-16,6 3-82 15,-23-20 30-15,17 0-82 0,-17 0 71 0,0 0 43 16</inkml:trace>
  <inkml:trace contextRef="#ctx0" brushRef="#br2" timeOffset="164913.65">31149 17533 12 0,'0'0'4'0,"0"0"-1"0,0 0-2 0,0 0 0 16,0 0 0-16,0 0-1 0,0 0 1 0,0 0-1 0,0 0 1 16,0 0 0-16,-20 0-1 0,20 0 1 0,0 0-1 0,0 0 0 15,-20 0 1-15,20 19-1 0,0-19 0 16,-17 0 0-16,17 0 0 0,0 0 0 16,-20 0-1-16,20 0 1 15,-17 0 0-15,17 0 0 0,0 0 0 0,0 0 0 0,0 0 0 16,-23 0-1-16,23 0 1 0,-17 0 1 15,0-19-2 1,17 19 2-16,-20 0-1 0,20 0 1 0,0-20-1 0,0 20 0 16,0 0 1-16,-20 0-1 0,20 0 3 15,0 0-1-15,0-17 8 0,0 17-8 16,0 0 12-16,0 0-5 16,0 0 3-16,0 0-5 0,0 0 1 0,-20 0 12 0,20 0-8 0,0-40 114 31,0 40-92-31,0 0-12 0,0 0 14 15,0 0-19-15,0 0-10 0,0 0 13 16,-14 0-8-16,14 0-1 0,0 0-3 0,0 21-2 16,-23-2 10-1,23-19-12-15,0 17 1 0,0 3-1 0,0-20-4 16,0 57 5-16,0-37-4 16,0-3 0-16,0 4 0 0,23 35 2 0,-23-56-2 0,14 38-2 15,6-19 2-15,-20 0-1 0,20 0 0 0,34 38 0 16,-54-37 1-16,23-20-1 0,-6 37 0 15,3-17 0-15,-20-2-1 0,17 2 0 0,3-1 0 16,-20-2 1-16,37 3-4 0,-14 0-13 16,-9-3-2-16,6-17-7 0,0 0-7 15,-20 0-7-15,20 0-15 0,-3 0-117 16,-17 0 133-16,0-17 13 0,20 17-8 0</inkml:trace>
  <inkml:trace contextRef="#ctx0" brushRef="#br2" timeOffset="165246.57">31300 17780 25 0,'0'19'89'0,"0"-19"-68"0,0 0 30 16,20 20-7-16,-20-20-28 15,0 18-8-15,17-18-1 0,-17 0 0 0,40 19 32 16,-40 1-31-16,17-20 0 0,-17 0-1 31,0 0 3-31,20 17 2 0,-20-17-3 0,0 0-5 0,0 20-3 0,0-20 2 16,0 0-1-16,0 20 3 0,-20-2 0 0,20-18-3 15,-34 76 5-15,34-56-3 0,-23-3-2 16,6 23 1-16,-3-2 0 0,0 37-4 16,3-75 0-16,17 39-8 15,-20-19-17 16,20 35-300-31,0-55 287 16</inkml:trace>
  <inkml:trace contextRef="#ctx0" brushRef="#br2" timeOffset="166895.82">31964 17456 18 0,'0'0'4'0,"0"0"22"16,0 0 1-16,-17 21 7 0,17-21-23 0,0 0-1 15,0 0 33-15,-20 19-33 0,20-2 30 47,0 22 34-47,0-39-49 0,0 0-21 0,0 0 11 16,0 0-7-16,0 0-3 0,0 0-1 0,0 0 1 0,0 0-2 0,0-19 11 16,0 19-12-16,0-20 3 15,0 3-2-15,0 17-1 0,-20-59 3 16,3-36 9-1,17 59-10-15,-37-60 7 16,15 57-8-16,4 1-1 0,1 18 0 16,-23-37 1-1,-17 20 0-15,0 37-2 0,20-19 0 0,-17 19 1 16,31 0-2-16,-54 0-1 16,60 0 3-16,-23 0 0 0,23 0-3 62,-157 0-8-62,160 0-42 0,-9 0-118 0,23 19 13 31,23 1 96-31</inkml:trace>
  <inkml:trace contextRef="#ctx0" brushRef="#br2" timeOffset="167263.69">31320 16942 27 0,'0'0'10'0,"0"0"15"0,-20-37 52 47,-17-78 60-47,37 96-122 0,0 2 10 15,-20-4-20-15,20 3 6 0,0 0 4 0,0 18-9 0,-20-37 28 16,20 37-29-16,-20 0 4 15,20 17-1-15,-14-17-5 0,-9 38 11 16,6 18-4-16,17-37-7 0,0 22 1 16,0-24-3-16,-20 3 2 0,20 17 0 15,20 41-1 32,54 52 5-47,-34-89-11 0,-3-24 1 0,-37 3 3 16,0-20 0-16,37 36-7 15,-14-15-23-15,11-2-46 0,6-1-48 16,-23-18 86-16,60 21-139 16</inkml:trace>
  <inkml:trace contextRef="#ctx0" brushRef="#br2" timeOffset="167530.76">31890 17000 31 0,'-59'-17'356'0,"59"17"-351"0,0 0-3 0,0 17-2 0,0 2 5 32,0 39-17-32,0-39 1 0,0-19-7 0,0 37-110 0,0-37 77 0,0 0-2 15,0 21-73-15</inkml:trace>
  <inkml:trace contextRef="#ctx0" brushRef="#br2" timeOffset="167680.32">31796 16601 35 0,'0'0'14'0,"0"0"26"0,0 0 9 0,0 0-24 15,0 0-2-15,0 0-1 0,-20 0 39 0,20 18-36 16,0-18-14-16,0 41 7 16,0-24-17-16,0 21 3 0,0-20-4 0,0-18-1 15,0 38-3-15,0-38-1 0,0 19-45 0,20 2-16 16,15 36-136 0</inkml:trace>
  <inkml:trace contextRef="#ctx0" brushRef="#br2" timeOffset="167914.21">31947 17000 18 0,'0'19'16'0,"0"-19"43"0,0 0-9 16,0 20 54-16,0-20-86 0,0 0-11 16,0 17 13 15,0-17-9-31,0 0 6 0,17 0 4 0,6-17-15 0,-8-3-3 0,-15 20 1 0,20-19-3 16,-1-19 2-16,1 18-1 0,-2 3-2 0,-18 17 1 15,19-40 0-15,-19 40-1 0,20-17 0 0,20-20 6 16,-23 37-1-1,1 54 4-15,-18-54-8 0,19 40 0 16,-19-23-1-16,0 3 0 0,0 18-1 16,20-19-1-16,-20 18-13 0,0-16-27 15,0-2 18-15,18-2-126 0,2-17 0 16</inkml:trace>
  <inkml:trace contextRef="#ctx0" brushRef="#br2" timeOffset="168262.72">32307 16660 19 0,'0'0'4'0,"0"-41"18"0,0 41-8 0,0-113 127 31,0 95-102-31,0-2-2 0,0 0-8 0,0 20-6 0,0-17 23 31,0 54-12-31,0-37-29 0,0 94 22 16,20-37-22-16,-20-16-2 0,0 14-1 0,0 1-1 16,0-16-1-16,0 17-2 0,0 17-6 0,0-16-12 15,0 96-177 1,0-137 146-16,0 3-45 0,0-1 63 0,-20-19 8 0,20 0 20 15,-18 0 4-15,18 0 0 0,-19 0 1 0,19-39 4 0,-20 22-2 16,20-4 2-16,-57-73 106 0,22 38-49 16,35 35-34-16,-60-36 43 0,23 20-33 0,-2 0-1 15,39 17-25-15,-35-20 34 16,35 23-28-16,35-4-2 0,-16 21-11 16,1 0-2-16,-2 0-1 0,78 0 2 0,-78 0-3 0,21 0 3 15,-1 0-3-15,-19 0 2 0,115 21-1 0,-22 15-34 16,-53-36-7-16,-41 21 16 0,22-21-33 15,-3 0-16-15,-37 0 29 0,17 0-5 0,23 20-98 32</inkml:trace>
  <inkml:trace contextRef="#ctx0" brushRef="#br2" timeOffset="171464.16">30596 16660 8 0,'0'0'6'0,"-17"0"-2"16,17 0-1-16,0 17 0 15,-17-17 0-15,17 0-1 0,0 0 1 0,0 20-1 0,0-20 4 16,0 0-3-16,-23 18 20 0,6 0 34 15,17-18-46-15,0 0 26 16,0 0-29-16,-20 21 6 0,20-21-4 16,0 0 8-16,0 0-14 0,0 0 2 15,0 0-4-15,0 0 1 0,0 0 0 0,0 0 5 0,0 0 2 16,0 0-6-16,0 0 10 0,0 0-9 16,0 0 26-16,0 0-16 0,0-21-2 15,0 21-7-15,0 0 3 0,0 0 1 0,0 0-4 0,0 0 8 16,0-18-7-16,0 18 12 15,0 0-17-15,0 0 1 0,0 0-1 0,0 0 2 16,20-18 0-16,-20 18 0 0,17 0 0 0,6 0-1 0,-23 0-1 16,17 0 3-16,20-20 0 0,0 3 0 15,-17-4-3-15,17 1-1 0,-17-16 2 0,-20 36 0 16,23-21-1-16,-9 4 0 0,6-22 2 0,0 21-2 0,0-22 1 16,54-111 2 15,-74-78 2-31,0 193-4 15,-20-5-4-15,-17-33-2 16,20 35 4-16,-3 0 1 0,0 39-1 16,-14-19-3-16,34 2 2 0,0 17 1 15,-43 0-1 1,26 0-3-16,17 0 0 0,-20 0-2 0,20 0-41 16,0 17 29-16,-20 2-22 0,20-19 17 0,0 0-2 0,0 22-4 15,-17-5-39-15,17 2-66 0,0 19 66 0,0-38 50 16,0 19-1-16</inkml:trace>
  <inkml:trace contextRef="#ctx0" brushRef="#br2" timeOffset="171815.47">30636 16089 17 0,'0'0'15'16,"0"0"-5"-16,0-21 21 0,-20 21 6 15,20-19 1-15,-20-18 54 31,3-58 6-31,17 95-92 0,0-20 8 0,0 20-5 16,0-19 13-16,0 2-9 0,-17-41 25 16,17 38-29-16,0 0-2 0,0 3-2 15,-23-3-2-15,23 3 1 0,0-24 15 0,0 22-14 16,0-18 1-16,0 19-1 0,0-1 1 16,0-39 4-16,0 38-6 0,0 1 2 15,0 2-3-15,0 17 1 0,0 0-3 0,0 0 6 0,0 0-3 0,23 0 0 16,-6 0-2-16,-17 17-1 0,57 43-2 15,-40-43-4-15,3 22 2 0,17-21 6 16,-37 2-2-16,20-3 0 0,17 2 1 0,-37 3 0 0,0-22 0 0,20 19-1 0,0-19-3 16,-20 17 2-16,37 3 0 0,-20-3-8 15,3-17 0-15,-20 0-15 0,43 20-73 16,-43-20 70-16,0 0-2 0,14 20-2 0,-14-20-36 0,40 0-142 16,-20 17 166-16,-20-17 21 15</inkml:trace>
  <inkml:trace contextRef="#ctx0" brushRef="#br2" timeOffset="172096.25">31434 15991 34 0,'0'0'18'0,"0"0"27"16,0 0-21-16,0 0 22 0,0 0-25 0,0 0 20 0,0 0-3 15,-20 0-23-15,0 58 62 16,20-58-75-16,0 19 4 0,0 19-2 16,0-18-2-16,0-1 0 0,0-2-1 15,0 4-4-15,0-1 1 0,0-3-66 16,0 3 40-16,-17-20-44 0,17 0-111 15,0 0 163-15</inkml:trace>
  <inkml:trace contextRef="#ctx0" brushRef="#br2" timeOffset="172264.81">31337 15746 21 0,'-17'0'180'0,"17"0"-102"15,0 37-50-15,0-17-23 16,0 16-3-16,0 22-46 15,0-58-3 1,0 0 18-16,17 20-70 0,-17-2 45 0,23-18 29 16,-6 19 9-16</inkml:trace>
  <inkml:trace contextRef="#ctx0" brushRef="#br2" timeOffset="172497.35">31471 16012 27 0,'0'0'116'0,"0"0"-94"0,0 0 31 0,0 20 26 15,0-20-62-15,0 0-3 0,0 17 10 16,0-17-13-16,20 0 13 15,-20 0-18-15,17 0 4 0,-17 0-7 0,43 0 7 16,-43 0-7-16,14 0-2 0,6-17 1 0,-20 17-2 0,0 0 1 16,20-20 4-16,0-1-3 0,-3 21 4 15,3-17-5-15,-20 17-1 0,0 0 2 16,37 94 17 15,-37-56-20-31,0 1 1 0,0-1-3 0,23-18-2 16,-23-3-2-16,0 23-16 0,0-40 13 0,14 17-35 15,6 3 0-15,0-20-87 16,0-20 15-16,-3 3 47 16</inkml:trace>
  <inkml:trace contextRef="#ctx0" brushRef="#br2" timeOffset="172680.33">31987 15709 24 0,'0'0'64'0,"0"0"15"0,0 0-38 0,0 0-3 15,0 0-21-15,0 0-3 0,0 0 11 0,0 0-13 16,15 17 8-16,-15 20 4 0,0-17-18 0,0 17 1 16,0 21 0-16,0-39-4 0,0 1-1 0,0 54-1 15,0-53-1-15,0 16-1 0,0 59-13 0,0-1-72 16,0-75 51-16,0-3-9 0,-15 3-7 0,15-1 2 16,0 0 8-16,0 20-10 0,-23-39 39 0</inkml:trace>
  <inkml:trace contextRef="#ctx0" brushRef="#br2" timeOffset="172813.47">31853 16162 22 0,'-22'-94'235'0,"4"75"-168"0,18 19-57 0,0 0-1 0,0 0 31 16,0 0-34-16,40 0 14 15,-3 0-16-15,-20 0-2 0,40 19-1 0,-34-19-2 16,12 0-3-16,-16 0-5 0,58 21-176 16,-20-21 8-16,-57 0 137 0</inkml:trace>
  <inkml:trace contextRef="#ctx0" brushRef="#br2" timeOffset="186847.91">30311 13939 14 0,'0'0'3'0,"0"0"21"16,0 0 7-16,0 0 26 0,0 0-45 0,0 0 0 0,0 0-4 16,0 0 0-16,-17 0-1 0,17 0 6 0,0 0-2 0,0 0 3 15,0 0-1-15,0 0-3 0,-20 20 8 0,20-20-9 0,0 17 40 16,-17-17-36-16,17 0-1 0,0 20-5 16,0-20 9-16,-23 20-13 0,23-20 2 0,0 0-1 0,0 17 6 15,0-17-7-15,0 0 3 0,0 19 3 16,0-19-9-16,0 20-1 0,0-20 4 0,0 0-2 15,0 0-1-15,0 0 0 0,23 0-1 0,-6 0 2 16,-17 0 0-16,0 0 0 0,20 0 0 0,37 0 3 16,-3-56-8 15,-34-1-8-31,0 57 11 0,0-40 0 0,-20 23-11 16,17-4-2-16,-17 21-11 0,0 0-10 15,0 0 13-15,0-19-64 0,0 19 51 0,0 0-39 16,0 0 42-16,0 40-26 0</inkml:trace>
  <inkml:trace contextRef="#ctx0" brushRef="#br2" timeOffset="187147.75">30596 13976 18 0,'0'0'17'0,"0"0"33"0,0 0-30 0,0 0 0 0,0 0 1 16,0 0-1-16,0 0 18 0,0 0-21 0,0 0-2 0,0 0-2 0,0 20 39 15,0-20-47-15,-17 0 1 0,17 0 12 16,0 20-10-16,0-20 4 0,-17 0 1 16,17 0-9-16,-23 17 4 0,23-17-6 0,0 19 4 0,-17-19-5 15,17 20 0-15,0-20 3 0,0 19-1 0,0-19-2 0,0 0 0 16,0 0 1-16,0 19 2 0,0-19-2 0,0 0 0 16,0 0 2-16,0 0-1 0,0 0 2 15,40-19 10 16,-23-39-11-31,0 58-4 0,-17-17-5 0,0 17-4 16,0-20 3-16,0 20-32 0,20 0 0 0,-20 0 16 0,0 0-1 16,0 0-3-16,0 0-37 0,0 0-10 0,0 0 36 0,20 20-35 15,-20-20 64-15,0 17-7 16</inkml:trace>
  <inkml:trace contextRef="#ctx0" brushRef="#br2" timeOffset="187332.51">30767 13996 20 0,'0'0'27'0,"0"0"50"0,0 0-5 15,0 0-37-15,0 0-21 0,0-20 11 0,0 20-14 0,0 0 2 16,0 0-2-16,0 0 38 0,0 0-38 16,0 0 0-16,0 0-7 0,0 0-1 0,0 20 1 0,0-20-3 15,0 0 0-15,0 0-1 0,0 0 0 0,0 20-4 16,0-3-47 0,0-17 30-16,0 0-5 0,0 0-42 0,0 0 27 15,0-17-137 1</inkml:trace>
  <inkml:trace contextRef="#ctx0" brushRef="#br2" timeOffset="187448.55">30827 13596 24 0,'0'0'82'0,"0"-18"-13"16,0 18 33-16,0-20-84 0,0 20 5 0,0 0-10 15,0 0-2-15,0 0-10 0,0 0 0 0,0 20 0 0,0-2-3 16,0-18 1-16,0 20-3 0,0-20 2 0,0 37-38 16,0-17-26-16,0-20 35 0,0 19-3 0,0-19-3 15,0 0-32-15,0 0 45 0,0 18 9 0,17-18-5 16</inkml:trace>
  <inkml:trace contextRef="#ctx0" brushRef="#br2" timeOffset="187832.39">31015 13710 22 0,'0'0'16'0,"0"0"35"0,-17 0 3 0,17 0-32 16,0 20 15-16,0-20-9 0,0 0-17 0,-20 18 3 0,20-18-10 16,0 20 4-16,0-1-8 15,-20 0 0-15,20-19 0 0,0 19 1 0,0 18 6 0,0-18-3 16,0 2-5-16,0-4-1 0,0 3 1 0,0 17-1 15,0-37 0-15,0 0 2 63,20 57 9-63,0-57 24 0,-3-74-6 0,-17 17-6 0,17-115 13 0,6 58-8 0,-23 37-11 0,0 59-10 16,17-21 5-16,-17-18-3 0,0 38-2 0,0-19 4 0,0-36 13 15,0 74-17-15,0-41 6 16,0 23-5-16,0-1 4 0,0 0-5 0,0 19 0 0,0 0 1 0,0-17 4 0,0 17-5 15,0 0-1-15,0 0-1 0,0 0 3 0,0 0-2 0,0 17 0 16,-17 39 6-16,17-15-5 0,0-24-4 16,0 22 1-16,-23 75 3 0,23-39-1 0,0 21-1 15,0-1-2-15,0 0-4 0,23-58 2 0,-23 117 22 16,0-98-23-16,17-18 1 0,-17 19-9 16,20-20-14-16,-20 21-43 0,0-58 45 0,17 19-22 15,-17-19 15-15,0 0-7 0,0 0-62 0,20 0-186 16,-20 0 275-16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338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338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112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843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6091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537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727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3495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71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19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7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5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56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78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55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41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72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54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7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6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customXml" Target="../ink/ink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Check-In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198ECA-84E8-D443-AAA6-BC713AFCA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Give an example of a C program that uses type coercion.</a:t>
            </a:r>
          </a:p>
        </p:txBody>
      </p:sp>
    </p:spTree>
    <p:extLst>
      <p:ext uri="{BB962C8B-B14F-4D97-AF65-F5344CB8AC3E}">
        <p14:creationId xmlns:p14="http://schemas.microsoft.com/office/powerpoint/2010/main" val="2372568507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25094-523A-76A5-8ACD-6190C7D92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F7A642C-4484-0647-21A3-2891687B1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Administrivia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Housekeeping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CD1EE8-7DCB-A644-0154-1AD2B3DBC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B013ED-0910-F544-5BA0-C23FF4DBD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P4 released tonight</a:t>
            </a:r>
          </a:p>
          <a:p>
            <a:r>
              <a:rPr lang="en-US" dirty="0"/>
              <a:t>I’m gone next week </a:t>
            </a:r>
            <a:r>
              <a:rPr lang="en-US" dirty="0">
                <a:sym typeface="Wingdings" panose="05000000000000000000" pitchFamily="2" charset="2"/>
              </a:rPr>
              <a:t>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08436"/>
      </p:ext>
    </p:extLst>
  </p:cSld>
  <p:clrMapOvr>
    <a:masterClrMapping/>
  </p:clrMapOvr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962"/>
            <a:ext cx="12192000" cy="690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801805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Type Analysis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</p:sld>
</file>

<file path=ppt/slides/slide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8997521" y="5601678"/>
            <a:ext cx="11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Semantics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D1D72E-6481-41CE-AE23-830690F7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-4634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Previously…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Review: Type Systems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271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Discuss Type Systems</a:t>
            </a:r>
          </a:p>
          <a:p>
            <a:r>
              <a:rPr lang="en-US" dirty="0"/>
              <a:t>What they are</a:t>
            </a:r>
          </a:p>
          <a:p>
            <a:r>
              <a:rPr lang="en-US" dirty="0"/>
              <a:t>Why we use them</a:t>
            </a:r>
          </a:p>
          <a:p>
            <a:pPr marL="0" indent="0">
              <a:buNone/>
            </a:pPr>
            <a:r>
              <a:rPr lang="en-US" b="1" dirty="0"/>
              <a:t>Type Specification (optional)</a:t>
            </a:r>
          </a:p>
          <a:p>
            <a:r>
              <a:rPr lang="en-US" dirty="0"/>
              <a:t>How we communicate type systems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/>
          </a:p>
        </p:txBody>
      </p:sp>
      <p:pic>
        <p:nvPicPr>
          <p:cNvPr id="14" name="Picture 2" descr="Image result for cartoon bluebird">
            <a:extLst>
              <a:ext uri="{FF2B5EF4-FFF2-40B4-BE49-F238E27FC236}">
                <a16:creationId xmlns:a16="http://schemas.microsoft.com/office/drawing/2014/main" id="{D77830FD-CFDC-4E80-B2F1-1D2CBCFA8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650" y="4307681"/>
            <a:ext cx="1376238" cy="137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86CACC5-8551-4E70-9915-4C8454236F0B}"/>
              </a:ext>
            </a:extLst>
          </p:cNvPr>
          <p:cNvSpPr/>
          <p:nvPr/>
        </p:nvSpPr>
        <p:spPr>
          <a:xfrm>
            <a:off x="3447111" y="4391580"/>
            <a:ext cx="2747301" cy="20461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u="sng" dirty="0"/>
              <a:t>You Should Know</a:t>
            </a:r>
          </a:p>
          <a:p>
            <a:pPr algn="ctr"/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 type system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type systems effect semantics</a:t>
            </a:r>
          </a:p>
        </p:txBody>
      </p:sp>
    </p:spTree>
    <p:extLst>
      <p:ext uri="{BB962C8B-B14F-4D97-AF65-F5344CB8AC3E}">
        <p14:creationId xmlns:p14="http://schemas.microsoft.com/office/powerpoint/2010/main" val="29483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-4634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Today’s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Analysis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271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Enforcing Type Systems</a:t>
            </a:r>
          </a:p>
          <a:p>
            <a:r>
              <a:rPr lang="en-US" dirty="0"/>
              <a:t>Design points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Type Analysis</a:t>
            </a:r>
          </a:p>
          <a:p>
            <a:r>
              <a:rPr lang="en-US" dirty="0"/>
              <a:t>Type checking</a:t>
            </a:r>
          </a:p>
          <a:p>
            <a:r>
              <a:rPr lang="en-US" dirty="0"/>
              <a:t>Type inference / synthesis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8997521" y="5601678"/>
            <a:ext cx="11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Semantics</a:t>
            </a:r>
          </a:p>
        </p:txBody>
      </p:sp>
      <p:pic>
        <p:nvPicPr>
          <p:cNvPr id="14" name="Picture 2" descr="Image result for cartoon bluebird">
            <a:extLst>
              <a:ext uri="{FF2B5EF4-FFF2-40B4-BE49-F238E27FC236}">
                <a16:creationId xmlns:a16="http://schemas.microsoft.com/office/drawing/2014/main" id="{D77830FD-CFDC-4E80-B2F1-1D2CBCFA8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650" y="4307681"/>
            <a:ext cx="1376238" cy="137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43619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888E159-FDA7-4550-BC5E-731F8960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49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Enforcing Type Systems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257609-97C1-4C71-B7CC-AACC2219C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570296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Language property: how much enforcement / checking to do?</a:t>
            </a:r>
          </a:p>
          <a:p>
            <a:r>
              <a:rPr lang="en-US" dirty="0"/>
              <a:t>Idea 1: check what you can, allow uncertainty</a:t>
            </a:r>
          </a:p>
          <a:p>
            <a:r>
              <a:rPr lang="en-US" dirty="0"/>
              <a:t>Idea 2: check what you can, disallow uncertainty completely</a:t>
            </a:r>
          </a:p>
          <a:p>
            <a:r>
              <a:rPr lang="en-US" dirty="0"/>
              <a:t>Idea 3: check what you can, force user to dispel uncertainty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0AF053-AB36-1CD6-F874-3053C6DC10EF}"/>
              </a:ext>
            </a:extLst>
          </p:cNvPr>
          <p:cNvSpPr txBox="1"/>
          <p:nvPr/>
        </p:nvSpPr>
        <p:spPr>
          <a:xfrm>
            <a:off x="8777036" y="2136761"/>
            <a:ext cx="703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e.g. 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D8DF58-A1B2-3878-FA5B-79E593C899FF}"/>
              </a:ext>
            </a:extLst>
          </p:cNvPr>
          <p:cNvSpPr txBox="1"/>
          <p:nvPr/>
        </p:nvSpPr>
        <p:spPr>
          <a:xfrm>
            <a:off x="8910460" y="3520222"/>
            <a:ext cx="1242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e.g. Haskell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A41AB5-34E0-6F77-8028-5661DEF6507B}"/>
              </a:ext>
            </a:extLst>
          </p:cNvPr>
          <p:cNvSpPr txBox="1"/>
          <p:nvPr/>
        </p:nvSpPr>
        <p:spPr>
          <a:xfrm>
            <a:off x="8265694" y="5073134"/>
            <a:ext cx="151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e.g. Java, Rust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A8E26B-2A59-BBE4-802E-13EECCCED1A7}"/>
              </a:ext>
            </a:extLst>
          </p:cNvPr>
          <p:cNvSpPr/>
          <p:nvPr/>
        </p:nvSpPr>
        <p:spPr>
          <a:xfrm>
            <a:off x="7249026" y="4758489"/>
            <a:ext cx="1016669" cy="499311"/>
          </a:xfrm>
          <a:custGeom>
            <a:avLst/>
            <a:gdLst>
              <a:gd name="connsiteX0" fmla="*/ 1016669 w 1016669"/>
              <a:gd name="connsiteY0" fmla="*/ 499311 h 499311"/>
              <a:gd name="connsiteX1" fmla="*/ 697832 w 1016669"/>
              <a:gd name="connsiteY1" fmla="*/ 36095 h 499311"/>
              <a:gd name="connsiteX2" fmla="*/ 397042 w 1016669"/>
              <a:gd name="connsiteY2" fmla="*/ 204537 h 499311"/>
              <a:gd name="connsiteX3" fmla="*/ 0 w 1016669"/>
              <a:gd name="connsiteY3" fmla="*/ 0 h 4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669" h="499311">
                <a:moveTo>
                  <a:pt x="1016669" y="499311"/>
                </a:moveTo>
                <a:cubicBezTo>
                  <a:pt x="908886" y="292267"/>
                  <a:pt x="801103" y="85224"/>
                  <a:pt x="697832" y="36095"/>
                </a:cubicBezTo>
                <a:cubicBezTo>
                  <a:pt x="594561" y="-13034"/>
                  <a:pt x="513347" y="210553"/>
                  <a:pt x="397042" y="204537"/>
                </a:cubicBezTo>
                <a:cubicBezTo>
                  <a:pt x="280737" y="198521"/>
                  <a:pt x="140368" y="99260"/>
                  <a:pt x="0" y="0"/>
                </a:cubicBez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DCE3ED9-1F66-90BC-2974-92461E1AED98}"/>
              </a:ext>
            </a:extLst>
          </p:cNvPr>
          <p:cNvSpPr/>
          <p:nvPr/>
        </p:nvSpPr>
        <p:spPr>
          <a:xfrm>
            <a:off x="7706226" y="3218251"/>
            <a:ext cx="1227221" cy="558440"/>
          </a:xfrm>
          <a:custGeom>
            <a:avLst/>
            <a:gdLst>
              <a:gd name="connsiteX0" fmla="*/ 1227221 w 1227221"/>
              <a:gd name="connsiteY0" fmla="*/ 469428 h 558440"/>
              <a:gd name="connsiteX1" fmla="*/ 739942 w 1227221"/>
              <a:gd name="connsiteY1" fmla="*/ 196 h 558440"/>
              <a:gd name="connsiteX2" fmla="*/ 330869 w 1227221"/>
              <a:gd name="connsiteY2" fmla="*/ 517554 h 558440"/>
              <a:gd name="connsiteX3" fmla="*/ 0 w 1227221"/>
              <a:gd name="connsiteY3" fmla="*/ 487475 h 558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7221" h="558440">
                <a:moveTo>
                  <a:pt x="1227221" y="469428"/>
                </a:moveTo>
                <a:cubicBezTo>
                  <a:pt x="1058277" y="230801"/>
                  <a:pt x="889334" y="-7825"/>
                  <a:pt x="739942" y="196"/>
                </a:cubicBezTo>
                <a:cubicBezTo>
                  <a:pt x="590550" y="8217"/>
                  <a:pt x="454193" y="436341"/>
                  <a:pt x="330869" y="517554"/>
                </a:cubicBezTo>
                <a:cubicBezTo>
                  <a:pt x="207545" y="598767"/>
                  <a:pt x="103772" y="543121"/>
                  <a:pt x="0" y="487475"/>
                </a:cubicBez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2961271-2A64-8753-B3E4-462B6DD51B61}"/>
              </a:ext>
            </a:extLst>
          </p:cNvPr>
          <p:cNvSpPr/>
          <p:nvPr/>
        </p:nvSpPr>
        <p:spPr>
          <a:xfrm>
            <a:off x="7315200" y="2306662"/>
            <a:ext cx="1461836" cy="518025"/>
          </a:xfrm>
          <a:custGeom>
            <a:avLst/>
            <a:gdLst>
              <a:gd name="connsiteX0" fmla="*/ 1564105 w 1564105"/>
              <a:gd name="connsiteY0" fmla="*/ 409681 h 409681"/>
              <a:gd name="connsiteX1" fmla="*/ 1197142 w 1564105"/>
              <a:gd name="connsiteY1" fmla="*/ 607 h 409681"/>
              <a:gd name="connsiteX2" fmla="*/ 836195 w 1564105"/>
              <a:gd name="connsiteY2" fmla="*/ 319444 h 409681"/>
              <a:gd name="connsiteX3" fmla="*/ 0 w 1564105"/>
              <a:gd name="connsiteY3" fmla="*/ 391634 h 409681"/>
              <a:gd name="connsiteX0" fmla="*/ 1564105 w 1564105"/>
              <a:gd name="connsiteY0" fmla="*/ 90237 h 90237"/>
              <a:gd name="connsiteX1" fmla="*/ 836195 w 1564105"/>
              <a:gd name="connsiteY1" fmla="*/ 0 h 90237"/>
              <a:gd name="connsiteX2" fmla="*/ 0 w 1564105"/>
              <a:gd name="connsiteY2" fmla="*/ 72190 h 90237"/>
              <a:gd name="connsiteX0" fmla="*/ 1564105 w 1564105"/>
              <a:gd name="connsiteY0" fmla="*/ 18047 h 18047"/>
              <a:gd name="connsiteX1" fmla="*/ 0 w 1564105"/>
              <a:gd name="connsiteY1" fmla="*/ 0 h 18047"/>
              <a:gd name="connsiteX0" fmla="*/ 1461836 w 1461836"/>
              <a:gd name="connsiteY0" fmla="*/ 0 h 421106"/>
              <a:gd name="connsiteX1" fmla="*/ 0 w 1461836"/>
              <a:gd name="connsiteY1" fmla="*/ 421106 h 421106"/>
              <a:gd name="connsiteX0" fmla="*/ 1461836 w 1471856"/>
              <a:gd name="connsiteY0" fmla="*/ 0 h 421106"/>
              <a:gd name="connsiteX1" fmla="*/ 0 w 1471856"/>
              <a:gd name="connsiteY1" fmla="*/ 421106 h 421106"/>
              <a:gd name="connsiteX0" fmla="*/ 1461836 w 1474205"/>
              <a:gd name="connsiteY0" fmla="*/ 0 h 585562"/>
              <a:gd name="connsiteX1" fmla="*/ 0 w 1474205"/>
              <a:gd name="connsiteY1" fmla="*/ 421106 h 585562"/>
              <a:gd name="connsiteX0" fmla="*/ 1461836 w 1461836"/>
              <a:gd name="connsiteY0" fmla="*/ 21447 h 518025"/>
              <a:gd name="connsiteX1" fmla="*/ 0 w 1461836"/>
              <a:gd name="connsiteY1" fmla="*/ 442553 h 51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61836" h="518025">
                <a:moveTo>
                  <a:pt x="1461836" y="21447"/>
                </a:moveTo>
                <a:cubicBezTo>
                  <a:pt x="794083" y="-151004"/>
                  <a:pt x="721895" y="783447"/>
                  <a:pt x="0" y="442553"/>
                </a:cubicBezTo>
              </a:path>
            </a:pathLst>
          </a:custGeom>
          <a:noFill/>
          <a:ln w="1905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1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 animBg="1"/>
      <p:bldP spid="10" grpId="0" animBg="1"/>
      <p:bldP spid="11" grpId="0" animBg="1"/>
    </p:bldLst>
  </p:timing>
</p:sld>
</file>

<file path=ppt/slides/slide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6D27D02-141A-4D57-8F2E-F35302A8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49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Escaping the Type System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Enforcing Types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257609-97C1-4C71-B7CC-AACC2219C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5791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Some languages allow an explicit means to “escape” the type system</a:t>
            </a:r>
          </a:p>
          <a:p>
            <a:r>
              <a:rPr lang="en-US" sz="2400" dirty="0">
                <a:cs typeface="Courier New" panose="02070309020205020404" pitchFamily="49" charset="0"/>
              </a:rPr>
              <a:t>Typecasting – allow one type to be used as another type</a:t>
            </a:r>
            <a:r>
              <a:rPr lang="en-US" sz="2000" dirty="0"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7</a:t>
            </a:fld>
            <a:endParaRPr lang="en-US"/>
          </a:p>
        </p:txBody>
      </p:sp>
      <p:pic>
        <p:nvPicPr>
          <p:cNvPr id="9" name="Picture 8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648645EF-3DFB-46FA-A1FA-275964077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675" y="4070351"/>
            <a:ext cx="248602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17683"/>
      </p:ext>
    </p:extLst>
  </p:cSld>
  <p:clrMapOvr>
    <a:masterClrMapping/>
  </p:clrMapOvr>
</p:sld>
</file>

<file path=ppt/slides/slide8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6D27D02-141A-4D57-8F2E-F35302A8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49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Casting Within Hierarchy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Enforcing Types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257609-97C1-4C71-B7CC-AACC2219C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264" y="1600201"/>
            <a:ext cx="5791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Cross-casting (static check in Java)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Apple a = new Apple();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Orange o = (Orange)a;</a:t>
            </a:r>
          </a:p>
          <a:p>
            <a:pPr marL="0" indent="0">
              <a:buNone/>
            </a:pPr>
            <a:r>
              <a:rPr lang="en-US" b="1" dirty="0" err="1"/>
              <a:t>Downcasting</a:t>
            </a:r>
            <a:r>
              <a:rPr lang="en-US" b="1" dirty="0"/>
              <a:t> (dynamic check in Java)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Fruit f = new Apple();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if ( rand() ) {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f = new Orange();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} 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Apple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dApp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= (Apple)f;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BD6906-A70A-4D17-AEA7-DAF54D327492}"/>
              </a:ext>
            </a:extLst>
          </p:cNvPr>
          <p:cNvSpPr/>
          <p:nvPr/>
        </p:nvSpPr>
        <p:spPr>
          <a:xfrm>
            <a:off x="8077200" y="2704422"/>
            <a:ext cx="1219200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Fruit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DF8D5A7-AC0D-43CE-88B1-0B6F9FDBB6FB}"/>
              </a:ext>
            </a:extLst>
          </p:cNvPr>
          <p:cNvSpPr/>
          <p:nvPr/>
        </p:nvSpPr>
        <p:spPr>
          <a:xfrm>
            <a:off x="7315200" y="4114800"/>
            <a:ext cx="1066800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D8B65A-F85B-48B3-86A7-404D62736105}"/>
              </a:ext>
            </a:extLst>
          </p:cNvPr>
          <p:cNvSpPr/>
          <p:nvPr/>
        </p:nvSpPr>
        <p:spPr>
          <a:xfrm>
            <a:off x="8915400" y="4098700"/>
            <a:ext cx="1143000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Orange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465FD00-99C5-4945-8008-2EE0F5B75530}"/>
              </a:ext>
            </a:extLst>
          </p:cNvPr>
          <p:cNvCxnSpPr>
            <a:stCxn id="7" idx="0"/>
            <a:endCxn id="5" idx="2"/>
          </p:cNvCxnSpPr>
          <p:nvPr/>
        </p:nvCxnSpPr>
        <p:spPr>
          <a:xfrm flipV="1">
            <a:off x="7848600" y="3618822"/>
            <a:ext cx="838200" cy="4959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F6D0457-40D2-4EA4-929B-5A15DB158BA5}"/>
              </a:ext>
            </a:extLst>
          </p:cNvPr>
          <p:cNvCxnSpPr>
            <a:cxnSpLocks/>
            <a:stCxn id="8" idx="0"/>
            <a:endCxn id="5" idx="2"/>
          </p:cNvCxnSpPr>
          <p:nvPr/>
        </p:nvCxnSpPr>
        <p:spPr>
          <a:xfrm flipH="1" flipV="1">
            <a:off x="8686800" y="3618822"/>
            <a:ext cx="800100" cy="479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A661BB2-8F54-4053-9915-7419C5E20D11}"/>
              </a:ext>
            </a:extLst>
          </p:cNvPr>
          <p:cNvSpPr/>
          <p:nvPr/>
        </p:nvSpPr>
        <p:spPr>
          <a:xfrm>
            <a:off x="7924801" y="2069068"/>
            <a:ext cx="1651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Class Hierarchy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EA169F-D400-36D7-DB7A-3E8ED4E64EFE}"/>
              </a:ext>
            </a:extLst>
          </p:cNvPr>
          <p:cNvCxnSpPr>
            <a:cxnSpLocks/>
            <a:stCxn id="15" idx="4"/>
            <a:endCxn id="16" idx="0"/>
          </p:cNvCxnSpPr>
          <p:nvPr/>
        </p:nvCxnSpPr>
        <p:spPr>
          <a:xfrm>
            <a:off x="772280" y="3786188"/>
            <a:ext cx="0" cy="35016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3485B70D-827D-2B6D-11FD-90653D13664C}"/>
              </a:ext>
            </a:extLst>
          </p:cNvPr>
          <p:cNvSpPr/>
          <p:nvPr/>
        </p:nvSpPr>
        <p:spPr>
          <a:xfrm>
            <a:off x="712186" y="3660106"/>
            <a:ext cx="120188" cy="12608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7526CB7-2299-8333-0267-44FE4197903E}"/>
              </a:ext>
            </a:extLst>
          </p:cNvPr>
          <p:cNvSpPr/>
          <p:nvPr/>
        </p:nvSpPr>
        <p:spPr>
          <a:xfrm>
            <a:off x="580648" y="4243389"/>
            <a:ext cx="193265" cy="1285874"/>
          </a:xfrm>
          <a:custGeom>
            <a:avLst/>
            <a:gdLst>
              <a:gd name="connsiteX0" fmla="*/ 0 w 2381"/>
              <a:gd name="connsiteY0" fmla="*/ 0 h 1233488"/>
              <a:gd name="connsiteX1" fmla="*/ 2381 w 2381"/>
              <a:gd name="connsiteY1" fmla="*/ 1233488 h 1233488"/>
              <a:gd name="connsiteX0" fmla="*/ 1370147 w 1380147"/>
              <a:gd name="connsiteY0" fmla="*/ 0 h 10000"/>
              <a:gd name="connsiteX1" fmla="*/ 1380147 w 1380147"/>
              <a:gd name="connsiteY1" fmla="*/ 10000 h 10000"/>
              <a:gd name="connsiteX0" fmla="*/ 1525972 w 1535972"/>
              <a:gd name="connsiteY0" fmla="*/ 0 h 10000"/>
              <a:gd name="connsiteX1" fmla="*/ 1535972 w 1535972"/>
              <a:gd name="connsiteY1" fmla="*/ 10000 h 10000"/>
              <a:gd name="connsiteX0" fmla="*/ 801697 w 811697"/>
              <a:gd name="connsiteY0" fmla="*/ 0 h 10000"/>
              <a:gd name="connsiteX1" fmla="*/ 811697 w 811697"/>
              <a:gd name="connsiteY1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97" h="10000">
                <a:moveTo>
                  <a:pt x="801697" y="0"/>
                </a:moveTo>
                <a:cubicBezTo>
                  <a:pt x="-625123" y="2560"/>
                  <a:pt x="158295" y="8984"/>
                  <a:pt x="811697" y="10000"/>
                </a:cubicBezTo>
              </a:path>
            </a:pathLst>
          </a:cu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00C616F-F6F6-6AB0-5718-E2FD39374666}"/>
              </a:ext>
            </a:extLst>
          </p:cNvPr>
          <p:cNvSpPr/>
          <p:nvPr/>
        </p:nvSpPr>
        <p:spPr>
          <a:xfrm>
            <a:off x="712186" y="4136356"/>
            <a:ext cx="120188" cy="12608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57C8FFB-E2AB-93DA-87AE-E25EA3FAD686}"/>
              </a:ext>
            </a:extLst>
          </p:cNvPr>
          <p:cNvSpPr/>
          <p:nvPr/>
        </p:nvSpPr>
        <p:spPr>
          <a:xfrm>
            <a:off x="712186" y="5500812"/>
            <a:ext cx="120188" cy="12608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638CAA6-126D-5900-B554-851B9E3AA3A0}"/>
              </a:ext>
            </a:extLst>
          </p:cNvPr>
          <p:cNvSpPr/>
          <p:nvPr/>
        </p:nvSpPr>
        <p:spPr>
          <a:xfrm>
            <a:off x="832374" y="2566988"/>
            <a:ext cx="4015851" cy="40005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529D75-3768-CE94-573F-AD780FA92FBF}"/>
              </a:ext>
            </a:extLst>
          </p:cNvPr>
          <p:cNvSpPr txBox="1"/>
          <p:nvPr/>
        </p:nvSpPr>
        <p:spPr>
          <a:xfrm>
            <a:off x="4848217" y="2586039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Compiler check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FA760A1-3D87-A575-24FD-5B3AF007241F}"/>
              </a:ext>
            </a:extLst>
          </p:cNvPr>
          <p:cNvSpPr/>
          <p:nvPr/>
        </p:nvSpPr>
        <p:spPr>
          <a:xfrm>
            <a:off x="904248" y="5367338"/>
            <a:ext cx="4015851" cy="40005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9FD8D58-A848-4D18-7671-D60FBBD49F21}"/>
              </a:ext>
            </a:extLst>
          </p:cNvPr>
          <p:cNvSpPr txBox="1"/>
          <p:nvPr/>
        </p:nvSpPr>
        <p:spPr>
          <a:xfrm>
            <a:off x="4920091" y="5386389"/>
            <a:ext cx="15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Runtime check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0DCC2D6-3156-C8A1-84BF-E72BDFFC86A5}"/>
              </a:ext>
            </a:extLst>
          </p:cNvPr>
          <p:cNvSpPr txBox="1"/>
          <p:nvPr/>
        </p:nvSpPr>
        <p:spPr>
          <a:xfrm rot="20164960">
            <a:off x="562929" y="560036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ok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0B3AFBF-7782-2137-34C3-08E4BC770BDF}"/>
                  </a:ext>
                </a:extLst>
              </p14:cNvPr>
              <p14:cNvContentPartPr/>
              <p14:nvPr/>
            </p14:nvContentPartPr>
            <p14:xfrm>
              <a:off x="7676280" y="3580920"/>
              <a:ext cx="1958400" cy="567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0B3AFBF-7782-2137-34C3-08E4BC770B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66920" y="3571560"/>
                <a:ext cx="1977120" cy="58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588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16" grpId="0" animBg="1"/>
      <p:bldP spid="17" grpId="0" animBg="1"/>
      <p:bldP spid="35" grpId="0" animBg="1"/>
      <p:bldP spid="36" grpId="0"/>
      <p:bldP spid="37" grpId="0" animBg="1"/>
      <p:bldP spid="38" grpId="0"/>
      <p:bldP spid="39" grpId="0"/>
    </p:bldLst>
  </p:timing>
</p:sld>
</file>

<file path=ppt/slides/slide9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6D27D02-141A-4D57-8F2E-F35302A8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49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Casting Within Hierarchy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Enforcing Types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257609-97C1-4C71-B7CC-AACC2219C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264" y="1600201"/>
            <a:ext cx="5791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Cross-casting (static check in Java)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Apple a = new Apple();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Orange o = (Orange)a;</a:t>
            </a:r>
          </a:p>
          <a:p>
            <a:pPr marL="0" indent="0">
              <a:buNone/>
            </a:pPr>
            <a:r>
              <a:rPr lang="en-US" b="1" dirty="0" err="1"/>
              <a:t>Downcasting</a:t>
            </a:r>
            <a:r>
              <a:rPr lang="en-US" b="1" dirty="0"/>
              <a:t> (dynamic check in Java)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Fruit f = new Apple();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if ( rand() ) {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f = new Orange();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} 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Apple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dApp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= (Apple)f;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BD6906-A70A-4D17-AEA7-DAF54D327492}"/>
              </a:ext>
            </a:extLst>
          </p:cNvPr>
          <p:cNvSpPr/>
          <p:nvPr/>
        </p:nvSpPr>
        <p:spPr>
          <a:xfrm>
            <a:off x="8077200" y="2704422"/>
            <a:ext cx="1219200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Fruit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DF8D5A7-AC0D-43CE-88B1-0B6F9FDBB6FB}"/>
              </a:ext>
            </a:extLst>
          </p:cNvPr>
          <p:cNvSpPr/>
          <p:nvPr/>
        </p:nvSpPr>
        <p:spPr>
          <a:xfrm>
            <a:off x="7315200" y="4114800"/>
            <a:ext cx="1066800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D8B65A-F85B-48B3-86A7-404D62736105}"/>
              </a:ext>
            </a:extLst>
          </p:cNvPr>
          <p:cNvSpPr/>
          <p:nvPr/>
        </p:nvSpPr>
        <p:spPr>
          <a:xfrm>
            <a:off x="8915400" y="4098700"/>
            <a:ext cx="1143000" cy="914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Orange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465FD00-99C5-4945-8008-2EE0F5B75530}"/>
              </a:ext>
            </a:extLst>
          </p:cNvPr>
          <p:cNvCxnSpPr>
            <a:stCxn id="7" idx="0"/>
            <a:endCxn id="5" idx="2"/>
          </p:cNvCxnSpPr>
          <p:nvPr/>
        </p:nvCxnSpPr>
        <p:spPr>
          <a:xfrm flipV="1">
            <a:off x="7848600" y="3618822"/>
            <a:ext cx="838200" cy="4959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F6D0457-40D2-4EA4-929B-5A15DB158BA5}"/>
              </a:ext>
            </a:extLst>
          </p:cNvPr>
          <p:cNvCxnSpPr>
            <a:cxnSpLocks/>
            <a:stCxn id="8" idx="0"/>
            <a:endCxn id="5" idx="2"/>
          </p:cNvCxnSpPr>
          <p:nvPr/>
        </p:nvCxnSpPr>
        <p:spPr>
          <a:xfrm flipH="1" flipV="1">
            <a:off x="8686800" y="3618822"/>
            <a:ext cx="800100" cy="479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A661BB2-8F54-4053-9915-7419C5E20D11}"/>
              </a:ext>
            </a:extLst>
          </p:cNvPr>
          <p:cNvSpPr/>
          <p:nvPr/>
        </p:nvSpPr>
        <p:spPr>
          <a:xfrm>
            <a:off x="7924801" y="2069068"/>
            <a:ext cx="1651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Class Hierarchy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EA169F-D400-36D7-DB7A-3E8ED4E64EFE}"/>
              </a:ext>
            </a:extLst>
          </p:cNvPr>
          <p:cNvCxnSpPr>
            <a:cxnSpLocks/>
            <a:stCxn id="15" idx="4"/>
            <a:endCxn id="16" idx="0"/>
          </p:cNvCxnSpPr>
          <p:nvPr/>
        </p:nvCxnSpPr>
        <p:spPr>
          <a:xfrm>
            <a:off x="372218" y="3786188"/>
            <a:ext cx="0" cy="35016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3485B70D-827D-2B6D-11FD-90653D13664C}"/>
              </a:ext>
            </a:extLst>
          </p:cNvPr>
          <p:cNvSpPr/>
          <p:nvPr/>
        </p:nvSpPr>
        <p:spPr>
          <a:xfrm>
            <a:off x="312124" y="3660106"/>
            <a:ext cx="120188" cy="12608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7526CB7-2299-8333-0267-44FE4197903E}"/>
              </a:ext>
            </a:extLst>
          </p:cNvPr>
          <p:cNvSpPr/>
          <p:nvPr/>
        </p:nvSpPr>
        <p:spPr>
          <a:xfrm>
            <a:off x="180586" y="4243389"/>
            <a:ext cx="193265" cy="1285874"/>
          </a:xfrm>
          <a:custGeom>
            <a:avLst/>
            <a:gdLst>
              <a:gd name="connsiteX0" fmla="*/ 0 w 2381"/>
              <a:gd name="connsiteY0" fmla="*/ 0 h 1233488"/>
              <a:gd name="connsiteX1" fmla="*/ 2381 w 2381"/>
              <a:gd name="connsiteY1" fmla="*/ 1233488 h 1233488"/>
              <a:gd name="connsiteX0" fmla="*/ 1370147 w 1380147"/>
              <a:gd name="connsiteY0" fmla="*/ 0 h 10000"/>
              <a:gd name="connsiteX1" fmla="*/ 1380147 w 1380147"/>
              <a:gd name="connsiteY1" fmla="*/ 10000 h 10000"/>
              <a:gd name="connsiteX0" fmla="*/ 1525972 w 1535972"/>
              <a:gd name="connsiteY0" fmla="*/ 0 h 10000"/>
              <a:gd name="connsiteX1" fmla="*/ 1535972 w 1535972"/>
              <a:gd name="connsiteY1" fmla="*/ 10000 h 10000"/>
              <a:gd name="connsiteX0" fmla="*/ 801697 w 811697"/>
              <a:gd name="connsiteY0" fmla="*/ 0 h 10000"/>
              <a:gd name="connsiteX1" fmla="*/ 811697 w 811697"/>
              <a:gd name="connsiteY1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11697" h="10000">
                <a:moveTo>
                  <a:pt x="801697" y="0"/>
                </a:moveTo>
                <a:cubicBezTo>
                  <a:pt x="-625123" y="2560"/>
                  <a:pt x="158295" y="8984"/>
                  <a:pt x="811697" y="10000"/>
                </a:cubicBezTo>
              </a:path>
            </a:pathLst>
          </a:cu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00C616F-F6F6-6AB0-5718-E2FD39374666}"/>
              </a:ext>
            </a:extLst>
          </p:cNvPr>
          <p:cNvSpPr/>
          <p:nvPr/>
        </p:nvSpPr>
        <p:spPr>
          <a:xfrm>
            <a:off x="312124" y="4136356"/>
            <a:ext cx="120188" cy="12608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57C8FFB-E2AB-93DA-87AE-E25EA3FAD686}"/>
              </a:ext>
            </a:extLst>
          </p:cNvPr>
          <p:cNvSpPr/>
          <p:nvPr/>
        </p:nvSpPr>
        <p:spPr>
          <a:xfrm>
            <a:off x="312124" y="5500812"/>
            <a:ext cx="120188" cy="126082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4EC919-BF48-2D36-5519-7D36A47B3AC1}"/>
              </a:ext>
            </a:extLst>
          </p:cNvPr>
          <p:cNvCxnSpPr>
            <a:cxnSpLocks/>
            <a:stCxn id="12" idx="4"/>
            <a:endCxn id="18" idx="0"/>
          </p:cNvCxnSpPr>
          <p:nvPr/>
        </p:nvCxnSpPr>
        <p:spPr>
          <a:xfrm>
            <a:off x="700833" y="3786188"/>
            <a:ext cx="0" cy="35016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347E23E2-A789-61E6-C551-8014115DF203}"/>
              </a:ext>
            </a:extLst>
          </p:cNvPr>
          <p:cNvSpPr/>
          <p:nvPr/>
        </p:nvSpPr>
        <p:spPr>
          <a:xfrm>
            <a:off x="640739" y="3660106"/>
            <a:ext cx="120188" cy="12608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6D06F7A-6484-0ADE-ACA3-4CB3015C02D9}"/>
              </a:ext>
            </a:extLst>
          </p:cNvPr>
          <p:cNvSpPr/>
          <p:nvPr/>
        </p:nvSpPr>
        <p:spPr>
          <a:xfrm>
            <a:off x="640739" y="4136356"/>
            <a:ext cx="120188" cy="12608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00FA231-A8CE-39E7-2EA3-F6523014E0DA}"/>
              </a:ext>
            </a:extLst>
          </p:cNvPr>
          <p:cNvCxnSpPr>
            <a:cxnSpLocks/>
            <a:stCxn id="23" idx="4"/>
            <a:endCxn id="24" idx="0"/>
          </p:cNvCxnSpPr>
          <p:nvPr/>
        </p:nvCxnSpPr>
        <p:spPr>
          <a:xfrm>
            <a:off x="700833" y="4705350"/>
            <a:ext cx="0" cy="35016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4AE5186A-5C9B-BD3B-C468-657D4A77B700}"/>
              </a:ext>
            </a:extLst>
          </p:cNvPr>
          <p:cNvSpPr/>
          <p:nvPr/>
        </p:nvSpPr>
        <p:spPr>
          <a:xfrm>
            <a:off x="640739" y="4579268"/>
            <a:ext cx="120188" cy="12608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59930DD-404E-B5AC-D1A9-8CF980674F24}"/>
              </a:ext>
            </a:extLst>
          </p:cNvPr>
          <p:cNvSpPr/>
          <p:nvPr/>
        </p:nvSpPr>
        <p:spPr>
          <a:xfrm>
            <a:off x="640739" y="5055518"/>
            <a:ext cx="120188" cy="12608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90F4F1E-D11B-7C82-D456-4FF4365A469B}"/>
              </a:ext>
            </a:extLst>
          </p:cNvPr>
          <p:cNvCxnSpPr>
            <a:cxnSpLocks/>
            <a:stCxn id="24" idx="4"/>
            <a:endCxn id="27" idx="0"/>
          </p:cNvCxnSpPr>
          <p:nvPr/>
        </p:nvCxnSpPr>
        <p:spPr>
          <a:xfrm>
            <a:off x="700833" y="5181600"/>
            <a:ext cx="0" cy="31683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9007D361-77EE-5123-EC4F-28807658B0CC}"/>
              </a:ext>
            </a:extLst>
          </p:cNvPr>
          <p:cNvSpPr/>
          <p:nvPr/>
        </p:nvSpPr>
        <p:spPr>
          <a:xfrm>
            <a:off x="640739" y="5498430"/>
            <a:ext cx="120188" cy="12608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EA7B35A-1E58-EDA2-FB1B-23B5DBBC9633}"/>
              </a:ext>
            </a:extLst>
          </p:cNvPr>
          <p:cNvCxnSpPr>
            <a:cxnSpLocks/>
            <a:stCxn id="18" idx="4"/>
            <a:endCxn id="23" idx="0"/>
          </p:cNvCxnSpPr>
          <p:nvPr/>
        </p:nvCxnSpPr>
        <p:spPr>
          <a:xfrm>
            <a:off x="700833" y="4262438"/>
            <a:ext cx="0" cy="31683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8D5E169-2EF1-9039-E703-3281032A5020}"/>
              </a:ext>
            </a:extLst>
          </p:cNvPr>
          <p:cNvSpPr txBox="1"/>
          <p:nvPr/>
        </p:nvSpPr>
        <p:spPr>
          <a:xfrm rot="20164960">
            <a:off x="162870" y="560036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ok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C52B3D-215B-EA91-E38E-150891FA9F22}"/>
              </a:ext>
            </a:extLst>
          </p:cNvPr>
          <p:cNvSpPr txBox="1"/>
          <p:nvPr/>
        </p:nvSpPr>
        <p:spPr>
          <a:xfrm rot="20164960">
            <a:off x="408975" y="5572889"/>
            <a:ext cx="574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bad!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E6E1C09-3FF2-C4C3-55ED-336CBFB31127}"/>
              </a:ext>
            </a:extLst>
          </p:cNvPr>
          <p:cNvSpPr/>
          <p:nvPr/>
        </p:nvSpPr>
        <p:spPr>
          <a:xfrm>
            <a:off x="904248" y="5367338"/>
            <a:ext cx="4015851" cy="40005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6E9B8A-1C84-9E49-35D8-105DA2817E4B}"/>
              </a:ext>
            </a:extLst>
          </p:cNvPr>
          <p:cNvSpPr txBox="1"/>
          <p:nvPr/>
        </p:nvSpPr>
        <p:spPr>
          <a:xfrm>
            <a:off x="4920091" y="5386389"/>
            <a:ext cx="15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Runtime check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7DC1653-E07B-6511-8CA3-BDA286E3A897}"/>
              </a:ext>
            </a:extLst>
          </p:cNvPr>
          <p:cNvSpPr/>
          <p:nvPr/>
        </p:nvSpPr>
        <p:spPr>
          <a:xfrm>
            <a:off x="832374" y="2566988"/>
            <a:ext cx="4015851" cy="40005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A955BA-D800-DB4F-3A55-DCDDDFFB89A3}"/>
              </a:ext>
            </a:extLst>
          </p:cNvPr>
          <p:cNvSpPr txBox="1"/>
          <p:nvPr/>
        </p:nvSpPr>
        <p:spPr>
          <a:xfrm>
            <a:off x="4848217" y="2586039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Compiler check</a:t>
            </a:r>
          </a:p>
        </p:txBody>
      </p:sp>
    </p:spTree>
    <p:extLst>
      <p:ext uri="{BB962C8B-B14F-4D97-AF65-F5344CB8AC3E}">
        <p14:creationId xmlns:p14="http://schemas.microsoft.com/office/powerpoint/2010/main" val="3445039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a16="http://schemas.microsoft.com/office/drawing/2014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3" grpId="0" animBg="1"/>
      <p:bldP spid="24" grpId="0" animBg="1"/>
      <p:bldP spid="27" grpId="0" animBg="1"/>
      <p:bldP spid="19" grpId="0"/>
    </p:bldLst>
  </p:timing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9BD93B7-5D1F-4F68-8083-892499CB4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Strongly-Typed vs Weakly-Typed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Enforcing Types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10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FDC3D0-F921-434B-A0DE-780C0B1A1FAC}"/>
              </a:ext>
            </a:extLst>
          </p:cNvPr>
          <p:cNvSpPr>
            <a:spLocks noGrp="1"/>
          </p:cNvSpPr>
          <p:nvPr/>
        </p:nvSpPr>
        <p:spPr>
          <a:xfrm>
            <a:off x="2043112" y="1493838"/>
            <a:ext cx="41273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/>
              <a:t>Colloquial classification of a language’s type system</a:t>
            </a:r>
          </a:p>
          <a:p>
            <a:r>
              <a:rPr lang="en-US" sz="2400" dirty="0"/>
              <a:t>Degree to which type errors are allowed to happen at runtime</a:t>
            </a:r>
          </a:p>
          <a:p>
            <a:r>
              <a:rPr lang="en-US" sz="2400" dirty="0"/>
              <a:t>Continuum without precise definitions</a:t>
            </a:r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68B833-9CBD-4426-B886-C537BBE47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1" y="2590800"/>
            <a:ext cx="3176291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05578"/>
      </p:ext>
    </p:extLst>
  </p:cSld>
  <p:clrMapOvr>
    <a:masterClrMapping/>
  </p:clrMapOvr>
</p:sld>
</file>

<file path=ppt/slides/slide1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1E5A9E1-EE69-4FF4-81D0-5A1544865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Type Safety</a:t>
            </a:r>
            <a:br>
              <a:rPr lang="en-US" sz="500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>
                <a:ln w="12700">
                  <a:noFill/>
                </a:ln>
                <a:latin typeface="Garamond" panose="02020404030301010803" pitchFamily="18" charset="0"/>
              </a:rPr>
              <a:t>Enforcing Types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11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FDC3D0-F921-434B-A0DE-780C0B1A1FAC}"/>
              </a:ext>
            </a:extLst>
          </p:cNvPr>
          <p:cNvSpPr>
            <a:spLocks noGrp="1"/>
          </p:cNvSpPr>
          <p:nvPr/>
        </p:nvSpPr>
        <p:spPr>
          <a:xfrm>
            <a:off x="1981200" y="1493838"/>
            <a:ext cx="536713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Has a precise definition</a:t>
            </a:r>
          </a:p>
          <a:p>
            <a:pPr lvl="1"/>
            <a:r>
              <a:rPr lang="en-US"/>
              <a:t>All successful operations must be allowed by the type system</a:t>
            </a:r>
          </a:p>
          <a:p>
            <a:r>
              <a:rPr lang="en-US"/>
              <a:t>Java was explicitly designed to be type safe</a:t>
            </a:r>
          </a:p>
          <a:p>
            <a:pPr lvl="1"/>
            <a:r>
              <a:rPr lang="en-US"/>
              <a:t>A variable of some type can only be used as that type without causing an error</a:t>
            </a:r>
          </a:p>
          <a:p>
            <a:r>
              <a:rPr lang="en-US"/>
              <a:t>C is very much not type safe</a:t>
            </a:r>
          </a:p>
          <a:p>
            <a:r>
              <a:rPr lang="en-US"/>
              <a:t>C++ isn’t either but it is safer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179438-2582-4CDE-8089-8C47955F2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322" y="2529443"/>
            <a:ext cx="2660028" cy="199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42610"/>
      </p:ext>
    </p:extLst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3295150-7644-4E2D-BA0E-2D7484C4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49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Type Safety Violations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Enforcement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DE767-4D2C-475B-BED8-E315AFC9D4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4343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C</a:t>
            </a:r>
          </a:p>
          <a:p>
            <a:pPr marL="0" indent="0">
              <a:buNone/>
            </a:pPr>
            <a:r>
              <a:rPr lang="en-US" dirty="0"/>
              <a:t>Format specifier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(“%s”, 1);</a:t>
            </a: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Memory safety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struct big{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int a[1000000];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struct big * b = malloc(1);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DDB700-CD20-4352-A8DF-F2272C714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1600201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C++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Unchecked casts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class T1 { char a };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class T2 { int b };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 {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T1 * myT1 = new T1();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T2 * myT2 = new T2();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myT1 = (T1*)myT2;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12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E8EC0F-2EA7-4B6B-9513-71122CEF3F9D}"/>
              </a:ext>
            </a:extLst>
          </p:cNvPr>
          <p:cNvCxnSpPr/>
          <p:nvPr/>
        </p:nvCxnSpPr>
        <p:spPr>
          <a:xfrm>
            <a:off x="6248400" y="1417638"/>
            <a:ext cx="0" cy="47545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400854"/>
      </p:ext>
    </p:extLst>
  </p:cSld>
  <p:clrMapOvr>
    <a:masterClrMapping/>
  </p:clrMapOvr>
</p:sld>
</file>

<file path=ppt/slides/slide1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Type Research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Detour: Ungraded Material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/>
          </a:p>
        </p:txBody>
      </p:sp>
      <p:pic>
        <p:nvPicPr>
          <p:cNvPr id="19" name="Picture 18" descr="Image result for detour">
            <a:extLst>
              <a:ext uri="{FF2B5EF4-FFF2-40B4-BE49-F238E27FC236}">
                <a16:creationId xmlns:a16="http://schemas.microsoft.com/office/drawing/2014/main" id="{330DA173-7245-4B50-AF5B-EC7BB1278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208962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679818"/>
      </p:ext>
    </p:extLst>
  </p:cSld>
  <p:clrMapOvr>
    <a:masterClrMapping/>
  </p:clrMapOvr>
</p:sld>
</file>

<file path=ppt/slides/slide14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Research on Types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Checking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205" y="1699469"/>
            <a:ext cx="60567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 huge topic in and of itself</a:t>
            </a:r>
          </a:p>
          <a:p>
            <a:r>
              <a:rPr lang="en-US" dirty="0"/>
              <a:t>Some CS </a:t>
            </a:r>
            <a:r>
              <a:rPr lang="en-US" dirty="0" err="1"/>
              <a:t>Deparments</a:t>
            </a:r>
            <a:r>
              <a:rPr lang="en-US" dirty="0"/>
              <a:t> have a “PLT” focus: “Programming Languages and Types”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DFAFCD-8B8C-48E8-BB5C-211DB4314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730" y="1398638"/>
            <a:ext cx="3725928" cy="4953000"/>
          </a:xfrm>
          <a:prstGeom prst="rect">
            <a:avLst/>
          </a:prstGeom>
          <a:ln>
            <a:solidFill>
              <a:schemeClr val="dk1"/>
            </a:solidFill>
          </a:ln>
        </p:spPr>
      </p:pic>
      <p:pic>
        <p:nvPicPr>
          <p:cNvPr id="2" name="Picture 1" descr="Image result for detour">
            <a:extLst>
              <a:ext uri="{FF2B5EF4-FFF2-40B4-BE49-F238E27FC236}">
                <a16:creationId xmlns:a16="http://schemas.microsoft.com/office/drawing/2014/main" id="{8A9E9E2E-BA51-35BF-52E6-B2E2F286D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0" b="25390"/>
          <a:stretch/>
        </p:blipFill>
        <p:spPr bwMode="auto">
          <a:xfrm>
            <a:off x="10652826" y="237881"/>
            <a:ext cx="1250343" cy="60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999366"/>
      </p:ext>
    </p:extLst>
  </p:cSld>
  <p:clrMapOvr>
    <a:masterClrMapping/>
  </p:clrMapOvr>
</p:sld>
</file>

<file path=ppt/slides/slide15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Refinement Types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Checking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2131" y="1699469"/>
            <a:ext cx="8377563" cy="4351338"/>
          </a:xfrm>
        </p:spPr>
        <p:txBody>
          <a:bodyPr>
            <a:normAutofit/>
          </a:bodyPr>
          <a:lstStyle/>
          <a:p>
            <a:r>
              <a:rPr lang="en-US" dirty="0"/>
              <a:t>A type enhanced with a predicate which must hold for any element of that type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Could imagine enhancing a type system with annotations for all kinds of properties</a:t>
            </a:r>
          </a:p>
          <a:p>
            <a:pPr lvl="1"/>
            <a:r>
              <a:rPr lang="en-US" dirty="0"/>
              <a:t>Single-use variable</a:t>
            </a:r>
          </a:p>
          <a:p>
            <a:pPr lvl="1"/>
            <a:r>
              <a:rPr lang="en-US" dirty="0"/>
              <a:t>High security/low security (non-interference)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21D5357-141D-4995-95BA-F386A3CC9C4A}"/>
                  </a:ext>
                </a:extLst>
              </p:cNvPr>
              <p:cNvSpPr txBox="1"/>
              <p:nvPr/>
            </p:nvSpPr>
            <p:spPr>
              <a:xfrm>
                <a:off x="2789953" y="2710842"/>
                <a:ext cx="6916894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sz="4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xmlns:a="http://schemas.openxmlformats.org/drawingml/2006/main" lang="en-US" sz="4400" i="1">
                          <a:latin typeface="Cambria Math" panose="02040503050406030204" pitchFamily="18" charset="0"/>
                        </a:rPr>
                        <m:t> : </m:t>
                      </m:r>
                      <m:r>
                        <a:rPr xmlns:a="http://schemas.openxmlformats.org/drawingml/2006/main"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  <m:r>
                        <a:rPr xmlns:a="http://schemas.openxmlformats.org/drawingml/2006/main"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→</m:t>
                      </m:r>
                      <m:d>
                        <m:dPr>
                          <m:begChr m:val="{"/>
                          <m:endChr m:val="}"/>
                          <m:ctrlPr>
                            <a:rPr xmlns:a="http://schemas.openxmlformats.org/drawingml/2006/main"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xmlns:a="http://schemas.openxmlformats.org/drawingml/2006/main"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xmlns:a="http://schemas.openxmlformats.org/drawingml/2006/main"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xmlns:a="http://schemas.openxmlformats.org/drawingml/2006/main"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:</m:t>
                          </m:r>
                          <m:r>
                            <a:rPr xmlns:a="http://schemas.openxmlformats.org/drawingml/2006/main"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ℕ</m:t>
                          </m:r>
                          <m:r>
                            <a:rPr xmlns:a="http://schemas.openxmlformats.org/drawingml/2006/main"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 </m:t>
                          </m:r>
                          <m:r>
                            <a:rPr xmlns:a="http://schemas.openxmlformats.org/drawingml/2006/main"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xmlns:a="http://schemas.openxmlformats.org/drawingml/2006/main"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%2=0</m:t>
                          </m:r>
                        </m:e>
                      </m:d>
                    </m:oMath>
                  </m:oMathPara>
                </a14:m>
                <a:endParaRPr lang="en-US" sz="4400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21D5357-141D-4995-95BA-F386A3CC9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9953" y="2710842"/>
                <a:ext cx="6916894" cy="6771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Image result for detour">
            <a:extLst>
              <a:ext uri="{FF2B5EF4-FFF2-40B4-BE49-F238E27FC236}">
                <a16:creationId xmlns:a16="http://schemas.microsoft.com/office/drawing/2014/main" id="{31804627-3277-6025-023B-52BB3C8D61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0" b="25390"/>
          <a:stretch/>
        </p:blipFill>
        <p:spPr bwMode="auto">
          <a:xfrm>
            <a:off x="10652826" y="237881"/>
            <a:ext cx="1250343" cy="60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11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6BDA1-3D3A-4C75-9C3D-F5B4B1023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3810000" cy="4525963"/>
          </a:xfrm>
        </p:spPr>
        <p:txBody>
          <a:bodyPr/>
          <a:lstStyle/>
          <a:p>
            <a:r>
              <a:rPr lang="en-US" dirty="0"/>
              <a:t>A huge topic in and of itself</a:t>
            </a:r>
          </a:p>
          <a:p>
            <a:pPr lvl="1"/>
            <a:r>
              <a:rPr lang="en-US" dirty="0"/>
              <a:t>Some CS Departments have a “PLT” focus: “Programming Languages and Types”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94D53-3BA9-42CA-982C-0A7101B70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371600"/>
            <a:ext cx="3725928" cy="4953000"/>
          </a:xfrm>
          <a:prstGeom prst="rect">
            <a:avLst/>
          </a:prstGeom>
          <a:ln>
            <a:solidFill>
              <a:schemeClr val="dk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11DDD1-ABD0-49E8-8BA7-32F152DBB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215" y="1371601"/>
            <a:ext cx="6438900" cy="2333625"/>
          </a:xfrm>
          <a:prstGeom prst="rect">
            <a:avLst/>
          </a:prstGeom>
          <a:ln>
            <a:solidFill>
              <a:schemeClr val="dk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A7D8A8-2529-4105-BF9D-3705AF7C1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318" y="2074409"/>
            <a:ext cx="7477125" cy="44291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04C1ACA-C79F-4CBD-8DBC-632AEF6CA249}"/>
              </a:ext>
            </a:extLst>
          </p:cNvPr>
          <p:cNvGrpSpPr/>
          <p:nvPr/>
        </p:nvGrpSpPr>
        <p:grpSpPr>
          <a:xfrm>
            <a:off x="2706929" y="1219201"/>
            <a:ext cx="6318941" cy="4839327"/>
            <a:chOff x="1182928" y="1219200"/>
            <a:chExt cx="6318941" cy="483932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59B2D6F-D82A-4082-8F0E-8FAE5DBD6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0859" y="1611603"/>
              <a:ext cx="4471819" cy="421899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02EEBF-3395-460B-90F7-A99D8B48E2A3}"/>
                </a:ext>
              </a:extLst>
            </p:cNvPr>
            <p:cNvSpPr txBox="1"/>
            <p:nvPr/>
          </p:nvSpPr>
          <p:spPr>
            <a:xfrm>
              <a:off x="1182928" y="4466272"/>
              <a:ext cx="1255472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0" dirty="0"/>
                <a:t>??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92EEA9-468F-4A2C-AC12-CE8D3B6CE441}"/>
                </a:ext>
              </a:extLst>
            </p:cNvPr>
            <p:cNvSpPr txBox="1"/>
            <p:nvPr/>
          </p:nvSpPr>
          <p:spPr>
            <a:xfrm>
              <a:off x="6781800" y="1219200"/>
              <a:ext cx="72006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0" dirty="0"/>
                <a:t>?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BF81CA-219C-49DE-B1D9-A373955617BC}"/>
                </a:ext>
              </a:extLst>
            </p:cNvPr>
            <p:cNvSpPr txBox="1"/>
            <p:nvPr/>
          </p:nvSpPr>
          <p:spPr>
            <a:xfrm>
              <a:off x="6193165" y="4581199"/>
              <a:ext cx="72006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0" dirty="0"/>
                <a:t>?</a:t>
              </a: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774E2D98-DA74-46D4-893B-8C7A3FD68311}"/>
              </a:ext>
            </a:extLst>
          </p:cNvPr>
          <p:cNvSpPr txBox="1">
            <a:spLocks/>
          </p:cNvSpPr>
          <p:nvPr/>
        </p:nvSpPr>
        <p:spPr>
          <a:xfrm>
            <a:off x="2152650" y="80431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More Research on Types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Checking</a:t>
            </a:r>
          </a:p>
        </p:txBody>
      </p:sp>
      <p:pic>
        <p:nvPicPr>
          <p:cNvPr id="2" name="Picture 1" descr="Image result for detour">
            <a:extLst>
              <a:ext uri="{FF2B5EF4-FFF2-40B4-BE49-F238E27FC236}">
                <a16:creationId xmlns:a16="http://schemas.microsoft.com/office/drawing/2014/main" id="{1297F26F-ACBF-B1B1-B428-2EF8BB3B1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0" b="25390"/>
          <a:stretch/>
        </p:blipFill>
        <p:spPr bwMode="auto">
          <a:xfrm>
            <a:off x="10652826" y="237881"/>
            <a:ext cx="1250343" cy="60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60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215505-A7A6-4A3E-8FDD-74AB6E52F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Piggybacking on Type Checking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Checking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825625"/>
            <a:ext cx="4181345" cy="4351338"/>
          </a:xfrm>
        </p:spPr>
        <p:txBody>
          <a:bodyPr>
            <a:normAutofit/>
          </a:bodyPr>
          <a:lstStyle/>
          <a:p>
            <a:r>
              <a:rPr lang="en-US" dirty="0"/>
              <a:t>Type checking is a good place to get extra programmer hints:</a:t>
            </a:r>
          </a:p>
          <a:p>
            <a:pPr lvl="1">
              <a:buFontTx/>
              <a:buChar char="-"/>
            </a:pPr>
            <a:r>
              <a:rPr lang="en-US" dirty="0"/>
              <a:t>Programmers are already familiar with typing logic</a:t>
            </a:r>
          </a:p>
          <a:p>
            <a:pPr lvl="1">
              <a:buFontTx/>
              <a:buChar char="-"/>
            </a:pPr>
            <a:r>
              <a:rPr lang="en-US" dirty="0"/>
              <a:t>The analysis is already well-formulated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17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343924-6A81-40B0-A1FE-1D014DF1D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981200"/>
            <a:ext cx="3048000" cy="3048000"/>
          </a:xfrm>
          <a:prstGeom prst="rect">
            <a:avLst/>
          </a:prstGeom>
        </p:spPr>
      </p:pic>
      <p:pic>
        <p:nvPicPr>
          <p:cNvPr id="7" name="Picture 6" descr="Image result for detour">
            <a:extLst>
              <a:ext uri="{FF2B5EF4-FFF2-40B4-BE49-F238E27FC236}">
                <a16:creationId xmlns:a16="http://schemas.microsoft.com/office/drawing/2014/main" id="{D1B8951E-E377-495F-961B-2994DB0EB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0" b="25390"/>
          <a:stretch/>
        </p:blipFill>
        <p:spPr bwMode="auto">
          <a:xfrm>
            <a:off x="10652826" y="237881"/>
            <a:ext cx="1250343" cy="60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09542"/>
      </p:ext>
    </p:extLst>
  </p:cSld>
  <p:clrMapOvr>
    <a:masterClrMapping/>
  </p:clrMapOvr>
</p:sld>
</file>

<file path=ppt/slides/slide18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Formal Type Systems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End Detour: Done with Ungraded Material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 descr="Image result for detour">
            <a:extLst>
              <a:ext uri="{FF2B5EF4-FFF2-40B4-BE49-F238E27FC236}">
                <a16:creationId xmlns:a16="http://schemas.microsoft.com/office/drawing/2014/main" id="{97D4863E-6A92-452C-BB02-2C9D8682ED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 bwMode="auto">
          <a:xfrm>
            <a:off x="4572000" y="22860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27829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Reasons for Typing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Checking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Generate appropriate code for operations</a:t>
            </a:r>
          </a:p>
          <a:p>
            <a:pPr marL="0" indent="0">
              <a:buNone/>
            </a:pPr>
            <a:r>
              <a:rPr lang="en-US" dirty="0"/>
              <a:t>A + B</a:t>
            </a:r>
          </a:p>
          <a:p>
            <a:pPr lvl="1"/>
            <a:r>
              <a:rPr lang="en-US" dirty="0"/>
              <a:t>String concatenation? Integer addition? Floating-point addition</a:t>
            </a:r>
          </a:p>
          <a:p>
            <a:pPr marL="0" indent="0">
              <a:buNone/>
            </a:pPr>
            <a:r>
              <a:rPr lang="en-US" b="1" dirty="0"/>
              <a:t>Catch runtime errors / security </a:t>
            </a:r>
          </a:p>
          <a:p>
            <a:pPr lvl="1"/>
            <a:r>
              <a:rPr lang="en-US" dirty="0"/>
              <a:t>Make sure operations are sensible </a:t>
            </a:r>
          </a:p>
          <a:p>
            <a:pPr lvl="1"/>
            <a:r>
              <a:rPr lang="en-US" dirty="0"/>
              <a:t>Augment type system with addition checks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08551"/>
      </p:ext>
    </p:extLst>
  </p:cSld>
  <p:clrMapOvr>
    <a:masterClrMapping/>
  </p:clrMapOvr>
</p:sld>
</file>

<file path=ppt/slides/slide20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Types In Action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Checking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699469"/>
            <a:ext cx="528363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Type Analysis</a:t>
            </a:r>
          </a:p>
          <a:p>
            <a:r>
              <a:rPr lang="en-US" dirty="0"/>
              <a:t>Assigning types to expressions</a:t>
            </a:r>
          </a:p>
          <a:p>
            <a:r>
              <a:rPr lang="en-US" dirty="0"/>
              <a:t>Flavors:</a:t>
            </a:r>
          </a:p>
          <a:p>
            <a:pPr lvl="1"/>
            <a:r>
              <a:rPr lang="en-US" dirty="0"/>
              <a:t>Type synthesis – get type of an AST node from it’s children</a:t>
            </a:r>
          </a:p>
          <a:p>
            <a:pPr lvl="1"/>
            <a:r>
              <a:rPr lang="en-US" dirty="0"/>
              <a:t>Type inference – get type of an AST node from it’s use context</a:t>
            </a:r>
          </a:p>
          <a:p>
            <a:pPr marL="0" indent="0">
              <a:buNone/>
            </a:pPr>
            <a:r>
              <a:rPr lang="en-US" b="1" dirty="0"/>
              <a:t>Type Checking</a:t>
            </a:r>
          </a:p>
          <a:p>
            <a:r>
              <a:rPr lang="en-US" dirty="0"/>
              <a:t>Ensure that type of a construct is allowed by the type system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C6A4F8-FB52-4565-90D2-EB3D9C4B3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079" y="2541806"/>
            <a:ext cx="2076450" cy="22002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975B874-8EF3-903F-D6CA-E85855380868}"/>
                  </a:ext>
                </a:extLst>
              </p14:cNvPr>
              <p14:cNvContentPartPr/>
              <p14:nvPr/>
            </p14:nvContentPartPr>
            <p14:xfrm>
              <a:off x="7826040" y="664200"/>
              <a:ext cx="4256280" cy="4011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975B874-8EF3-903F-D6CA-E858553808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16680" y="654840"/>
                <a:ext cx="4275000" cy="403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1578591"/>
      </p:ext>
    </p:extLst>
  </p:cSld>
  <p:clrMapOvr>
    <a:masterClrMapping/>
  </p:clrMapOvr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8B507A8-3C72-48D6-850C-ED580EDEB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838" y="2886261"/>
            <a:ext cx="878074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Implementing Our Type Checker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 Checking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23389"/>
      </p:ext>
    </p:extLst>
  </p:cSld>
  <p:clrMapOvr>
    <a:masterClrMapping/>
  </p:clrMapOvr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91CD11B-FF5D-4A9E-B34C-E5DF4782E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Implementing Typing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Our Type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981200" y="1600201"/>
            <a:ext cx="7924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Structurally similar to </a:t>
            </a:r>
            <a:r>
              <a:rPr lang="en-US" b="1" dirty="0" err="1"/>
              <a:t>nameAnalysis</a:t>
            </a:r>
            <a:endParaRPr lang="en-US" b="1" dirty="0"/>
          </a:p>
          <a:p>
            <a:r>
              <a:rPr lang="en-US" dirty="0"/>
              <a:t>Historically, intermingled with </a:t>
            </a:r>
            <a:r>
              <a:rPr lang="en-US" dirty="0" err="1"/>
              <a:t>nameAnalysis</a:t>
            </a:r>
            <a:endParaRPr lang="en-US" dirty="0"/>
          </a:p>
          <a:p>
            <a:r>
              <a:rPr lang="en-US" dirty="0"/>
              <a:t>Done as part of AST attribute “decoration” </a:t>
            </a:r>
          </a:p>
          <a:p>
            <a:pPr marL="0" indent="0">
              <a:buNone/>
            </a:pPr>
            <a:r>
              <a:rPr lang="en-US" b="1" dirty="0"/>
              <a:t>Add a </a:t>
            </a:r>
            <a:r>
              <a:rPr lang="en-US" b="1" dirty="0" err="1"/>
              <a:t>typeCheck</a:t>
            </a:r>
            <a:r>
              <a:rPr lang="en-US" b="1" dirty="0"/>
              <a:t> method to AST nodes</a:t>
            </a:r>
          </a:p>
          <a:p>
            <a:r>
              <a:rPr lang="en-US" dirty="0"/>
              <a:t>Recursively walk the AST checking subtypes</a:t>
            </a:r>
          </a:p>
          <a:p>
            <a:pPr lvl="1"/>
            <a:r>
              <a:rPr lang="en-US" dirty="0"/>
              <a:t>“Inside out” analysis</a:t>
            </a:r>
          </a:p>
          <a:p>
            <a:pPr lvl="1"/>
            <a:r>
              <a:rPr lang="en-US" dirty="0"/>
              <a:t>Attach types to nodes</a:t>
            </a:r>
          </a:p>
          <a:p>
            <a:pPr lvl="1"/>
            <a:r>
              <a:rPr lang="en-US" dirty="0"/>
              <a:t>Propagate an error symbol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84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02F52E06-D4B2-4D5B-8A59-485BB5CAC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Binary Operators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Static Typing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2096816" y="1600201"/>
            <a:ext cx="3962400" cy="4525963"/>
          </a:xfrm>
        </p:spPr>
        <p:txBody>
          <a:bodyPr>
            <a:normAutofit/>
          </a:bodyPr>
          <a:lstStyle/>
          <a:p>
            <a:r>
              <a:rPr lang="en-US" dirty="0"/>
              <a:t>Get the type of the LHS </a:t>
            </a:r>
          </a:p>
          <a:p>
            <a:r>
              <a:rPr lang="en-US" dirty="0"/>
              <a:t>Get the type of the RHS</a:t>
            </a:r>
          </a:p>
          <a:p>
            <a:r>
              <a:rPr lang="en-US" dirty="0"/>
              <a:t>Check that the types are compatible for the operator</a:t>
            </a:r>
          </a:p>
          <a:p>
            <a:r>
              <a:rPr lang="en-US" dirty="0"/>
              <a:t>Set the </a:t>
            </a:r>
            <a:r>
              <a:rPr lang="en-US" i="1" dirty="0"/>
              <a:t>type </a:t>
            </a:r>
            <a:r>
              <a:rPr lang="en-US" dirty="0"/>
              <a:t>of the node to be the type of the operation’s result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23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239000" y="2678668"/>
            <a:ext cx="20574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PlusNode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239000" y="3821668"/>
            <a:ext cx="4572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81800" y="4659868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34200" y="3897868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75838" y="3909536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rhs</a:t>
            </a:r>
            <a:endParaRPr lang="en-US" i="1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8915400" y="3821668"/>
            <a:ext cx="3810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220200" y="4659868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32557" y="2301697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5594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/>
      <p:bldP spid="11" grpId="0"/>
      <p:bldP spid="15" grpId="0"/>
      <p:bldP spid="16" grpId="0"/>
    </p:bldLst>
  </p:timing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B38A243-7785-4FAE-BA33-4CCB11C03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Literals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Static Typing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981200" y="1600201"/>
            <a:ext cx="3962400" cy="4525963"/>
          </a:xfrm>
        </p:spPr>
        <p:txBody>
          <a:bodyPr>
            <a:normAutofit/>
          </a:bodyPr>
          <a:lstStyle/>
          <a:p>
            <a:r>
              <a:rPr lang="en-US" dirty="0"/>
              <a:t>Cannot be wrong</a:t>
            </a:r>
          </a:p>
          <a:p>
            <a:pPr lvl="1"/>
            <a:r>
              <a:rPr lang="en-US" dirty="0"/>
              <a:t>Just pass the type of the literal up the tree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24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239000" y="2678668"/>
            <a:ext cx="20574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IntLitNode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8305800" y="2057400"/>
            <a:ext cx="0" cy="621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696200" y="2221468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398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CAD3892-D8BD-4A79-85AC-E4DF14A14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Variables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Static Typing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981200" y="1600201"/>
            <a:ext cx="3962400" cy="4525963"/>
          </a:xfrm>
        </p:spPr>
        <p:txBody>
          <a:bodyPr>
            <a:normAutofit/>
          </a:bodyPr>
          <a:lstStyle/>
          <a:p>
            <a:r>
              <a:rPr lang="en-US" dirty="0"/>
              <a:t>Look up the type of the declaration</a:t>
            </a:r>
          </a:p>
          <a:p>
            <a:pPr lvl="1"/>
            <a:r>
              <a:rPr lang="en-US" dirty="0"/>
              <a:t>There should be a symbol “linked” to the node</a:t>
            </a:r>
          </a:p>
          <a:p>
            <a:r>
              <a:rPr lang="en-US" dirty="0"/>
              <a:t>Pass symbol type up the tree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25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8000684" y="3043923"/>
            <a:ext cx="20574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IdNode</a:t>
            </a:r>
            <a:endParaRPr lang="en-US" dirty="0"/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 flipH="1">
            <a:off x="7257892" y="3616541"/>
            <a:ext cx="742950" cy="6389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18924" y="3634043"/>
            <a:ext cx="1142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mySymbol</a:t>
            </a:r>
            <a:endParaRPr lang="en-US" i="1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029384" y="2422655"/>
            <a:ext cx="0" cy="621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01798" y="2575055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72503" y="4186923"/>
            <a:ext cx="1600200" cy="99790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Kind: VAR</a:t>
            </a:r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“v”</a:t>
            </a:r>
          </a:p>
        </p:txBody>
      </p:sp>
    </p:spTree>
    <p:extLst>
      <p:ext uri="{BB962C8B-B14F-4D97-AF65-F5344CB8AC3E}">
        <p14:creationId xmlns:p14="http://schemas.microsoft.com/office/powerpoint/2010/main" val="45334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6" grpId="0" animBg="1"/>
    </p:bldLst>
  </p:timing>
</p:sld>
</file>

<file path=ppt/slides/slide26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CAD3892-D8BD-4A79-85AC-E4DF14A14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Function Calls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Type Checking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660920" y="1600201"/>
            <a:ext cx="4816259" cy="4525963"/>
          </a:xfrm>
        </p:spPr>
        <p:txBody>
          <a:bodyPr>
            <a:normAutofit/>
          </a:bodyPr>
          <a:lstStyle/>
          <a:p>
            <a:r>
              <a:rPr lang="en-US" dirty="0"/>
              <a:t>Get type of each actual</a:t>
            </a:r>
          </a:p>
          <a:p>
            <a:r>
              <a:rPr lang="en-US" dirty="0"/>
              <a:t>Match against formals of the called function’s symbol</a:t>
            </a:r>
          </a:p>
          <a:p>
            <a:r>
              <a:rPr lang="en-US" dirty="0"/>
              <a:t>Propagate return type to parent node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26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5E54926B-5901-4663-B79C-428F3E34E5D8}"/>
              </a:ext>
            </a:extLst>
          </p:cNvPr>
          <p:cNvSpPr/>
          <p:nvPr/>
        </p:nvSpPr>
        <p:spPr>
          <a:xfrm>
            <a:off x="7461862" y="2135931"/>
            <a:ext cx="20574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FnCallNode</a:t>
            </a:r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61B738A-7F2B-42C6-8139-6308F779A9AF}"/>
              </a:ext>
            </a:extLst>
          </p:cNvPr>
          <p:cNvCxnSpPr>
            <a:cxnSpLocks/>
            <a:stCxn id="11" idx="2"/>
            <a:endCxn id="27" idx="0"/>
          </p:cNvCxnSpPr>
          <p:nvPr/>
        </p:nvCxnSpPr>
        <p:spPr>
          <a:xfrm>
            <a:off x="8490562" y="3278931"/>
            <a:ext cx="1224417" cy="8616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A7D172A-3218-4E30-A8EE-A3BDC14D8E98}"/>
              </a:ext>
            </a:extLst>
          </p:cNvPr>
          <p:cNvSpPr txBox="1"/>
          <p:nvPr/>
        </p:nvSpPr>
        <p:spPr>
          <a:xfrm>
            <a:off x="7001841" y="3525066"/>
            <a:ext cx="666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myID</a:t>
            </a:r>
            <a:endParaRPr lang="en-US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07CEF4-47A0-4DD7-8423-6D1068CB33F2}"/>
              </a:ext>
            </a:extLst>
          </p:cNvPr>
          <p:cNvSpPr txBox="1"/>
          <p:nvPr/>
        </p:nvSpPr>
        <p:spPr>
          <a:xfrm>
            <a:off x="9506111" y="4992392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6168C2D-3FB8-41BD-8DE8-DE68B994082A}"/>
              </a:ext>
            </a:extLst>
          </p:cNvPr>
          <p:cNvCxnSpPr>
            <a:cxnSpLocks/>
            <a:stCxn id="5" idx="1"/>
            <a:endCxn id="24" idx="0"/>
          </p:cNvCxnSpPr>
          <p:nvPr/>
        </p:nvCxnSpPr>
        <p:spPr>
          <a:xfrm flipH="1">
            <a:off x="5055638" y="4333950"/>
            <a:ext cx="1187329" cy="7399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81217A4-70C5-4F43-B856-C3EC3B2399BA}"/>
              </a:ext>
            </a:extLst>
          </p:cNvPr>
          <p:cNvSpPr txBox="1"/>
          <p:nvPr/>
        </p:nvSpPr>
        <p:spPr>
          <a:xfrm>
            <a:off x="4576139" y="4204879"/>
            <a:ext cx="1142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mySymbol</a:t>
            </a:r>
            <a:endParaRPr 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5">
                <a:extLst>
                  <a:ext uri="{FF2B5EF4-FFF2-40B4-BE49-F238E27FC236}">
                    <a16:creationId xmlns:a16="http://schemas.microsoft.com/office/drawing/2014/main" id="{BE67BEC9-90CC-415D-909F-E32FE9B44041}"/>
                  </a:ext>
                </a:extLst>
              </p:cNvPr>
              <p:cNvSpPr/>
              <p:nvPr/>
            </p:nvSpPr>
            <p:spPr>
              <a:xfrm>
                <a:off x="3879144" y="5073927"/>
                <a:ext cx="2352987" cy="881855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/>
                  <a:t>Kind: </a:t>
                </a:r>
                <a:r>
                  <a:rPr lang="en-US" dirty="0" err="1"/>
                  <a:t>Func</a:t>
                </a:r>
                <a:endParaRPr lang="en-US" dirty="0"/>
              </a:p>
              <a:p>
                <a:r>
                  <a:rPr lang="en-US" dirty="0"/>
                  <a:t>Type: </a:t>
                </a:r>
                <a:r>
                  <a:rPr lang="en-US" dirty="0" err="1"/>
                  <a:t>int,int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bool</a:t>
                </a:r>
              </a:p>
              <a:p>
                <a:r>
                  <a:rPr lang="en-US" dirty="0"/>
                  <a:t>Name: “</a:t>
                </a:r>
                <a:r>
                  <a:rPr lang="en-US" dirty="0" err="1"/>
                  <a:t>greaterThan</a:t>
                </a:r>
                <a:r>
                  <a:rPr lang="en-US" dirty="0"/>
                  <a:t>”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24" name="Rounded Rectangle 5">
                <a:extLst>
                  <a:ext uri="{FF2B5EF4-FFF2-40B4-BE49-F238E27FC236}">
                    <a16:creationId xmlns:a16="http://schemas.microsoft.com/office/drawing/2014/main" id="{BE67BEC9-90CC-415D-909F-E32FE9B440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144" y="5073927"/>
                <a:ext cx="2352987" cy="881855"/>
              </a:xfrm>
              <a:prstGeom prst="roundRect">
                <a:avLst/>
              </a:prstGeom>
              <a:blipFill>
                <a:blip r:embed="rId2"/>
                <a:stretch>
                  <a:fillRect t="-4762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412ED86-F36D-4458-B8EA-A0392920D5A5}"/>
              </a:ext>
            </a:extLst>
          </p:cNvPr>
          <p:cNvSpPr/>
          <p:nvPr/>
        </p:nvSpPr>
        <p:spPr>
          <a:xfrm>
            <a:off x="8982860" y="4140533"/>
            <a:ext cx="1464237" cy="3693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ActualsList</a:t>
            </a:r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E328590-116F-4120-8242-A262E39E8582}"/>
              </a:ext>
            </a:extLst>
          </p:cNvPr>
          <p:cNvCxnSpPr>
            <a:cxnSpLocks/>
            <a:stCxn id="27" idx="2"/>
            <a:endCxn id="40" idx="0"/>
          </p:cNvCxnSpPr>
          <p:nvPr/>
        </p:nvCxnSpPr>
        <p:spPr>
          <a:xfrm flipH="1">
            <a:off x="8817180" y="4509866"/>
            <a:ext cx="897798" cy="88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117B1F7-F5B9-4D42-956C-0B073BBDEC8A}"/>
              </a:ext>
            </a:extLst>
          </p:cNvPr>
          <p:cNvSpPr txBox="1"/>
          <p:nvPr/>
        </p:nvSpPr>
        <p:spPr>
          <a:xfrm>
            <a:off x="8337681" y="4921413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A18AD2-CF80-4267-A3D3-B43B5A24081C}"/>
              </a:ext>
            </a:extLst>
          </p:cNvPr>
          <p:cNvSpPr txBox="1"/>
          <p:nvPr/>
        </p:nvSpPr>
        <p:spPr>
          <a:xfrm>
            <a:off x="8870968" y="460952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[0]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0FBB647-CE38-4306-81B3-FCE74C78EDBA}"/>
              </a:ext>
            </a:extLst>
          </p:cNvPr>
          <p:cNvCxnSpPr>
            <a:cxnSpLocks/>
            <a:stCxn id="27" idx="2"/>
            <a:endCxn id="42" idx="0"/>
          </p:cNvCxnSpPr>
          <p:nvPr/>
        </p:nvCxnSpPr>
        <p:spPr>
          <a:xfrm>
            <a:off x="9714978" y="4509866"/>
            <a:ext cx="967786" cy="8738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48860DC-52FA-46B8-B49E-B8A462B21A2F}"/>
              </a:ext>
            </a:extLst>
          </p:cNvPr>
          <p:cNvSpPr txBox="1"/>
          <p:nvPr/>
        </p:nvSpPr>
        <p:spPr>
          <a:xfrm>
            <a:off x="10188286" y="459908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[1]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4B7B6BF-A8A1-4E5F-9299-062D49EB524D}"/>
              </a:ext>
            </a:extLst>
          </p:cNvPr>
          <p:cNvSpPr txBox="1"/>
          <p:nvPr/>
        </p:nvSpPr>
        <p:spPr>
          <a:xfrm>
            <a:off x="8695216" y="1643735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(bool)</a:t>
            </a:r>
          </a:p>
        </p:txBody>
      </p:sp>
      <p:sp>
        <p:nvSpPr>
          <p:cNvPr id="40" name="Rounded Rectangle 4">
            <a:extLst>
              <a:ext uri="{FF2B5EF4-FFF2-40B4-BE49-F238E27FC236}">
                <a16:creationId xmlns:a16="http://schemas.microsoft.com/office/drawing/2014/main" id="{8F7F06B4-4740-4D89-8B5B-086D5F7AD632}"/>
              </a:ext>
            </a:extLst>
          </p:cNvPr>
          <p:cNvSpPr/>
          <p:nvPr/>
        </p:nvSpPr>
        <p:spPr>
          <a:xfrm>
            <a:off x="8266035" y="5394179"/>
            <a:ext cx="1102290" cy="3894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E3706B4A-5A40-4D61-AC45-89348916FA79}"/>
              </a:ext>
            </a:extLst>
          </p:cNvPr>
          <p:cNvSpPr/>
          <p:nvPr/>
        </p:nvSpPr>
        <p:spPr>
          <a:xfrm>
            <a:off x="10131619" y="5383723"/>
            <a:ext cx="1102290" cy="3894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B59D7D-C55C-F335-9866-A6C7512EE6EB}"/>
              </a:ext>
            </a:extLst>
          </p:cNvPr>
          <p:cNvSpPr txBox="1"/>
          <p:nvPr/>
        </p:nvSpPr>
        <p:spPr>
          <a:xfrm>
            <a:off x="10186414" y="3746404"/>
            <a:ext cx="882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int,int</a:t>
            </a:r>
            <a:r>
              <a:rPr lang="en-US" dirty="0"/>
              <a:t>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525119E-0098-0B4F-2588-D689DA325C96}"/>
              </a:ext>
            </a:extLst>
          </p:cNvPr>
          <p:cNvSpPr/>
          <p:nvPr/>
        </p:nvSpPr>
        <p:spPr>
          <a:xfrm>
            <a:off x="6242967" y="4140533"/>
            <a:ext cx="1881176" cy="3868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IDNode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0983C55-C6FD-94D5-3EAF-2C326D58F383}"/>
              </a:ext>
            </a:extLst>
          </p:cNvPr>
          <p:cNvCxnSpPr>
            <a:cxnSpLocks/>
            <a:stCxn id="11" idx="2"/>
            <a:endCxn id="5" idx="0"/>
          </p:cNvCxnSpPr>
          <p:nvPr/>
        </p:nvCxnSpPr>
        <p:spPr>
          <a:xfrm flipH="1">
            <a:off x="7183555" y="3278931"/>
            <a:ext cx="1307007" cy="8616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FAB7673-F231-FDBE-32EB-8F34826CEE7B}"/>
              </a:ext>
            </a:extLst>
          </p:cNvPr>
          <p:cNvSpPr txBox="1"/>
          <p:nvPr/>
        </p:nvSpPr>
        <p:spPr>
          <a:xfrm>
            <a:off x="9245853" y="3522715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args</a:t>
            </a:r>
            <a:endParaRPr lang="en-US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390D0B4-A321-2C0A-2A72-B35129A47044}"/>
                  </a:ext>
                </a:extLst>
              </p:cNvPr>
              <p:cNvSpPr txBox="1"/>
              <p:nvPr/>
            </p:nvSpPr>
            <p:spPr>
              <a:xfrm>
                <a:off x="5508571" y="3763798"/>
                <a:ext cx="15477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(</a:t>
                </a:r>
                <a:r>
                  <a:rPr lang="en-US" dirty="0" err="1"/>
                  <a:t>int,int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bool)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390D0B4-A321-2C0A-2A72-B35129A47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571" y="3763798"/>
                <a:ext cx="1547796" cy="369332"/>
              </a:xfrm>
              <a:prstGeom prst="rect">
                <a:avLst/>
              </a:prstGeom>
              <a:blipFill>
                <a:blip r:embed="rId3"/>
                <a:stretch>
                  <a:fillRect l="-3543" t="-8197" r="-315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27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/>
      <p:bldP spid="20" grpId="0"/>
      <p:bldP spid="23" grpId="0"/>
      <p:bldP spid="24" grpId="0" animBg="1"/>
      <p:bldP spid="27" grpId="0" animBg="1"/>
      <p:bldP spid="30" grpId="0"/>
      <p:bldP spid="31" grpId="0"/>
      <p:bldP spid="36" grpId="0"/>
      <p:bldP spid="39" grpId="0"/>
      <p:bldP spid="40" grpId="0" animBg="1"/>
      <p:bldP spid="42" grpId="0" animBg="1"/>
      <p:bldP spid="2" grpId="0"/>
      <p:bldP spid="5" grpId="0" animBg="1"/>
      <p:bldP spid="26" grpId="0"/>
      <p:bldP spid="28" grpId="0"/>
    </p:bldLst>
  </p:timing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CAD3892-D8BD-4A79-85AC-E4DF14A14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Statements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Type Checking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581611" y="1600201"/>
            <a:ext cx="643967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Always have void type</a:t>
            </a:r>
          </a:p>
          <a:p>
            <a:r>
              <a:rPr lang="en-US" dirty="0"/>
              <a:t>Make sure to check child expression</a:t>
            </a:r>
          </a:p>
          <a:p>
            <a:r>
              <a:rPr lang="en-US" dirty="0"/>
              <a:t>No type to propagate</a:t>
            </a:r>
          </a:p>
          <a:p>
            <a:r>
              <a:rPr lang="en-US" dirty="0"/>
              <a:t>Some versions of analysis may propagate </a:t>
            </a:r>
            <a:r>
              <a:rPr lang="en-US" dirty="0" err="1"/>
              <a:t>boolean</a:t>
            </a:r>
            <a:r>
              <a:rPr lang="en-US" dirty="0"/>
              <a:t>: error / no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27</a:t>
            </a:fld>
            <a:endParaRPr lang="en-US" dirty="0"/>
          </a:p>
        </p:txBody>
      </p:sp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5FDF9A70-4127-C9D1-320C-C2C4F4904525}"/>
              </a:ext>
            </a:extLst>
          </p:cNvPr>
          <p:cNvSpPr/>
          <p:nvPr/>
        </p:nvSpPr>
        <p:spPr>
          <a:xfrm>
            <a:off x="7532208" y="2015141"/>
            <a:ext cx="1408923" cy="6772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OutputStmt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AE0AD12-09B9-B1AF-F9DB-009F07929441}"/>
              </a:ext>
            </a:extLst>
          </p:cNvPr>
          <p:cNvCxnSpPr>
            <a:cxnSpLocks/>
            <a:stCxn id="2" idx="2"/>
            <a:endCxn id="30" idx="0"/>
          </p:cNvCxnSpPr>
          <p:nvPr/>
        </p:nvCxnSpPr>
        <p:spPr>
          <a:xfrm>
            <a:off x="8236670" y="2692393"/>
            <a:ext cx="0" cy="4473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4">
            <a:extLst>
              <a:ext uri="{FF2B5EF4-FFF2-40B4-BE49-F238E27FC236}">
                <a16:creationId xmlns:a16="http://schemas.microsoft.com/office/drawing/2014/main" id="{3525B3FF-177B-91C6-CE44-DC58D122F307}"/>
              </a:ext>
            </a:extLst>
          </p:cNvPr>
          <p:cNvSpPr/>
          <p:nvPr/>
        </p:nvSpPr>
        <p:spPr>
          <a:xfrm>
            <a:off x="7618586" y="3139751"/>
            <a:ext cx="1236167" cy="3894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PlusNode</a:t>
            </a:r>
            <a:endParaRPr lang="en-US" dirty="0"/>
          </a:p>
        </p:txBody>
      </p:sp>
      <p:sp>
        <p:nvSpPr>
          <p:cNvPr id="31" name="Rounded Rectangle 4">
            <a:extLst>
              <a:ext uri="{FF2B5EF4-FFF2-40B4-BE49-F238E27FC236}">
                <a16:creationId xmlns:a16="http://schemas.microsoft.com/office/drawing/2014/main" id="{53324FF0-3C81-4E27-C297-91E74962CC17}"/>
              </a:ext>
            </a:extLst>
          </p:cNvPr>
          <p:cNvSpPr/>
          <p:nvPr/>
        </p:nvSpPr>
        <p:spPr>
          <a:xfrm>
            <a:off x="6959220" y="4244197"/>
            <a:ext cx="1102290" cy="3894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</a:t>
            </a:r>
            <a:endParaRPr lang="en-US" dirty="0"/>
          </a:p>
        </p:txBody>
      </p:sp>
      <p:sp>
        <p:nvSpPr>
          <p:cNvPr id="32" name="Rounded Rectangle 4">
            <a:extLst>
              <a:ext uri="{FF2B5EF4-FFF2-40B4-BE49-F238E27FC236}">
                <a16:creationId xmlns:a16="http://schemas.microsoft.com/office/drawing/2014/main" id="{B08A3505-B743-D089-FF0C-1EDDAEC8E8AC}"/>
              </a:ext>
            </a:extLst>
          </p:cNvPr>
          <p:cNvSpPr/>
          <p:nvPr/>
        </p:nvSpPr>
        <p:spPr>
          <a:xfrm>
            <a:off x="8610600" y="4244196"/>
            <a:ext cx="1102290" cy="3894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IDNode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8B4723-F788-E980-B0BD-771033EDEAAD}"/>
              </a:ext>
            </a:extLst>
          </p:cNvPr>
          <p:cNvSpPr txBox="1"/>
          <p:nvPr/>
        </p:nvSpPr>
        <p:spPr>
          <a:xfrm>
            <a:off x="10034680" y="4507617"/>
            <a:ext cx="1142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mySymbol</a:t>
            </a:r>
            <a:endParaRPr lang="en-US" i="1" dirty="0"/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6ABA84F4-D253-6080-4783-7D270036F88F}"/>
              </a:ext>
            </a:extLst>
          </p:cNvPr>
          <p:cNvSpPr/>
          <p:nvPr/>
        </p:nvSpPr>
        <p:spPr>
          <a:xfrm>
            <a:off x="10356470" y="4914336"/>
            <a:ext cx="1600200" cy="99790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Kind: VAR</a:t>
            </a:r>
          </a:p>
          <a:p>
            <a:pPr algn="ctr"/>
            <a:r>
              <a:rPr lang="en-US" dirty="0"/>
              <a:t>type: int</a:t>
            </a:r>
          </a:p>
          <a:p>
            <a:pPr algn="ctr"/>
            <a:r>
              <a:rPr lang="en-US" dirty="0"/>
              <a:t>Name: “v”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01071DF-C4B1-B56F-2B9B-EDFABD2F28F6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 flipH="1">
            <a:off x="7510365" y="3529246"/>
            <a:ext cx="726305" cy="7149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0A20FEC-ACA4-CC39-6067-D923D95CC929}"/>
              </a:ext>
            </a:extLst>
          </p:cNvPr>
          <p:cNvCxnSpPr>
            <a:cxnSpLocks/>
            <a:stCxn id="30" idx="2"/>
            <a:endCxn id="32" idx="0"/>
          </p:cNvCxnSpPr>
          <p:nvPr/>
        </p:nvCxnSpPr>
        <p:spPr>
          <a:xfrm>
            <a:off x="8236670" y="3529246"/>
            <a:ext cx="925075" cy="714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28194AE-8617-F795-C21E-71CB63371B0D}"/>
              </a:ext>
            </a:extLst>
          </p:cNvPr>
          <p:cNvCxnSpPr>
            <a:cxnSpLocks/>
            <a:stCxn id="32" idx="3"/>
            <a:endCxn id="34" idx="1"/>
          </p:cNvCxnSpPr>
          <p:nvPr/>
        </p:nvCxnSpPr>
        <p:spPr>
          <a:xfrm>
            <a:off x="9712890" y="4438944"/>
            <a:ext cx="643580" cy="9743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25A71BF-2FBA-176E-A760-EBE09FE4082A}"/>
              </a:ext>
            </a:extLst>
          </p:cNvPr>
          <p:cNvSpPr txBox="1"/>
          <p:nvPr/>
        </p:nvSpPr>
        <p:spPr>
          <a:xfrm>
            <a:off x="6766049" y="3802694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(int)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B00E116-6BDB-433F-E4ED-53326A5D104B}"/>
              </a:ext>
            </a:extLst>
          </p:cNvPr>
          <p:cNvSpPr txBox="1"/>
          <p:nvPr/>
        </p:nvSpPr>
        <p:spPr>
          <a:xfrm>
            <a:off x="9312764" y="3863182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(int)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B1AF3C-F42A-4C71-B8F0-C03131BA33DF}"/>
              </a:ext>
            </a:extLst>
          </p:cNvPr>
          <p:cNvSpPr txBox="1"/>
          <p:nvPr/>
        </p:nvSpPr>
        <p:spPr>
          <a:xfrm>
            <a:off x="8737478" y="2833510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(int)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2902999-A0E7-2A87-C613-856FE19F5E81}"/>
              </a:ext>
            </a:extLst>
          </p:cNvPr>
          <p:cNvSpPr txBox="1"/>
          <p:nvPr/>
        </p:nvSpPr>
        <p:spPr>
          <a:xfrm>
            <a:off x="8737478" y="1573117"/>
            <a:ext cx="724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(void)</a:t>
            </a:r>
          </a:p>
        </p:txBody>
      </p:sp>
    </p:spTree>
    <p:extLst>
      <p:ext uri="{BB962C8B-B14F-4D97-AF65-F5344CB8AC3E}">
        <p14:creationId xmlns:p14="http://schemas.microsoft.com/office/powerpoint/2010/main" val="175640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</p:bldLst>
  </p:timing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CAD3892-D8BD-4A79-85AC-E4DF14A14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Other AST Node Types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Type Checking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981200" y="1600201"/>
            <a:ext cx="814818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Follow these same principles</a:t>
            </a:r>
          </a:p>
          <a:p>
            <a:r>
              <a:rPr lang="en-US" dirty="0"/>
              <a:t>Ensure that children are well-typed</a:t>
            </a:r>
          </a:p>
          <a:p>
            <a:r>
              <a:rPr lang="en-US" dirty="0"/>
              <a:t>Apply a combination rule</a:t>
            </a:r>
          </a:p>
          <a:p>
            <a:pPr lvl="1"/>
            <a:r>
              <a:rPr lang="en-US" dirty="0"/>
              <a:t>If valid: infer a type and propagate out</a:t>
            </a:r>
          </a:p>
          <a:p>
            <a:pPr lvl="1"/>
            <a:r>
              <a:rPr lang="en-US" dirty="0"/>
              <a:t>If invalid: propagate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60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Exercise: Draw Type Analysis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Bonus Exercise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C9D6F-9AA1-4508-9616-5E05D0131199}"/>
              </a:ext>
            </a:extLst>
          </p:cNvPr>
          <p:cNvSpPr txBox="1"/>
          <p:nvPr/>
        </p:nvSpPr>
        <p:spPr>
          <a:xfrm>
            <a:off x="6793799" y="1879220"/>
            <a:ext cx="3500651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1.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2. bool f;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3. int m(int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4.     int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5.     return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6. 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0D498C1-7E48-FCBE-709D-B92730EDE679}"/>
                  </a:ext>
                </a:extLst>
              </p14:cNvPr>
              <p14:cNvContentPartPr/>
              <p14:nvPr/>
            </p14:nvContentPartPr>
            <p14:xfrm>
              <a:off x="1224000" y="1431000"/>
              <a:ext cx="10845000" cy="5401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0D498C1-7E48-FCBE-709D-B92730EDE6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14640" y="1421640"/>
                <a:ext cx="10863720" cy="542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3064545"/>
      </p:ext>
    </p:extLst>
  </p:cSld>
  <p:clrMapOvr>
    <a:masterClrMapping/>
  </p:clrMapOvr>
</p:sld>
</file>

<file path=ppt/slides/slide30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10617EB-65D4-447D-86CE-89458D07A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Handling Errors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Type Checking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600201" y="1524000"/>
            <a:ext cx="5113509" cy="5257800"/>
          </a:xfrm>
        </p:spPr>
        <p:txBody>
          <a:bodyPr>
            <a:normAutofit/>
          </a:bodyPr>
          <a:lstStyle/>
          <a:p>
            <a:r>
              <a:rPr lang="en-US" dirty="0"/>
              <a:t>We’d like all </a:t>
            </a:r>
            <a:r>
              <a:rPr lang="en-US" i="1" dirty="0"/>
              <a:t>distinct </a:t>
            </a:r>
            <a:r>
              <a:rPr lang="en-US" dirty="0"/>
              <a:t>errors at the same time</a:t>
            </a:r>
          </a:p>
          <a:p>
            <a:pPr lvl="1"/>
            <a:r>
              <a:rPr lang="en-US" dirty="0"/>
              <a:t>Don’t give up at the first error</a:t>
            </a:r>
          </a:p>
          <a:p>
            <a:pPr lvl="1"/>
            <a:r>
              <a:rPr lang="en-US" dirty="0"/>
              <a:t>Don’t report the same error multiple times</a:t>
            </a:r>
          </a:p>
          <a:p>
            <a:r>
              <a:rPr lang="en-US" dirty="0"/>
              <a:t>When you get error as an operand</a:t>
            </a:r>
          </a:p>
          <a:p>
            <a:pPr lvl="1"/>
            <a:r>
              <a:rPr lang="en-US" dirty="0"/>
              <a:t>Don’t (re)report an error</a:t>
            </a:r>
          </a:p>
          <a:p>
            <a:pPr lvl="1"/>
            <a:r>
              <a:rPr lang="en-US" dirty="0"/>
              <a:t>Again, pass </a:t>
            </a:r>
            <a:r>
              <a:rPr lang="en-US" b="1" dirty="0"/>
              <a:t>error </a:t>
            </a:r>
            <a:r>
              <a:rPr lang="en-US" dirty="0"/>
              <a:t>up the tree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30</a:t>
            </a:fld>
            <a:endParaRPr lang="en-US" dirty="0"/>
          </a:p>
        </p:txBody>
      </p:sp>
      <p:pic>
        <p:nvPicPr>
          <p:cNvPr id="4098" name="Picture 2" descr="https://encrypted-tbn3.gstatic.com/images?q=tbn:ANd9GcSuOtpcWYhw40AYoOxsiFjgFG2h6wCeu09QjpIh_skupJXPAtl4S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710" y="2209800"/>
            <a:ext cx="3801891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57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10617EB-65D4-447D-86CE-89458D07A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318" y="17801"/>
            <a:ext cx="9231682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Operator Errors vs Operand Errors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Type Checking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600201" y="1524000"/>
            <a:ext cx="5113509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difference between…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true + false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… and 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true ==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31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403386-CB5A-4FC4-A2FF-E5AF57A23AF9}"/>
              </a:ext>
            </a:extLst>
          </p:cNvPr>
          <p:cNvSpPr txBox="1"/>
          <p:nvPr/>
        </p:nvSpPr>
        <p:spPr>
          <a:xfrm>
            <a:off x="5678783" y="2091847"/>
            <a:ext cx="4136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Neither operand works with the operator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52A1CF-9C33-496C-82EC-5445C423129A}"/>
              </a:ext>
            </a:extLst>
          </p:cNvPr>
          <p:cNvSpPr txBox="1"/>
          <p:nvPr/>
        </p:nvSpPr>
        <p:spPr>
          <a:xfrm>
            <a:off x="4584475" y="3821504"/>
            <a:ext cx="4703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These operands could work with the operator</a:t>
            </a:r>
          </a:p>
          <a:p>
            <a:r>
              <a:rPr lang="en-US" b="1" i="1" dirty="0">
                <a:solidFill>
                  <a:schemeClr val="accent2"/>
                </a:solidFill>
              </a:rPr>
              <a:t>… but they don’t work with </a:t>
            </a:r>
            <a:r>
              <a:rPr lang="en-US" b="1" i="1" u="sng" dirty="0">
                <a:solidFill>
                  <a:schemeClr val="accent2"/>
                </a:solidFill>
              </a:rPr>
              <a:t>each other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A1BC9F4-5B58-6754-1CEF-6EB21150713E}"/>
              </a:ext>
            </a:extLst>
          </p:cNvPr>
          <p:cNvCxnSpPr/>
          <p:nvPr/>
        </p:nvCxnSpPr>
        <p:spPr>
          <a:xfrm>
            <a:off x="2647950" y="2461179"/>
            <a:ext cx="771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0BAE630-06D3-089D-6BB6-1A709D276EC3}"/>
              </a:ext>
            </a:extLst>
          </p:cNvPr>
          <p:cNvSpPr txBox="1"/>
          <p:nvPr/>
        </p:nvSpPr>
        <p:spPr>
          <a:xfrm>
            <a:off x="2704391" y="2381250"/>
            <a:ext cx="65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error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22CBEB-55E3-B40E-D071-D793E08148B4}"/>
              </a:ext>
            </a:extLst>
          </p:cNvPr>
          <p:cNvCxnSpPr/>
          <p:nvPr/>
        </p:nvCxnSpPr>
        <p:spPr>
          <a:xfrm>
            <a:off x="4198713" y="2461179"/>
            <a:ext cx="7715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55D79B4-B576-B56D-1FBD-C4BC1ACFC365}"/>
              </a:ext>
            </a:extLst>
          </p:cNvPr>
          <p:cNvSpPr txBox="1"/>
          <p:nvPr/>
        </p:nvSpPr>
        <p:spPr>
          <a:xfrm>
            <a:off x="4255154" y="2381250"/>
            <a:ext cx="65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error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CBC842-B90F-E767-1BB0-86B500031A86}"/>
              </a:ext>
            </a:extLst>
          </p:cNvPr>
          <p:cNvCxnSpPr>
            <a:cxnSpLocks/>
          </p:cNvCxnSpPr>
          <p:nvPr/>
        </p:nvCxnSpPr>
        <p:spPr>
          <a:xfrm>
            <a:off x="3533778" y="4432852"/>
            <a:ext cx="5857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23A6300-16EF-A426-2AC7-9722B0A85AC7}"/>
              </a:ext>
            </a:extLst>
          </p:cNvPr>
          <p:cNvSpPr txBox="1"/>
          <p:nvPr/>
        </p:nvSpPr>
        <p:spPr>
          <a:xfrm>
            <a:off x="3466387" y="4386261"/>
            <a:ext cx="65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error</a:t>
            </a:r>
          </a:p>
        </p:txBody>
      </p:sp>
    </p:spTree>
    <p:extLst>
      <p:ext uri="{BB962C8B-B14F-4D97-AF65-F5344CB8AC3E}">
        <p14:creationId xmlns:p14="http://schemas.microsoft.com/office/powerpoint/2010/main" val="316486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2" grpId="0"/>
      <p:bldP spid="14" grpId="0"/>
    </p:bldLst>
  </p:timing>
</p:sld>
</file>

<file path=ppt/slides/slide3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>
            <a:extLst>
              <a:ext uri="{FF2B5EF4-FFF2-40B4-BE49-F238E27FC236}">
                <a16:creationId xmlns:a16="http://schemas.microsoft.com/office/drawing/2014/main" id="{E7E74CF4-EAB6-4733-99A3-5C931BB68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780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Type Error Example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Implementing Type Checking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05669" y="1100277"/>
            <a:ext cx="41910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a;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 = true + 1 + 2 + b;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 = 2;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32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086100" y="6286500"/>
            <a:ext cx="1028700" cy="495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BoolLit</a:t>
            </a:r>
            <a:endParaRPr lang="en-US" dirty="0"/>
          </a:p>
          <a:p>
            <a:pPr algn="ctr"/>
            <a:r>
              <a:rPr lang="en-US" dirty="0"/>
              <a:t>true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19600" y="6286500"/>
            <a:ext cx="1028700" cy="495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</a:t>
            </a:r>
            <a:endParaRPr lang="en-US" dirty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95700" y="5372100"/>
            <a:ext cx="1028700" cy="342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62550" y="5295900"/>
            <a:ext cx="1028700" cy="619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</a:t>
            </a:r>
            <a:endParaRPr lang="en-US" dirty="0"/>
          </a:p>
          <a:p>
            <a:pPr algn="ctr"/>
            <a:r>
              <a:rPr lang="en-US" dirty="0"/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8650" y="4381500"/>
            <a:ext cx="1028700" cy="342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19700" y="3390900"/>
            <a:ext cx="10287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Plus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81700" y="4381500"/>
            <a:ext cx="1028700" cy="342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IdNode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819900" y="5381625"/>
            <a:ext cx="16002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type: </a:t>
            </a:r>
            <a:r>
              <a:rPr lang="en-US" dirty="0" err="1"/>
              <a:t>bool</a:t>
            </a:r>
            <a:endParaRPr lang="en-US" dirty="0"/>
          </a:p>
          <a:p>
            <a:pPr algn="ctr"/>
            <a:r>
              <a:rPr lang="en-US" dirty="0"/>
              <a:t>name: b</a:t>
            </a:r>
          </a:p>
        </p:txBody>
      </p:sp>
      <p:cxnSp>
        <p:nvCxnSpPr>
          <p:cNvPr id="21" name="Straight Arrow Connector 20"/>
          <p:cNvCxnSpPr>
            <a:stCxn id="18" idx="3"/>
            <a:endCxn id="20" idx="0"/>
          </p:cNvCxnSpPr>
          <p:nvPr/>
        </p:nvCxnSpPr>
        <p:spPr>
          <a:xfrm>
            <a:off x="7010400" y="4552951"/>
            <a:ext cx="609600" cy="8286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2851775">
            <a:off x="6894970" y="4519144"/>
            <a:ext cx="84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symbol</a:t>
            </a:r>
          </a:p>
        </p:txBody>
      </p:sp>
      <p:cxnSp>
        <p:nvCxnSpPr>
          <p:cNvPr id="25" name="Straight Arrow Connector 24"/>
          <p:cNvCxnSpPr>
            <a:stCxn id="7" idx="0"/>
            <a:endCxn id="9" idx="2"/>
          </p:cNvCxnSpPr>
          <p:nvPr/>
        </p:nvCxnSpPr>
        <p:spPr>
          <a:xfrm flipV="1">
            <a:off x="3600450" y="5715000"/>
            <a:ext cx="609600" cy="57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8" idx="0"/>
            <a:endCxn id="9" idx="2"/>
          </p:cNvCxnSpPr>
          <p:nvPr/>
        </p:nvCxnSpPr>
        <p:spPr>
          <a:xfrm flipH="1" flipV="1">
            <a:off x="4210050" y="5715000"/>
            <a:ext cx="723900" cy="57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0"/>
            <a:endCxn id="11" idx="2"/>
          </p:cNvCxnSpPr>
          <p:nvPr/>
        </p:nvCxnSpPr>
        <p:spPr>
          <a:xfrm flipV="1">
            <a:off x="4210050" y="4724400"/>
            <a:ext cx="742950" cy="647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0" idx="0"/>
            <a:endCxn id="11" idx="2"/>
          </p:cNvCxnSpPr>
          <p:nvPr/>
        </p:nvCxnSpPr>
        <p:spPr>
          <a:xfrm flipH="1" flipV="1">
            <a:off x="4953000" y="4724401"/>
            <a:ext cx="723900" cy="5714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0"/>
            <a:endCxn id="17" idx="2"/>
          </p:cNvCxnSpPr>
          <p:nvPr/>
        </p:nvCxnSpPr>
        <p:spPr>
          <a:xfrm flipV="1">
            <a:off x="4953000" y="3771900"/>
            <a:ext cx="78105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8" idx="0"/>
            <a:endCxn id="17" idx="2"/>
          </p:cNvCxnSpPr>
          <p:nvPr/>
        </p:nvCxnSpPr>
        <p:spPr>
          <a:xfrm flipH="1" flipV="1">
            <a:off x="5734050" y="37719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4381500" y="2705100"/>
            <a:ext cx="120015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AssignExp</a:t>
            </a:r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3686175" y="3390900"/>
            <a:ext cx="10287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IdNode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2000250" y="4457700"/>
            <a:ext cx="1600200" cy="533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type: </a:t>
            </a:r>
            <a:r>
              <a:rPr lang="en-US" dirty="0" err="1"/>
              <a:t>int</a:t>
            </a:r>
            <a:endParaRPr lang="en-US" dirty="0"/>
          </a:p>
          <a:p>
            <a:pPr algn="ctr"/>
            <a:r>
              <a:rPr lang="en-US" dirty="0"/>
              <a:t>name: a</a:t>
            </a:r>
          </a:p>
        </p:txBody>
      </p:sp>
      <p:cxnSp>
        <p:nvCxnSpPr>
          <p:cNvPr id="40" name="Straight Arrow Connector 39"/>
          <p:cNvCxnSpPr>
            <a:stCxn id="38" idx="1"/>
            <a:endCxn id="39" idx="0"/>
          </p:cNvCxnSpPr>
          <p:nvPr/>
        </p:nvCxnSpPr>
        <p:spPr>
          <a:xfrm flipH="1">
            <a:off x="2800351" y="3619500"/>
            <a:ext cx="885825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 rot="19281569">
            <a:off x="2691402" y="3783438"/>
            <a:ext cx="84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symbol</a:t>
            </a:r>
          </a:p>
        </p:txBody>
      </p:sp>
      <p:cxnSp>
        <p:nvCxnSpPr>
          <p:cNvPr id="43" name="Straight Arrow Connector 42"/>
          <p:cNvCxnSpPr>
            <a:stCxn id="17" idx="0"/>
            <a:endCxn id="37" idx="2"/>
          </p:cNvCxnSpPr>
          <p:nvPr/>
        </p:nvCxnSpPr>
        <p:spPr>
          <a:xfrm flipH="1" flipV="1">
            <a:off x="4981576" y="3162300"/>
            <a:ext cx="752475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8" idx="0"/>
            <a:endCxn id="37" idx="2"/>
          </p:cNvCxnSpPr>
          <p:nvPr/>
        </p:nvCxnSpPr>
        <p:spPr>
          <a:xfrm flipV="1">
            <a:off x="4200525" y="3162300"/>
            <a:ext cx="78105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4333875" y="1905000"/>
            <a:ext cx="1343025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AssignStmt</a:t>
            </a:r>
            <a:endParaRPr lang="en-US" dirty="0"/>
          </a:p>
        </p:txBody>
      </p:sp>
      <p:sp>
        <p:nvSpPr>
          <p:cNvPr id="68" name="Rounded Rectangle 67"/>
          <p:cNvSpPr/>
          <p:nvPr/>
        </p:nvSpPr>
        <p:spPr>
          <a:xfrm>
            <a:off x="8067676" y="1905000"/>
            <a:ext cx="1343025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AssignStmt</a:t>
            </a:r>
            <a:endParaRPr lang="en-US" dirty="0"/>
          </a:p>
        </p:txBody>
      </p:sp>
      <p:cxnSp>
        <p:nvCxnSpPr>
          <p:cNvPr id="69" name="Straight Arrow Connector 68"/>
          <p:cNvCxnSpPr>
            <a:stCxn id="37" idx="0"/>
            <a:endCxn id="67" idx="2"/>
          </p:cNvCxnSpPr>
          <p:nvPr/>
        </p:nvCxnSpPr>
        <p:spPr>
          <a:xfrm flipV="1">
            <a:off x="4981575" y="2362200"/>
            <a:ext cx="23812" cy="342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/>
          <p:cNvSpPr/>
          <p:nvPr/>
        </p:nvSpPr>
        <p:spPr>
          <a:xfrm>
            <a:off x="8143875" y="2796529"/>
            <a:ext cx="120015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AssignExp</a:t>
            </a:r>
            <a:endParaRPr lang="en-US" dirty="0"/>
          </a:p>
        </p:txBody>
      </p:sp>
      <p:sp>
        <p:nvSpPr>
          <p:cNvPr id="73" name="Rounded Rectangle 72"/>
          <p:cNvSpPr/>
          <p:nvPr/>
        </p:nvSpPr>
        <p:spPr>
          <a:xfrm>
            <a:off x="7448550" y="3482329"/>
            <a:ext cx="10287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IdNode</a:t>
            </a:r>
            <a:endParaRPr lang="en-US" dirty="0"/>
          </a:p>
        </p:txBody>
      </p:sp>
      <p:cxnSp>
        <p:nvCxnSpPr>
          <p:cNvPr id="74" name="Straight Arrow Connector 73"/>
          <p:cNvCxnSpPr>
            <a:stCxn id="73" idx="0"/>
            <a:endCxn id="72" idx="2"/>
          </p:cNvCxnSpPr>
          <p:nvPr/>
        </p:nvCxnSpPr>
        <p:spPr>
          <a:xfrm flipV="1">
            <a:off x="7962900" y="3253729"/>
            <a:ext cx="78105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73" idx="2"/>
            <a:endCxn id="20" idx="0"/>
          </p:cNvCxnSpPr>
          <p:nvPr/>
        </p:nvCxnSpPr>
        <p:spPr>
          <a:xfrm flipH="1">
            <a:off x="7620000" y="3939529"/>
            <a:ext cx="342900" cy="1442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 rot="6407969">
            <a:off x="7543733" y="4388332"/>
            <a:ext cx="84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symbol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9182100" y="3533775"/>
            <a:ext cx="1028700" cy="342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</a:t>
            </a:r>
            <a:endParaRPr lang="en-US" dirty="0"/>
          </a:p>
        </p:txBody>
      </p:sp>
      <p:cxnSp>
        <p:nvCxnSpPr>
          <p:cNvPr id="86" name="Straight Arrow Connector 85"/>
          <p:cNvCxnSpPr>
            <a:stCxn id="79" idx="0"/>
            <a:endCxn id="72" idx="2"/>
          </p:cNvCxnSpPr>
          <p:nvPr/>
        </p:nvCxnSpPr>
        <p:spPr>
          <a:xfrm flipH="1" flipV="1">
            <a:off x="8743950" y="3253729"/>
            <a:ext cx="952500" cy="2800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72" idx="0"/>
            <a:endCxn id="68" idx="2"/>
          </p:cNvCxnSpPr>
          <p:nvPr/>
        </p:nvCxnSpPr>
        <p:spPr>
          <a:xfrm flipH="1" flipV="1">
            <a:off x="8739188" y="2362201"/>
            <a:ext cx="4762" cy="4343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15" name="Rounded Rectangle 4114"/>
          <p:cNvSpPr/>
          <p:nvPr/>
        </p:nvSpPr>
        <p:spPr>
          <a:xfrm>
            <a:off x="6248400" y="1066800"/>
            <a:ext cx="1200150" cy="4572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StmtList</a:t>
            </a:r>
            <a:endParaRPr lang="en-US" dirty="0"/>
          </a:p>
        </p:txBody>
      </p:sp>
      <p:sp>
        <p:nvSpPr>
          <p:cNvPr id="4119" name="Freeform 4118"/>
          <p:cNvSpPr/>
          <p:nvPr/>
        </p:nvSpPr>
        <p:spPr>
          <a:xfrm>
            <a:off x="5305425" y="1552575"/>
            <a:ext cx="1538422" cy="323850"/>
          </a:xfrm>
          <a:custGeom>
            <a:avLst/>
            <a:gdLst>
              <a:gd name="connsiteX0" fmla="*/ 1514475 w 1538422"/>
              <a:gd name="connsiteY0" fmla="*/ 0 h 323850"/>
              <a:gd name="connsiteX1" fmla="*/ 1476375 w 1538422"/>
              <a:gd name="connsiteY1" fmla="*/ 47625 h 323850"/>
              <a:gd name="connsiteX2" fmla="*/ 981075 w 1538422"/>
              <a:gd name="connsiteY2" fmla="*/ 142875 h 323850"/>
              <a:gd name="connsiteX3" fmla="*/ 238125 w 1538422"/>
              <a:gd name="connsiteY3" fmla="*/ 57150 h 323850"/>
              <a:gd name="connsiteX4" fmla="*/ 0 w 1538422"/>
              <a:gd name="connsiteY4" fmla="*/ 323850 h 323850"/>
              <a:gd name="connsiteX5" fmla="*/ 0 w 1538422"/>
              <a:gd name="connsiteY5" fmla="*/ 32385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8422" h="323850">
                <a:moveTo>
                  <a:pt x="1514475" y="0"/>
                </a:moveTo>
                <a:cubicBezTo>
                  <a:pt x="1539875" y="11906"/>
                  <a:pt x="1565275" y="23813"/>
                  <a:pt x="1476375" y="47625"/>
                </a:cubicBezTo>
                <a:cubicBezTo>
                  <a:pt x="1387475" y="71438"/>
                  <a:pt x="1187450" y="141288"/>
                  <a:pt x="981075" y="142875"/>
                </a:cubicBezTo>
                <a:cubicBezTo>
                  <a:pt x="774700" y="144463"/>
                  <a:pt x="401637" y="26988"/>
                  <a:pt x="238125" y="57150"/>
                </a:cubicBezTo>
                <a:cubicBezTo>
                  <a:pt x="74613" y="87312"/>
                  <a:pt x="0" y="323850"/>
                  <a:pt x="0" y="323850"/>
                </a:cubicBezTo>
                <a:lnTo>
                  <a:pt x="0" y="323850"/>
                </a:ln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0" name="Freeform 4119"/>
          <p:cNvSpPr/>
          <p:nvPr/>
        </p:nvSpPr>
        <p:spPr>
          <a:xfrm>
            <a:off x="5715000" y="1789987"/>
            <a:ext cx="2324100" cy="383831"/>
          </a:xfrm>
          <a:custGeom>
            <a:avLst/>
            <a:gdLst>
              <a:gd name="connsiteX0" fmla="*/ 0 w 2324100"/>
              <a:gd name="connsiteY0" fmla="*/ 343614 h 383831"/>
              <a:gd name="connsiteX1" fmla="*/ 762000 w 2324100"/>
              <a:gd name="connsiteY1" fmla="*/ 162639 h 383831"/>
              <a:gd name="connsiteX2" fmla="*/ 1285875 w 2324100"/>
              <a:gd name="connsiteY2" fmla="*/ 381714 h 383831"/>
              <a:gd name="connsiteX3" fmla="*/ 1847850 w 2324100"/>
              <a:gd name="connsiteY3" fmla="*/ 714 h 383831"/>
              <a:gd name="connsiteX4" fmla="*/ 2324100 w 2324100"/>
              <a:gd name="connsiteY4" fmla="*/ 305514 h 383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4100" h="383831">
                <a:moveTo>
                  <a:pt x="0" y="343614"/>
                </a:moveTo>
                <a:cubicBezTo>
                  <a:pt x="273844" y="249951"/>
                  <a:pt x="547688" y="156289"/>
                  <a:pt x="762000" y="162639"/>
                </a:cubicBezTo>
                <a:cubicBezTo>
                  <a:pt x="976312" y="168989"/>
                  <a:pt x="1104900" y="408701"/>
                  <a:pt x="1285875" y="381714"/>
                </a:cubicBezTo>
                <a:cubicBezTo>
                  <a:pt x="1466850" y="354727"/>
                  <a:pt x="1674812" y="13414"/>
                  <a:pt x="1847850" y="714"/>
                </a:cubicBezTo>
                <a:cubicBezTo>
                  <a:pt x="2020888" y="-11986"/>
                  <a:pt x="2172494" y="146764"/>
                  <a:pt x="2324100" y="305514"/>
                </a:cubicBez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1" name="TextBox 4120"/>
          <p:cNvSpPr txBox="1"/>
          <p:nvPr/>
        </p:nvSpPr>
        <p:spPr>
          <a:xfrm>
            <a:off x="3206950" y="5802868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bool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4654751" y="5791200"/>
            <a:ext cx="434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endParaRPr 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3733800" y="4876800"/>
            <a:ext cx="65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error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585580" y="4876800"/>
            <a:ext cx="434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2590800" y="5345668"/>
            <a:ext cx="947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REPORT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522958" y="3962400"/>
            <a:ext cx="65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error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324600" y="3897868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bool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5638800" y="3059668"/>
            <a:ext cx="65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error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756780" y="2971800"/>
            <a:ext cx="434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4366379" y="2362200"/>
            <a:ext cx="65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error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555289" y="3052286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bool</a:t>
            </a:r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9395580" y="3059668"/>
            <a:ext cx="434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8763000" y="2438400"/>
            <a:ext cx="658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error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146473" y="2372320"/>
            <a:ext cx="947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REPORT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81259D-3DCA-B9B5-5438-FD663A820AAF}"/>
              </a:ext>
            </a:extLst>
          </p:cNvPr>
          <p:cNvSpPr txBox="1"/>
          <p:nvPr/>
        </p:nvSpPr>
        <p:spPr>
          <a:xfrm>
            <a:off x="6245469" y="3385661"/>
            <a:ext cx="947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REPORT</a:t>
            </a:r>
          </a:p>
        </p:txBody>
      </p:sp>
    </p:spTree>
    <p:extLst>
      <p:ext uri="{BB962C8B-B14F-4D97-AF65-F5344CB8AC3E}">
        <p14:creationId xmlns:p14="http://schemas.microsoft.com/office/powerpoint/2010/main" val="1230349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  <p:bldP spid="20" grpId="0" animBg="1"/>
      <p:bldP spid="22" grpId="0"/>
      <p:bldP spid="37" grpId="0" animBg="1"/>
      <p:bldP spid="38" grpId="0" animBg="1"/>
      <p:bldP spid="39" grpId="0" animBg="1"/>
      <p:bldP spid="41" grpId="0"/>
      <p:bldP spid="67" grpId="0" animBg="1"/>
      <p:bldP spid="68" grpId="0" animBg="1"/>
      <p:bldP spid="72" grpId="0" animBg="1"/>
      <p:bldP spid="73" grpId="0" animBg="1"/>
      <p:bldP spid="78" grpId="0"/>
      <p:bldP spid="79" grpId="0" animBg="1"/>
      <p:bldP spid="4115" grpId="0" animBg="1"/>
      <p:bldP spid="4119" grpId="0" animBg="1"/>
      <p:bldP spid="4120" grpId="0" animBg="1"/>
      <p:bldP spid="4121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2" grpId="0"/>
    </p:bldLst>
  </p:timing>
</p:sld>
</file>

<file path=ppt/slides/slide3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065E9-36B1-AF1F-6D0A-CECA807B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Summary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Wrap-Up: </a:t>
            </a:r>
            <a:r>
              <a:rPr lang="en-US" sz="2000" dirty="0" err="1">
                <a:ln w="12700">
                  <a:noFill/>
                </a:ln>
                <a:latin typeface="Garamond" panose="02020404030301010803" pitchFamily="18" charset="0"/>
              </a:rPr>
              <a:t>Typechecking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62125-7495-C35E-ABCE-0C88DBE638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29179" y="1524000"/>
            <a:ext cx="8333642" cy="5257800"/>
          </a:xfrm>
        </p:spPr>
        <p:txBody>
          <a:bodyPr>
            <a:normAutofit/>
          </a:bodyPr>
          <a:lstStyle/>
          <a:p>
            <a:r>
              <a:rPr lang="en-US" dirty="0"/>
              <a:t>We’d like all </a:t>
            </a:r>
            <a:r>
              <a:rPr lang="en-US" i="1" dirty="0"/>
              <a:t>distinct </a:t>
            </a:r>
            <a:r>
              <a:rPr lang="en-US" dirty="0"/>
              <a:t>errors at the same time</a:t>
            </a:r>
          </a:p>
          <a:p>
            <a:pPr lvl="1"/>
            <a:r>
              <a:rPr lang="en-US" dirty="0"/>
              <a:t>Don’t give up at the first error</a:t>
            </a:r>
          </a:p>
          <a:p>
            <a:pPr lvl="1"/>
            <a:r>
              <a:rPr lang="en-US" dirty="0"/>
              <a:t>Don’t report the same error multiple times</a:t>
            </a:r>
          </a:p>
          <a:p>
            <a:r>
              <a:rPr lang="en-US" dirty="0"/>
              <a:t>When you get error as an operand</a:t>
            </a:r>
          </a:p>
          <a:p>
            <a:pPr lvl="1"/>
            <a:r>
              <a:rPr lang="en-US" dirty="0"/>
              <a:t>Don’t (re)report an error</a:t>
            </a:r>
          </a:p>
          <a:p>
            <a:pPr lvl="1"/>
            <a:r>
              <a:rPr lang="en-US" dirty="0"/>
              <a:t>Again, pass </a:t>
            </a:r>
            <a:r>
              <a:rPr lang="en-US" b="1" dirty="0"/>
              <a:t>error </a:t>
            </a:r>
            <a:r>
              <a:rPr lang="en-US" dirty="0"/>
              <a:t>up the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9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065E9-36B1-AF1F-6D0A-CECA807B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Next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Preview: Error Reports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34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355DB1-0903-2305-41C0-E7AA1206A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1012" y="1524000"/>
            <a:ext cx="10091057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Having explorer two semantic analyses, let’s generalize</a:t>
            </a:r>
          </a:p>
          <a:p>
            <a:r>
              <a:rPr lang="en-US" dirty="0"/>
              <a:t>What’s the limit of semantic analysis, especially error checking?</a:t>
            </a:r>
          </a:p>
        </p:txBody>
      </p:sp>
    </p:spTree>
    <p:extLst>
      <p:ext uri="{BB962C8B-B14F-4D97-AF65-F5344CB8AC3E}">
        <p14:creationId xmlns:p14="http://schemas.microsoft.com/office/powerpoint/2010/main" val="3367711552"/>
      </p:ext>
    </p:extLst>
  </p:cSld>
  <p:clrMapOvr>
    <a:masterClrMapping/>
  </p:clrMapOvr>
</p:sld>
</file>

<file path=ppt/slides/slide3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DF4FA-1925-43F8-A6F3-C4BFAB0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84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45548</TotalTime>
  <Words>1442</Words>
  <Application>Microsoft Office PowerPoint</Application>
  <PresentationFormat>Widescreen</PresentationFormat>
  <Paragraphs>336</Paragraphs>
  <Slides>35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Courier New</vt:lpstr>
      <vt:lpstr>Garamond</vt:lpstr>
      <vt:lpstr>Wingdings</vt:lpstr>
      <vt:lpstr>Office Theme</vt:lpstr>
      <vt:lpstr>Check-In Type Analysis</vt:lpstr>
      <vt:lpstr>Administrivia Housekeeping</vt:lpstr>
      <vt:lpstr>Type Analysis</vt:lpstr>
      <vt:lpstr>Previously… Review: Type Systems</vt:lpstr>
      <vt:lpstr>Today’s Outline Type Analysis</vt:lpstr>
      <vt:lpstr>Enforcing Type Systems Type Analysis</vt:lpstr>
      <vt:lpstr>Escaping the Type System Enforcing Types</vt:lpstr>
      <vt:lpstr>Casting Within Hierarchy Enforcing Types</vt:lpstr>
      <vt:lpstr>Casting Within Hierarchy Enforcing Types</vt:lpstr>
      <vt:lpstr>Strongly-Typed vs Weakly-Typed Enforcing Types</vt:lpstr>
      <vt:lpstr>Type Safety Enforcing Types</vt:lpstr>
      <vt:lpstr>Type Safety Violations Type Enforcement</vt:lpstr>
      <vt:lpstr>Type Research Detour: Ungraded Material</vt:lpstr>
      <vt:lpstr>Research on Types Type Checking</vt:lpstr>
      <vt:lpstr>Refinement Types Type Checking</vt:lpstr>
      <vt:lpstr>PowerPoint Presentation</vt:lpstr>
      <vt:lpstr>Piggybacking on Type Checking Type Checking</vt:lpstr>
      <vt:lpstr>Formal Type Systems End Detour: Done with Ungraded Material</vt:lpstr>
      <vt:lpstr>Reasons for Typing Type Checking</vt:lpstr>
      <vt:lpstr>Types In Action Type Checking</vt:lpstr>
      <vt:lpstr>Implementing Our Type Checker Type Checking</vt:lpstr>
      <vt:lpstr>Implementing Typing Our Type System</vt:lpstr>
      <vt:lpstr>Binary Operators Implementing Static Typing</vt:lpstr>
      <vt:lpstr>Literals Implementing Static Typing</vt:lpstr>
      <vt:lpstr>Variables Implementing Static Typing</vt:lpstr>
      <vt:lpstr>Function Calls Implementing Type Checking</vt:lpstr>
      <vt:lpstr>Statements Implementing Type Checking</vt:lpstr>
      <vt:lpstr>Other AST Node Types Implementing Type Checking</vt:lpstr>
      <vt:lpstr>Exercise: Draw Type Analysis Bonus Exercise</vt:lpstr>
      <vt:lpstr>Handling Errors Implementing Type Checking</vt:lpstr>
      <vt:lpstr>Operator Errors vs Operand Errors Implementing Type Checking</vt:lpstr>
      <vt:lpstr>Type Error Example Implementing Type Checking</vt:lpstr>
      <vt:lpstr>Lecture Summary Wrap-Up: Typechecking</vt:lpstr>
      <vt:lpstr>Next Time Preview: Error Reports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700 – Mobile Security</dc:title>
  <dc:creator>drew</dc:creator>
  <cp:lastModifiedBy>Davidson, Drew</cp:lastModifiedBy>
  <cp:revision>803</cp:revision>
  <cp:lastPrinted>2018-08-29T18:10:22Z</cp:lastPrinted>
  <dcterms:created xsi:type="dcterms:W3CDTF">2018-07-19T03:57:05Z</dcterms:created>
  <dcterms:modified xsi:type="dcterms:W3CDTF">2026-10-02T20:54:14Z</dcterms:modified>
</cp:coreProperties>
</file>