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3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4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5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6.xml" ContentType="application/inkml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ink/ink7.xml" ContentType="application/inkml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sldIdLst>
    <p:sldId id="602" r:id="rId2"/>
    <p:sldId id="321" r:id="rId3"/>
    <p:sldId id="585" r:id="rId4"/>
    <p:sldId id="257" r:id="rId5"/>
    <p:sldId id="351" r:id="rId6"/>
    <p:sldId id="598" r:id="rId7"/>
    <p:sldId id="599" r:id="rId8"/>
    <p:sldId id="553" r:id="rId9"/>
    <p:sldId id="527" r:id="rId10"/>
    <p:sldId id="564" r:id="rId11"/>
    <p:sldId id="563" r:id="rId12"/>
    <p:sldId id="556" r:id="rId13"/>
    <p:sldId id="567" r:id="rId14"/>
    <p:sldId id="571" r:id="rId15"/>
    <p:sldId id="568" r:id="rId16"/>
    <p:sldId id="580" r:id="rId17"/>
    <p:sldId id="557" r:id="rId18"/>
    <p:sldId id="572" r:id="rId19"/>
    <p:sldId id="574" r:id="rId20"/>
    <p:sldId id="575" r:id="rId21"/>
    <p:sldId id="577" r:id="rId22"/>
    <p:sldId id="579" r:id="rId23"/>
    <p:sldId id="566" r:id="rId24"/>
    <p:sldId id="583" r:id="rId25"/>
    <p:sldId id="586" r:id="rId26"/>
    <p:sldId id="559" r:id="rId27"/>
    <p:sldId id="561" r:id="rId28"/>
    <p:sldId id="562" r:id="rId29"/>
    <p:sldId id="582" r:id="rId30"/>
    <p:sldId id="581" r:id="rId31"/>
    <p:sldId id="600" r:id="rId32"/>
    <p:sldId id="555" r:id="rId33"/>
    <p:sldId id="588" r:id="rId34"/>
    <p:sldId id="442" r:id="rId35"/>
    <p:sldId id="531" r:id="rId36"/>
    <p:sldId id="532" r:id="rId37"/>
    <p:sldId id="533" r:id="rId38"/>
    <p:sldId id="535" r:id="rId39"/>
    <p:sldId id="544" r:id="rId40"/>
    <p:sldId id="597" r:id="rId41"/>
    <p:sldId id="539" r:id="rId42"/>
    <p:sldId id="538" r:id="rId43"/>
    <p:sldId id="543" r:id="rId44"/>
    <p:sldId id="541" r:id="rId45"/>
    <p:sldId id="301" r:id="rId46"/>
    <p:sldId id="438" r:id="rId47"/>
    <p:sldId id="601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49" autoAdjust="0"/>
    <p:restoredTop sz="93515" autoAdjust="0"/>
  </p:normalViewPr>
  <p:slideViewPr>
    <p:cSldViewPr snapToGrid="0">
      <p:cViewPr varScale="1">
        <p:scale>
          <a:sx n="103" d="100"/>
          <a:sy n="103" d="100"/>
        </p:scale>
        <p:origin x="75" y="106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8T20:05:27.92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00FF"/>
    </inkml:brush>
    <inkml:brush xml:id="br3">
      <inkml:brushProperty name="width" value="0.05292" units="cm"/>
      <inkml:brushProperty name="height" value="0.05292" units="cm"/>
      <inkml:brushProperty name="color" value="#FFA500"/>
    </inkml:brush>
    <inkml:brush xml:id="br4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6100 10648 53 0,'0'0'122'0,"-17"-17"-47"0,17-2-47 0,0 0 12 0,0 19-30 0,0 0-1 0,0 0-1 0,0-18 4 16,0 18 25-1,0-21-25-15,0 21 2 0,0 0 34 16,0-20-41-16,0 3 6 0,0 17-10 15,17 0 3-15,-17-19 10 0,0 19-13 0,17-20-1 16,-17 20 0-16,20-18 3 0,-20 18-3 0,20 0 2 0,-20-19-3 0,23 19 0 16,-9 0 0-16,23-19 1 0,-14 19-1 0,-6-20 1 15,-17 20-1-15,57-19 1 0,-37 19-2 0,17 0 1 16,-37 0 0-16,17-19-1 0,26 19 1 0,-43 0-1 0,34 0 0 0,-14 0 0 16,17 0 1-16,20 0 1 0,-34 0-4 15,11 19 0-15,6-19 1 0,-40 0-1 0,17 0-4 16,3 0 2-16,-3 19-1 0,-17-19-2 0,20 0-11 0,23 0-51 15,-43 0 13-15,0 0-82 16,0 0 99-16,0 0-45 0,0 0 49 16,0 0-45-16</inkml:trace>
  <inkml:trace contextRef="#ctx0" brushRef="#br0" timeOffset="616.37">6271 10517 51 0,'0'0'35'0,"0"0"-16"0,0 0 0 0,-17 0 17 15,17-19-18-15,0 19 0 0,0-20 29 0,0 20-34 16,-23 0 8-16,23-18 18 0,0 18-24 0,-17 0 0 15,17 0-7-15,0 0-6 0,-20 0 5 16,20 0 9-16,0 18-3 16,0 21 16-1,0-2-11-15,0-37-14 0,0 39 4 0,0-20-4 0,0 17 3 16,0 3-3-16,0-1-3 0,0 1 1 16,-14 131 6-16,14 2-5 15,-23-38-2-15,3 55 5 16,20-75 0-16,-37 38 1 15,37-95-1-15,0-18-4 0,-17 18 8 0,17-19-5 16,0-1-2-16,-23 2-1 0,23-21-3 0,-17 21 4 16,-3-1 1-16,20-19-2 0,0 18-1 15,0-37 1-15,-14 20 1 0,14-2-2 16,0-18 0-16,0 20 2 16,0-20 0-16,14 0 0 15,-14 0 2-15,0 0-3 0,20 0-3 16,-20 0-2-16,17 0 0 0,-17 0 1 0,0 0 4 0,23 0 1 15,-6 0-1-15,0 0 1 0,23-38 6 16,-3 18-7-16,-17 20 0 0,20-19-1 0,-40 1-2 16,37 18 2-16,0-19 2 0,-17 0-3 0,-20 19 1 0,17 0-1 15,20-19 2-15,-17 19-1 0,20 0 0 16,-23-20-1-16,3 20 0 0,0 0 1 0,-3 0 0 16,3 0-1-16,-3 0-3 0,-17 0 4 0,0 0-4 15,0 0 0-15,20 0-35 0,-20 0 26 16,0 0-14-16,23-19-28 0,-23 19 33 0,0 0-2 15,0 0-32-15,0 0 23 0,0-18-151 0,0 18 105 16,0 0 57-16,0 0-13 0</inkml:trace>
  <inkml:trace contextRef="#ctx0" brushRef="#br0" timeOffset="5882.98">7052 11069 50 0,'0'0'98'0,"0"0"-53"0,0 0 10 0,-23 0-12 0,23 0-31 16,0 0 18-16,0 0-4 0,0 0-19 0,0 0 1 15,0 0-1-15,0 0 0 0,0 0 6 0,0 0 29 16,0 0-36-16,0 0-1 0,0 0 1 0,0 0 5 15,0 0-6-15,0 0 4 0,23 0-4 0,-23 0 4 0,0 0-4 16,0 0 5-16,0 0-7 0,17-21 9 16,3 21-10-16,-20 0-2 0,17 0 4 15,23-19-4-15,-23 19 0 0,3 0 1 16,-3 0 1-16,3-18-2 0,20 18 0 16,-3 0-2-1,20 0 4-15,-40 0-2 0,26 0-1 16,31 0-11-1,-57 0-6-15,3 0 9 0,-3 0-28 0,-17 0 2 16,20 0-8-16,-20 0 18 0,0 0-3 0,0 0-81 0,0 0 66 16,0 0-69-16,0 0 76 0,0 0 6 0</inkml:trace>
  <inkml:trace contextRef="#ctx0" brushRef="#br0" timeOffset="6216.45">7354 10819 68 0,'0'0'86'0,"0"0"-59"0,0 0-2 16,0 0 52-16,0 0-35 0,0 0-20 16,0 0-11-16,0 0 34 15,0 0-22-15,0 0-8 0,0 0 9 16,0 0-16-16,-20 0-2 0,20 0-1 0,0 21 14 0,0-21-13 15,0 18 6-15,0 1-7 0,-17 20 9 16,17 114-1 15,0-22-14-31,0-110 0 16,-20 130-9-16,20-112-17 0,0-2-3 0,0-19-14 16,0 21-91-16,0-21-35 15,20 2 35 16</inkml:trace>
  <inkml:trace contextRef="#ctx0" brushRef="#br0" timeOffset="7050.2">8058 11221 32 0,'0'0'20'0,"0"0"7"0,0 0-12 0,0 0 15 0,0 0-16 0,0 0 0 0,0 0 12 0,0 0 11 0,0 0-24 0,0 0 9 16,0-21 7-16,0 21 24 16,0 0-44-16,0 0 9 0,0-18 23 15,0 18-35-15,17 0-1 0,-17 0 13 16,20 0-7-16,-20 0-6 0,20 0 15 16,-3 0-4-1,3 0-10-15,-3 0 2 0,-17 0-4 0,20 0-3 0,3 0 2 16,-6-19 1-16,0 19-2 15,3 0-3-15,-20 0 1 0,37 0 1 0,-17-19-2 16,17 19 0-16,-37 0 0 16,20 0 1-16,3 0-1 0,-9 0-4 15,-14 0 0-15,0 0-1 0,20 0-22 0,-20-19 15 0,0 19-4 0,0 0-2 16,20 0-53-16,-20 0 42 0,0 0-3 0,0 0-46 0,0-19 36 16,0 19-63-16,0 0 57 0</inkml:trace>
  <inkml:trace contextRef="#ctx0" brushRef="#br0" timeOffset="7900.45">8703 10460 53 0,'0'0'122'0,"0"0"-82"0,0 0-21 0,0 0 35 0,-18 0-13 0,18 0-30 0,0 0 11 0,0 0-14 0,0 0 23 16,0 0-6-16,0 0-20 0,0 0 7 16,0 0-7-16,0 0 3 0,0 0-5 0,0 0 7 0,0 0-5 15,0 0-1-15,0 0 5 0,0 0-4 0,0 0 8 16,0 0-7-16,0 0-3 0,0 18-2 0,18-18 0 15,1 0 5-15,1 20-8 0,35-20 10 16,-35 0-8 0,2 0 2-16,52-20-1 0,-74 20 0 15,38-18-1-15,-21 18 0 0,-17-19-1 0,20 19 1 0,-20 0 3 16,22-19-1-16,-4 19-2 0,-18 0-2 0,17 0 1 0,3-20 0 16,0 20 2-16,-3 0-1 15,-17 0 1-15,0 0 0 0,0 0-1 0,0 0 1 0,0 0-1 0,0 39 0 16,0-39 0-16,0 37 2 15,0-37-2-15,0 20 2 0,0-20 0 0,-17 56 3 16,17-35-5-16,0 16-3 0,-20-1-4 16,20-15 7-16,0 15-1 0,0-16 1 0,0 74 3 15,0-73-3-15,0-3 0 0,0 40-2 0,0 18 3 16,0-57-2-16,0 39 0 0,0-40 1 0,0 1 0 0,0 75 0 16,0-73 0-16,0 92 1 15,0-75-1-15,0 56 0 0,0-74 1 0,0 37-1 16,0-37 0-16,20 74 2 0,-20-36 0 15,0-2-1-15,0-36 0 16,0 17-1-16,0-17 1 0,0-2 1 16,0 2-1-16,0-20 0 0,-20 0 0 0,20 19 1 0,0-19-1 15,0 0 0-15,-20 18 3 0,3-18-1 16,-1 0-1-16,18 0-2 0,-22 19 1 0,-15-19 2 16,17 20-2-16,2-20-2 0,18 0 1 15,-74 0 4 1,52 0-6-16,2 0 2 0,20 0-2 0,-37 0 1 0,37 0-1 15,-18 0-2-15,-39 0-60 32,57 0 10-32,0 0 31 0,-20 0-35 0,20 0 24 0,0 0-3 0,0 0-4 0,0 0-5 0,0-20-50 15,0 20 31-15,0 0 48 0,0-19-8 0</inkml:trace>
  <inkml:trace contextRef="#ctx0" brushRef="#br0" timeOffset="20554">9541 10575 38 0,'0'0'56'0,"-20"-21"38"0,20 21-65 0,0 0 3 0,0-20-22 0,0 20 1 0,0 0 38 15,0-17-37-15,0 17 10 0,0-19-4 16,0-1 15-16,0 20-27 0,0-18 8 0,0 18-7 16,0-19 9-16,0 19-12 0,0 0 1 0,0 0 0 0,0-19 7 0,0-1-2 15,0 20-8 17,37-38 23-32,20 20-10 0,-57 18-13 15,23 0-2-15,-6-20 1 0,20 20-2 16,-37 0 1-16,20 0 0 0,-3 0 1 0,-17 0 0 15,20 0-2-15,-3 0 1 0,-17 0 1 0,20 0 0 0,-20 0-1 16,23 0 0-16,-23 0 1 0,17 20 0 16,0-20-1-16,-17 0-1 0,0 0 2 0,20 0-1 0,-20 0 0 15,0 18 0-15,20-18-1 0,-20 19 2 0,0-19-1 16,17 19 0-16,-17 1 1 16,0 36-1-16,0-36 1 0,0-20 1 0,0 19 0 0,0-2 0 15,0 3 1-15,0 1-1 0,-17 35-2 16,-3-39-1-16,20 4-1 0,0-3-1 15,-20 0 3-15,20-18 1 0,0 41-1 0,-17-41 0 0,0 37-2 16,17-19 2-16,-23 0-1 0,23 21 1 16,-37 57-13-1,37-96 8-15,-20 18-1 0,20 2-2 0,0-20-1 0,0 37-22 0,0-18 17 16,-17 2-22-16,17-3-13 0,0-18 20 0,0 19-3 0,0 0-41 16,0 38-96-16,0-57 151 0,0 18-27 15</inkml:trace>
  <inkml:trace contextRef="#ctx0" brushRef="#br0" timeOffset="20750.75">9655 11828 40 0,'0'0'13'0,"0"0"46"0,0 0-13 0,-17 0-23 0,17 20 38 0,0-20-29 0,0 0 3 0,0 18-3 16,0-18-26-16,0 0-2 0,0 0 5 0,0 20-1 15,0-20-5 1,0 0-2-16,0 19-3 0,17-19-3 0,-17 0-1 0,0 18-77 16,0-18-124-16,0 19 138 15</inkml:trace>
  <inkml:trace contextRef="#ctx0" brushRef="#br1" timeOffset="23067.69">5758 12588 127 0,'0'0'113'0,"0"0"4"0,-20 0-47 0,3 0-38 0,17 0-21 0,0 0 1 0,-20 0-4 0,20 0-2 15,0 0 11-15,0 0-8 0,-20 0 1 0,20 0-7 0,0 0 28 32,0 0-27-32,20 0 15 15,17 20-15-15,-37-20 4 0,37 0-3 0,-37 0-5 0,60 0 5 16,14 19 2-16,-37-19-7 15,40 0-5-15,-40 0 5 0,83 0 7 16,-69 0-7-16,66 0 3 16,128-39 0-1,-148 21 1-15,-3 18 0 0,-20 0-3 16,-34 0-1-16,-3 0 0 0,57 0 3 0,-54 0-4 0,74-19 4 16,0 19-1-16,-40 0-1 0,-31 0 2 15,31 0-2-15,0 19 1 0,117-19-3 16,-20-19 2-16,171 0 5 31,-248 19-7-31,-17 0-1 0,-37 0 1 0,72 0 4 0,-36 0 1 16,1 0-4-16,-2 0 2 0,-36 0 2 15,150 0 1-15,-149 0-4 0,14 0 3 0,-14 19-6 16,17-19 8-16,-17 0-2 0,14 0 1 0,3 19-9 0,-20-19 4 16,-14 0-1-16,-6 0 3 0,60 0-2 0,-40 0 2 15,0 0 1-15,-14 0-3 0,-23 0 1 0,17 0-2 0,20 0 0 16,-37 0 0-16,20 0 4 0,-3 0-4 0,20 0 2 15,-37 0-3-15,20 0 2 16,-20 0 0-16,0 0 2 0,0 0-3 0,0 0-1 16,23 0 2-16,-23 0 2 0,0 0-2 15,0 18-9-15,0-18 7 0,0 0-17 16,0 0 3-16,0 0 8 0,-23 0-49 16,23 0 37-16,0 0-3 0,0 0-38 0,0 0-67 15,0-18 70-15,-20-1-206 16,20 19 240-16</inkml:trace>
  <inkml:trace contextRef="#ctx0" brushRef="#br1" timeOffset="25417.7">7656 6143 15 0,'0'0'11'0,"0"19"-8"0,0-19-1 0,0 0 5 0,0 0-2 0,-17 0 3 0,17 0 1 0,0 0 2 0,0 18 33 0,0-18-27 0,-20 0 15 0,20 21 7 0,0-21-28 16,0 0-1-16,0 0-1 0,-14 0 32 0,14 0-33 16,-23 0 15-16,23 0-8 0,0 0-9 0,0 0 20 15,0 0-16-15,0 0-4 0,0 0 8 16,23 0-6-16,-23 0-3 0,0 0 1 0,14-21 11 31,6 21-2-31,-20 0-10 0,0 0-2 16,17 0 9-16,-17 0-8 0,23 0 4 0,-23 0-4 15,34 0 14 1,6 0-9-16,-3 0 9 16,-37 0-16-16,0 0 0 0,37 0 6 15,-37 0-6-15,40-18 1 16,-20 18-1-16,-20 0-1 0,17 0 0 0,-17 0 1 0,20 0-1 16,0 0-1-16,-20 0 2 0,37 0 0 15,-37 0-1-15,0 0-1 0,37 0 5 16,-14 0-3-16,-6 0-2 0,-17 0 0 0,17 0 1 0,-17 0 1 15,20 0-1-15,-20 0-1 0,0 0 0 0,20 0 1 0,-20 0-1 16,37 0 2-16,-37 0-1 0,17 0-1 16,3 0-1-16,-20 0 1 0,23 18 1 0,-23-18 0 0,17 0-1 15,0 0 0-15,23 0 1 0,14 0 0 16,-54 0 0-16,0 0 0 16,40 0 0-16,-40 0-1 0,37 0 1 0,-17 0 1 15,-20 0-1-15,20 0-1 0,0 0-1 0,-3 0 1 0,-17 0 1 16,18 0 0-16,44 0 3 15,-62 0-4-15,15 0 0 0,4 0 1 16,21 21 1-16,-40-21-1 0,0 0-1 0,17 0 0 0,3 0-1 16,-2 0 4-16,21 0-3 15,-39 0 1-15,18 0-1 0,-18 0 0 0,37 0 3 16,-17 0-3-16,2 0 0 0,13 0 0 16,-15 0 0-16,-1 0 0 0,-19 0 1 15,0 0-1-15,18 0 0 0,-18 0 1 0,37 0-1 0,-37 0 0 0,20 0 0 16,2 0 3-16,13 0-3 15,-35 0-1-15,20 17 0 0,-20-17 0 0,20 0 1 0,-20 0 1 0,17 0-1 16,3 0-1-16,-3 0 1 0,3 0 0 0,0 0 2 16,17 0-1-16,23 0 3 15,-60 0-4-15,17 0 1 0,-17 0 0 0,17 0-1 0,3 0 1 16,0 0-2-16,-20 0-1 0,37 0 1 16,-17 0 2-16,-3 0 0 0,6 0-1 15,-6 19-1-15,-17-19 2 0,20 0 1 0,-20 0-1 0,17 0-1 0,-17 0 0 16,20 20 0-16,0-20 1 0,-20 0-1 0,37 0-1 15,-37 0 1 1,37 0 2-16,3 0-1 0,-40 0-2 0,57 0 4 16,-40 0-3-16,20 0 0 15,6 20 0-15,-26-20-1 16,-17 0 1-16,37 0 0 0,-37 0 1 0,37 0-1 16,-17 0 0-16,-3 0 1 15,60 0 0-15,-37 0 1 16,-3 0 0-16,-20 0-2 0,-17 0 1 15,40 0 0-15,-17 0-1 0,11 0 1 0,23 0 1 16,-57 0-2-16,20-20 1 0,-3 20 0 16,3 0-1-16,0 0-1 0,-3 0 2 0,3 0-2 15,-3 0 3-15,-17 0-1 0,43 0-1 0,-43 0 2 0,34 0-1 16,6 0 0-16,-40 0 0 0,37 0 0 16,-20 0-1-16,-17 0 1 0,20 0 0 0,37 0 0 15,20 0 5 1,-60 0-6-16,3 0 1 0,97 0 1 31,-100 0-1-31,77 0 3 16,-74 0-6-16,20-20 4 0,-23 20-1 15,3 0-1-15,17 0 1 0,0 0-1 0,-17 0 1 16,40 0 1 0,-43 0-2-16,40-19 2 0,-57 19-1 0,37 0 0 15,-20 0 0-15,3 0 0 0,20 0 0 16,-23 0-1-16,40 0 3 0,-37 0-3 15,-20 0 1-15,37 0 0 0,6 0 0 0,-43 0-1 0,34 0-1 16,6 0 1-16,-6 0 2 0,63 0-1 16,-40 0 0-1,-37 0 0-15,37-17 2 16,-57 17-2-16,17 0-2 0,20 0 1 0,-37 0 1 16,20 0 0-16,20 0 1 0,34 0-2 15,-54 0 1-15,-20 0-1 0,37 0 1 0,-14 0-1 16,-6 0 1-16,-17 0 0 0,37 0-2 15,20 0-1-15,-20 0 3 0,-37 0-2 16,20 0 2-16,37 0 0 16,-37 0 1-16,35-21-1 0,22 21 2 15,-40 0-5-15,-37 0 1 0,22 0 1 0,-5 0-1 16,21-18 2 0,1 18-1-16,-21 0 2 0,-18 0-2 0,114 0 2 15,-74-19-2-15,-23 19 1 0,80-19 4 31,-97 19-4-31,37 0-1 0,20-19 3 16,-40 19-5-16,-17 0 2 0,77 0 0 16,-37 0 2-1,-20 0-3-15,-3 0 1 0,-17 0 0 0,17 0 2 0,23-19 0 16,-40 19-3-16,37 0 1 0,-37 0 1 0,40 0 0 16,-20 0-1-16,-3 0-1 0,3 0 3 15,-3 0-1-15,3 0 0 16,0 0-3-16,-3 0 2 0,3 0 0 0,-20 0 0 15,0 0-1-15,17 0 0 0,-17 0 2 0,0 0-2 16,0 0-6-16,0 0-1 16,0 0 1-16,0 0-1 0,0 0-2 0,0 0-2 0,0 0-21 0,-54 38-357 31,34-38 320-31,0 38-51 0,3-20 109 0,-3 3-1 0</inkml:trace>
  <inkml:trace contextRef="#ctx0" brushRef="#br0" timeOffset="41202">10872 10022 14 0,'0'0'3'0,"0"0"4"0,0 0-6 15,0 0 1-15,17 0-1 0,-17 0 3 0,0 0-2 0,0 0-1 0,0 0 1 0,0 0 0 0,0-18 8 16,0 18 6-16,0 0 0 16,0 0-10-16,0 0 6 0,0 0 0 0,0 0 7 15,0 0-13-15,0-21 29 16,0 21-5-16,0 0-19 15,0 0-5-15,0 0 12 0,0-17-2 0,0 17-7 16,0-19 18-16,0 19-18 16,0 0 13-16,0 0-18 15,0 0 1-15,0 0-3 0,0-20 4 0,0 20-3 0,0 0-2 16,0 0 6-16,0 0-5 0,0 0 2 0,0 0 2 16,0 0-1-16,0 0-4 0,0 0 5 15,0-20-1-15,0 20 3 0,-17 0-2 0,17 0-3 16,0 0 3-16,-20 0 7 15,20 0-10-15,0 0-1 0,-20 0-1 16,20 0 2-16,0 0 0 0,0 0 0 0,-20 0-1 16,20 0 2-16,-14 20 1 15,14-20-4-15,0 0 5 16,-23 0-1-16,23 0 1 16,0 0-3-16,0 0-3 0,0 0 1 15,0 0 1-15,-20 20-1 0,20-20 0 0,0 0 0 0,0 0-1 0,-20 0 2 16,20 19-2-16,0-19 2 0,0 17 0 0,-17-17-2 15,-3 39 1 1,3-21 3 0,17 2 2-1,-20-2-3-15,20 2-1 0,-20-20 1 16,20 0-3-16,0 0 0 0,0 20 0 0,-17-20 1 0,17 0 0 16,0 18 0-16,0-18 0 0,0 18-2 0,-17-18 1 15,17 21 1-15,-23-3 0 0,23-18-1 16,0 0 1-16,0 19 0 0,0-19 0 0,-20 39 0 15,20-39-1-15,-17 18 1 16,17-18 2-16,-20 38-2 0,20-38 0 0,0 39 0 16,0-39-1-16,0 0 1 0,0 18 0 15,0-18-1-15,-17 0 0 0,17 38 0 0,0-38 0 0,0 39 5 16,-20-20-5-16,20-19 1 16,0 18 0-16,0 2-1 0,0-1 3 0,0-19-3 15,-20 17 3-15,20-17-1 0,0 20-1 0,0 19 0 16,0-20 0-1,-17 0-1-15,17-19 1 0,0 0-2 0,0 17 3 0,0-17-6 16,0 21 3-16,0 15-1 16,0 5 0-1,0-23 3-15,0 1 0 0,0-19-1 0,0 18-1 0,0 0 2 16,0-18-1-16,0 0 1 0,0 21 1 16,0 16-3-1,0-16 2-15,0 15 1 16,0-16-3-16,0-20 1 0,0 57-1 15,0-57 2-15,0 18 0 16,0 1-2-16,0-19 2 0,0 0-1 16,0 58 0-1,0-20 3-15,0-38-6 16,0 38 3-16,0-20 0 16,0 3 3-16,0-21-3 0,0 19-2 15,0-19 2-15,17 18 0 0,-17-18 2 0,0 0-1 16,0 19 0-16,0-19 0 0,0 19 0 0,20-19-2 0,-20 19 1 15,20 0 0-15,-20-1 2 16,0-18-3-16,0 0 0 0,17 20 1 0,-17-20 3 0,0 20-2 16,20-1 0-16,-20-19 1 0,17 37 5 15,-17-19 0 1,0-18-7-16,0 20 4 0,0-20-2 0,0 19-1 0,0-19 2 16,20 18-2-16,-20 2 3 15,0 0-2-15,23-20 1 0,-23 18-4 0,0-18 0 16,17 0 3-16,-17 19-1 0,0 0-1 0,17-19 0 15,-17 19 1-15,20 0-1 16,-20-19 1-16,20 0 0 0,-20 19 0 16,0-19 0-16,0 0 1 0,0 0-2 0,17 19 0 15,-17-19 0-15,0 0 3 0,20 0-2 0,-20 0-1 16,17 20 4-16,-17-20-3 16,0 0-2-16,20 0 0 0,0 19 2 31,37-19 5-31,-57 0-5 0,20 0 1 0,0 0 2 15,-20 0-4-15,0 0 0 0,17 18-1 16,-17-18 1-16,17 0 1 0,-17 0-1 16,20 0 1-16,-20 0-3 0,0 0-3 15,20 0 4-15,-20 0 0 0,0 0-1 0,0 0-15 16,0 0-51-16,0 0-3 16,0 0 1-16,0-18 27 0,0 18-63 0,0-19-47 15,0 19 89 1</inkml:trace>
  <inkml:trace contextRef="#ctx0" brushRef="#br0" timeOffset="42085.1">11533 10441 28 0,'0'0'4'0,"0"0"-1"0,0 0 4 0,0 0 14 0,0 0-12 0,0 0 1 0,0 0 0 0,0 0 12 0,0 0 1 16,0 0-12-16,0 0 46 15,0 0-33-15,-17 0 50 16,17 0-39-16,0 0-14 16,0 0-7-16,0 0 23 15,0 0-32-15,0 0 0 0,0 0 8 0,0 0-4 0,0 0-3 16,0 0 1-16,0 0-4 0,0 0 6 0,0 0-6 16,0 0 0-16,17 0 4 0,-17 0-6 15,0 0 1-15,0 0 0 0,20 0 1 0,-20 0-3 16,20-19 7-16,-20 19-7 0,23 0-1 0,-23 0 1 0,54 0 4 31,-54 0-4-31,0 0 1 0,20 0 0 0,-3 0 0 0,-17 0 0 0,17 0 0 0,-17 0 0 16,20-20-1-16,0 20 0 0,3 0 0 0,11 0 1 15,-34 0-2-15,17 0 2 16,6 0-2-16,-23 0 1 16,0 0-4-16,17 0 3 0,-17 0-30 15,0 0 18-15,0 0-15 0,0 0-32 0,0 0-19 16,-17 0-30-16,17 0 36 0,0 0 43 0,0 0-8 15,0 0 0-15</inkml:trace>
  <inkml:trace contextRef="#ctx0" brushRef="#br0" timeOffset="42685.91">11439 10517 43 0,'0'0'43'0,"0"0"8"0,0-19-18 0,0 19-17 0,0-20 66 0,0 20-73 0,0 0-1 0,20-37 48 47,0-2-18-47,-20 39-28 0,17 0 1 0,-17 0-8 0,0-19 4 0,0 19 0 15,20 0-2-15,-20 0 0 0,0 0-3 0,0 0 1 16,0 19 3-16,0 1-3 0,0 18-1 0,0 77 0 16,0-97-1-1,0 37-2-15,0-34 0 0,-20 35 1 0,20-35 1 16,-17 16-2-16,17-19 2 0,-20 39 0 0,20 1-2 0,-20-2 0 16,-14 78 4 30,11-19 2-46,23-78-4 0,-37 134 15 0,37-152-13 0,0 19 1 16,0-38-1-16,0 19 2 0,0-1 0 0,0-18-3 0,0 20 3 16,0 0 4-1,0-2 1-15,0-18-9 0,17 19 5 16,3-19 2 15,37 0 2-31,-37 0-4 0,0-19-2 0,-20 19-3 0,17-18-1 16,-17-2 2-16,37 0-1 0,-37 2-1 15,0 18 1-15,20 0-1 0,0-19-4 16,-20-1 3-16,23 20-1 0,-9-18-14 0,-14 18-1 16,20-19-58-16,0 19 53 15,-20 0-208-15,20 0 186 16,-20 0 4-16,0 0 6 0,0 0-36 0</inkml:trace>
  <inkml:trace contextRef="#ctx0" brushRef="#br0" timeOffset="43368.95">12237 10858 30 0,'-17'0'62'0,"17"0"29"15,0 0 12-15,-17 0-93 0,17 0 19 0,0 0 6 16,0 0-27-16,-23 0-1 0,23 0 6 0,0 0-7 16,0 0 0-16,0 0 2 0,-20 0 5 0,20 0-10 15,0 0 6-15,-17 0-3 0,17 0 2 0,0 19-5 16,0-19 4-16,-20 0-5 0,20 0 4 0,0 21 1 16,-17 15 5-16,17-16-9 15,-20-20-1-15,20 57 6 0,0-57-6 0,-20 37 2 16,20-16 0-16,0-3-3 0,-17 1 3 15,17 19-1-15,0-19 0 0,0 0-1 16,0-1 0-16,0 3-1 0,0 16 2 16,0-37-2-16,0 0-1 0,17 19 0 15,3 0 2-15,-20-19-1 0,0 0-1 16,20 0 0-16,-20 0 0 0,17 0 1 0,-17 0-1 0,20 0 0 0,-20 0 0 16,17 0 0-16,3 0 1 0,-20 0-1 0,23-19 1 0,-6-18-4 15,0 37 3-15,-17-19 1 0,40-39-2 16,-40 20 3-16,17 38-2 0,-17-38 2 15,20 20-1-15,-20-40 1 0,18 19-3 16,-18 21 0-16,0-2 0 0,0 2 1 0,0-21 3 16,0 39-3-16,0-19 1 0,0 19-2 0,0-18 2 0,0-3 0 15,0-15 0 1,-18 36-1-16,18-19 0 0,0 19 0 0,0-18 0 16,-20 18 1-16,20-21 0 0,0 21-3 15,-17 0 0-15,17 0 1 16,-20 0-48-16,20 0 18 15,0 21-140-15,0-21 128 0,0 18-51 32,20 1-55-32</inkml:trace>
  <inkml:trace contextRef="#ctx0" brushRef="#br0" timeOffset="43718.64">12599 10916 35 0,'0'0'46'0,"0"0"-25"0,0 0 43 0,0 0-23 0,0-18-4 0,0 18-21 0,0 0 0 0,0 0 55 15,0 0-59-15,0 0-1 0,0 0 7 0,0 0-10 16,0 0-1-16,0 0 18 0,18 0-14 0,-18 0-6 16,0 0-1-16,0 0 9 0,0 0-8 0,0 0-1 15,22 0 10-15,-5 0-10 0,-17 0 1 0,20 0 2 16,-20 0-6-16,0 0 0 0,18 0 0 16,-18 0 1-16,0-21-3 0,20 21 1 15,-1 0-25-15,-19-19-29 0,18 19 1 16,-18 0-16-16,0 0-67 0,0 0 90 15,20 0-75 1</inkml:trace>
  <inkml:trace contextRef="#ctx0" brushRef="#br0" timeOffset="44438.35">13227 10554 30 0,'0'0'7'0,"0"0"2"0,0 0 3 0,0 0 4 0,0 0 16 0,0 0 0 0,0 0 9 0,0 0-19 0,0 0-12 0,0 0-1 0,0 0 9 0,0-20 20 16,-20 20-17-16,20 0-3 0,0 0 0 0,-15 0 23 15,15 0-24-15,0 0-2 16,-22 0-4-16,22 0-1 15,-20 0 2-15,0 0-2 0,20 0-7 0,0 0 0 0,-17 20 0 0,17-20 0 0,0 0 0 16,-37 39 7-16,37-20-7 0,-20 0 0 0,20-2-4 0,-20-17 2 16,20 21 1-16,-17 35 9 15,-1 2-6-15,18-40-3 0,-22 0 0 0,22 3-1 16,0-3 0-16,0 40 2 0,0-58-3 16,0 38 2-16,0-38-3 0,0 18 2 0,22 2 1 0,-22-20 2 15,18 19-2-15,-18-19-2 0,17 0 0 0,-17-19 1 16,20 19 0-16,0-20 1 0,-3-18 0 0,3 2-1 15,-20 36 0-15,17-58 0 0,3 58 0 0,0-57 1 16,2 20 6-16,-22-4-1 0,35-33-8 16,-35 55 1-1,0-18 2-15,0 37-1 0,0 0 1 16,0 0 3-16,0-21-1 0,0 21-3 0,0 0 3 0,0 21 0 16,0-3-2-16,0-18 0 0,-20 55 0 15,20-16 1-15,0-1 1 0,-15-17-1 16,15 16 1-16,0-1-1 0,-22-36-2 0,22 58 1 0,0-37-1 15,-20 15 0-15,0 59-2 0,20-18 3 16,-17-39-1-16,17-19 0 0,0 18-1 0,-20 40-1 16,20-58 1-16,0 0-1 0,0 0 2 0,-17 19-1 0,17-18-1 15,0-1 0-15,0 18-1 0,-20-19 2 0,20 2-2 0,0 17-51 16,0-17 36-16,0-20-3 16,0 0-30-16,0 0 19 0,0 0-47 0,0 0 30 0,0 0-67 15,0 0 58-15,20 0 11 0,-3-20-29 16</inkml:trace>
  <inkml:trace contextRef="#ctx0" brushRef="#br0" timeOffset="45252.36">13532 10554 24 0,'0'0'7'0,"0"0"-3"0,0 0 20 0,0 0 5 0,0 0 23 16,0 0 48-16,0 0-49 15,0 0-41-15,0 0 9 0,17 0 0 0,-17 0-2 16,0 0-10-16,0 0-1 0,0 0 1 0,0 0-3 0,20 0 11 0,-20 0-7 15,0 0-5-15,37 0 5 16,-37 0-5-16,0 0-3 0,23 0 2 0,11 0 2 16,-34 0-3-16,40 0 3 0,-23 0-3 0,-17 0-2 15,20 0 2-15,-3 0 3 0,3-20-3 0,3 20-1 16,-23 0 0-16,17-17 1 0,0 17 1 16,-17 0-3-16,20-19 2 0,-20 19-1 15,0 0-2-15,0 0 4 16,0 0-1-16,0 0-1 0,0 0-2 0,0 0 2 15,0 0 0-15,0 0 0 0,0 0 0 16,0 36 1-16,0-16-1 0,-20 19-1 16,20-20-1-16,0 38-3 0,-17-57 5 0,17 36-1 15,0-16 1-15,0 1 1 0,0-3-1 0,0 19 0 0,-17-37-1 16,17 76 2-16,0 1 1 0,0-39-3 16,0-19 0-16,0 18 2 0,0 21-1 15,0-20 1-15,0-38-2 0,0 19 1 0,0 76 3 16,0-57-2-1,0-19 0-15,0 0 2 0,0-1-3 0,0-18 1 16,0 20 2-16,0 19 2 16,-23 16 26-1,3-55-19-15,20 20-9 0,0-20 0 0,0 0 2 0,-37 19 6 16,37-19-8-16,0 0-1 0,-17 0-1 0,-3 0 3 0,0 0 2 16,-57 0-2-16,60 0-3 15,-20 0-2-15,17 0-1 0,0 18-1 16,3-18-3-16,17 0 2 0,-20 20-15 0,20 0-3 15,0-20-9-15,0 18-29 0,0 1 10 16,0-19 21-16,20 0-47 0,-3 0-18 0,-17 19 51 0,20-19-15 16,-20 0 23-1</inkml:trace>
  <inkml:trace contextRef="#ctx0" brushRef="#br0" timeOffset="45752.77">14176 10916 26 0,'0'0'28'0,"0"0"-9"0,0 0 3 0,0 0 24 0,-14 0-3 0,14 0-7 0,0 18-21 0,0-18 0 0,0 0 23 15,0 0-8-15,0 0-21 0,-23 20 20 16,23-20-23-16,0 0 14 0,0 0-14 0,0 0 6 15,0 0 14-15,0 0-18 16,0 0 1-16,23 0-5 0,-23 0 7 16,14 0-5-16,6 0-6 0,0 0 4 15,-20 0-3-15,20 0 0 0,-3 0 0 16,-17 0-1-16,37 0-6 0,-37 0 7 0,20 0-1 16,-20 0 0-16,20 0 0 0,-20 0 0 0,37 0 2 15,-37 0-2-15,17 0 0 0,3 0-1 0,3 0-8 47,31-20-307-47,-54 2 281 0,0 18 6 0,0 0 5 16,0 0-3-16,0 0 0 0</inkml:trace>
  <inkml:trace contextRef="#ctx0" brushRef="#br0" timeOffset="46051.33">14347 10725 29 0,'0'0'13'0,"0"0"3"0,0 0 113 16,0 0-84-16,0 0-32 0,-17 21 50 16,17-21-44-16,-20 0 14 15,20 18-11-15,0-18-15 0,0 0-2 0,-20 19 15 16,20-19-16-16,0 18 0 0,0 0 5 0,0 3-5 15,0-21-2-15,0 76 9 16,0-58-10-16,0-18-1 0,0 20-1 0,0-2 2 16,0 2-1-16,0-1-1 0,0 18-1 0,0-37 2 15,0 39-17-15,0-20 7 0,0-19-19 16,0 19 8-16,0-19-31 0,20 19-19 0,-20-19 26 0,0 0-1 16,0 19-109-16</inkml:trace>
  <inkml:trace contextRef="#ctx0" brushRef="#br0" timeOffset="54252.46">14843 9947 31 0,'0'0'14'0,"0"0"-7"0,0 0 2 0,-20 0 42 0,20 0-37 0,0 0 29 0,0 0-15 0,0 0-15 16,-20 0 25-16,20 0-25 0,0 0-1 0,0 0 9 15,-14 19 40 16,14-19-20-31,-23 0-16 0,23 17-19 0,0-17 8 0,0 0-3 0,0 0-2 16,0 0-4-16,0 0 3 0,0 0 6 16,0 0-4-16,0 0 9 15,0 0-13-15,0 0-3 0,0 0-1 0,0 0 7 0,0 0-6 16,0 0-2-16,0 0 1 0,0 0-1 0,0 0 4 0,0 0 6 16,0 0-7-16,0 0 0 15,0 0-3-15,0 0 1 0,0 0 1 0,23 0 0 16,-23 0 0-16,14 21-2 0,6-3 2 15,0-18-3-15,0 18 2 0,-3-18-1 16,-17 0 2-16,17 20-2 0,-17-20-1 0,20 18 0 16,-20-18-1-16,0 0 1 0,20 0 0 0,-20 20 0 0,37-20 2 15,-17 20-2 1,0-20 0-16,-20 0-1 0,20 0 1 0,-3 18 1 16,-17-18 0-16,17 18-3 15,23 3 3-15,-20-21-1 0,-20 18 0 0,0-18 1 0,17 19-1 0,3 0-1 16,-20-19 1-16,17 38-1 0,3-18 0 0,-20-20 3 15,23 18-3-15,-23-18 2 0,0 19-2 16,17 1 0-16,0-2 2 0,-17-18 0 0,0 19-1 0,0-19 1 0,20 39-1 16,-20-39 0-16,20 19-1 0,-3 18 0 0,-17-37 1 0,0 20 0 15,0-1 0-15,20 18 4 0,-20 2-1 16,0 16-16-16,0-34 13 0,0-3 1 16,0 0-2-16,0 41 1 0,0-40 0 15,0 56-1-15,0-56 2 16,0 2 0-16,0-3 0 0,0 38-3 0,-20-17 2 15,20-21-1-15,0 1 0 0,0 2 0 0,0-3 0 16,-17 58 0-16,-3-57 1 0,0 20 1 16,20-20 0-16,0-1 0 0,-17 20-2 0,17-38 1 15,-17 38 0-15,17-20-1 0,0-18 1 0,-23 77-1 16,3-58 2-16,20 19-1 16,-17-19 0-16,17-1 0 0,0-18 0 0,-20 40 0 0,20-40 0 0,-17 37 1 15,-3-18-2-15,20 0 1 16,-57 38 2-16,57-57-2 0,-17 20 0 0,17-20-1 15,0 0 2-15,-20 19-1 0,-20-1 1 0,40-18 0 0,0 0-1 16,0 0 0-16,-14 19 0 0,14-19 0 0,-23 0 1 0,3 20-3 16,20-20 2-16,0 18 0 0,-20-18 1 15,20 19-3-15,0-19 2 0,0 0 0 0,-17 0-1 0,17 20 1 16,0-20-1 0,-17 18 1-16,17-18 1 0,0 20-2 15,0-1-3 1,0-19-41-1,0 0 17-15,0 0-4 0,0 0 14 0,0 0-3 0,0 0-25 0,0 0-10 16,0 0-18-16,0 0-18 0,0 18-39 16,-20-18 97-1</inkml:trace>
  <inkml:trace contextRef="#ctx0" brushRef="#br0" timeOffset="59935.8">16000 10022 32 0,'0'18'42'0,"0"-18"-19"0,0 0 79 0,0 0-43 0,0 0-28 0,0 0-16 0,0 0 11 0,0 0 5 16,0 0-21-16,0 0 10 0,0 0 4 0,0 0 7 15,0 0-18-15,0 0-8 0,0 0 1 16,0 0 12-16,0 20 0 0,0-20-12 0,0 0 4 16,0 0-5-16,0 0 1 0,0 18 5 0,0-18 5 15,0 20 0-15,0 0-10 16,0-20 3-16,-20 18-4 31,20 0 5-31,0 3-8 0,0-3 6 16,0-18-6-16,0 19 0 0,0-19-1 0,0 39 1 15,0-21 0-15,0-18-3 0,0 77 0 16,0-21 4-16,0 2-3 16,20-20-4-16,-20-38 5 0,0 19 1 0,0-2 1 0,0 3 0 15,0 19-3-15,0-20-3 0,0 74-2 16,0-73 5-16,23 19 1 0,-23-20-1 16,0-1-1-16,0 21 0 0,0-21 0 0,0 22 2 0,0-22-1 15,17 38 0-15,-17-17 2 16,0-2 0-16,0-37-2 0,0 21-1 0,0 73 2 15,0-75-2-15,0-1 1 0,0 3 0 16,0 54 1-16,0-56 0 16,0 18-3-16,0 22 2 15,0 16-2-15,0-38 5 0,0 21-3 16,0-39 1-16,0 38-2 16,17-38 0-16,-17 20 4 15,0 37-5 1,0-58 3-16,0-18-1 0,0 39-2 15,0-21 2-15,0 2-1 0,0-1 3 16,0-1-3-16,0-18 2 0,0 39 1 16,0-39-1-16,0 0-1 0,0 18-1 0,0-18 1 0,0 19 1 0,0-19 0 15,0 0 0-15,0 0-3 0,0 0 3 0,0 20 0 16,0-1-1 0,0-19 1-16,0 0-2 0,0 0-1 0,0 0 0 15,0 0 3-15,0 0 0 0,0 19-1 0,0-19 2 16,0 0-1-16,0 0-1 0,0 0 1 15,0 0-2-15,0 19 1 0,0-19 0 0,0 0 0 0,0 0 2 0,0 0-2 16,0 0 0-16,-17 0 0 0,17 0 1 0,0 0 0 16,0 0-2-16,0-19 0 15,0 19 1-15,0 0-1 0,0 0-1 0,0-19-7 16,0 0-29-16,0 19 5 0,0 0-35 16,0 0-105-1,-17 0 103-15,17 0-142 0,0 0 184 0</inkml:trace>
  <inkml:trace contextRef="#ctx0" brushRef="#br0" timeOffset="66653.99">18153 10631 22 0,'0'-19'6'0,"0"19"19"0,0 0 13 0,-23 0-9 0,23 19 20 0,0-19-2 16,-20 0-18-16,20 0-15 0,0 0 0 15,0 17 23-15,-20 4 13 0,-14 15-7 16,34-36-28-16,0 0-7 0,-20 20 7 15,20-20-8-15,-20 21 3 0,0 16 15 32,-17 38-4-32,17-75-19 0,20 40 4 0,-20-4-1 15,20-36-4-15,0 20 2 0,-17 18 2 0,17-1-2 16,0-18-2-16,0-19-1 0,0 21 1 16,0-3-1-16,0-18 0 0,17 38 2 0,-17-38 0 0,0 19-1 0,0-19-2 15,20 19 1-15,-20 0 1 0,20-19-1 16,-20 18-1-16,23-18 1 0,-9 0 0 15,-14 0-1-15,20 0 1 0,0 0 0 0,-20 0 0 0,37 0 1 0,-37-18-1 16,17 18 0-16,46-76 2 16,-63 76-1-16,34-58-5 0,-34 58 4 0,40-37 0 15,-40 18-1-15,17-1 3 0,-17 20-2 0,17-18-1 0,-17-2 2 16,20-37-2-16,0-19 3 16,-20 76-1-16,0-37 0 15,0 19 5-15,0-3-3 0,0 21 2 0,-20-20-5 16,20 20 1-16,-20-36 0 15,3 36-3-15,17 0 0 0,0 0 1 16,-17 0-2-16,17 0 0 0,0 0-8 0,0 0 4 0,0 0-6 0,0 0 2 16,-20 0-23-16,20 18-2 0,0 0-103 15,0 2-5-15,0-20 32 0,0 21 76 16</inkml:trace>
  <inkml:trace contextRef="#ctx0" brushRef="#br0" timeOffset="67019.48">18623 10840 47 0,'0'0'167'0,"0"0"-145"0,0 0 91 0,0 0-79 0,0 0-5 16,0 0-14-16,0 0-3 0,20 0 1 15,-20 0-5-15,20 0 2 16,-3 0-7-16,-17 0-2 0,20-21 2 0,-20 21-2 15,17 0-1-15,-17 0 1 0,20 0 1 0,0 0-3 16,-20 0 0-16,23-18-7 16,11 18-58-16,-34 0 45 0,0 0-39 15,20 0-25-15,-20 0-22 0,0 0 58 0,0 0-7 0,0 0 29 16</inkml:trace>
  <inkml:trace contextRef="#ctx0" brushRef="#br0" timeOffset="67618.78">19387 10554 29 0,'0'0'9'0,"0"0"20"0,0 0-8 0,0 0 29 16,0 0-24-16,0 0-1 0,0 0-2 0,0 0-4 0,0 0 1 0,0 0 16 16,0 0 6-16,0 0-19 0,0 0-13 0,0 0 12 15,0 0 0-15,0 0-16 0,0 0 3 0,0 0-5 16,-23 0 14-16,23 0-13 0,0 0-2 0,-20 21 9 16,3-21-8-16,17 37 1 15,0-37-4-15,-20 19-3 0,20-2-5 16,0 4 9-16,0-21-1 0,0 18 0 0,0 0-1 0,0 2 0 15,0-20 0-15,20 39 1 16,-20-39-1-16,0 19 0 0,17-19 1 0,-17 0 0 0,0 0 0 0,20 0-1 16,-20 0 1-16,40 0 0 0,-40 0-1 0,17-19-7 15,3 1 3-15,0-23 17 16,-3 23-12-16,-17 18 0 0,0-18 0 0,20-3 0 0,-20 4 0 0,17-2 3 16,-17 0 2-16,0 1-4 0,0 18 5 15,0 0 4-15,0-21-1 16,0 21 19-1,-17 39-12-15,-3-1-6 0,3-21-12 16,17 4 2-16,-20 56 11 0,20-77-10 0,0 55 3 16,-20-55-4-16,20 39 1 0,0-21-2 0,-17 40 8 15,17-20-7-15,0-38 0 0,0 57 1 16,-17 19-2-16,17-57 0 16,-23 38 1-16,23-57-1 0,0 95-8 15,0-76-1-15,0 0-7 0,-20 0-9 0,20-19 9 16,0 37-66-16,0-37 54 0,0 0-2 0,0 0-42 15,0 0 30-15,0 0-61 0,0 0 51 0,0 0-28 0,0 0 30 16</inkml:trace>
  <inkml:trace contextRef="#ctx0" brushRef="#br0" timeOffset="68486.34">19823 10383 29 0,'0'-19'149'0,"0"19"-96"0,0 0 33 0,0 0-66 0,0 0-5 15,0 0-13-15,17 0 8 16,-17 0-8-16,77 0 1 16,-40 0-3-16,-17 0 0 0,37 0 0 15,-57 0 1-15,74 0 3 16,-54 0-4-16,-2 0 4 15,58-18 2 1,-76 18-5-16,20-20 0 0,0 1 0 16,-20 19 1-16,0 0 30 31,-20 19-11-31,0 19-12 16,3 0 3-16,17-38-10 0,-17 39 1 0,17-2 4 0,-23-17-1 15,23 16-4-15,0 5 2 0,-19-23-3 0,19 20-1 0,-18 36 6 16,18-54-4-16,0 1-1 15,0 34 4-15,-20-37-4 0,20 3 0 0,0-3 1 0,0 58 3 16,0-18-2-16,0-2-1 16,0-17-1-16,0-20 1 0,0 0-1 0,0 0 1 15,0 0-2-15,0 18 6 16,0-16-5-16,0-2 0 0,0-1 3 31,0 20 3-31,0-38 1 16,0 0-5-1,0 0-2-15,0 0 1 0,0 0-1 0,0 0 0 16,0 0 0-16,0 0 0 0,-17 0 0 0,17 0-1 0,0 19 5 16,-20-19-3-16,20 19-3 15,0-19 4-15,0 0-3 0,0 0 1 16,0 18-1-16,0-18-2 0,0 0 2 0,0 0 1 0,0 0-3 16,0 0 1-16,0 0 2 0,0 20-2 15,0-20 1-15,0 0-2 0,0 0-3 16,0 0 0-16,0 0-2 0,0 0-1 0,0 0 0 0,0 0-25 0,0 0-4 15,0-20 15-15,0 20-4 0,0-37-175 16,0 37 149-16,0 0 3 0,0-38-38 0,0 38 63 16</inkml:trace>
  <inkml:trace contextRef="#ctx0" brushRef="#br0" timeOffset="73253.74">17141 10289 44 0,'0'0'64'0,"0"0"12"0,0 0-21 0,0 0-34 0,0-20 45 0,0 20-54 0,0 0 12 0,0 0-1 0,0 0-2 0,0 0-13 16,0 0 16-16,0-18 0 0,0 18-10 0,0 0-7 16,20 0 4-16,-20 0 8 0,22 0-7 15,-22 0-3-15,0 0-5 0,35 0 14 0,-15 0-3 16,0 0-12-16,-20 0 0 16,54 0 3-16,-34 0-1 0,2 0-5 15,-22 0 1-15,35 0 1 0,-15 0 1 0,0 0-2 16,14 0-5-16,-34 0-1 0,20 0-12 15,-20 0 8-15,20 0-29 0,0 0-24 16,-20 0 35-16,0 0-41 0,0 0-66 0,0 0 38 16,0 0-4-16,-20 0 92 0,20 0-19 15</inkml:trace>
  <inkml:trace contextRef="#ctx0" brushRef="#br0" timeOffset="73720.8">17198 10212 28 0,'0'0'10'0,"0"0"44"0,0 0-25 0,0 0 1 0,-15 0 58 0,15 0-65 0,0 0 16 16,0 0-22-16,-22 19 56 15,22 1-39-15,0-20-20 0,0 0-7 16,0 0-1-16,0 0 1 0,0 18 4 0,22 20 19 31,-7 1-12-31,-15-2-5 0,0-18-5 0,0 20-5 0,0-2 3 0,0-17-3 0,0 113 4 31,0-59-9-31,-37 193 4 16,37-228-1-16,-20 37 0 0,20-57 0 0,0 57-2 0,-20-18 2 0,20-40-1 0,-17 39 4 16,-3 0-1-16,20-37-2 0,0 17 5 15,-17-18-3-15,-3 38 7 0,0 38 3 32,20-19 6-32,0-76-14 15,0 58 13 1,0-40-10-16,0 1-2 0,0-19-1 15,20 0 1-15,17 0 5 16,-37 0-9-16,57-19 5 0,-15-18-3 16,-27 17-3-16,79-18 4 15,-74 19-4-15,0 19-2 0,17-38 1 0,-17 38 1 0,20-19-1 16,54-19 4 0,-77 18-5-16,40 2-38 15,-57 18 29-15,23 0-18 0,-23 0-36 16,0 0-70-16,0 0 27 0,0 0 36 0,0 0-3 15,0 0 7-15,0 0-41 0</inkml:trace>
  <inkml:trace contextRef="#ctx0" brushRef="#br0" timeOffset="74519.34">19706 11411 19 0,'-20'0'10'16,"20"0"0"-16,0 0 19 0,0 0 64 0,0 0-69 0,0 0-2 0,0 0 20 0,0 18-6 0,0-18-20 0,0 0-1 0,0 0 14 0,0 19 9 15,0-19-16-15,20 18 9 16,-20 2 13-16,20-20-23 31,3 19-6-31,-9-19-6 0,26 0 4 0,34 0-2 16,-54 0-7-16,17 0 1 15,-17 0-3-15,0 0 0 0,-3 0 0 0,6 0-1 0,-6 0 3 16,0 0-3-16,23-19 2 0,-3 19-2 16,-19 0 1-16,1 0-1 0,-19 0-1 0,23 0 0 15,-6 0-2-15,-17 0 2 0,17 0-1 16,-17-20-18-16,20 20-20 15,-20-18 8-15,0 18-7 0,0 0-40 0,0 0 42 16,0-19-3-16,-20 19-165 0,20 0 149 16,-17 0 20-16</inkml:trace>
  <inkml:trace contextRef="#ctx0" brushRef="#br0" timeOffset="76137.32">20601 10783 46 0,'0'0'63'0,"0"0"49"0,0 0-62 0,0 0-29 0,0 0 31 0,0 0-15 16,-19 18 11-16,19-18-40 16,0 0-2-16,0 0 9 0,0 0-10 0,0 18 3 0,0-18 1 15,0 0-6-15,0 0 4 0,0 0 15 16,0 0-17-16,0 0-2 0,19 0 1 0,-19 0-1 15,20 0 2-15,-20 0-4 0,18-18 2 0,-18 18-1 0,0 0 0 16,17 0 2-16,43 0 4 16,-23 0-4-16,-17 0-4 0,19 0 3 15,-39 0-2-15,18 0 0 0,-1 0 2 0,23 0-3 16,-40 0 0-16,17 0 0 0,3 0 2 0,-3 0-3 16,3 18 0-16,-20-18 2 0,22 0-2 0,-4 0 1 15,-18 0 0-15,17 0-1 0,-17 0 0 0,20 0 2 0,-20 0-4 0,20 0-1 16,-3 0-15-1,-17-18 2-15,0 18-7 0,0 0-46 0,0 0 47 16,0-18-2-16,0 18-4 0,0 0-36 16,0 0-98-16,0-19 76 0,-17 19 53 0</inkml:trace>
  <inkml:trace contextRef="#ctx0" brushRef="#br0" timeOffset="76438.24">20830 10517 30 0,'0'0'22'0,"0"0"26"0,0 0-16 0,0 0 125 15,0 0-138-15,0 0 24 0,0 0 5 16,0 0-37-16,0 0-2 0,0 0 1 0,0 0-2 16,0 0 15-16,0 37 14 15,0-37-32-15,0 21 0 0,0 35 19 16,0-56-20-16,0 17-1 0,0 22-2 0,0-21 0 0,0-18 2 0,0 41 2 15,0 14 0-15,0 21-3 16,0 19-1-16,0-56 2 0,0-2-2 16,0 2-1-16,0-20 0 0,0 57-2 15,0-76 1-15,0 18-2 0,0 22-54 16,0-22-28-16,0-18 51 0,0 0-8 16,0 0-235-16,0-18 251 0,0 18-7 0</inkml:trace>
  <inkml:trace contextRef="#ctx0" brushRef="#br0" timeOffset="93087.62">21611 10251 31 0,'0'0'13'0,"0"0"23"0,0 0-12 0,0 0 1 0,0 0 27 0,-23 0-30 0,23 0 1 0,0 0 62 0,0 0-60 16,0 0-13-16,0 0 12 0,-17 0-2 16,17 18 9-16,0-18 25 15,0 0-41-15,0 0 18 16,0 0-28-16,0 0 2 0,0 0 21 16,17 0-9-16,-17 0-14 0,0 0-3 15,23 0 5-15,-23 0-4 0,0 0 1 16,54 0 3-16,-17 0-4 0,0 0-2 15,-37 0 0-15,43-18 2 0,-9 18-3 16,-14 0-1-16,0 0-1 0,-3 0 4 0,3 0-1 0,-20 0 0 16,80 0-2-16,-80 0 0 0,54-20 2 15,-54 20-2-15,37 0-2 0,-37 0 0 16,17 0 3-16,-17 0-1 0,20 0-6 0,-20 0 1 0,0 0-11 16,20 0-31-16,-20 0-3 0,0 0 30 15,0 0-29-15,0 0 22 0,-20 0-38 0,0 0-62 16,20 0 33-16,-17 0 60 0,17 20-2 15,0-20 10-15</inkml:trace>
  <inkml:trace contextRef="#ctx0" brushRef="#br0" timeOffset="93588.51">21645 10307 29 0,'0'0'79'0,"0"0"-57"0,0-18 40 16,0-2-24-16,0 20-3 0,0 0-19 0,0-18-1 0,0 18 12 16,0 0-4-16,0 0-1 0,0-20 0 15,0 20-5-15,0 0-3 0,0 0 14 16,0 20-17-16,0-20-4 0,0 18 3 0,0-18-6 0,0 38 8 16,0 1-7-16,0 37 3 0,0-57-5 15,0 38 2-15,-17 93 0 16,17-93-6-16,-17 39 6 0,17-57-3 0,0-2-1 0,0-16 0 15,-23 150 6 1,23-115-4-16,-17 134 5 16,-3-94-1-16,20-78-6 0,0 1 0 15,0-1 0-15,0 79 10 16,0-41 4-16,0-18-6 16,0-38-3-16,0 0-1 15,20 0-2-15,-20 19 1 16,17-19-1-16,6 0-1 0,-6 0 0 15,-17 0 0-15,17 0 3 0,-17 0-2 0,20 0 0 16,0-19 0-16,-20 19 0 0,17 0 0 0,3-19-1 0,17 0 2 31,-37 0-3-31,40-18-1 0,-3-3 3 0,0 40-3 16,-17-37 0-16,-3 17-6 0,23 2-35 16,-17 18 14-16,-23-19 12 0,0 19-2 0,0 0-2 15,14 0-5-15,-14 0-72 0,0 0 54 0,0 0-7 0,0 0-69 16,20 0 6-16,-20-18 54 0,0 18 35 15</inkml:trace>
  <inkml:trace contextRef="#ctx0" brushRef="#br0" timeOffset="94226.54">22580 11029 44 0,'-23'19'175'0,"23"-19"-87"0,-17 0-17 0,-3 0-45 0,20 21 2 0,-20-21-18 0,20 0-10 62,0 0 24-62,0 37 4 0,20 1 2 0,0-38-28 0,-20 0-1 0,0 0-1 63,17-19 14-63,6-134-1 0,-23 153-7 0,0 0-3 15,-23 20 9-15,23-1-4 16,-17 39-2-16,17-58-6 62,17 152 28-62,6-173-28 0,-23-16 0 0,17-20-2 16,-17 38 1-16,0 19 1 62,37-39-33-62,-37 2-135 0,0 55-151 0,0 1 257 16,0-19 30-16</inkml:trace>
  <inkml:trace contextRef="#ctx0" brushRef="#br0" timeOffset="95320.83">23070 10269 34 0,'0'0'85'0,"0"0"52"0,-20 0-55 0,20 0 7 15,0 0-71-15,0 20 7 16,0-20-15-16,0 0 1 0,0 18-1 0,0-18 1 15,0 0-9-15,0 19 4 0,0-19-6 63,40 0 16-63,-3 0-10 0,20 0-2 16,0 0-2-16,0 0 1 0,-37 0-1 0,-20 0-2 62,20 20 0-31,20 36 4-31,-40-17 6 0,0 74-1 0,-23-74-8 0,23-39-3 0,0 0 2 63,-17 132-3-48,17 41 7-15,0-117-4 0,0 77 10 16,0 57 10-16,0-190-20 63,0 134 6-48,0-22 0 1,0-72-4-16,0 35 2 0,0-37-4 0,0-19 11 0,-20-19-5 15,0 0-3-15,20 0-3 63,-17 0-1-63,-40 20 6 0,40-20-6 16,-43 19 6-16,40-19-6 0,3 0-13 0,17 0-26 0,-20-19-65 0,20 19-15 15,0 0 6-15,0-20 47 0,0 20 67 63,0 0 0-1,0 0 0 1,0 0 0-1</inkml:trace>
  <inkml:trace contextRef="#ctx0" brushRef="#br0" timeOffset="100245.76">24022 10593 125 0,'-40'0'270'0,"23"0"-234"0,-23-18 32 0,23-3 2 0,17 1-28 0,0 20-26 0,0 0-11 0,0 0-2 0,0 0-3 47,0 0 0 15,37 0 0-62,114 0 13 0,-94-17-7 0,58 17-1 0,-39-19-9 0,1 19-50 0,-22 0-184 0,-72 0-58 0,-1 0 260 0,18 0 5 16</inkml:trace>
  <inkml:trace contextRef="#ctx0" brushRef="#br0" timeOffset="100838.84">23925 10593 35 0,'40'76'487'0,"-23"-20"-483"0,-17-35-2 15,0 34 2-15,0 21-3 16,0 76 4-16,0-112-5 0,0 112 1 0,0-77 0 0,-17 40 1 16,-3-3 2-1,20-54-2-15,-20-39 0 0,20 38 2 0,-17-19-1 16,-3 38 5 0,20-56-5-16,-20 17 4 0,20-17-4 15,0-2-1 1,0 2 2-1,20-20-2-15,0 0-1 16,-3-20-1-16,-17 20-1 16,20 0-1-16,-20 0 1 0,0-18-4 15,20 18 2-15,-20 0-1 0,17 0-1 0,-17 0 1 0,0 0 2 0,23 0-4 16,-23 0 2-16,0 0 0 0,0 0 0 0,0 0 0 0,0 0-4 16,0 0 3-16,0 18 1 0,0-18 2 0,0 0 2 0,0 0 1 15,0 0-1 1,0 0 6-16,0 0-4 0,0 0-1 15,0 0 0-15,0 0 2 0,0 0 0 0,0 0-2 16,0 0 1-16,0 0-1 16,17 0 0-16,-17 0-1 0,0 0 0 15,17 0 0-15,3 0 1 0,0 0 0 0,-3 0 0 16,3 0-1-16,17 20-2 16,3-20-1-16,-40 0-1 0,18 0-1 0,1 0-26 15,1 0 14-15,-20 0-5 0,18 0-3 0,-18 0-3 0,0 0-4 0,37 0-136 16,-37-20 1-1,20 20 127-15</inkml:trace>
  <inkml:trace contextRef="#ctx0" brushRef="#br0" timeOffset="101570.92">25274 10934 44 0,'0'0'57'0,"-17"0"51"0,17 0-69 0,0 0-22 0,0 0 13 0,-17-18-5 0,17 18-14 0,0 0 0 0,0 0-2 0,0 0 10 16,0 0-10-16,-20-18 15 16,20 18-7-16,0 0 8 0,-20 0-10 0,20 0-1 0,-20 0 0 15,20 0-2-15,-15 0-1 0,15 0-6 0,0 0-1 16,-42 18 27-16,5-18-18 16,37 18-10-16,0-18-1 0,-57 38 14 15,37-38-11-15,20 20-4 0,-17-1 5 0,-1-1-4 16,-21 22 4-16,19-22-4 0,20 1 0 0,-20 19 2 15,3 58-6-15,17-78 4 16,0-18-1-16,-20 38 3 0,20 0-3 0,0 0-1 16,0 1 0-16,0-2 2 0,20 20 1 15,-20-39-2-15,17 2 0 0,3 0 3 0,-20-2-5 0,20-18 1 16,-20 19 0-16,17-19 4 0,5 0-1 0,-4 0 1 16,56-37 1 30,60-230 7-46,-114 229-10 0,-20 1-1 0,20-2-2 16,-20 20 1-16,0 0 1 0,0-19 2 0,0 19-2 0,0 1-1 0,0 18-2 16,0-21 2-16,0 21 0 0,-20-19-3 15,20 19 2-15,0 0 0 0,0 0-5 16,0 0 2-16,-20 19 0 0,20-19-10 0,0 21 5 0,0-21-13 0,0 18 10 16,0-18-3-16,0 19-19 15,-20 19-99-15,20-19 55 0,0 0 32 0,0-1-6 0,0-18-5 0,20 21-41 0,-20-2 68 16,0-1-13-16</inkml:trace>
  <inkml:trace contextRef="#ctx0" brushRef="#br0" timeOffset="101971.04">25619 11182 71 0,'0'0'201'0,"0"0"-152"0,0 0-26 0,0 0 48 0,0 0-57 0,0 0-1 0,0 0 8 0,0 0-12 0,0 0 30 0,17-19 0 16,-17 19-21-16,20 0-12 15,-20 0-2-15,0 0 2 0,37 0 10 0,3 0-5 16,-40 0-11 0,40 0-1-1,-23 0-1-15,0 0-21 0,3 0-3 0,-20 0 10 0,0 0-6 0,0 0-3 0,0 0-6 16,20 0-49-16,-20 0-24 0,0 0-16 0,17 0 66 15,-17-19-14-15,0 19 29 0</inkml:trace>
  <inkml:trace contextRef="#ctx0" brushRef="#br0" timeOffset="102428.45">26209 10934 40 0,'0'0'29'0,"0"0"39"16,0 0-32-16,0 0 50 0,0 0-64 0,0 0-1 0,0 0-3 16,0 0-2-16,0-18 39 0,-20 18-35 0,20-18 23 31,-20 18-24-31,20 0-10 0,0 0-3 0,-20 56 10 16,20-18-11-1,0-19-5-15,0-1 0 0,0 1 1 0,0-19 0 16,0 39 0-16,0-20 0 0,0 0 6 15,20-19-3-15,-20 0 0 0,0 19 1 0,40-19 24 16,-40-19-25-16,0 19-1 0,17 0 0 0,-17-19-1 0,0 0 2 16,17 19-3-16,-17-39 5 0,20 20-3 0,-20 1-3 15,20-39 2 1,-20 19 1-16,20 38-1 0,-20-18 0 0,0-3 2 16,0 21 1-16,0 0-2 0,0 0 0 0,0 0 11 15,0 21-10-15,-20 53 13 16,0 23 1-16,20-79-16 0,-20 116 7 15,-14 74-3 1,34-56-2-16,-20-18-4 16,20-78 0-16,-20-36-1 15,20-2-1-15,0-18-1 0,0 19 0 0,0 1-11 0,0-2-7 0,0-18-3 16,0 0-38-16,0 0-112 16,0-18 126-16,20 18-4 0,-20-20-5 0,37-56-123 15,-37 76 164-15,0-18-13 0</inkml:trace>
  <inkml:trace contextRef="#ctx0" brushRef="#br0" timeOffset="103106.65">26702 10554 77 0,'0'0'42'0,"0"0"5"0,0 0 34 0,0 0-46 0,-20 0 113 16,20 0-130-16,-20 21 25 0,20-21-5 15,0 0-16-15,-17 18-6 0,17-18-8 0,0 0 7 0,0 0-7 0,0 19 5 16,0-19-3-16,17 19 1 15,3-2-2-15,17-17-8 0,-37 0 4 16,20 0-4-16,3 0 2 0,31 0-3 0,-34 0-2 16,34-17 4-16,-34-2 1 0,17 0-6 15,-37 19 3-15,20-18-1 0,37-3 4 0,-40 1-3 16,43-16 0-16,-60 36 1 16,37-38 0-1,-37 38 0-15,20 0 1 0,-20 0-2 0,0 18 2 16,-20 21 1-16,20-22-3 0,0 3 0 0,-20 19 0 15,20 16-4-15,-17-16 2 0,17 20 3 16,-40 72 2-16,40-110-4 16,0 53 2-16,0-54-1 0,0 36 0 0,0-35-1 15,0 54 2-15,0-37 0 0,0-20-2 0,0 3 2 0,0 35 1 0,0-37-1 16,0 57-1-16,20-37 0 0,0 16 3 16,-20-16-3-16,17-1-3 0,-17-18 5 0,20 36-3 0,0-18 4 15,-20-38-2-15,0 38 0 16,17 19-2-16,23 19 2 0,-40-56 1 15,0 18 3-15,0-38-5 16,0 0 2-16,-40 19 1 16,23-19-3-16,-3 0-1 0,-17 0 3 15,17 0-2-15,-20 0 0 0,23 0 2 0,0 0-2 16,17 0-1-16,-74 0-11 16,51 0 5-16,3 18-6 0,0-18-7 15,3 0 1-15,0 19-16 0,17-19-8 16,0 20-11-16,0-20 6 15,0 0-101-15,34 0-41 16,-14 0 134-16,-20 0 43 0,20-20-13 0</inkml:trace>
  <inkml:trace contextRef="#ctx0" brushRef="#br0" timeOffset="103571.89">27708 10669 50 0,'0'0'118'0,"0"0"-62"0,0 0-6 0,0 0-6 0,0 0-4 0,0 0-21 0,-20 0 16 0,20 0 22 16,0 0-46-16,0 0 9 0,0 0-11 0,0 0-1 0,0 18 25 16,0-18-26-16,0 0 5 0,0 0-6 0,0 0 7 15,0 0-8-15,0 0 1 0,20 0 13 0,-20 0-18 16,0 0 2-16,23 0-1 0,-9-18 3 0,6 18-5 15,0 0 6-15,0 0-4 16,54-38 2 0,-37 19-3-16,3 19-1 0,0-19 1 15,-40 19-1-15,17 0-1 0,0 0 0 0,40-18-39 16,-57-3 16-16,20 21 10 0,-20 0-45 16,38-20-157-1,-38 20 174-15,0 0-53 0,0 0-56 16</inkml:trace>
  <inkml:trace contextRef="#ctx0" brushRef="#br0" timeOffset="103856.05">27879 10460 94 0,'-17'-19'263'0,"17"19"-242"0,0 0-1 0,-23 0-2 0,23 0-1 15,-17-19 27-15,17 19-31 0,0 0-1 0,-17 0-2 0,17 0 26 16,0 0-30-16,-20 0 12 15,20 0-12-15,0 19-2 0,0-19 6 0,20 19-1 16,-20-1-7-16,0-18 0 0,17 39 9 0,-17-39-7 0,17 17-1 16,-17-17-1-16,0 41 2 0,23-41-4 0,-23 37 2 15,37 20-10-15,-37-39 8 0,17 0 2 16,3 23 1-16,-20-23-4 0,0 1 1 0,20-1 0 16,-3 21-5-16,6-2-23 15,-6-37 20-15,-17 21-14 0,17-21-6 0,-17 18 11 16,0-18-2-16,20 0-27 0,-20 18-48 0,20-18 16 15,-20 0 33-15,0 0-145 0,0-18 176 16,17 18 1-16,-17 0-7 0</inkml:trace>
  <inkml:trace contextRef="#ctx0" brushRef="#br0" timeOffset="104122.83">28030 10441 57 0,'0'0'80'15,"-34"0"222"1,34 0-292 0,-23 19 10-16,23-19-11 0,0 18 8 0,0 2 14 15,-17-1-22-15,17 18 6 0,0-16 0 0,0-3-9 0,0 114 12 16,0-111-15-16,0-3 1 16,0 19 0-16,0-19-3 0,17 40 3 15,-17-37-3-15,0-3-1 0,0 0 0 16,0 2-5-16,0-2-17 0,0-18-11 0,0 0 10 15,0 0-4-15,0 0-39 0,0-18 27 0,0-2-105 16,23 20 90-16,-23-18 3 0,17-21-91 16</inkml:trace>
  <inkml:trace contextRef="#ctx0" brushRef="#br0" timeOffset="104523.92">27879 10575 26 0,'-17'0'19'0,"17"0"5"16,0 0-3-16,0 0-10 0,-23 0 30 0,23 0-9 0,-17 0-14 16,17 0 18-16,0 0 24 0,-17 0 8 15,17 0-53-15,0 0 17 0,-20 0-16 16,20 0-2-16,0 0-1 0,0 18 12 0,0-18 0 0,0 38 4 16,0-21-19-16,0 4-3 15,0-3 4-15,0 20 13 16,0-17-20-1,0 16 9-15,20-19-6 0,-20 0-8 0,17 3 0 16,0-3-32 0,-17-18 17-16,0 0-28 0,0 0 16 0,23 0-39 0,-23 0-77 15,0 0 85-15,17 0-149 16</inkml:trace>
  <inkml:trace contextRef="#ctx0" brushRef="#br0" timeOffset="104839.8">27936 10478 92 0,'0'0'87'0,"0"0"10"16,0 0-73-16,0-18 34 0,0 18-42 0,-20 0 48 31,20 0-55-31,-17 0 60 0,-3 18-60 0,3 2 12 16,17-1-14-16,0-2 5 0,-57 97-8 16,57-75-4-16,-20-39-1 0,20 38-2 0,-20-17-2 15,20-3-3-15,-20 37-41 0,20-34 25 0,-14-3-38 0,14 22 24 16,-23-4-232-16,23 2 161 15</inkml:trace>
  <inkml:trace contextRef="#ctx0" brushRef="#br0" timeOffset="109656.46">28487 10022 30 0,'0'0'8'0,"0"0"18"0,0 0 17 0,-20 0 3 0,20 0 34 0,0 0-65 0,-17 0 50 0,17 0-53 0,0 0 10 0,-18 0-2 0,18 0 8 15,0 0-21-15,0 0 0 0,-20 0 13 0,20 0-14 16,0 0 4-16,0 0 9 0,0 0-14 0,0 0-3 16,0 0 2-16,0 0-1 0,0 0 1 0,0 0 5 0,0 0-4 15,0 0 4-15,0 0 0 32,20 0-1-32,-20 0-6 0,0 0 0 0,18 18 1 0,-1-18-1 15,3 20 1-15,0-2-1 0,2-18-3 16,-7 20 1-16,5 0 2 0,19-2 4 15,-39 0-5-15,35-18 0 0,-35 21-1 0,22-21 1 0,-22 18-1 16,18-18 2-16,2 19-1 0,17 20 1 16,-17-21-2-16,-20 2 1 0,17 17-1 0,5-37-2 15,-22 20 2-15,18-2 2 0,-1 20 3 0,3 1-5 0,0-2 2 16,-3-17-1-16,-17-1-2 0,20-19 1 0,-20 37 0 16,20 21-3-16,-3-39-1 0,6 19 1 15,-23-20 3-15,0 0 0 0,17 23 0 0,-17-4 1 0,0-1-1 16,17 3-1-16,-17-39 1 0,0 58 2 0,20 18-4 15,-20-39 1-15,0 3 2 0,0-40-1 0,0 37 0 16,0 1-2-16,0 18 2 0,0-56 0 0,0 21 0 0,-20 16 0 16,20-18 0-16,0 0 0 0,-34 96 1 15,34-97 0-15,0 1-1 0,-23 19 1 0,23-1 0 16,-17 21-1-16,-3-58 0 0,20 38-1 0,0 0 1 16,-20-19 1-16,3 57-1 15,-23 20-1-15,40-78 0 16,-17 58 0-16,-1-38 1 15,18-19 1-15,-39 39 1 16,39-58-2-16,-20 37 1 0,20-37-1 0,-20 19 0 0,-17 19 1 16,37-38-1-16,-18 20 0 15,-21 18 3-15,21-19-4 0,18-19 0 16,-19 19 1-16,-1-19 1 0,20 0-1 0,-20 18 1 16,-17 20-1-1,37-19 1-15,-40-19 3 16,40 20-6-16,-17-20 2 0,17 0 1 0,0 20-1 15,-18-20 0-15,18 0 0 0,0 0-1 16,-20 37-1-16,20-37 3 0,0 18 1 0,-19-18-2 16,19 0-6-16,0 19-9 0,0-19 0 0,0 0-5 15,0 0-6-15,0 20-246 0,0-20 200 16,19 0-44-16,-19 0 98 0</inkml:trace>
  <inkml:trace contextRef="#ctx0" brushRef="#br0" timeOffset="110939.87">17218 9718 29 0,'0'0'6'0,"0"0"47"0,0 0 28 0,-20 19-7 16,20-19-54-16,0 0 8 15,-15 0-14-15,15 0-7 0,0 17-2 0,0-17 8 0,-22 0-2 16,22 0-6-16,-20 22 12 0,0-22 21 15,3 19-31-15,-3-19 4 0,20 0 0 0,-17 0-6 16,-3 0 6-16,20 17-8 0,-20-17 5 0,3 20-1 16,17-20-2-16,-18 0 4 0,-24 37 0 15,25-37-7-15,-3 0 0 0,3 20 2 16,-23 18 0-16,23-38-2 16,17 20-1-16,-18-1-1 15,-4-2 1-15,22-17 0 0,0 21-1 0,-20-21 0 0,20 36 0 0,0-36 1 16,0 20 0-16,-17-2 0 0,17 2-2 0,-20 0 1 15,20 16 1-15,0-36-1 0,-18 77 1 0,18-39-2 16,0 19 1-16,-19-19 2 0,19-19-3 16,0 39-1-16,-20-1 3 0,20-38 1 0,0 39-3 15,0-2-2-15,-20-39 1 0,20 22 1 16,0-21 0-16,0 23 1 0,0-41 2 0,-17 37 1 0,17 20 1 16,0-20-2-16,0 2 0 0,-18-1 0 15,18-38-1-15,0 75-1 0,-20-56 0 0,20 2 0 16,0 16 1-16,0-18 0 0,0 0 0 0,0 37 0 15,0-35 0-15,0-2-1 0,-19-1 1 0,19 20-2 0,0 58 1 16,-20-59 1-16,20-18-2 16,0-1 0-16,0 2 2 0,0 17 1 0,-15-17 0 15,15 18-1-15,0-19-1 0,0 0 2 0,0 38-2 16,0-38 0-16,0 20 0 16,0-39 1-16,0 18 0 0,15 1-1 0,-15-19 1 0,0 38 0 0,0 1-1 15,20-39-1-15,-20 18 1 0,19 21 0 0,1 18-1 16,15 0 1-1,5-19 3-15,-21-19-3 0,-1-1-1 16,2 1 2-16,-3 1-1 0,25 18 1 16,-24-19-2-16,-18 0 1 0,17-19 0 15,3 19-1-15,0-19 1 0,-3 19-2 0,-17-19 1 16,20 18-22-16,-20 2 8 0,17-2-93 16,-17-18 66-16,0 0-8 0,0 19-76 0,20 1-40 15</inkml:trace>
  <inkml:trace contextRef="#ctx0" brushRef="#br0" timeOffset="112472.24">29513 10040 15 0,'20'0'5'0,"-20"0"2"0,0 0-5 0,0 0-1 0,0 0 1 0,0 0 15 0,0 0-9 0,0 0 11 0,0-18 15 15,0 18-23-15,20 0 25 0,-20 0-14 0,0 0-11 16,0 0 17-16,0-18-18 0,0 18 9 0,0 0 12 15,0 0-22-15,0 0 1 0,0 0-2 0,17 0 32 16,-17 0-13-16,0-21-14 16,0 21-7-16,0 0 29 15,0 0-30-15,0 0 24 16,0 0-8-16,0 0-15 0,23 0 7 16,-23 0-10-16,0 0 0 0,0 0 0 0,0 0 6 0,0 0-8 15,0 0 2-15,0 0 3 0,0 39 5 16,0-39-11-16,0 0 1 0,0 0 1 15,0 18 1-15,0 2 1 0,17-20-4 0,-17 18 0 0,0-18 1 16,0 20-1-16,0 0 5 0,0-2-2 0,0 0-2 0,0 3 3 16,0 16-4-16,0-18 3 0,0 1-1 0,0-2 0 15,0-18-2-15,0 38-2 0,0-38 3 0,0 39 0 0,0-2 1 0,0-37-1 16,0 58-1-16,0-21 1 0,0-17-2 0,0 36 0 16,0 38-7-16,0-73 7 0,0 74 4 15,0-58-3-15,0-19-1 0,0 61 2 16,0-61-2-16,0 38 1 0,0 41 1 15,0-60 0-15,0-18-1 0,0 114-1 16,0-114 0-16,0 0 1 0,0 37-1 0,0-36 2 0,0 19-1 0,0 16 1 16,0-35-1-16,-17 94 0 15,17-95 0-15,0 0 0 0,0 0 1 0,-23 115-1 16,23-97 2 0,0-17-2-16,0 55 0 15,0-75 0-15,0 39-1 0,0-21 2 0,0-18 0 16,0 39 1-16,0-1-1 15,0-1 1-15,0-18-1 16,0 1-1-16,0 18 4 0,0-38-2 0,0 19-2 0,-17-19 0 16,17 19 2-16,0 0 1 0,0 0-3 0,0-19 2 15,0 18-3-15,0-18 2 0,0 0 0 0,0 20 3 16,0-20-3-16,0 0-1 0,0 0 0 0,0 0 1 0,0 0 1 16,0 0 1-16,0 0-2 0,0 0 0 15,0 0 1-15,0 18-3 0,0-18 0 16,0 0 3-16,0 19-2 0,0-19 0 0,0 0 1 15,0 0-3-15,0 0 3 0,0 0-1 0,0 20 4 16,0-20-5-16,0 20 3 16,0-20-1-16,0 0-2 0,0 0 1 0,0 0 1 0,0 0-2 0,0 0 5 15,0 0-4-15,0 0 1 0,0 0-3 0,0-20 3 16,0 0-2 0,0 20 0-16,0 0-4 0,0 0-4 0,0-19 3 0,0 19-16 31,0-18-513-31,-20 18 500 15</inkml:trace>
  <inkml:trace contextRef="#ctx0" brushRef="#br0" timeOffset="117756.55">30579 11144 28 0,'0'0'4'0,"0"0"-2"0,0-19 3 0,0 0 0 0,17 19-2 0,-17 0-3 0,0-19 1 0,0 19-1 0,0-18 0 0,20 18 0 0,-20 0 0 0,20-40-4 16,-20 40 3-16,0-18 1 0,0-1-1 0,0 19 1 15,0-20-1-15,0 20 1 0,0-18 1 0,0-2-1 16,0-37 4-1,0 38-4-15,0 19 0 0,0 0 0 0,0-18 0 0,-20 18-1 0,20-21 1 16,0 21-1-16,0 0-1 0,0-18 1 0,0 18-2 0,0 0 2 16,-20 0-3-16,20 0-29 15</inkml:trace>
  <inkml:trace contextRef="#ctx0" brushRef="#br0" timeOffset="118256.51">30257 10554 44 0,'-23'0'95'0,"23"0"-56"0,0-20 17 16,-17 20-24-16,17 0-2 0,-17 0-5 0,17 0-6 0,-20 0-11 15,20 0 21-15,-20-17-20 0,0 17 28 16,20 0-20-16,0 0 5 0,-14 0-17 15,14 0 8-15,0-19 13 16,0 19-20-16,34-20 21 16,-14 20-22-16,0 0 0 0,-3-18-1 0,0 18-3 0,6 0 2 0,-23 0-1 0,17-19 1 15,-17 19 0-15,57 0 0 0,-57 0-4 0,20 0 2 0,-3 0 0 0,6 0 0 16,11 0 0-16,23 0-2 0,-17 0-1 16,-23 19 4-16,23-19 1 0,-40 0-2 0,37 0 0 15,-17 0-1-15,-3 18 1 0,3-18 0 0,0 0-1 0,-3 0-6 16,26 0-15-16,-43 0 11 0,14-18-31 15,-14 18 1-15,0 0-8 0,0-19-13 16,0 19-12-16,0 0-12 0,0-19-33 16,-37 19 44-16</inkml:trace>
  <inkml:trace contextRef="#ctx0" brushRef="#br0" timeOffset="118656.13">30217 10534 71 0,'0'0'88'0,"0"0"-32"0,0 0-32 0,-17-36 68 15,17 36-54-15,0-20-25 0,0 20-1 0,0 0 10 16,0 0 16-16,17 20-24 16,-17 36 3-16,17 59-6 15,-17-97-8-15,0 20-1 0,0 38 3 0,0-37-3 16,0 37 1-16,0 77-2 0,-17-59 0 0,17-57 0 0,-17 59-2 15,17-40 0-15,0-16 1 16,-20 131 3-16,0-115-1 0,20-37-1 0,-20 19 1 0,20 20 0 0,-14-40-1 16,14 21 2-16,0-39-1 0,0 18-1 31,-23 39 9-31,3-18-5 0,20-39-3 0,0 18 4 0,0 1 0 16,0-19-5-16,20 0 3 0,3 0 1 0,11 20-2 15,23-20 10-15,-17 0-6 16,-3 0-4-16,-37 0 0 0,57 0 3 0,-17 0-2 0,-26 0-2 15,26-20 0-15,-3 20-1 0,43 0 0 16,-46-19-1-16,23 19-2 0,-57 0 1 16,40 0-14-16,-23 0 4 0,-17 0-3 0,20 0-25 0,-20 0 14 15,23 0-37-15,-23 0 23 0,0 0-7 0,14 0-75 0,-14 0-88 16,0 0 180-16</inkml:trace>
  <inkml:trace contextRef="#ctx0" brushRef="#br0" timeOffset="119140.74">30938 11638 34 0,'0'0'66'0,"0"0"-42"0,0 0 49 0,0-19-33 0,0 19-6 0,0 0-5 15,20-19 14-15,-20 0-26 0,0 1 22 16,0-2 10-16,0 20-31 16,0 0-2-1,0 0-9-15,0 0 3 0,0 0-1 0,0 0-8 0,0 0 2 16,-20 20 3-16,20-2-2 0,0-18-2 0,0 19-1 16,-14 0 5-16,14 0-3 0,0 0-1 15,0-19-1-15,0 0 1 0,0 19 1 0,0-19-1 0,0 0 2 0,0 0-3 16,0 0 3-16,0 0-2 0,14 0 1 15,6-38 5-15,-20 38-7 0,20-19-1 16,-20 0 0-16,0 19 1 0,0-19 0 0,0 19 0 0,20-18 0 16,-20-2 2-16,0 20-3 0,0-20 2 0,0 20-1 15,0-18 0-15,0 18 0 16,0 0 0-16,0 0 0 0,-20 0 3 0,20 0-1 0,0 18 0 16,0-18-3-16,-20 0 1 0,20 20 2 0,0 0-1 0,0-2 1 15,0 1-2-15,0-19 1 0,0 0-1 16,0 19 0-16,0-19 1 0,0 19-1 0,0-19-1 15,0 0 1-15,0 19 0 0,0-19-3 0,0 0 1 0,0 0-2 16,20 0-26-16,-20 0-5 0,0-19 13 16,20 19-33-16,-20-19 23 0,34 0-150 0,-34 19 120 15,23-19-85-15,-6 1 99 0</inkml:trace>
  <inkml:trace contextRef="#ctx0" brushRef="#br0" timeOffset="119823.71">31451 10705 42 0,'0'0'117'0,"-17"-18"-39"0,17 18-55 0,0 0-2 0,0-18 18 0,0 18-21 0,0-21-1 0,-20 21 12 0,20 0-16 0,0-36 32 16,0 17-22-16,0 19-18 0,0 0 1 15,0-18 30 1,0 18-25-16,0 0-3 0,0 0-4 0,0 0 1 16,20 0 14-16,-20 0-17 0,0 0 1 0,0 0 2 15,17 0 3-15,3 0-6 0,-20 0 0 0,20 0 1 0,-3-21 3 16,3 21-4-16,-20 0-1 0,37-20 4 15,-37 20-4-15,20 0-1 16,-20 0 0-16,20 0-1 0,-20 0 1 0,20 0 2 0,-20 0 1 16,0 0-4-16,17 0 2 0,-17 20-2 0,20 1 3 15,-20-3-1-15,0 1-1 0,17-19-1 0,-17 36 1 16,0-36-2-16,0 57-7 0,0-16 10 16,0-4-2-16,0 20 4 15,0-39-2-15,0 1 0 0,0 38-1 16,0-19 1-16,0 1 1 0,0-39 0 0,-17 37-1 15,17 2 2-15,0 56 2 16,-20-77-4-16,20 59 2 0,0-58-1 0,0 19-1 0,0 39 0 16,0-59 0-16,0 39 1 0,0 76 0 15,0-114-3-15,0 58 1 16,0-58-1-16,0 18 2 0,0 1 0 0,0 1-1 16,0-1 1-16,0 38 1 15,-17-19 2-15,17-38-2 16,-20 0 0-16,20-19-2 0,0 0 0 15,0 0 0-15,-20 0-1 0,20 0 2 0,0 0 1 0,-34 0 0 0,34 0-3 16,-60 0 0 0,40 0 1-16,0-19 0 0,20 19-1 0,0 0 1 0,-17 0 1 0,-3-19-2 15,20 19-2-15,-20 0 0 0,-14 19-56 16,34-19 27-16,0 0-33 16,0 19 8-16,0 0-65 0,0-19 7 0,0 37-24 15,0-37 119-15,0 0-2 0</inkml:trace>
  <inkml:trace contextRef="#ctx0" brushRef="#br0" timeOffset="120407.1">32079 10612 27 0,'0'0'24'0,"0"0"-8"0,0 0 3 0,0 0 70 0,-18 0-47 0,18 0-4 0,0 0-4 0,0 0 14 16,0 0-9-16,0 0-20 0,0 0-10 0,0 19 14 16,0-19-10-16,0 0-7 0,0 0 8 0,18 0 1 15,-18 0-9-15,19 0 6 0,1 0 13 16,20 0-18-16,-23 0 1 0,1 0-5 0,-18 0 0 0,57 0 2 15,-37 0-1-15,37 0 0 16,-20 0-4 0,-17 0-4-16,0 0-2 0,-20 0-11 0,19 0-7 0,-1 0 9 15,-18 0-1-15,0 0-5 0,20 0-101 0,-20 0 78 0,0 0-57 16,0 0 50-16,0-19-80 0</inkml:trace>
  <inkml:trace contextRef="#ctx0" brushRef="#br0" timeOffset="120790.49">32232 10441 40 0,'0'0'50'0,"0"0"4"15,0 0-28-15,0 0-3 0,-20 0 41 0,20 0-24 16,-19 0 15-16,19 0-39 0,0 0-3 0,0 0-1 0,-18 19 35 16,18-19-40-16,0 18 0 0,0 2 3 15,0 36 9-15,0 38-4 0,-17-37-8 16,17 39-4-16,0-20 2 0,-22 76-4 15,4-112-1-15,-2 112 1 0,-17 38 0 16,17-153 0-16,20 1 0 0,-19 57 0 0,-1-57 0 0,5 77 3 16,-8-78-4-16,23-17 2 0,-57 94 13 15,57-77-13-15,-17 1 3 16,17-19-2-16,0 1-1 0,0-20-1 0,0 19 1 16,0 0 2-16,0-19 2 15,0 0-3-15,17 19 0 0,-17-19 0 0,20 0-2 0,0 0 4 16,35 18 1-16,-35-18 0 15,37 0-2-15,22-18-2 16,-62 18-1-16,1-19 1 0,1 19-4 16,19 0 1-16,-38 0-1 0,0-19-1 0,20 19-1 0,17-39-123 31,-17 39 63-31,2-19-24 0,-22 19 31 0,0-18-4 0,0 18 2 0,15-20-28 16,-15 1 40-16</inkml:trace>
  <inkml:trace contextRef="#ctx0" brushRef="#br0" timeOffset="121290.64">32800 11011 31 0,'0'0'40'0,"0"0"39"0,-15-19 29 0,15 19-92 0,0 0 11 0,0-20 3 15,-22 20-1-15,22 0-13 16,-17 0 0-16,-23 0 16 16,40 0-27-16,0 0 1 0,-17 20 15 15,-3-1-10-15,3-19-6 0,-23 37 12 16,40-16-14-16,0-3 0 0,-18-18 0 0,-1 57 8 15,19-1-5-15,-20-35-4 0,20-2 1 0,0-1-1 0,0 20 2 16,0-19-2-16,0 58 5 0,0-77-6 0,0 19 0 16,0 18 0-16,20 1 9 0,-20-19-8 15,37-19 3-15,3 0 6 32,34-57 19-32,-15-76-15 0,-59 133-14 15,15-57 1-15,-15 39-1 0,0-1-1 0,23-2 0 0,-23-35 2 16,0 37-2-16,0 0 1 0,0-76-11 15,0 76-1-15,0-1-12 16,-23 20-1-16,23-18 12 0,0 18-18 0,0 0-4 16,0 18-8-16,0-18 18 0,0 0-32 0,0 39-112 15,0-2 21 1,0-16 137-16,0-21-17 0</inkml:trace>
  <inkml:trace contextRef="#ctx0" brushRef="#br0" timeOffset="121541.4">32934 11087 83 0,'0'0'45'0,"0"0"138"0,0 0-137 0,0 0-26 0,0 0-3 0,0 0 12 0,23 0 19 16,-23 0-43-16,0 19 6 0,0-19-8 0,0 0 1 0,17 0 1 15,-17 19-1-15,17-19 0 0,3 19-2 16,0-19-4-16,-20 0-1 16,17 0-2-16,-17 0-1 0,0 0-14 0,20 0 6 0,-20 0-4 0,0 0-28 15,20 0 18-15,-3 0-181 0,-17 0 127 16,20 0 6-16</inkml:trace>
  <inkml:trace contextRef="#ctx0" brushRef="#br0" timeOffset="121943.12">33333 10858 60 0,'0'0'28'0,"0"0"38"0,0 0-37 0,0 0 22 0,0 0 36 16,0-18-34-16,0 18-40 15,-14 0 16-15,14 0-22 0,0 0 2 0,0 0 14 16,0 0-17-16,-23 18 6 0,23-18 0 0,-20 40-1 15,20-22-9-15,-17 20 2 16,17-20-4-16,0 2 0 0,0-1 1 0,-20-1 1 0,20 22-2 16,0-3 3-16,0-18-1 15,0-19-2-15,20 19 2 0,-20-19 1 16,0 0 2-16,17 0-1 0,-17-19-2 0,20 0 5 0,-20 0-5 0,23 1-1 16,11-59 4-1,-14 57-5-15,0 2 1 0,-20 18 0 0,0-20 0 0,17-16 0 16,-17 36 0-16,17-21-1 0,-17 21-1 0,0 0 2 0,0 0-1 15,23 0 1-15,-23 0-1 16,0 39 5-16,0-39-2 0,-23 76 3 16,-11 76 6-16,-6-38-8 0,-37 94 1 15,40-93-6-15,37-77 0 16,-17 0-6-16,-3 0-1 0,20-18-8 0,0-1-7 16,0-19 9-16,-20 0-2 0,20 18-3 0,0-18-2 0,0 0-105 15,0 19 82-15,0-19-114 0,0-19 62 16,0 19 64-16</inkml:trace>
  <inkml:trace contextRef="#ctx0" brushRef="#br0" timeOffset="122573.1">33450 10612 63 0,'0'0'66'0,"-23"0"70"0,23 0-64 0,-17-19 5 0,17 19-65 0,0 0 7 0,0 0-13 15,0 0 8-15,0 0 11 0,17 19-14 16,6-19-3-16,-6 0-6 0,3 19 4 0,-3-19-3 15,3 0 2-15,-20 0-1 0,37 0 0 0,-37 0 2 16,23 0 4-16,-9 0-10 0,9 0 3 0,-6-19-3 16,3 19 0-16,-3-19 2 0,3 1 0 15,0-3 0-15,-20 21-1 0,17-20 1 0,6 20-3 0,-23-17 0 16,0 17 1-16,17-19 1 0,-17 19 1 0,0 0-1 0,0 0-1 16,0 19 4-1,0 18-1-15,0-16-5 0,-17 16-1 0,17-37 0 16,0 75 5-16,0-75-1 0,-23 38 0 0,23 38 0 15,-17 21 3-15,17-79-3 16,0 0-1-16,0 40 2 0,-20-2-2 0,20 2 2 0,0-39-2 16,0 0 1-16,0 37-1 0,0-35 0 0,0-2 0 0,0 93 3 15,0-92-3-15,0 0 0 0,0 17 2 16,0 39 0-16,0-38-1 16,0 0 1-16,0 0 0 0,0 0-1 0,-20 39 6 15,20-40-3-15,0 1-2 16,-17 1-2-16,17-21 0 0,0 2 0 0,0-1 1 0,0 18 0 15,-20-37-1-15,20 20 1 0,0-20-1 0,-17 18 0 0,-20 21 1 16,-3-39-1 0,20 19-2-16,-37-19-15 0,57-19 8 0,-17 19 0 15,-6 0-1-15,6-20-18 0,-20 1-9 16,17 19-6-16,20 0 22 0,0 0-32 0,0-18-113 16,0 18 126-16,0-20-67 0,0 20 85 15,20 0-21-15</inkml:trace>
  <inkml:trace contextRef="#ctx0" brushRef="#br0" timeOffset="123429.74">33621 10060 48 0,'0'0'21'0,"0"0"31"16,-23 0-23-16,23 0-2 0,0 0 51 0,0 0-35 0,-14 0-6 0,14 0-9 0,0 0-15 0,0 0-3 0,-23 0 34 16,23 0-32-16,0 0 1 0,0 0-6 0,0 0 4 15,0 0-4-15,0 0-2 0,0 0 2 0,0 0 0 0,23 0 7 16,-23 0 3-16,0 0-12 0,14 0 9 15,26 0 1-15,-20 0-9 0,-20 0-4 0,17 0-3 16,3 0 3-16,-20 18 0 0,37-18-3 0,-37 0 3 16,23 0-1-16,-6 0-3 0,-17 0 1 15,0 0-1-15,17 0-1 0,-17 0-11 0,0 0 3 0,0 0-22 16,0 0 12-16,20 0-31 0,-20-18-53 0,0 18 59 16,0 0-7-16,0 0-3 0,0 0-122 0</inkml:trace>
  <inkml:trace contextRef="#ctx0" brushRef="#br0" timeOffset="123673.24">33715 9812 38 0,'0'0'21'0,"0"0"30"0,0-17 6 16,0 17-37-16,0 0 1 0,0 0-2 0,0-19 19 0,0 19 49 15,-20-22-59-15,20 22-5 16,0 0-12-16,0 0 8 0,0 0-9 0,0 0 10 0,0 22-11 0,0 34 28 31,-20 19-30-15,3 78-4-16,17-115-5 15,0 76-20-15,-20-95 8 0,20 1-3 0,0 36-55 0,0 1-95 16,0-38 117-16,0-19 2 0,0 19-19 0,0 1 35 0,0-1 4 16</inkml:trace>
  <inkml:trace contextRef="#ctx0" brushRef="#br0" timeOffset="128539.45">33373 10022 20 0,'0'0'15'0,"0"0"38"0,0 0-38 16,0 0 31-16,0 0 3 0,0 0-19 15,0 0-16-15,0 0 20 0,0 0-24 0,0 0-2 0,0 0 57 16,0 0-48-1,0 0 5-15,0 0-16 0,0 0 3 0,0 0-4 16,0 18 2-16,0-18-1 0,0 0 1 0,0 0 11 16,0 0-12-16,20 20 7 15,-20-20-10-15,0 0 0 0,0 0 0 0,17 0 5 0,-17 0-2 16,0 0-1-16,0 0-3 0,17 0 0 16,6 18 1-16,-6 2 2 15,3-20-2-15,-20 0-1 0,37 0 3 16,-17 0-3-16,-20 0-1 0,40 0 1 0,-26 0 1 15,-14 0-5-15,23 0 1 0,-23 0 2 0,0 0-1 16,37 0-33 31,-37 0-200-47,0 0 14 0,0 0 204 0</inkml:trace>
  <inkml:trace contextRef="#ctx0" brushRef="#br2" timeOffset="134457.32">8968 7722 28 0,'0'0'37'0,"0"0"-32"0,0 0 5 0,0 0-4 0,0 0 15 0,0 0-16 0,0 0-1 0,0 0 1 0,0 0 2 15,0 0 5-15,0 0 9 16,0 0 12-16,0 0-22 0,0 18 7 15,0-18-10-15,0 19 13 0,-17-19-15 0,17 0 1 0,0 20 19 16,0-20 1 0,0 17-2-16,0-17-20 0,0 0 11 0,0 0-11 15,0 0 2-15,0 0-1 0,0 0 1 0,17 0 0 16,-17 0-3-16,0 0 21 16,0 0-21-16,0 0 5 0,0 0-6 0,0 21 2 0,20-21 2 15,-20 0-5-15,0 0 0 0,0 0 1 0,0 0 6 16,0 0-6-16,22 0 0 0,-22 0 6 0,18 0-6 15,-18 0 0-15,17 0 0 0,3 0 5 0,-20 0-6 16,20 0 0-16,-20 0 0 0,17 0 1 0,3 0 4 16,37-21-2-16,-35 21-3 0,-7 0 1 15,25 0 0-15,-3-17 3 0,-20 17-6 16,23 0 2-16,-40 0 0 0,37-20 0 0,0 20 0 0,-14 0 1 0,31 0 2 16,23 0 3-16,-17 0-1 15,-26 0-4-15,-14 0-2 0,0 0 1 16,17 0 2-16,-20 0-3 0,26 0 1 0,11 0 5 15,-54 0-5-15,37 0 0 16,0 0-1-16,-17 0 0 0,-20 0 0 0,20 0 0 0,17 0-1 0,-37 0 0 0,40 0 0 16,-20 0 1-16,-3 0 2 15,40 20-2-15,-57-20-1 0,0 0 1 0,23 0 0 0,-9 0 0 0,-14 0 0 16,20 17-1-16,-20-17-1 0,17 0 3 0,6 0 0 16,-6 0-1-16,-17 0-2 0,57 0 4 15,-37 0-2-15,17 0 0 0,-37 0 0 16,37 0-1-16,-14 0 1 15,-6 0 1-15,0 21-3 0,-17-21 1 0,40 0 0 16,-23 0-1-16,-17 0 2 0,20 0-1 0,17 0 0 0,-37 0 1 16,0 0 0-16,40 0-1 0,-23 0 1 0,3 0 1 15,-20 0-1-15,57 0 2 0,-40-21-2 16,3 4 2-16,23 17-3 0,-29 0 3 16,46-20-2-16,-43 20 1 0,40 0 4 15,0 0-5-15,-17 0 2 16,-3 0-2-16,-20 0 0 0,-17 0-1 0,40 0 0 15,-23 0 2-15,3 0-1 0,-20 0-1 0,60 0 0 16,-26 0-2 0,-34 0 3-16,0 0-2 0,20 0 1 15,0 0 0-15,-20 0 1 0,17 0-4 0,3 0-15 16,-20 0 7-16,0 0 4 16,0-19 0-16,17 19-29 0,-17 0 23 0,0-18-20 15,0 18-11-15,0 0 18 0,0 0-5 0,0 0-5 16,0-20-190-16,0 20 123 0,0 0 49 0</inkml:trace>
  <inkml:trace contextRef="#ctx0" brushRef="#br2" timeOffset="136141.29">10624 12171 32 0,'-17'0'46'0,"17"0"-19"0,0 0 19 0,0 0-30 0,-23 19 41 0,23-19-28 0,0 0-2 16,-20 0-15-16,20 19 35 0,0-19-34 15,0 0 0-15,0 0-7 0,0 0 1 0,0 0 0 16,0 0 18-16,0 0-20 0,0 19 8 0,0-19-8 15,0 0 4-15,0 0 0 0,0 0-3 0,43 0 12 16,48-38-4 0,-71 38-13-16,-3-19 1 15,23-1 2-15,-3 2-3 0,-37 18 0 0,134-57 2 16,-37 38-2 0,-43 0 1-16,3 0-1 0,-20-1 0 0,97-17 6 15,-77 37-2-15,-17-20-3 0,17 1 1 16,-20 19-1-16,-20 0 1 0,23-18 0 0,131-1 10 15,-148 19-11-15,11 0 1 0,43 0 4 0,-40 0-4 16,20 19 0-16,-40-19-1 0,26 0 0 0,-43 18-1 16,34-18 0-16,6 19 1 0,14 19 3 15,-34-38-5-15,20 19 3 0,-40 1-2 0,17-20 0 0,-17 19 0 0,40 19 2 16,-40-38-2-16,17 37-1 0,21-17 1 16,-38-2 0-16,39 59 2 0,-16-40-3 15,-9-17 1-15,6 17-2 0,-20-37 2 0,0 20 1 0,20 0-1 16,0 17-3-16,-20-19 2 0,0 1 0 0,17 19 0 15,-17-38 2-15,38 39-1 0,-38-39 0 0,19 19-2 16,4 0 2-16,-8 0 1 0,-15-19-1 0,19 18-3 16,-1-18 1-16,4 0 1 0,-5 0 3 0,-17 0-2 15,38-18-3-15,-18 18 2 0,17-19 0 0,-17-38 1 16,17 37-1-16,60-55 4 16,-23 18-4-1,3 18 3-15,-57 21-4 0,17-2 2 16,0 20 0-16,-17-18 0 0,17 18 0 15,-17-19-2-15,0 19 0 0,-20 0 0 0,20 19 2 0,34 56-2 16,-54-75 0-16,20 40 1 0,-20-40 1 16,22 74 0-16,-22-74-2 0,0 38 2 0,15 1-1 15,-15-1 1-15,0-19-2 0,20-1 3 0,0 21-2 16,17-1 0-16,0 0 7 0,-17-19-5 0,0-19-1 16,-3 19 0-16,20-19 4 0,6 0-2 0,11-19-1 15,3 0 2-15,194-171 0 16,-237 171-4-16,26-19 0 0,34-19-1 0,-54 38 0 15,17-19-4-15,3-1-9 0,-3 21 8 0,-37-2-21 16,20 2-48-16,-3-1-13 16,-17 0-231-16,20 0 236 15,-20 19 64-15</inkml:trace>
  <inkml:trace contextRef="#ctx0" brushRef="#br3" timeOffset="144557.65">8968 8559 30 0,'0'0'28'0,"0"0"7"0,0 0-2 0,0 0-6 0,0 0-5 0,0 0-5 0,-17 0-4 16,17 0-8-16,0 0 7 0,-20 0 5 16,2 0-1-16,18 0 7 15,0 0-14-15,-19 0-1 0,19 0-2 16,0 0 0-16,0 0-4 0,0 0 14 0,0 0-13 16,0 0 1-16,0 0 0 0,0 0 7 0,0 0-3 15,0 0-4-15,0 0 1 0,0 0 4 0,0 0-5 0,0 0 6 16,0 0 2-16,-20 17 14 0,20-17-21 15,0 0 0-15,0 0-1 0,0 0 5 0,0 20 3 0,0-20-9 16,0 0 0-16,0 0 10 0,0 0-11 0,20 0 7 16,-20-20-8-16,0 20 0 15,19 0 1-15,-19-17 0 0,18 17-1 0,19-21 3 16,5 21-2-16,33 0 8 16,-75 0-7-16,17 0-1 0,3 0 1 15,37 0 5-15,-35 0-6 0,-7 0 3 0,25 0 0 16,-3 0-3-16,-20 0-3 0,80 0 6 15,-97 0-4-15,17 0 0 0,23 0 4 16,-20 0-3-16,37 0 1 0,-20 0-2 16,-37 0 0-16,60 0 1 15,-43 0-2-15,-17 0 1 0,0 0-1 0,17 0 1 16,-17 0 0-16,20 0-1 0,-20 0 1 0,0 0-1 0,20 0 2 16,-20 0-2-16,0 0 0 0,17 0 1 15,-17 0 0-15,20 0-1 0,-20 0 1 16,0 0-1-16,0 0 0 0,0 0 0 15,0 0 1-15,0-19 0 0,0 19-1 0,0 0 1 16,0 0-1-16,0 0 0 0,0 0 0 16,0 0 0-16,0 0-1 0,0 0 1 0,0 0-2 0,0 0 2 15,0 0 2-15,0-17-2 0,0 17 0 16,0 0 1-16,0 0-1 16,0 0-1-16,0 0 1 0,0 0 0 15,0 0 0-15,0 0-1 0,0-20-3 16,0 20 3-16,0 0 1 0,0 0-1 15,0 0 0-15,0 0-1 0,0 0 0 0,0 0-4 0,0 0 3 0,0 0 0 16,0-21-5-16,0 21 3 16,0 0 3-16,0 0 0 0,0 0-17 15,0 0 11-15,0 0-23 0,0 0 20 0,0 0-54 16,0 0-76-16,0-17 89 0,0 17-2 0,0 0-34 16,0 0 63-16,0 0-14 0</inkml:trace>
  <inkml:trace contextRef="#ctx0" brushRef="#br3" timeOffset="147075.59">9692 8482 28 0,'0'0'30'0,"0"0"-14"0,0 0-3 0,-20 0-1 0,20 0-6 0,0 20 21 0,0-20-13 0,0 0-7 0,0 0 0 0,-17 0 4 15,17 0-5-15,0 0 11 0,0 0 3 16,-17 0 2-16,17 0-15 0,0 0 9 0,0 0 5 16,0 0-15-16,0 0 1 0,0 17 50 15,0 2-30-15,0-19-18 0,-23 21 14 16,23-4-17-16,0 3 12 15,0-1-4-15,0-1-10 0,0-18 5 0,0 40 8 16,0-40-11-16,0 0 0 0,0 0 5 16,23 0-4-16,-23 0-4 0,17 0-1 0,-17 0 4 0,17 0-3 15,-17 0 2-15,20 0-4 0,0 0 2 0,17-20 4 16,23 0-1-16,-43 20-4 0,0 0 1 16,-17 0-3-16,20 0 2 0,0 0-1 0,-3 0 1 0,-17 0 0 15,0 0-1-15,20 0 1 0,-3 0-2 0,-17 0 2 0,77 0 10 16,-37 0-3-16,-3 0-6 15,0-18 3-15,6 18 0 16,-9 0-4-16,43 0 2 16,-60 0-4-16,3 0 2 0,37 0 1 15,-20 0-4-15,-14 0 3 0,11 18-1 16,6-18 1-16,34 0 1 0,-74 0-3 0,40 0 1 16,-23 0-1-16,23 0 0 0,14 0 1 0,-34 0 1 15,0 0-1-15,3 0-1 0,11 0 2 0,-34 0-1 0,40 0 0 16,-6 0 1-16,-34 0-3 0,114-18 6 15,-91 18-6-15,51 0 2 0,-54 0 0 16,-3 0 0-16,40-19-2 0,-57 19 1 0,23 0 1 0,68 0 4 16,-71 0-3-16,-3 0-3 15,-17 0 2-15,43 0-1 0,-26 0 0 0,57 0 3 16,-54 0-2-16,-20 0-1 16,80 0-1-16,-46 0 0 15,-14 0 0-15,17 0 3 0,-37 0-2 0,17 0 1 0,-17 0-1 0,63-20 0 16,-63 20 1-16,14 0 0 15,63 0 1-15,-40 0-3 0,-37 0 0 16,40 0 4-16,-23 0-4 0,3 0 1 0,-3 0 1 0,3 0-1 16,3 0 0-16,-6 0 1 0,57 0 0 15,-74 0-1-15,37-17 0 0,-17 17-1 0,-20 0 1 0,23 0 0 16,-6 0 1-16,0 0-2 0,40 0 2 16,-37 0 0-16,17 0-2 0,20 0 2 15,-17 0-1-15,-3 0 0 16,-37 0 0-16,18 0 0 0,2 0 0 0,-1 0 0 0,-19 0 0 15,38 0 3-15,-38 0-2 0,19 0 0 0,21 0-3 0,-40 0 0 0,17-21 0 16,21 21 0-16,1 0 4 0,-39 0-1 0,18 0 0 16,2-19-1-16,-3 19 1 0,-17 0 0 0,59 0-2 0,-59 0 1 15,18-17 0-15,59 17 1 16,-60 0-1-16,25 0 1 0,-42 0-2 0,18 0 2 0,56 0-1 16,-54 0 0-16,37 0 1 15,0 0-1-15,-57 0 1 16,20 0-1-16,17 0 0 0,-20 0 0 15,3 0 0-15,22 0 1 0,-27 0-2 0,-15 0 1 0,40 0 1 0,-3 0-1 16,40 0-1-16,-60 0 3 16,20 0-2-16,-17 0 0 0,3 0 2 0,11 0-2 15,-14 0-3-15,0 0 3 0,-20 0 1 0,74 0 0 16,3 17-1-16,-57-17 0 16,17 0 1-16,0 0-2 0,-37 0 1 0,20 19 0 0,17-19 1 0,-37 0 0 15,40 0-1-15,-20 0-1 0,-20 0 0 0,34 0 2 16,29 0 0-16,-49 0 1 0,46 0-1 15,-23 0 0-15,-20 0-1 0,-17 0 0 0,20 0-1 0,131 0 1 16,-37 21 1 15,-74-21-1-31,-23 0 0 0,23 0 1 0,-23 0 0 0,3 0 0 16,37 0-2-16,-20 0 1 0,3 0-2 16,-3 0 4-16,20 0-1 0,-20 0-1 15,3 0 2-15,-3 0-3 0,-20-21 0 0,3 21 0 0,0 0 2 16,54 0 0-16,-54 0-1 0,57 0-2 15,-57 0 3-15,17 0 0 0,0 0-2 0,-14 0 0 0,88 0 3 16,-94 0-3-16,46 0 0 0,-63 0 1 16,74 21 0-16,0-21-1 15,-37 17 3-15,23-17 0 0,34 0-1 16,-77 0-1-16,20 0 1 0,-17 0 0 0,20 0 0 16,-23 0-2-16,97 0 3 15,-37 0 0-15,-20 0-3 0,-39 0 1 0,78 0 0 0,-56 0 0 16,111 20 0-16,-131-20 1 0,15 0-1 15,121 19-1-15,-138-19 1 16,19 0 0-16,20 0 1 0,-40 0-2 0,25 18 1 0,-24-18-1 0,19 0 1 16,57 0-1-16,-52 0 1 0,-27 0 2 0,45 0-3 15,-26 0 1-15,120 0 1 0,-77 0 3 16,-3 0-4-16,-17 0-2 0,-17 0 3 0,-23 0-1 16,20 0 1-16,23 0-2 15,-23 0 2-15,77 0 0 0,-77 0 0 0,-17 0 0 0,0 0-2 16,17 0 0-16,0 0 1 0,20 20-1 0,-37-20 0 0,0 0 2 0,0 0-1 15,148 20 1 1,-128-20 2-16,17 0-5 0,-40 0 3 0,3 0-2 16,17 0 2-16,-14 0-2 0,-6 0 2 0,0 0-1 15,40 0 1-15,57 0-2 16,-94 0 2-16,37 0-2 0,57-20 1 16,-94 20 0-16,34 0-2 0,6 0 3 0,-23 0 2 15,-17 0-3-15,111 0 2 16,-94 0-3-16,-17 0 1 0,3 0 1 0,-6 0 0 15,0 0-2-15,3 20 3 0,17-20-3 0,-37 0 1 0,37 0 1 16,-17 0-2-16,0 0 1 16,3 0 0-16,11 0-2 0,-34 0 2 0,20 0 0 0,17 0 2 0,-20 0-2 15,23 0 0-15,-17 0 2 0,-9 0-2 16,26 0-1-16,-40 0 2 0,74 0-1 0,-54 0 0 16,0 0 0-16,17 0-1 0,-17 0 1 0,20 17-1 15,-40-17 1-15,34 0-1 0,-14 0 2 0,-20 0-2 0,37 0 3 0,1 21-1 16,38-21-3-16,-36 19 2 15,-23-19 1-15,41 0 1 0,-39 0-3 16,4 0 1-16,-8 0-2 0,61 0 3 16,-58 0-1-16,22 0-1 0,-18 0 1 0,-7 0 0 0,24 0 2 15,-39 0-2-15,38 0 0 0,-21 0 0 0,-17 0 0 0,20 0 1 0,0 0-2 16,57 0 0-16,-77 0 0 0,17 0 3 16,23 0 1-16,17 0-2 0,39 17-2 15,-78-17 1-15,-1 0 0 16,23 0 1-16,-3 0 1 0,-37 0-2 0,17 0 0 0,60 0-1 15,-57 0 1-15,0 0-1 0,0 0 3 16,14 0-2-16,-34 0 1 0,20 0-2 0,23 0 1 0,-43 0 1 0,14 0 0 16,26 0-1-16,-40 0-1 0,54 0 1 15,23 0 2-15,-57 0 0 0,0 0-3 0,20 0 1 0,14-17 2 47,191 17-2-47,-148 0 1 16,-23 0-1-16,3 0-2 0,-37 0 3 15,-40 0-1-15,20 0-1 0,14 0 1 0,43 0-1 16,-37 0 3-16,0 0-3 0,-6-19 1 0,-14 19 2 16,17 0 0-16,3 0 1 0,0 0 0 0,-40 0-4 15,34 0 3-15,60 0-2 16,-54 0 0-16,-3 0 0 16,77 0 1-16,-114 0-1 0,43 0-1 0,-9 0 2 15,-14 0-1-15,17 0 0 0,0 0 1 16,-17 0-1-16,17 0-1 0,-17 0 0 0,74 0 4 15,-54 0-3-15,-23 0-2 0,3 0 3 0,0 0-2 16,-3 0 2-16,80 0 1 16,-97 0-3-16,54-21-1 0,-34 21 2 0,37 0 0 15,-37 0-1-15,20 0 2 0,34 0-4 16,23 21 6-16,-97-21-3 0,54 0 0 16,-54 0-1-16,20 0 1 0,0 0 0 0,-3 0-1 0,23 0 2 15,-23 0-2-15,23 0 1 0,-40 0 0 0,37 0 1 0,40 0 1 16,-37 0-2-16,-5 0 0 15,-16-21-1-15,38 21 1 0,-19 0 2 0,-19-17-2 16,19 17 2-16,-38 0-2 0,77 0-1 0,17-20 3 16,-74 20-2-16,-1 0-3 0,19 0 4 15,-1 0 0-15,3 0-2 0,-23 0 2 0,-17 0-1 16,40-20 1-16,-40 20 0 0,57 0-2 0,-20 0 0 16,20-18 1-16,-57 18 1 0,20 0 0 0,-3 0-1 0,5-19-1 15,-4 19 1-15,19 0 2 0,-17-20-3 0,-3 20 1 16,3 0 2-16,-3 0-2 0,45-17 0 15,-47 17 0-15,-15 0-1 0,40 0 0 16,-20 0 1-16,-20 0 0 0,17 0 1 0,0 0-3 31,46-21 2-15,-29 21-2-16,-34 0 3 0,0 0-3 0,20-19-3 0,0 19-1 0,-20 0-1 16,0 0-27-16,0 0-64 15,0 0 67-15,0 0-4 0,0 0-4 0,0 0-122 0,0 0 17 16,-20 0 35-16,0 0 84 0,0 0 4 0</inkml:trace>
  <inkml:trace contextRef="#ctx0" brushRef="#br3" timeOffset="149575.48">17429 13027 14 0,'0'0'5'0,"0"0"2"0,-20-19-6 0,20 19 0 0,0-20-1 0,-20 20 1 0,20-18 0 0,-20-2 1 0,5 20-1 15,-27-19 6-15,42 19-3 16,-20-19 3-16,3 19-3 0,0-19 4 15,17 0 0-15,0 19-3 0,-20 0 4 0,20-18 4 16,-20-2 13-16,20 1-9 0,-20 19 2 16,20-19-8-16,0 19 9 0,0-19 1 0,-15-1 13 15,15 20-23-15,0 0 13 0,0-18-12 0,-22-1 29 16,22 0 9-16,0 19-38 0,-20 0 10 16,20-18-2-16,0 18-10 0,0 0-1 0,-20 0-3 0,20 0 8 15,0-20-8-15,-17 20 1 0,17 0 3 0,0 0 7 0,-20-19 1 16,20 19-12-16,0 0 2 0,0 0-1 15,0 0-4-15,0-19 0 0,0 19 1 0,20 0 5 16,-3 0-1-16,-17-19-6 0,40 19 5 0,17-20 0 16,0 20 0-1,-40 0-5-15,23-18-1 0,-3 18 1 0,-37 0 0 0,40 0 0 0,-40 0-2 16,54-19 4-16,-54 19-4 0,60 0 5 0,14 0 5 16,-51 0-9-16,11 0 2 0,6 0 3 0,14-19 0 15,-34 19-4-15,3 0-1 0,11 0 4 0,6 0-1 0,-23 0-1 16,20 0 1-16,3-19-1 0,91 19 7 15,-91 0-5-15,-17 0-4 0,68-19 4 16,-34 19-1-16,37 0 0 16,-54 0-2-16,91 0 7 15,-91 0-9-15,34 0 0 16,-54 0 2-16,-3 0-2 0,3 0 1 0,23 0 3 0,-29 0-3 0,26 0-1 0,34 0 1 16,-54 0-2-16,57 0 3 15,-40 0-1-15,-20 0 0 0,3 0 1 0,77 0-3 16,-80 0 2-16,6 0 0 0,68 0 1 0,-54 0-3 15,60 19 6-15,-77-19-5 16,-3 0 1-16,20 0 0 0,3 0 0 0,-40 0 1 0,37 19 0 16,3-19-1-16,-3 0 0 0,0 19 2 0,-17-19 0 15,77 19-5-15,-80-19 1 16,117 18 3 0,-77-18 3-16,-20 20-8 0,57-20 5 15,-71 19-3-15,11-19 2 16,-14 0 0-16,-20 0-1 0,20 0 1 0,-3 0-2 0,3 0 1 0,-2 0 2 15,2 0 0-15,-1 0-1 0,19 0-2 16,-19 0-2-16,21 0 4 0,-23 0 1 0,1 0 0 16,44 0-3-16,-47 0 2 0,5 0-2 0,-1 0 1 15,76 0 1 1,-38 0-1 0,-20 0 0-16,60 0 6 15,-60 0-2-15,-37 0-2 0,94 0 0 16,-74 0-3-1,17 0 1-15,-37 0-2 0,99-19 3 16,-84 19 0-16,62 0-1 16,-40 0 0-16,6 0 2 0,-29 0-2 15,46 0 3-15,-43 0-3 0,20 0-2 16,-17 0 2-16,17 0 0 16,3 0 3-16,-23 0-3 0,-17 0-3 0,134 0 5 15,-97 0-4-15,20 0 0 16,-37 0 3-16,117 0 0 15,-103 0 0-15,-34 0-2 0,40 0 0 0,-6 0 0 0,-14 0 5 16,23 0-4-16,-9 0-2 0,6 0 2 16,14 0-2-16,3 0 3 0,-17 0-2 15,-23 0 0-15,23 0 1 0,-40 19 2 0,37-19-2 0,0 0 1 16,77 0-1 0,-74 0 2-16,54 0-3 0,3 19 3 15,14-19-1-15,-34 19-2 16,0-19-1-16,-40 0 1 0,-17 0 1 15,74 20 2-15,-57-20-4 0,3 0 1 0,0 0 1 16,34 18 2-16,-57-18-1 0,3 0-2 0,37 0-1 0,-34 0 1 16,11 19 3-16,-14-19-3 0,17 0 2 0,-20 0-3 0,60 19 4 15,-17-19-3-15,-26 0 1 0,-14 0 1 16,0 0-2-16,0 18 0 0,37-18-2 0,-40 0 5 0,23 0-2 0,54 20 3 16,-74-20-1-16,55 0 4 15,-36 0-3-15,-2 0-5 0,1 0-1 0,58 0 4 16,-76 0-2-16,-2 0 3 0,61 0 1 0,-64 0-6 15,24 0 4-15,16 0-2 0,62 0 0 16,-100 0-1-16,5 0 3 0,13 0-2 0,42 19 1 0,-57-19 0 16,37 0 2-16,-40 0-2 0,3 0-1 0,0 19 1 0,17-19-2 15,20 0 3-15,-35 0 0 0,33 19-2 0,-18-19-1 16,-20 20 3-16,80-20 0 0,-77 18-3 0,0-18 1 16,-3 0 0-16,20 0 2 0,77 0-1 15,-74 0 0-15,17 0-2 16,-20 0 3-16,57 0 6 0,-74 0-8 0,0 0 2 0,34 0-5 15,-14 0 1-15,-3 0 4 0,-37 0 1 0,40 0-1 16,14-18-4-16,-14 18 2 0,-40 0 0 16,23 0 2-16,11 0-3 0,-14 0 2 0,-20 0-1 0,20 0 1 15,14 0 2-15,-14 0-3 0,-20 0 1 0,40 0-2 0,-3 0 0 16,0-20 4-16,-14 20-3 16,-6 0 1-16,0 0 1 0,3 0-2 0,-20 0 2 15,20 0-1-15,-3 0 2 0,63-19-1 16,-63 19-3-16,0 0 1 0,-17 0 1 0,0 0-1 0,40-19 3 15,-23 19-1-15,-17 0-2 0,20 0 0 0,0 0 0 16,-3 0 2-16,3-19 0 0,-20 19-1 0,37 0 0 0,3 0-1 16,-20-20 3-16,14 20-6 15,-14 0 4-15,23-18 0 0,-29 18-1 0,6 0 1 0,0-19 1 16,17 19-2-16,-20 0 1 0,60-19 1 16,-57 19 1-16,17 0-2 15,-14-18 0-15,-6 18-1 0,20 0 1 0,-37 0 0 0,0 0 1 16,20-20 0-16,-3 20-2 0,23 0 4 15,0-19-8 1,51 0 5-16,-91 19 0 0,20 0 1 0,0 0 2 16,-3-19 0-16,3 19 0 0,17-20-6 15,-17 20 3-15,0 0 5 0,17-18-4 0,-20 18-1 16,3 0 0-16,-20 0-2 0,43-19 3 0,-29 19-1 16,6 0-1-16,20-19 5 0,-23 19-5 15,-17 0 1-15,17 0 0 0,6 0 2 0,-23 0-4 0,0 0 0 16,17 0 3-16,3 0-1 0,-20-19 1 0,17 19-1 15,3 0 0-15,0 0-2 0,-3 0 3 0,-17 0-1 16,23 0 1-16,-6-19-1 0,-17 19-1 0,17 0 1 0,3 0 1 16,-20-20-2-16,20 20 0 0,-3 0 3 0,3 0-2 15,-20 0 1-15,38 0-3 0,-16 0 0 0,-5 0 2 16,-17 0-1-16,18 0 3 0,1-18-1 16,-19 18-3-16,38 0 1 0,-38 0 2 0,19 0-1 15,-19 0 0-15,38-20 5 0,-18 20-7 0,2-19 2 16,-7 19-1-16,-15 0 0 0,20 0 1 0,-20 0 1 15,19-18 1-15,-19 18-1 0,20 0-3 0,15 0 1 16,-15-19 2-16,0 19 0 0,-20 0-1 16,37-18-3-16,-17 18-1 15,0-20-15-15,-20 20 15 0,37 0-34 16,-37 0-3 0,0 0 27-16,0 0-2 0,0 0-3 0,0 0-61 0,0 0-177 15,-77 20-12 1,62-2 249-16</inkml:trace>
  <inkml:trace contextRef="#ctx0" brushRef="#br4" timeOffset="152542.4">9615 9624 18 0,'0'0'8'0,"0"0"-7"0,0 0 2 0,0 0-3 0,-20 0 5 0,20 0-4 0,-17 0 2 0,17 0-1 0,-20 0 0 0,20 0 1 15,-17-20 1-15,17 20-3 0,-20 0 1 16,0 0 10-16,20 0-10 0,0 0 0 15,0 0 0-15,-17-21-1 0,17 21 0 0,0 0-1 0,-20 0 1 16,20 0 0-16,0 0 0 0,-40 0 1 16,40 0 0-16,0 0-1 0,-37 21 0 15,37-21-2-15,-37 20-2 0,37-20 0 0,-20 0 0 0,20 0 0 16,-20 17-4-16,20-17 3 0,-17 0-1 16,17 0 4-16,0 0-1 0,-17 0 3 15,17-17 27 1,0 17-13-16,-20-20 57 15,0-1-14-15,20 21-46 0,-20 0 9 0,-17 0 30 16,37 0-44-16,-40 0 9 16,40 0-10-16,-17-17 14 15,-3 17-9-15,20 0-8 0,0 0 0 0,-17 0 0 0,17 0 1 16,0 0 4-16,-20-19 1 0,20 19-3 0,0 0 0 16,0-20-2-16,0 20 2 0,0 0 0 15,0 0-1-15,0 0-3 0,20 0 3 16,-3 0 0-16,3 0-3 0,-20 0-1 0,37 0 5 15,-37 0-4-15,134 0 26 16,-134 0-26-16,17 0 0 0,23 0 1 0,-3 0 1 0,-17 0-1 16,-3 0 0-16,6 0 1 0,51 0 6 0,-54 0-8 15,-3 0 1-15,80 0 12 0,-40 0-12 0,-3 0 1 16,-34 0-2-16,20 0 0 0,17 0 2 0,-20 0-2 0,43 0 3 16,11-18 1-16,-74 18-3 0,23 0-2 15,74-20 6-15,-37 20-3 0,-40 0 0 16,57-18 2-16,-74 18-5 0,37 0 5 15,-40 0-3-15,26 0 1 0,-26 0-4 0,40 0 3 0,60 0 6 16,-103 0-7-16,26 0-1 0,-3 0 0 16,-20 0 0-16,3 0 1 0,23 18 1 0,8-18 1 0,-28 0-4 15,14 0 1-15,-20 0-1 0,60 0 2 0,-40 0 0 0,60 0 2 16,-60 0-3-16,0 0 0 0,-14 0-1 16,105 0 3-16,-51 0 0 15,-57 0-2-15,20 0-3 0,-6 0 3 0,6 0-1 0,94 0 3 16,-23 0-7-16,-68 0 4 15,-9 0 1-15,43 0-1 0,-60 0 0 16,26 0 1-16,-9 0-1 0,6 0 1 0,34 0-5 16,-54 0 5-16,3 0-2 0,51 0 2 0,-39 0 0 15,-15 0-2-15,22 0 1 0,32 0 4 0,-57 0-4 0,3 0-2 16,-2 0 3-16,39 0 0 16,0 0 0-16,-18-18 1 0,-21 18-2 0,2 0 0 0,17 0 0 0,42-18 2 15,-44 18-3-15,-15 0 1 0,37-21 1 16,57 21 0-16,-74-20-1 15,-23 20 0-15,40 0 0 0,-57 0 0 16,77 0 1-16,-57 0-1 0,34 0 1 0,-34 0-1 0,74 0 0 16,-37 0 0-1,-17 0-1-15,-23 0 0 0,20 0 0 0,-17 0 2 0,20 0 0 0,-23 0-1 16,3 0 0-16,0 0 0 0,-3 0-1 0,3 0-1 0,-3 0 3 16,23 0 1-16,37 0-7 0,-40 0 8 0,-37 0-2 0,80 20-3 15,-80-20 2-15,34 0 0 0,-14 0-1 0,17 0 2 16,0 21 1-16,-17-21-3 0,0 0-2 0,17 0 2 0,23 0 0 15,-43 0 1-15,40 0-1 16,-57 0 0-16,37 0 0 0,-37 0 2 0,17 0 0 0,100 18-1 16,-63-18-1-1,43 18 1-15,-77-18 0 0,0 0 0 16,-3 20-2-16,0-20 3 0,-17 0-1 0,20 0-1 0,0 0 2 0,3 18 0 16,-9-18-2-16,-14 0 1 0,20 0-2 0,0 0 1 15,34 20 2-15,-34-20 0 0,20 0-2 0,-40 0 0 0,54 19 3 16,-34-19-4-16,3 0 3 15,11 17-2-15,-14-17 1 0,37 0-1 16,-20 21 0-16,-14-21 1 0,-23 0 1 0,17 0-2 0,20 20 2 16,20-20-2-16,-20 0 1 0,-17 17 1 15,94-17-3 1,-97 0 4-16,23 0-3 0,-3 0 0 0,3 0 0 16,-20 0 1-16,14 0 1 0,6 0 2 0,-3 0-2 15,-17 0-2-15,-3 0 2 0,43 0-1 0,-23 0-1 16,-17 0 2-16,-3-17-1 0,3 17 1 0,17 0 2 0,3 0-5 15,-3 0 0-15,0 0 2 0,-17-20 1 16,17 20-1-16,40-21-2 0,-37 21 5 16,-5 0-3-16,4 0-1 0,-1-17 0 0,1 17 2 15,16 0 0-15,-15-19-2 0,54 19 4 16,-17 0-5 0,-57 0 3-16,-3 0-2 0,3 0 1 0,-3 0 0 0,3 0 1 0,20 0-3 15,-23 0 0-15,23 0 3 0,-40 19-1 0,37-19 1 16,0 0-3-16,5 0 2 0,-27 0 2 0,5 0-1 15,20 0-2-15,-40 0 2 0,17 0-2 0,0 0 1 0,3 0 2 16,-20 0-3-16,77 0 0 16,-77 0 0-16,0 0-2 0,20 0-54 15,-20 0 35-15,0 0-80 0,0 0 53 16,0 0-83-16,0 0 56 0,-20 0 5 0,0 0-18 0,-17 0 49 16</inkml:trace>
  <inkml:trace contextRef="#ctx0" brushRef="#br4" timeOffset="153808.9">30274 12817 28 0,'0'0'13'0,"0"-19"-10"0,-17 19 22 0,17-19-13 0,0 19 24 0,0-20-14 0,-23 20-11 16,23 0 13-16,-17 0 2 0,17 0-12 0,-37-37 83 15,17 37-87-15,20 0-1 16,-20 0 11-16,20 0-9 0,-14 0 44 16,-9 0-38-16,3-19 29 15,20 19-32-15,-20 0-3 0,20 0 1 16,0 0 12-16,0 0-21 0,0 0 6 15,0 0-5-15,0 0 9 16,0 0-11-16,20 0 6 0,0-18-7 0,37 18 11 16,-37 0-10-16,0 0 1 0,14-20-2 0,-34 20 2 0,23 0-3 15,-6 0 3-15,134 0 2 32,177-19 1-32,-254 19-3 0,114-19 6 15,40 0 0-15,-151-19-5 16,-37 38-3-16,-6 0-1 0,43-19 2 0,3 0 1 0,-6 0-1 15,0 19 0-15,-37 0 0 0,174-19 2 32,-97 19 3-32,-96 0-7 0,61 0 1 0,-62 19 0 15,1-19 0-15,1 0 0 0,58 0 0 0,-59 0 0 0,2 0-1 16,76 19 4-16,-58-19 0 0,-21 0-4 16,40 0 2-16,-37 0 0 0,19 0-2 0,-21 0 1 15,22 0-1-15,14 0 1 0,-34 0 1 0,17 0-2 16,40 0 0-16,-40 0 2 0,-17 0-2 0,40 0 2 15,-43 0-1-15,0 0 1 0,154-19 0 32,20 19 0-32,-171 0-1 0,17 0-1 0,3 19-1 15,-23-19 3-15,20 0-1 0,-37 0-2 16,20 19 5-16,17-19-1 16,-14 0 0-16,-23 0-3 0,14 0 4 31,-14 0-4-31,0 0-1 0,0 0 3 0,-14 0 0 15,14 0-1-15,0 0 0 0,-23 0-4 16,23 0 4-16,0 0 1 0,0 0-2 0,-17 0 0 16,17 0 0-16,0 0 1 0,-20 0-3 15,20 0-1-15,-20 0-7 0,20 0-21 16,0 0-9-16,-17 0-53 0,17 0 49 16,0 0-155-16,-37 37-63 0,14-17 228 15</inkml:trace>
  <inkml:trace contextRef="#ctx0" brushRef="#br0" timeOffset="188028.14">16630 15289 31 0,'0'0'23'0,"0"0"18"0,0 0 3 0,0 0-28 0,0 0 17 0,0 0-2 0,0 0-4 0,0 0-15 0,-20 0 31 15,20 0-35-15,-19 0 37 0,19 0-37 16,0 0 1-16,0 0 9 0,0 0-11 0,-20 0 5 0,20 0 0 16,0 0-7-16,0 20 1 0,-15-20 17 0,-8 0-13 15,4 37 0-15,-19-16-3 16,38-4-1-16,-17-17-4 0,-3 19 1 0,-19 18 3 15,24-16-3-15,-8-4-1 0,-16 2 5 0,21 1-5 16,-2 1 0-16,-37 16 5 0,0 20-19 0,37-40 14 16,3 2-2-16,-3 3 1 0,20-3 1 0,-37-2-1 0,37 20 1 15,-37-17-2-15,37 0-1 0,-17 16 2 0,17-14-1 0,-23-5 1 0,3 117 2 16,20-114-3-16,0 16 0 0,20 58 1 16,-20-53-1-16,23-24 1 0,11 79-2 15,-14-77 1-15,17 37 2 0,60 21-3 0,-23-39 5 16,-54-38-3-16,-2 0 0 0,59 0 1 15,-58 0-1-15,1 0 1 0,17 0 0 0,20-38 4 16,-34 1-4-16,12 37 1 0,39-96-1 0,40-36 11 16,-37-59 6-1,-37 76-10-15,-3-114 11 16,-37 193-10-16,0-21-4 0,0-1-5 16,0 38 0-16,0-16 2 0,0 36 0 0,-20-58 0 15,-17 22-3-15,-40-5-2 0,57 41 1 16,3-17 0-16,-40-3 0 0,-18 20-14 15,16 0-14-15,44 0 18 0,-8 0-1 16,4 20-52-16,-1-20 41 0,2 17-34 0,18 24-68 16,0 15-95-16,0-18 166 15,18-38 32-15</inkml:trace>
  <inkml:trace contextRef="#ctx0" brushRef="#br0" timeOffset="188527.89">17825 15497 37 0,'0'0'40'0,"20"-36"78"0,-20 36-81 0,20-21 16 16,-20 4-38-16,0 17 1 0,17-20 11 16,-17 20-22-16,0-19 0 0,0 19 15 15,0 0-15-15,0 0 1 0,0 0 0 0,-17 0 30 16,-3 0-28-16,20 0-2 0,-37 19 9 16,20 1-7-16,-6-20-5 0,3 17-1 0,-17 4 5 0,37-4-5 15,-57 22 0-15,-17 38-6 16,17-39 5-16,37-21-1 0,0 2-1 0,-54 96 4 15,54-95-3-15,0 16-1 0,5 22 1 0,-7 36 2 16,22-17-3-16,0 17 1 0,37 4 1 16,3-42-2-16,-20-17 1 0,14-3 4 0,-14-36 0 15,37 20 9-15,-37-20 1 0,0 0-6 0,20-37 8 16,51-40 6-16,100-246 8 31,-134 188-14-31,-20 42-8 0,3-21 8 0,-40 76-9 0,0 19-2 16,0-78-2-16,0 59-1 0,0 1-3 0,0 37-1 15,0-19-8-15,0 19-3 0,-20 0-2 0,20 0 5 16,-20 0-9-16,-17 19 0 0,-3 1-22 16,3 18-36-16,37-21 55 0,-17 22-28 15,-3-18 19-15,20-4-8 0,-37 40-104 0,37-37 96 0,-17 16-17 0,17 5 21 16</inkml:trace>
  <inkml:trace contextRef="#ctx0" brushRef="#br0" timeOffset="188977.19">18589 15461 81 0,'0'0'74'0,"0"-38"5"0,0 18-40 0,0-37 36 0,0 37-55 0,0 3 14 0,0-3-6 0,0 0-18 0,0 3 19 15,0 17-21-15,0-20 1 0,0 20 12 0,0 0-15 0,0 0 1 16,-23 20 29-16,23 17-21 16,0-37-9-16,-20 37 2 0,20-17-3 0,0 37 4 0,0-37-7 15,0 18-1-15,-17-2-4 0,17 61-1 0,0-1 4 0,-20-60 1 16,3 192 0-16,17-93 2 0,-20-21-3 16,20-57-2-16,-20-1 1 0,3 96 0 0,17-58-2 0,-17-73-1 15,17 15-4-15,0 22-23 0,-23-2-46 16,23-56 58-16,0 21-3 0,0-21-30 0,0 0-143 15,0-21 134-15,-17-15-63 16</inkml:trace>
  <inkml:trace contextRef="#ctx0" brushRef="#br1" timeOffset="192561.49">15524 15384 75 0,'20'0'35'0,"-20"0"2"0,0 0 19 0,0-17-2 0,0 17-31 0,0 0 64 0,0 0-72 16,0 0 2-16,0 0-14 0,0 0 3 0,0 0-3 15,0 0 1-15,0 0 6 0,0 0-8 0,-20 0 5 16,20 0-6-16,0 0 0 0,0 0 0 0,0 0-2 0,0 0 0 16,0 17 0-16,0-17 3 0,0 0-1 15,0 19 1-15,0-19 0 0,0 0 0 16,0 20-3-16,0-20 2 0,0 17 3 0,-17-17-3 0,17 21-3 15,0-21 1-15,0 0 0 0,-20 17 6 16,20 2-4-16,0 1 2 16,-17-20-1-16,17 21 1 0,0-21-3 0,0 0-1 15,0 0 3-15,0 0 0 0,0 0-2 0,-20 0 3 0,20 0-1 16,0 0 3-16,-20 0 0 16,20 0-5-16,-17 0 10 0,0 37 4 15,17-37-10-15,-23 37 4 0,-14 41 9 16,17-42-12-16,20 1 0 0,-17-17-3 0,17 0 0 15,-20 16 0-15,20-14 0 0,0-5 0 0,-20 22 2 0,20-21-2 16,-17 21 4-16,17-1-1 0,0-18-3 0,0 16 3 16,0-36 0-16,37 21 9 15,-37-21-12-15,20-21 2 0,-3 21-3 16,-17-36-1-16,20 36 1 0,-3-41 2 0,26-15-5 16,-43 38 1-16,0-2 0 0,0 1 7 15,0 19-6-15,0-17 0 0,0 17 0 0,-23 17 2 16,3-17-1-16,20 19-2 0,-17 19 1 15,-3 1 2-15,3-39-1 0,-3 58 4 0,20-41-3 0,-20 23-2 0,3 16 3 0,0-18-1 16,-6-1 0-16,23 3-1 0,-20 91 5 0,3-74-5 16,17 1-1-16,0 19 2 0,17-41-3 15,3-16-4-15,3-20-1 0,-23 21-7 16,17-21 2-16,0 0-3 0,3-21-19 0,0 21 13 0,-3-38-29 16,63-57-217-16,-63 95 210 15,20-58-62-15,-17 41 76 0</inkml:trace>
  <inkml:trace contextRef="#ctx0" brushRef="#br2" timeOffset="196713.64">15906 16715 56 0,'0'0'144'0,"0"0"-122"0,0 0 42 0,0 0-53 0,0 0 0 0,0 0 10 0,0-18 2 0,0 18-14 0,0 0 13 16,0 0-18-16,0 0 1 0,0 0-1 0,0 0 11 16,0 0-11-16,0 18 7 0,0-18-7 0,0 18 5 15,0-18-3-15,0 0-4 0,0 38 9 16,0-38-9-16,0 19-3 0,0 2 1 0,0-21 1 15,0 20-1-15,0-20 1 0,-20 17 1 0,20 3-2 0,0-3 1 16,0-17-3-16,0 57 4 16,-20-16-3-16,20-41 1 0,0 36 1 0,0-36 0 15,-17 20 0-15,17-3-1 0,0 4 0 0,0-2 0 16,0-2 0-16,0 3 5 0,0-20-4 16,0 38 13-16,0-38-12 15,0 0 1-15,0 0 1 0,0 0 1 0,0 0 3 0,17 0-1 16,3 0 1-1,20-17-1-15,-3-4-4 0,0 21-1 0,-14 0-1 16,-6 0 2-16,-17 0-3 0,37-20 2 0,-17 20 0 0,54 0 2 16,-34 0-2-16,-23 0-2 15,-17 0 1-15,20 0 0 0,0 0 3 0,17 0-4 0,-37 0 0 16,37 0 1-16,-37 0 2 0,43 0-1 0,-28 0 1 16,4 0-2-16,1 0 3 15,-20 0-2-15,20 0 0 0,-20 0-2 0,0 0 1 0,17-17 4 0,1 17-4 16,2 0 2-1,-1-19 1-15,-19 19-3 0,23 0-1 16,-23 0 1-16,0 0-2 0,0 0 2 16,0 0-1-16,15 0 2 0,-15-21-4 15,0 21 7-15,0 0-4 0,0 0-2 16,0 0 2-16,0-17-1 0,0 17-1 16,0 0 2-16,0 0 0 15,0 0-1-15,0 0 1 0,0 0-1 0,0 0 0 0,0 0 0 16,20-20 1-16,-20 20 2 0,0 0-3 15,0 0 0-15,19-19-1 16,-19 19 2-16,0 0-1 0,0-17 1 0,20 17-1 16,-20-21 3-16,18-56-1 0,-18 77-2 15,0-17-1-15,17-40 0 0,-17 36 4 16,0 2-4-16,0 2-1 0,0 17 1 0,0-21-4 16,0 21-5-16,0 0-6 0,-17 0 4 0,17 0-14 15,-18 21-106-15,18-4 45 16,-20 2-77-16,20 2 84 15,0-21 42-15,0 20 4 0</inkml:trace>
  <inkml:trace contextRef="#ctx0" brushRef="#br2" timeOffset="197211.69">16933 16905 19 0,'0'0'5'0,"0"0"-3"0,0 0 0 0,0 0-2 0,0 0 1 0,0 0-1 0,0 0 0 0,0 0 0 0,0-20 0 15,0 20 0-15,0 0 0 0,0-17 0 16,0 17-1-16,0 0 1 0,0 0-2 0,0 0-2 15,0 0-18-15</inkml:trace>
  <inkml:trace contextRef="#ctx0" brushRef="#br2" timeOffset="198544.24">16970 16754 26 0,'0'0'17'0,"0"0"24"0,0 0-3 15,0 0 0-15,0 0-19 0,0 0-1 0,0 0-2 0,0 0 0 0,0 0-1 0,0 0 21 0,0 0-18 0,0 0 33 31,0 0-47-31,0 0 25 16,0 0-6-16,0 17-11 16,0-17-5-16,-20 0-7 15,20 0 1-15,0 19 0 0,0 2 2 0,-17 36 0 16,17-20-2-16,-20 0 0 16,3 77 3-1,-3-74-4-15,20-23 1 16,0 80 15 15,0-59-5-31,0-38-6 0,20 19-1 0,17-19 0 16,0 0-1-16,3 0-3 15,34-19 3 1,-54-2-1-16,59 21-1 16,-64 0 0-16,5-17 3 0,20 17-5 15,-6 0 2-15,6 0-1 0,-3 0 1 16,-37 0-2-16,20 0 2 0,-20 0-1 0,20 0-1 15,-20 0 2-15,20 0-3 0,-3 0-4 16,20 0 1-16,-37 0-8 16,0 0 10-16,20 0-4 15,-20 0 4-15,0 0 4 0,20-19-11 16,-20 19 8-16,0 0 1 0,0 0 0 0,0 0 0 0,0-20-1 0,0 20 1 16,17 0-3-16,-17 0 3 0,0 0-1 15,0 0 2-15,0 0 2 0,20-17 5 16,-20-4-4-16,0 21-2 0,0-37 2 15,20 37-3-15,-20-40 3 0,0 23-2 0,17-3 0 0,-17 1-2 16,0 2 0-16,23-61 4 16,-23 78-4-16,0-20 0 0,0 3-5 0,17-3-9 0,-17 20 2 15,0-17-3-15,0 17-3 0,0 0-27 0,0 0-14 0,0 0 24 16,0 0-2-16,-17 0-118 0,17 0 145 0,0 0 4 16,0 17-21-16</inkml:trace>
  <inkml:trace contextRef="#ctx0" brushRef="#br2" timeOffset="199428.17">17882 16905 44 0,'0'0'73'0,"0"0"-44"0,0 0-2 0,0 0-2 0,0 0 18 0,0 0 27 0,0 0-46 0,0 20-6 16,0-20 3-16,0 0-16 0,0 0-1 0,-17 17 4 0,17-17-1 15,0 0-4-15,0 20 1 0,0-20-1 0,0 0-1 0,0 38 1 16,0-38-2-16,0 19 0 0,0 1-1 0,0-3-1 15,0 4 1-15,0-2 2 0,0-2 0 0,-20-17 0 0,20 41 0 16,0-4 1-16,0-18-1 0,-20 19 5 16,20-19-3-16,0-1 4 0,0 3 0 0,0-2-4 0,0-2 4 15,0-17-5-15,0 39 13 0,0-39-9 16,0 18-4-16,0-18 2 0,0 20-3 0,0-20 11 16,20 0-10-16,-20 0-1 0,0 0-1 0,20 0 3 0,-3 0 1 15,3 0-5-15,-3 0 1 0,3 0 2 0,23-20-2 16,-29 20 1-16,63 0-1 15,-40 0 1-15,-17 0-1 0,37 0-3 16,-37 0 1-16,17 0 2 0,40 0 0 16,-60 0-1-1,3 0 1-15,-20 0-1 0,20 0 0 0,-3 20 1 0,6-20-1 0,-23 0 1 16,34 0 2-16,-34 0-3 0,0 0 2 0,40 0-1 16,-40 0 0-16,37-38 4 15,-20 19-4-15,3-18 4 0,-20 18-5 16,0-20 0-16,23 20-2 0,-6-38-1 31,0-21-11-31,-17 78 3 0,0-17-4 0,20-2 8 0,-20 19-8 0,0-21 0 16,0 21 7-16,20-17-33 0,-20 17 18 15,0 0 0-15,17-20-58 16,-17 20 59-16,0 0-58 0,0 0 48 0,0-19-1 0,0 19-29 16,0 0-12-1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8T20:11:15.51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20219 8253 124 0,'0'0'55'0,"0"-17"13"0,0-23-15 0,0 40-31 0,0-17-11 0,0-43 19 0,0 43-20 0,0 17 1 0,0-20 0 16,20-37 29-16,-20 37-32 0,20 3 8 15,-3-4 2-15,-17 4-11 0,0 17 0 0,20 0-1 0,-20 0 5 16,18-19-2-16,-18 19-5 0,0 0 6 0,0 0-6 0,0 0 0 0,20 0 0 15,-20 0 0-15,0 0 3 0,0 0-2 0,0 0 3 16,0 0-6-16,0 0 2 0,0 0 0 0,0 0 1 0,0 0-3 16,-20 19-2-16,20-2 2 0,0 21-1 0,-18 2-1 15,-2-20 0-15,20 17-1 0,-17 40 1 0,17-39-1 16,-20-2-1-16,20 99-2 0,0-99 3 0,0-16 1 16,20 95 2-16,-3-78-2 0,21 20-3 15,1-20 7-15,-16-37-4 16,-8 21 2-16,4-21 1 0,-19 0-5 0,40-21 6 15,-23 4-2-15,1-3-1 0,-18 0-2 0,40 2 3 0,-18-78 0 16,-7 38 1-16,5-53 2 16,-20 34 1-1,0 57-6-15,-20 3 7 0,20 17-4 16,-37 0 10-16,17 0-6 0,20 0-5 0,-20 17 4 16,20 3-3-16,-18-3 0 0,18-17 0 0,0 41 3 15,-17-5-1-15,17-36-4 0,0 38 3 0,-20 76 3 16,20-95-7-16,20 19 1 0,-3 1 0 15,-17-21 0-15,18 22 2 0,2-2-2 0,22-2-2 16,-7-16 1-16,-16 0 1 0,56 18-3 16,-55-38 3-16,17 19 0 0,-17-19 0 0,0 0-1 0,19 0-1 15,-4-19-1-15,-35 19 3 0,57-21-6 0,-57 21 4 0,37-17-2 16,-37 17 2-16,60-20 0 0,14-17-25 16,-54 18 16-16,-3-2-24 0,3 21-16 15,0-17 20-15,-20 17-41 0,22 0 30 0,-22-20-4 0,15 20-127 0,5 0 108 16,-20 0-43-16,20 0 84 15</inkml:trace>
  <inkml:trace contextRef="#ctx0" brushRef="#br0" timeOffset="482.89">22349 8253 125 0,'-20'0'160'0,"20"0"-131"0,-17 0-4 0,17 20 10 0,-20-20-10 0,20 0-13 0,-20 0-2 0,20 0 9 0,-20 0-10 0,20 0 1 0,0 0 4 0,0 0-1 16,0 0-8-16,0 0 8 0,0 0-7 15,20 0-1-15,0-20 2 0,0 20-5 0,-3-17 2 16,80-2 7 0,-80 19-10-16,23-21 3 0,74 4 2 0,-77-3-4 0,37-1-1 15,-54 21-2-15,131-19-40 16,-111 19 17-16,-17-17 11 16,-9 17-18-16,46 0-38 0,-60 0 2 0,17-20 26 15,0 20-57-15,-17 0 50 0,20 0-22 0,-20-17 54 0,0 17-18 16</inkml:trace>
  <inkml:trace contextRef="#ctx0" brushRef="#br0" timeOffset="732.94">22409 8405 50 0,'0'0'76'0,"0"0"-37"0,-23 0 28 0,6 0 12 16,-23 0-15-16,3 0 47 15,37 0-85-15,77 0 23 16,-37-17-35-16,131-21 16 16,-137 38-28-16,60 0 3 15,-31 0-3-15,11-19-2 0,-57 19-1 16,40 0-4-16,0 0-26 0,-37 0 13 0,0 0-4 0,-3 0-2 16,40 0-84-16,-20 0-10 0,60 0-169 15</inkml:trace>
  <inkml:trace contextRef="#ctx0" brushRef="#br0" timeOffset="2737.94">24858 7568 34 0,'0'0'17'0,"0"0"2"0,0 0 6 0,0 0 52 0,0-17-15 0,0 17 18 0,0 0-66 0,0 0-2 0,0-20 22 16,0 20-24-16,0 0 16 0,0 0-18 0,0 0-1 0,0 0 17 15,0 0-5-15,0 0-6 16,0 0 9-16,0 20-16 0,0-20 1 0,0 0-2 16,0 0 5-16,0 17 6 0,20-17-5 0,-20 0 2 15,0 20-7-15,17 17 7 16,-17-37-13-16,20 19 3 0,-20-19-1 0,20 21 0 0,-3 16 4 15,5-17-5-15,-4-2-1 0,-18 1 2 16,37 18 1-16,0 61-2 16,-17-81 1-16,17 39-2 0,5 22-1 0,13 15 0 0,-35-52 2 15,-3-24-1-15,0 23 2 0,3 14-3 0,-20-54 1 0,20 41 0 16,-20-41 0-16,23 36-2 0,-9-15-5 0,-14-21 1 16,20 17-56-16,-20-17 38 0,20 0-40 15,-20-17-20-15,0-4-24 0,0 4-13 16,-20-23 39-16,20 20 64 0,0-34-16 0</inkml:trace>
  <inkml:trace contextRef="#ctx0" brushRef="#br0" timeOffset="2966.99">25371 7568 151 0,'0'0'120'0,"0"0"-84"0,0 0 29 16,0 20-34-16,0-20-16 0,0 20 0 0,-20-20 1 15,20 17 29-15,0 2-32 0,-37 19 31 16,17 2-19-16,-54 92 5 15,34-92-24-15,-17 16 0 16,37-39-5-16,-17 21 1 0,20-38-1 0,-3 40 0 0,-17-3 0 0,19-37 0 16,-61 77-2-16,79-40 0 0,-74 20-14 15,74-37-4-15,-18-3 7 0,18 3-12 16,-22 20-122-16,62-40-32 16,-3-19 40-1,20-39 47-15</inkml:trace>
  <inkml:trace contextRef="#ctx0" brushRef="#br0" timeOffset="3251.09">25713 7779 125 0,'0'0'218'16,"0"0"-199"-16,0 17 44 0,0-17-53 0,20 0 4 15,20 21 5-15,-23-21-15 16,20 19 3-16,-37-19-4 0,37 18-8 16,-17-18-8-16,-20 0 0 0,37 19-106 15,-37-19 87-15,20 0-49 0,-20 0-56 16,0 0 55-16</inkml:trace>
  <inkml:trace contextRef="#ctx0" brushRef="#br0" timeOffset="3433.17">25676 8138 76 0,'0'0'91'0,"-20"0"-44"16,20 21 31-16,-20 37 73 16,20-58-134-16,-17 0-1 0,17 19-2 0,0-2 10 0,0-17-15 0,0 20 4 15,0-20-8-15,0 17 5 0,17-17-6 0,-17 0-1 0,0 20 0 0,20-20 0 16,-20 0 0-16,20 0 1 0,-20 21-1 0,37-21 7 15,77-21-3-15,-57-16-39 16,-40 17 15-16,3-16-27 0,0 36 16 16,3-21-42-16,-9 4 27 0,26-24-123 15,-20 5 108-15,-20 16-25 0,17 3 65 0,0-3-4 0</inkml:trace>
  <inkml:trace contextRef="#ctx0" brushRef="#br0" timeOffset="3683.59">26226 7702 54 0,'0'0'166'16,"0"0"-128"-16,-17 0 24 0,17 0 8 0,0 0-52 16,0 0-1-16,0 0-2 0,-20 38 66 15,20-19-67-15,20 1-10 0,-20-20-1 0,17 17 2 16,-17-17-2-16,17 21 0 0,3-21-1 0,0 19-1 0,-20-19 0 15,20 0 0-15,17 18-4 0,-17-18-5 16,-3 19-11-16,-17-19-12 0,40 0-39 0,-40 0 37 16,17 0-46-16,3-19-123 0,-20 19 136 15,0-18 19-15</inkml:trace>
  <inkml:trace contextRef="#ctx0" brushRef="#br0" timeOffset="3850.33">26226 8065 93 0,'0'17'153'0,"-17"-17"-111"0,17 0-7 0,-20 20 22 0,-20 16 39 15,40-15-82-15,0-21-2 0,0 20-1 16,0-20 12-16,0 17-12 16,40 4-1-16,-3-21-6 0,-37 0-3 0,57 0 1 15,-20 0-4-15,-17 0 1 0,17 0-7 0,-37-21 0 0,40 21-5 16,-3-17-27-16,-37-3 12 0,77-37-142 0,-37 37 50 16,-23-17 17-16,40-3 32 0</inkml:trace>
  <inkml:trace contextRef="#ctx0" brushRef="#br0" timeOffset="4099.72">26870 7266 91 0,'0'0'53'0,"0"0"85"0,0 0-84 16,0 0 14-16,0 0-49 0,-17 0 39 15,17 0-48-15,0 0 10 0,0 56 16 16,0-56-26-16,0 132 36 15,0-35-37-15,0-80-8 16,0 3 0-16,17 17 0 0,-17 40-1 0,0-57 0 0,0 17 0 0,0 40-2 16,0 169-81-1,0-149 7-15,-17-80 3 0,17 40-67 16,0-37 90-16,0-20 5 0,0 0 8 0,-17 17-12 0,17-17 35 16,0 0-1-16,-20-17 0 0,20-3-1 0</inkml:trace>
  <inkml:trace contextRef="#ctx0" brushRef="#br0" timeOffset="4250.43">26719 7854 43 0,'0'0'22'0,"0"0"11"0,0 0 7 0,0-18 4 0,-17-1 128 16,-3-2-147-16,20 21 76 0,0 0-84 16,0 0-1-16,0 0 11 0,0 0-7 0,37 40 6 15,-17-22-19-15,17 1-3 16,3 2-1-16,-40-21-4 0,37 0 0 0,20 17-14 16,-34-17 1-16,31 0-49 0,0 0-139 15,-14 0 110-15,-20 0-71 16,-20 0 148-16,17-17 0 0,3 17-4 0</inkml:trace>
  <inkml:trace contextRef="#ctx0" brushRef="#br0" timeOffset="4451.1">27215 7817 35 0,'-17'0'40'16,"17"19"32"-16,0-19-32 0,0 18 62 0,0 1-75 0,0 2-3 15,-23 16 37-15,23-1-17 0,-17-15-33 0,17-4-1 16,-20 97 27-16,0-95-33 0,20 39 5 16,-17-37-6-16,17-21 1 0,0 36 2 15,0-16 0-15,0-20-4 0,0 0 2 0,37-37-1 16,-37 18-1-16,20-19 1 0,20 18-1 0,-6-57-2 15,6 0 2-15,-23 39-1 0,23-18 0 0,17-19 2 16,-40 56-3-16,3-2 0 0,17-16-31 16,3 37-4-16,-40 0 14 0,17 0-31 15,3 20-93-15,3-3-2 16,-23 41 55-16,0-58 83 0,0 40-17 16</inkml:trace>
  <inkml:trace contextRef="#ctx0" brushRef="#br0" timeOffset="4816.78">27634 7836 74 0,'0'0'92'0,"0"0"-46"0,0 0-9 0,0 0 67 0,0 0-82 16,0 0-1-16,0 0-4 0,0 18-2 0,-20 1 20 0,20 19-12 16,0 18 1-16,0-35-20 15,0 36 5-15,0-57-7 0,0 20-1 0,0 34 6 16,0-35-5-16,20 2 0 0,-20-1 8 15,17-3 2-15,0-34-1 0,3 17-4 16,-20-20-4-16,20-1 3 0,17-35 1 16,-37 19-6-16,20-3 1 0,-20 40-1 0,0-38 0 0,20 38 0 15,-20-36 1-15,20 16 2 0,-3-55 6 16,0 75-1 0,-17 0 4-16,23 18 2 0,-23-18-11 0,17 113 14 15,-17-55-11-15,0-18-6 0,0-3 2 16,20-1-1-16,-20-15-3 0,0 16 1 0,0-16-2 15,0-2-1-15,17 55-24 0,3-53-2 16,0 15-82-16,-3-36 85 0,40-17-248 16,-57-2 228-1,40-2-35-15,-23-36 25 0,23-17 25 16</inkml:trace>
  <inkml:trace contextRef="#ctx0" brushRef="#br0" timeOffset="5233.21">28278 8082 18 0,'0'0'6'0,"0"0"22"16,0 0-17-16,0 0 49 0,0 0-41 0,0 0-1 15,0 0 33-15,0 0-24 0,0 0-1 16,0 0-12-16,0 0-1 0,0 0 61 0,0 0-63 15,0 0 1-15,0 0 0 0,20 0 9 0,-20 0-1 0,0 0-10 16,0 20 2-16,18-20-1 0,-18 0-9 0,0 0 1 16,0 0 3-16,20 0-3 0,-20 0 0 0,22 0 0 15,-22 0-2-15,15-20 5 0,5-37 0 16,-1 20-4-16,-19 16-1 16,0-35 2-16,20 56 1 0,-20-17-1 15,0-4 5-15,0 21-4 0,0-19 2 0,0 19 7 0,0-18 0 16,-20 18 1-16,20 0-7 0,0 18 19 15,-19 22-10-15,19-40-8 0,0 17-1 0,-20 60 10 16,20-60-12-16,-15 23 1 0,15 17 0 0,-22-21 1 0,22-15-5 16,0 16 0-16,-20 3-1 0,20 74 4 15,0-59-6-15,0-16-1 0,0-39-2 16,0 17-2-16,0 4-3 0,0-21-42 0,0 20 27 0,20-20-31 16,2 0-19-16,32-58-215 15,1 2 128-15,-15 18 144 16</inkml:trace>
  <inkml:trace contextRef="#ctx0" brushRef="#br0" timeOffset="5918.04">29057 7417 19 0,'0'0'13'0,"0"0"67"0,20-20-22 0,-20 20-39 0,0 0 50 0,20-17-54 16,-20 17 11-16,0 0-15 0,17 0 32 15,3-21-14-15,-20 21-20 0,0 0 8 0,23 0-9 16,-23-19 7-16,14 19-8 0,-14 0-2 0,0 0 0 0,20 0 7 0,-20-18-6 16,0 18 0-16,20 0 8 0,-20 0-3 0,0 0-6 0,20 0 1 15,-20 0-1-15,17 0 13 0,-17 0-9 0,17 0-5 0,-17 0-1 16,20 18 6-16,0-18-7 0,3 0 4 0,-23 0-4 15,14 0 2-15,6 19 4 0,-20-19-8 16,0 21 4-16,0-21-1 0,20 0-3 0,-20 17 3 0,0-17-3 16,0 20 1-16,20-20 0 0,-20 20-2 0,0-20 1 15,0 57 2-15,0-57-1 0,0 17 0 0,-20 3 0 16,20 0-2-16,0-20 0 0,-20 17 2 16,20 3-1-16,0-20-1 0,-20 20 1 0,20-20 0 0,-37 57-2 15,17-40-6-15,20-17 4 16,-20 20-2-16,3 0-8 0,17-20 5 0,-17 37-31 15,-23-17-22-15,20 18-26 0,-17-1-87 16,37-18 80-16,-37 58 6 16</inkml:trace>
  <inkml:trace contextRef="#ctx0" brushRef="#br0" timeOffset="6101.2">29057 8196 38 0,'0'0'144'0,"0"0"-64"0,0 0-48 0,0 0 28 0,-17 0-10 15,17 0-27-15,0 21 34 0,0-21-41 0,0 19-1 16,0-2 24-16,0 40 17 16,0-36-47-16,0-21-2 0,0 19-3 15,0-2-3-15,0 4-7 0,0-21-16 0,0 0 5 16,0 17-6-16,0-17-72 0,0 0 1 16,0 0-36-16,17 0-8 0,-17-17 32 15</inkml:trace>
  <inkml:trace contextRef="#ctx0" brushRef="#br0" timeOffset="6766.68">30294 7359 48 0,'0'0'24'0,"0"0"76"0,0 0-38 0,0-19-36 0,0 19 18 0,-20 0-25 0,20-18 30 0,0-2-26 0,0 1 24 16,-17 19-40-16,17 0 0 0,0-17 6 0,0 17-7 15,0 0 0-15,0 0 0 0,0 0 4 0,0 0-4 0,0 0 2 0,0 0-4 16,0 0 3-16,0 0 8 0,0 0-9 16,0 17 17-16,0 2-9 0,0 1-7 0,0 38 9 15,0-41-12-15,0 80 4 0,0 34 3 16,0-74-10-16,0-17 1 0,0 74-1 16,0 75 1-16,0-149-1 0,0 14-1 0,0-14 0 0,-23 54-1 0,23-57 0 15,0 4 0-15,0 33-1 0,0-55 0 0,0 18-1 0,-17-16-4 0,17-1 0 16,0 37-44-16,0-20-36 15,0-37 57-15,0 0-4 0,-17 19-241 16,17-38 223-16,0 19 18 0,0-20 16 0,0 20-10 0</inkml:trace>
  <inkml:trace contextRef="#ctx0" brushRef="#br0" timeOffset="7167.36">31055 7644 117 0,'0'0'123'0,"0"0"-73"0,-23 0 79 0,23 0-87 0,0 0-8 0,0 0-4 0,0 0-17 15,0 0-3-15,0 0 13 0,0 21-13 16,0-21-6-16,0 17-4 0,0-17-3 31,0 20-60-31,0-20-83 16,0 20-45-16,0-2 9 0</inkml:trace>
  <inkml:trace contextRef="#ctx0" brushRef="#br0" timeOffset="7317.36">31129 7988 119 0,'0'0'198'0,"0"0"-124"0,-20 0 2 15,20 17 3-15,-17 3-55 16,-3 0-15 0,20 0-10-16,-17-20-5 0,17 17-26 0,0 3-32 15,0-20-164 1,0 17 95-16,0-17 18 0</inkml:trace>
  <inkml:trace contextRef="#ctx0" brushRef="#br0" timeOffset="8033.12">31947 7322 74 0,'0'0'112'0,"0"0"-61"0,0 0 70 0,0 0-85 0,0-20 32 0,0 20-48 0,0 0 2 15,17 0-17-15,-17 0 0 0,23 0 5 16,-8 0-5-16,5 0 2 0,-1 0-1 16,1 0 0-16,17 57 3 0,-17 1 0 15,-20-2-8-15,0-18 0 0,0 2-1 0,-20 34-1 0,-17 23 1 16,37-60 0-16,-74 98 0 15,34-79 1-15,-37 39 1 16,60-75-1-16,-5-3 0 0,4 3 2 0,18-20-3 16,-17 0 1-16,17 0 0 0,-40-20 3 15,40 3-3-15,0-23 2 0,0-18 8 0,20 58-7 16,-20-17 0-16,20 17 1 0,15-39 9 0,-13 22-3 0,15 17 8 16,0 0-14-16,23 0 14 0,-25 17-12 15,-35-17-5-15,39 20 1 0,-2 16 1 0,1 2-5 16,-38-38 2-16,76 77-3 0,-56-57-1 0,18 16-5 15,41 43-91-15,-64-60 36 16,5-19 26-16,-20 17-9 0,20 3-74 0,-1-20 42 0,-1 0-67 16,2 0 69-16,-20-20 60 0</inkml:trace>
  <inkml:trace contextRef="#ctx0" brushRef="#br0" timeOffset="9717.16">32594 6960 31 0,'-19'0'93'0,"19"0"-53"0,0 0-2 0,0 0 22 16,0 0-46-16,0 0-1 0,0-17 45 15,0 17-48-15,0 0 1 0,0 0 8 0,0-20 6 16,19 20 6-16,-19 0-25 0,0 0 11 15,18 0-11-15,-18 0-2 0,0 0 0 0,17 0 6 16,60 0 10 0,-37 0-15-1,37 0 8-15,-40 0-9 0,-20 20 1 0,40 35 8 16,-34-36-6-16,11 21-1 0,6 54 7 16,-23-37-8-16,23 132 9 15,-40-149-11-15,0 74 1 0,0-77-4 16,0 0 0-16,-20 78 0 0,20-76 2 0,-20-1-2 0,20-1 0 0,-57 174 0 15,40-174 1-15,0 40 0 0,-23 34-2 16,20-70 0-16,0-5 1 0,3 2 1 0,-3 1-2 0,3-1 1 16,-21 18-1-16,-1 21-1 0,39-59 2 0,-40 22-1 0,-54 54-7 15,57-57-2-15,17-16 2 0,20-21-1 16,-35 19-15-16,-7-2-7 0,42-17 12 0,-37 21-26 0,-20-21-169 16,37 0 88-1,5 0 20-15</inkml:trace>
  <inkml:trace contextRef="#ctx0" brushRef="#br0" timeOffset="10455">24744 6865 29 0,'0'0'39'0,"0"0"-20"0,0 0 46 0,0 0-43 0,0 0 1 0,0 0 0 0,0-19 66 0,-20 19-53 15,20 0-20-15,-17 19 54 0,-3-19-58 16,20 0 1-16,-20 38 13 0,0-38-15 0,3 20 0 0,17 17-2 0,-171 154 34 16,114-115-34-1,-58 77 11-15,58-39-7 16,57-77-10-16,-37 0 0 0,37 3-1 0,-57 74 4 0,37-77-3 0,20 21-2 16,-20-21 1-16,3 76 2 0,17-75 0 0,-20 39 0 0,20 58 5 15,20-99-6-15,-3 42 2 0,40 35 0 16,-34-75-2-16,12-1-2 0,41 59 5 0,4-38-1 15,126 94-1 1,-149-116-2-16,0 4 0 0,-37-40-1 0,37 37 0 16,0 1-6-16,-40-38 2 0,3 20-7 15,0-20-12-15,-3 19-10 0,23-2-120 16,-23-17 104-16,-17 21-9 0,22-21-161 16,-22 18 127-16,0-18 75 0,18 0-7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103.55987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1-27T21:25:00.8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12312 16626 0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900" units="cm"/>
          <inkml:channel name="T" type="integer" max="2.14748E9" units="dev"/>
        </inkml:traceFormat>
        <inkml:channelProperties>
          <inkml:channelProperty channel="X" name="resolution" value="103.55987" units="1/cm"/>
          <inkml:channelProperty channel="Y" name="resolution" value="51.72414" units="1/cm"/>
          <inkml:channelProperty channel="T" name="resolution" value="1" units="1/dev"/>
        </inkml:channelProperties>
      </inkml:inkSource>
      <inkml:timestamp xml:id="ts0" timeString="2020-01-27T21:26:03.7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20706 18801 0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2-01-24T21:23:29.8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8842 11081 709 0,'0'0'0'0,"0"0"-108"0,0 0 53 16,0 0-7-16,0 0-7 0,-114 79-104 15,107-51 43-15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8T20:37:40.21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5473 5667 44 0,'0'0'24'0,"0"0"79"0,0 0-85 0,0 0-2 0,0 0-1 0,0 0 38 16,0 0-41-16,0 0-1 0,0 19-1 0,20-19 0 0,-20 0 0 0,0 0-1 0,0 19 9 15,0-19-9-15,17 38 34 16,-17-19-31-16,20 20 1 16,-20-2-6-16,0-18-1 0,0 1 0 0,0 17-3 0,0-37 0 15,0 58 5-15,0-2 0 0,0 2-2 0,0-39-4 16,0 19 2-16,0 20-1 0,0-22-1 0,-20 4-1 16,3 92 3-16,-20-18 1 15,14-36-2-15,-29 110 5 16,52-149-6-16,-79 227 3 15,62-229-5-15,-6 134-4 0,23-133 4 16,-17 19 4-16,-3 0-9 0,20-17-18 16,0-23 13-16,0-17-1 0,0 20-13 0,0-20-7 0,0 0 12 15,0 0-1-15,0-20-29 0,0-37-110 16,0-75 12-16,0 76 129 16</inkml:trace>
  <inkml:trace contextRef="#ctx0" brushRef="#br0" timeOffset="306.57">5456 5972 58 0,'0'-19'172'0,"0"19"-129"0,0 0-23 0,0 0-2 16,17 0 28-16,-17 0-32 0,0 0-2 0,0 19 31 15,20 0-35-15,-20-19 0 0,0 18-1 0,17-18-1 16,3 57 13-16,0-57-16 0,-20 20 0 0,37 18 3 0,-20-19-4 0,-17 0 0 16,20-1 0-16,57 79 3 0,57 112 5 15,-117-172-8-15,23 0 0 16,91 231 4-16,-94-153-6 0,20 55-3 0,-17-56 1 0,-17 132-19 16,-9-168-1-1,-14-41 6-15,0-17-2 0,0 37-29 0,0-40-7 0,0 23 27 0,0-40 1 16,0 0 0-16,-14 37-105 0,14-37 93 0,0 0 7 0,-23 0 10 15,-17-37 6-15,40 17 13 0,-17 0-12 16</inkml:trace>
  <inkml:trace contextRef="#ctx0" brushRef="#br0" timeOffset="483.02">5681 6979 21 0,'-17'0'33'0,"0"-19"-10"0,-6 2 3 0,-34-3 54 16,57 0-56-16,-37 20-1 0,0-19 18 0,37 19-21 16,-20 0 3-16,3 0-1 0,-6 0-5 0,23 0-1 0,-17 0-7 0,-3 19 0 15,-17 38 27-15,37-38-18 0,0 0-1 0,0 0-11 16,0 1 11-16,74 56 15 15,23-38-22 1,-60-38-10-16,0 17-1 0,6 3-10 0,11-20-23 16,-17 20-31-16,0-20-31 0,23 0-29 0,-43 0 60 15,3-20 11-15,-20 20 17 0,37-20 2 0</inkml:trace>
  <inkml:trace contextRef="#ctx0" brushRef="#br0" timeOffset="1103.06">6271 6808 11 0,'0'0'5'0,"0"0"-3"0,0 0-1 0,0 0 0 0,0 0 0 16,0 0 0-16,0 0 1 0,0 0 10 0,0 0 3 0,0 0-6 16,0 0 44-16,20 0-34 15,-20 0-7-15,0 0 21 0,17 0-18 16,-17 0 7-16,40 0 11 16,-40 0-22-16,17 0-3 0,-17 0-4 15,20 20-1-15,-20-20-3 0,17 0 1 0,-17 0 0 16,0 0 0-16,20 0-1 0,-20 0-1 0,23 0 1 0,-23 0 0 0,17 0-2 15,0 0-5-15,3 0 4 16,-20 0 0-16,20 0 0 0,-3 0 2 16,3 0 1-16,-20 0 3 0,17 0-2 0,26-20 12 15,-43 20-9-15,0 0 1 0,17 0 7 16,-17 0-5-16,0 0 10 0,17 0-7 0,3 0 15 16,-20 0-17-16,0 0-2 0,0 0 2 0,0 0-3 0,0 0 6 15,20 0 1-15,-20 0-7 0,17 0 11 0,3 0-10 16,-20 0 0-16,17 0-3 0,-17 0 0 0,0 0-1 0,40 0 8 15,-40 0-5-15,37 0 4 16,-17 0-6-16,37 0 17 16,-40 0-16-16,23 0 1 0,-17 0 0 0,-9 0-1 15,23 0-1-15,23 0 1 0,-60 0-3 0,17 0 0 16,23 0 1-16,-40 0-1 0,37 0 1 0,-20 0-2 0,3 0 1 16,37 0 0-16,-57 0-1 0,20 0 0 0,-20 0 0 15,37 0 0-15,0 0 2 0,-17 0-3 16,-20 0 1-16,40 0 1 0,-40 0-3 0,17 0-2 15,-17 0 3-15,40-19-40 16,-23 19-4-16,-17-17-49 16,0-4-27-16,0 21 64 0,0-19-85 15,0 0 122-15</inkml:trace>
  <inkml:trace contextRef="#ctx0" brushRef="#br0" timeOffset="1417.87">7297 6447 71 0,'0'0'93'0,"0"0"33"0,-20 0-84 0,20 0-22 0,0 0-2 0,0 0 15 0,0 19-19 0,0-19 1 0,0 20 20 0,0-20-16 0,20 17 6 0,-20 3-12 16,37-20 4-16,60 37-3 15,-23-17-10-15,26 18 4 16,-66-38-7-1,6 0-2-15,-23 19 0 0,0-19 1 0,23 20 3 16,-40-20-1-16,0 56 5 16,-20-18-7-16,-57 57-1 15,-17 19 4-15,-20 0 0 16,57-37-5 0,-134 209-95-16,154-212-6 15,37-17-100-15,0-37 102 0,0-20 47 16,0 0 44-16,0 0-3 0</inkml:trace>
  <inkml:trace contextRef="#ctx0" brushRef="#br0" timeOffset="5484.76">9447 5857 40 0,'0'0'31'0,"0"0"15"0,0 0-17 0,0 0-14 0,0 0 2 0,0 0-1 0,0 0 14 0,17-19 22 0,-17 19-46 0,0 0 5 0,0 0 0 15,0 0-6-15,0 0-1 0,0-17 6 0,0 17 2 16,0 0 5-16,0-20 2 16,0 20 2-16,0-20-8 0,0 20 0 0,0 0-6 15,0 0 0-15,0 0 1 0,0-19 13 0,0 19-15 0,0 0 1 16,0 0-1-16,0 0 0 0,0 0 5 0,-17 0-7 0,17 0 9 15,-40 19 9-15,40-19-19 16,-35 20 2-16,13 17-1 0,2-18-1 0,-17 19-1 16,20-19 0-16,-23 20 1 0,-17 17 3 0,-134 250 14 15,171-249-18-15,-35 74 2 16,36-33 1-16,-19-5-2 0,38-36-2 0,-17-19-1 0,17 19 2 16,-22-19-1-16,22 95 4 0,0-56-2 15,0-3-3-15,57 60-7 0,-37-96 6 0,-1 19 5 0,78 77-2 16,-79-114-3-16,39 37 1 0,-20-40 0 0,-20 2 0 15,3 2 1-15,22 16 0 0,-27-37-1 0,99 57-1 16,3-20-30-16,-100-37 17 0,60 0-46 16,-40 0 31-16,77 0-227 0,-94 0 182 0,17-17 13 15,-20-3 19-15,43-17 1 16</inkml:trace>
  <inkml:trace contextRef="#ctx0" brushRef="#br0" timeOffset="6167.22">10926 7074 75 0,'0'0'33'0,"0"0"26"0,0 0-39 0,0-17 81 0,0 17-86 0,0-20-1 0,20 20 9 0,-20-20-1 0,0 1 6 16,0 0-20-16,37-37 20 0,-37 36-23 16,0-18 8-16,37-76 11 15,-14 37-9-15,31-111 8 16,-54 149-19-16,20-76 6 0,17 1 1 15,20-56 9-15,-34 131-16 0,-23-17 3 0,34-40 4 16,-34 77-7-16,20-38 2 0,0-19 1 16,-20 57-5-16,0-17 5 0,17-3-3 15,-17-19 8-15,0 40-10 0,20 18 0 16,-20 0 1-16,0-20 2 0,0 20-4 0,0 0 0 0,17 0 1 0,-17 0-1 16,0 0 0-16,0 20 1 0,20 56 7 15,3-20-9 1,-6 58 3-16,-17-74-2 0,17 92 0 0,40 133 2 15,-20-226-3-15,-17 93 0 16,0-55-1-16,3-40 1 0,11 40-1 16,6 17 1-16,-23-55 0 0,-17-1 0 0,37 19-1 0,6 19 0 15,-9-37-1-15,-34-19 2 0,0-3-2 0,40 40-7 16,-23-37-4-16,-17 0 4 0,20-3-1 0,-3 22-41 16,-17-39 36-16,20 18-20 0,-20-18 17 0,0 0-3 0,0 0-29 15,20 0-49-15,-20-18-146 16,0 18 216-16,-40-56-11 0</inkml:trace>
  <inkml:trace contextRef="#ctx0" brushRef="#br0" timeOffset="6388.56">11003 6447 73 0,'0'0'146'0,"0"0"-122"0,-20-18 78 0,20 18-84 0,0-20 13 0,0 20-18 0,0 0-2 0,20-20-1 0,-20 20-2 0,0 0 0 16,40-17 9-16,-23 17-2 0,20-21-8 0,-17 21 1 0,37-19 7 16,57-18 3-16,-20 37-10 0,-37 0-6 0,20-18 2 15,3 18-2-15,11 18-2 0,-54-18-1 0,-17 0-2 16,54 20-35-16,-34-3-18 0,17-17-73 16,-37 0 69-16,17 0-127 0,-20 0 155 0,3 0-2 0</inkml:trace>
  <inkml:trace contextRef="#ctx0" brushRef="#br0" timeOffset="6850.48">13076 5458 68 0,'0'0'35'0,"-20"0"89"0,40 0-60 16,-20-20-21-16,0 20-23 0,17 0 34 15,-17 0-25-15,20 0 4 0,-20 0-24 0,57 40 23 16,-35-40-24-16,-22 19-4 16,15-19 0-16,-15 0 1 0,40 38 1 0,-20-1-5 0,-3 2-1 15,0-20 3-15,3 1-1 0,0-3 1 0,2 40 0 0,-22-38-1 16,92 133 8-16,-92-112-7 0,37 53 1 0,-37 22-1 16,0-57-2-16,0-2-1 0,0 59 3 0,0-1-2 15,-17-57 0-15,17 1 0 0,-20-2 0 0,3-19-1 0,-120 267 4 16,28-114-2-1,67-133-3-15,22-36 1 0,-17 35-2 0,-20-19-8 16,0 1-72-16,37-38 55 0,3 0-35 16,-20 0-109-16,37 0 114 0,-20 0-47 0,20 0 73 15,0-17 15-15,0 17 8 0,0 0-7 0</inkml:trace>
  <inkml:trace contextRef="#ctx0" brushRef="#br1" timeOffset="32940.01">4389 8747 233 0,'23'0'65'0,"-9"-17"-49"0,24-2-10 0,1-19 7 0,209-97 27 16,-96 58-19-16,-19 60-9 15,-75-3-8-15,-21 20-1 0,57 0 2 0,-74 0-3 16,94 37 9-16,-17 21 2 16,-3-18-9-16,-40-23-2 0,6 22-3 15,34-1-1-15,40 20 3 0,-3-22 0 16,-71-16-1-16,-6-20 1 0,3 37-1 0,77-16 2 0,-77-2-2 0,20-2 1 0,342 60 0 16,-345-77-1-16,23 19-1 0,94 0 1 15,-80 1-1-15,97-1 6 0,6-2-1 0,-103-17-5 0,342 21 5 16,-316-21-2-16,414-21 2 15,187-35 3-15,-430 18 3 0,-160 18-6 16,328-54 5-16,0-3 1 0,131-17-2 16,288-3-5-1,-116 40 0 1,-551 40-3-16,-111 17 1 0,88 0-1 0,-111 0 0 0,97 0 0 16,57 17 1-16,-154-17 0 0,191 0-2 15,-114 19-2-15,77 2-43 16,-231-21 9-16,3 0-40 0,-20 17 45 15,0-17-42-15,0 0-56 0,-37 0 60 16,37 20 50-16,-57-20 7 0,20 0-9 0</inkml:trace>
  <inkml:trace contextRef="#ctx0" brushRef="#br1" timeOffset="33785.44">5339 10060 84 0,'0'0'73'0,"0"0"6"0,0 0-51 0,0 0 3 0,0 0 0 0,0 0 5 15,0 0-18-15,0 18-10 0,0-18-1 0,0 20 17 16,0 0-14-16,0-2-1 0,-20 39 5 16,20-38-10-16,0 20 4 0,0-39-7 0,0 56 5 0,0 39 0 15,0-19 0 1,-17-37-6-16,0 92 3 0,17-33 0 0,-40 54 3 15,5-39-4-15,13-37 0 0,-35 171 1 32,20-95-1-32,-21 133 1 15,19-228-4-15,19-19-20 16,3 1-37-16,-3-21-8 0,20-18 41 16,0 0-2-16,0-18-36 0,-18 18-10 0,18-19 33 15,0 19 2-15,0-20 7 0,0 2 9 0,0 18 11 0,-19-57-20 16</inkml:trace>
  <inkml:trace contextRef="#ctx0" brushRef="#br1" timeOffset="34151.85">5381 10251 64 0,'0'0'103'0,"0"0"-50"0,0 0-9 0,15-20-8 15,-15 20 15-15,20 0-36 0,-3 0 34 16,6 0-34-16,-6 0-2 0,3 0 4 0,-3 20-4 16,-17-2-3-16,77 59 13 15,-77-59-18-15,37 59 10 0,-37-58-12 0,57 75-6 16,-17-55 4-16,-40-1 0 0,37 0 0 0,23 57 0 0,-43-58 0 15,20 78 1-15,37 17-1 0,-74-93 0 16,20 18 0-16,23 57 3 0,-29-76-3 0,23 38-3 0,-37-37 0 16,40 36-3-16,-40 20 4 0,0-38 1 0,0-38 0 15,0 39-2-15,0-21 0 0,0-37-1 0,0 19-3 16,0 19-23-16,0-19-9 0,0-19-9 16,-17 0-18-16,-6 20-84 0,6-20 40 15,-3-20 56-15,-17 1 25 0</inkml:trace>
  <inkml:trace contextRef="#ctx0" brushRef="#br1" timeOffset="34385.19">5188 11352 75 0,'0'0'34'0,"0"0"43"0,0 0-44 0,0 0-16 15,0 0 17-15,0 0-15 0,0 0 1 0,0-18 1 0,0-1 61 16,22 19-58-16,-7-19-13 0,5 19 7 15,-3-19-10-15,23 0 8 0,17-18 0 0,-20 16-1 0,0 3-6 16,40-20 5 0,60 0-3-16,-120 19-12 0,57 1 3 0,-54 18-2 15,17 0 0-15,3 0-10 0,-3 0-12 0,-37 0 7 0,57 0-58 16,-57 0-5-16,37 0-163 0,-17 0 191 16,3 0 1-16,-23 0 32 0</inkml:trace>
  <inkml:trace contextRef="#ctx0" brushRef="#br1" timeOffset="34808.57">6858 10898 92 0,'0'18'298'0,"0"-18"-265"0,0 0-18 0,0 0 2 0,0 18-10 0,0 2-1 16,0-20-5-16,0 18-4 0,0-18 1 0,0 20-35 15,0-1 20-15,0-1-87 0,0-18 26 16,0 19-17-16,0-19 51 0,0 21-25 15,0-21 49-15</inkml:trace>
  <inkml:trace contextRef="#ctx0" brushRef="#br1" timeOffset="35068.96">6858 11315 33 0,'0'0'71'0,"0"0"-51"0,0 0 1 0,0 0 52 0,23 0-8 15,-23 0-4 1,17 0 5 0,-17 19-45-16,0-19-9 0,17 0-9 0,-17 18-2 0,0-18 3 15,0 0-2-15,0 0-3 0,0 20 1 0,0-20-1 16,0 0-2-16,0 0-4 0,0 0-20 0,0 0 7 0,0 0-72 15,0 0 45-15,0 0-127 0,0 0 118 0,0 0 31 16</inkml:trace>
  <inkml:trace contextRef="#ctx0" brushRef="#br1" timeOffset="35352.94">7243 10898 105 0,'0'0'103'0,"0"0"-34"16,0 0-23-16,0 0-28 0,0-21 29 15,0 21-33-15,17 0 20 0,-17 0-24 0,0 0 2 16,0 0-6-16,0 0-4 0,0 0 0 15,0 57 5 1,0-37-27-16,0-2-106 16,0 2 35-16,0-20 35 0,0 19-2 0,0-19-39 15,0 0 70-15</inkml:trace>
  <inkml:trace contextRef="#ctx0" brushRef="#br1" timeOffset="35552.21">7200 11372 153 0,'0'0'145'0,"0"0"-139"0,-17-20 29 15,17 20-20-15,0 0 15 0,0 0-16 0,0 0-4 0,0 0-2 0,0 0 11 16,17 0-13 0,-17 0-3-16,20 0 1 0,3 0-4 0,-23 20-1 15,17-20 0-15,-17 20-22 0,0-20 2 0,17 19-39 0,-17-19 21 16,20 18-201-16,-20-18 177 15</inkml:trace>
  <inkml:trace contextRef="#ctx0" brushRef="#br1" timeOffset="36152.83">7887 11029 22 0,'0'0'25'0,"0"0"11"16,0-18-15-16,0 18 17 0,0 0-2 0,0 0 14 0,0 0-36 0,0 0 0 0,0 0 0 0,0 0 20 0,0 0 4 0,0 0-30 16,0 0-1-16,0 18 13 0,0-18-15 0,0 19 31 15,0-19-31-15,0 21 9 16,17-21 6-16,-17 18-11 16,20-18-5-16,-20 0-1 0,20 0-1 0,-20 0 0 0,0 0 2 0,17 0-1 15,-17 0-1-15,20-18-1 0,-20 18-1 0,60 0 3 0,-26-21-2 16,-14 21-1-16,-20-19-1 15,20 19 1-15,17 0 1 0,-37-18-1 0,37 18 1 0,-14 0-1 0,11 0 0 16,-14-19 0-16,0 19-8 0,-3 0 4 0,40-20 5 16,-37 20-2-16,-20 0 0 0,23 0 1 0,-9 0 1 15,-14 0-1-15,40 0 0 0,-40 0-1 0,20 0-2 16,-20 0 1-16,0 0-2 0,17 0-11 0,-17 0 3 0,18 0-55 16,-18 0-31-16,0 0 0 0,-18 0 46 15,18-18-25-15,0 18 58 0,-17 0 9 0,-3 0-12 0</inkml:trace>
  <inkml:trace contextRef="#ctx0" brushRef="#br1" timeOffset="36403.12">7867 11221 34 0,'0'19'175'0,"0"-19"-109"16,0 0-28-16,0 0-8 0,0 18-18 0,0-18 8 15,0 0 0-15,20 19 17 0,-3-19-21 16,-17 0-8-16,20 0 0 0,-20 19-2 0,20-19 1 0,-20 0 0 0,17 0-1 0,20 0 4 16,23 19 6-16,34-19-2 15,-57 0-12 1,-14 0-1-16,11-19 2 0,6 19-7 0,-23 0 1 16,3-19-26-16,37 19-128 0,-34-19-101 15,-9 19 195-15,-14 0 41 16</inkml:trace>
  <inkml:trace contextRef="#ctx0" brushRef="#br1" timeOffset="37303.54">9766 10383 26 0,'0'0'87'0,"0"0"-59"0,0 19 18 0,-17-19-37 0,17 0 11 0,0 0 12 0,0 20-20 0,-20-20 37 0,3 19-10 0,17-19-19 0,0 19-11 16,-20-19 0-16,0 18 11 0,20-18-14 0,-17 20 9 16,-23-1 1-16,40-19-10 0,-20 17-2 0,-17 3 6 15,37 1-7-15,-17-3 1 0,-3 1 2 0,-17 38 5 16,-23 38 1-16,23-40-9 15,-20 80 2 1,37-41-5-16,3-55 0 0,0 114 5 16,17-78-2-16,17 2 1 0,20 36-2 0,-17-95-1 15,2 59 1-15,53 38 0 0,-58-78-2 0,3-18 1 16,-3 1-1-16,3 17 1 0,0 1 0 0,17-18-1 0,77 132-10 16,-94-133 1-16,-3 0-5 15,-17-19-5-15,80 37-218 16,-63-37 172-16,-17 0 3 0,37 0-16 0,0-19 43 15</inkml:trace>
  <inkml:trace contextRef="#ctx0" brushRef="#br1" timeOffset="37886.33">10812 11619 71 0,'0'0'99'0,"0"-19"-58"0,0 0-5 0,0 1-17 0,0-2 0 0,20-57 69 0,-20 22-66 0,0 36-14 0,20-133 25 16,-20 94-25-16,20 20 0 15,14-58 18-15,-34 59-22 16,20-2 2-16,-20 39-4 0,20-38 2 0,3-38 9 16,-9 58-7-16,6-21-7 0,-20 21 2 15,17 18 5-15,6-19-1 0,-23 19-3 0,0 0 0 16,0 0 3-16,17 19 1 16,-17-1-5-16,0 21 1 0,20-39-1 15,-3 189 0-15,3-93 0 16,-20 0-3-1,37 94 3-15,-17-20-1 16,-3-75 0-16,-17 77 2 0,20-97-3 0,3 59 0 0,-23-115 0 16,34 76-26-16,-34-76 17 15,0-19-4-15,0 0-2 0,20 19-4 0,-20-19-30 0,0 0 21 0,0 0-5 16,0-19-54-16,0 0 34 0,0 19-2 0,0-77-54 16,0 40 96-16,0-40-7 0</inkml:trace>
  <inkml:trace contextRef="#ctx0" brushRef="#br1" timeOffset="38070.01">10926 11448 95 0,'0'0'50'0,"0"0"1"0,-20 0 3 16,3 0-23-16,0 0-5 0,17 0-13 0,-20 0 16 0,20 0-15 15,-20 0 28-15,20 0-31 0,0 0 9 0,0 0-12 0,20 18 1 16,-20-18-2-16,37 0 4 0,-20 0 0 0,3 0-6 16,23 20 1-16,-29-20-4 0,23 0 3 0,3 19 0 0,-3-19-1 15,3 0-3-15,34 18 1 16,-34-18-7-16,-23 0-2 0,3 20-6 0,0-20-5 0,17 0-65 15,0 0 5-15,-14 0-33 0,31 0-41 16,-54 0 133-16,37 0-7 0</inkml:trace>
  <inkml:trace contextRef="#ctx0" brushRef="#br1" timeOffset="38602.25">12714 11087 96 0,'0'0'105'0,"0"0"-17"0,0 0-13 0,0 0-46 0,0 0-17 0,0 0 8 0,0 0-3 0,19 0-2 0,-19 0-9 15,0 0 5-15,18 19 3 0,2 0-3 0,39 56 5 16,-24-35-10-16,-35-22-2 0,20 39 2 0,17-38-4 0,-17 58 0 16,17 55 2-16,3 20 0 15,-40-38-2-15,-18 39 1 16,18-116-2-16,-42 58-2 0,5-56 1 0,0 18 0 0,17-38-1 15,-15 19-1-15,13-20 0 0,-53 20-12 0,56-38 5 16,-19 19-11-16,1-19-9 0,-22 20-38 16,21-20 1-16,19 0 21 0,-36 0-208 0,35 0 238 15,20 0 8-15,-20 0-11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01-27T21:46:45.0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20251 16871 1256 0,'0'0'75'0,"0"0"26"0,0 0 68 15,0 0-55-15,0 0-43 0,0 0-71 16,0 0 0-16,0 0-26 0,0 0-55 0,-21-44 0 16,21 38-4-16,-6 0-113 0,3 2-99 15,3 2-205-15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2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52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29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20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87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11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121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74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64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44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45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316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8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81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133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8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07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5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511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7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05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56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040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96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528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715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778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261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243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760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112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699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813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017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201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21229-4C16-4683-B6CD-F7F61764592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280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01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44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21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05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9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93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4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6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AE914-F342-412E-9B6A-1E0B8BCD92EB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9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3480D27-001C-40B2-9177-2D7A224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F00DC9-DE64-476A-A501-36BF0765DEFE}"/>
              </a:ext>
            </a:extLst>
          </p:cNvPr>
          <p:cNvSpPr txBox="1"/>
          <p:nvPr/>
        </p:nvSpPr>
        <p:spPr>
          <a:xfrm>
            <a:off x="2406318" y="1660359"/>
            <a:ext cx="686123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Write a Flex rule for Fortran real literals: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optional sign (+ or -)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One of the following: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An integer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One or more digits followed by a ‘.’ followed by 0 or more digits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‘.’ followed by one or more digits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60219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3480D27-001C-40B2-9177-2D7A224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F00DC9-DE64-476A-A501-36BF0765DEFE}"/>
              </a:ext>
            </a:extLst>
          </p:cNvPr>
          <p:cNvSpPr txBox="1"/>
          <p:nvPr/>
        </p:nvSpPr>
        <p:spPr>
          <a:xfrm>
            <a:off x="2406318" y="1660359"/>
            <a:ext cx="686123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Write a Flex rule for Fortran real literals: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optional sign (+ or -)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One of the following: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An integer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One or more digits followed by a ‘.’ followed by 0 or more digits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 ‘.’ followed by one or more digits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60219"/>
      </p:ext>
    </p:extLst>
  </p:cSld>
  <p:clrMapOvr>
    <a:masterClrMapping/>
  </p:clrMapOvr>
</p:sld>
</file>

<file path=ppt/slides/slide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711E7D9-67AD-4EEB-AC05-25FC29556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Administrivia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Housekeeping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4863718-5408-0FA6-3A6B-84FDC9A03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389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P1 Out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4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895" y="-3259"/>
            <a:ext cx="9578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890150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Lecture 3</a:t>
            </a:r>
            <a:b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</a:br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Syntactic Definition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KU | EECS| Drew Davidson</a:t>
            </a:r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</p:sld>
</file>

<file path=ppt/slides/slide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0CABAED-7E29-46AB-A175-652503A16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 Construction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Progress Pics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00CAECA9-7B13-4AA4-91D5-B7904CAF6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1389" y="1825625"/>
            <a:ext cx="406327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Done:</a:t>
            </a:r>
          </a:p>
          <a:p>
            <a:r>
              <a:rPr lang="en-US" dirty="0"/>
              <a:t>Shown </a:t>
            </a:r>
            <a:r>
              <a:rPr lang="en-US" dirty="0" err="1"/>
              <a:t>RegEx</a:t>
            </a:r>
            <a:r>
              <a:rPr lang="en-US" dirty="0"/>
              <a:t> as a good token formalism</a:t>
            </a:r>
          </a:p>
          <a:p>
            <a:r>
              <a:rPr lang="en-US" dirty="0"/>
              <a:t>Lexical specification</a:t>
            </a:r>
          </a:p>
          <a:p>
            <a:r>
              <a:rPr lang="en-US" dirty="0"/>
              <a:t>Lexical recognition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349004B-2752-4B4C-8846-36EB5C3BC432}"/>
              </a:ext>
            </a:extLst>
          </p:cNvPr>
          <p:cNvSpPr/>
          <p:nvPr/>
        </p:nvSpPr>
        <p:spPr>
          <a:xfrm>
            <a:off x="8436813" y="1698421"/>
            <a:ext cx="157783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Scanner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45E6095-9CFF-42F9-9CB7-6570663B1C67}"/>
              </a:ext>
            </a:extLst>
          </p:cNvPr>
          <p:cNvSpPr/>
          <p:nvPr/>
        </p:nvSpPr>
        <p:spPr>
          <a:xfrm>
            <a:off x="8429318" y="2289226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Parser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Syntactic analysis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4A0711F7-22FF-469E-B8F1-135AA828D8A2}"/>
              </a:ext>
            </a:extLst>
          </p:cNvPr>
          <p:cNvSpPr/>
          <p:nvPr/>
        </p:nvSpPr>
        <p:spPr>
          <a:xfrm>
            <a:off x="8429318" y="2840690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B34E8EBB-32C6-4C5A-B78B-E79A6FF4EF08}"/>
              </a:ext>
            </a:extLst>
          </p:cNvPr>
          <p:cNvSpPr/>
          <p:nvPr/>
        </p:nvSpPr>
        <p:spPr>
          <a:xfrm>
            <a:off x="8436813" y="3451146"/>
            <a:ext cx="1577835" cy="4857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generation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4C84749-BDEA-4C3E-8F17-812F6C38A256}"/>
              </a:ext>
            </a:extLst>
          </p:cNvPr>
          <p:cNvSpPr/>
          <p:nvPr/>
        </p:nvSpPr>
        <p:spPr>
          <a:xfrm>
            <a:off x="8436812" y="4137870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IR optimization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DFEABF6C-359E-411B-AF5E-6A994E338B1F}"/>
              </a:ext>
            </a:extLst>
          </p:cNvPr>
          <p:cNvSpPr/>
          <p:nvPr/>
        </p:nvSpPr>
        <p:spPr>
          <a:xfrm>
            <a:off x="8436812" y="4758662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generation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EE42A5F-9975-4967-9503-5F965FB7E5B2}"/>
              </a:ext>
            </a:extLst>
          </p:cNvPr>
          <p:cNvSpPr/>
          <p:nvPr/>
        </p:nvSpPr>
        <p:spPr>
          <a:xfrm>
            <a:off x="8444309" y="5311339"/>
            <a:ext cx="1562843" cy="39740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optimization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B2C0D243-8CC7-44BA-A522-D5126A1B3F36}"/>
              </a:ext>
            </a:extLst>
          </p:cNvPr>
          <p:cNvSpPr/>
          <p:nvPr/>
        </p:nvSpPr>
        <p:spPr>
          <a:xfrm>
            <a:off x="8367559" y="5881894"/>
            <a:ext cx="1716343" cy="3795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Output code in T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F91EA02-351E-4F53-A538-8FFC724D794D}"/>
              </a:ext>
            </a:extLst>
          </p:cNvPr>
          <p:cNvSpPr/>
          <p:nvPr/>
        </p:nvSpPr>
        <p:spPr>
          <a:xfrm>
            <a:off x="8367559" y="1027012"/>
            <a:ext cx="1716343" cy="5331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Source code (sequence of chars)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4B4DA99-1B4B-468D-AB9F-71B6A64ED03E}"/>
              </a:ext>
            </a:extLst>
          </p:cNvPr>
          <p:cNvCxnSpPr>
            <a:stCxn id="53" idx="2"/>
            <a:endCxn id="45" idx="0"/>
          </p:cNvCxnSpPr>
          <p:nvPr/>
        </p:nvCxnSpPr>
        <p:spPr>
          <a:xfrm>
            <a:off x="9225730" y="1560131"/>
            <a:ext cx="0" cy="138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DE987E6-90C4-4D35-8C00-08F3DB6CADDF}"/>
              </a:ext>
            </a:extLst>
          </p:cNvPr>
          <p:cNvCxnSpPr>
            <a:cxnSpLocks/>
            <a:stCxn id="45" idx="2"/>
            <a:endCxn id="46" idx="0"/>
          </p:cNvCxnSpPr>
          <p:nvPr/>
        </p:nvCxnSpPr>
        <p:spPr>
          <a:xfrm>
            <a:off x="9225730" y="2087924"/>
            <a:ext cx="0" cy="201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DDC1817-4C4D-4788-BC90-B40B5E95FE06}"/>
              </a:ext>
            </a:extLst>
          </p:cNvPr>
          <p:cNvCxnSpPr>
            <a:cxnSpLocks/>
            <a:stCxn id="46" idx="2"/>
            <a:endCxn id="47" idx="0"/>
          </p:cNvCxnSpPr>
          <p:nvPr/>
        </p:nvCxnSpPr>
        <p:spPr>
          <a:xfrm>
            <a:off x="9225730" y="2678728"/>
            <a:ext cx="0" cy="161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94835B7-97A7-4A59-AFD9-DDDEC3BAA1E3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>
            <a:off x="9225730" y="3230192"/>
            <a:ext cx="0" cy="220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0E34B0D-02E6-4DAE-9D04-27598517DECB}"/>
              </a:ext>
            </a:extLst>
          </p:cNvPr>
          <p:cNvCxnSpPr>
            <a:cxnSpLocks/>
            <a:stCxn id="48" idx="2"/>
            <a:endCxn id="49" idx="0"/>
          </p:cNvCxnSpPr>
          <p:nvPr/>
        </p:nvCxnSpPr>
        <p:spPr>
          <a:xfrm flipH="1">
            <a:off x="9225730" y="3936896"/>
            <a:ext cx="1" cy="200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B9984EC-80A5-4CBE-88C3-9C6BF4F6A24D}"/>
              </a:ext>
            </a:extLst>
          </p:cNvPr>
          <p:cNvCxnSpPr>
            <a:cxnSpLocks/>
            <a:stCxn id="49" idx="2"/>
            <a:endCxn id="50" idx="0"/>
          </p:cNvCxnSpPr>
          <p:nvPr/>
        </p:nvCxnSpPr>
        <p:spPr>
          <a:xfrm>
            <a:off x="9225729" y="4517396"/>
            <a:ext cx="0" cy="2412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FA24C62-A245-4C49-A515-9124084C57A1}"/>
              </a:ext>
            </a:extLst>
          </p:cNvPr>
          <p:cNvCxnSpPr>
            <a:cxnSpLocks/>
            <a:stCxn id="50" idx="2"/>
            <a:endCxn id="51" idx="0"/>
          </p:cNvCxnSpPr>
          <p:nvPr/>
        </p:nvCxnSpPr>
        <p:spPr>
          <a:xfrm>
            <a:off x="9225730" y="5138189"/>
            <a:ext cx="1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F0F912D-4427-4660-A953-C44CB607F0C7}"/>
              </a:ext>
            </a:extLst>
          </p:cNvPr>
          <p:cNvCxnSpPr>
            <a:cxnSpLocks/>
            <a:stCxn id="51" idx="2"/>
            <a:endCxn id="52" idx="0"/>
          </p:cNvCxnSpPr>
          <p:nvPr/>
        </p:nvCxnSpPr>
        <p:spPr>
          <a:xfrm>
            <a:off x="9225730" y="5708744"/>
            <a:ext cx="0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C110280-A2BD-40A2-AFC7-3AE85C74F203}"/>
              </a:ext>
            </a:extLst>
          </p:cNvPr>
          <p:cNvSpPr txBox="1"/>
          <p:nvPr/>
        </p:nvSpPr>
        <p:spPr>
          <a:xfrm>
            <a:off x="6812829" y="1714054"/>
            <a:ext cx="1218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progress</a:t>
            </a:r>
          </a:p>
        </p:txBody>
      </p:sp>
      <p:pic>
        <p:nvPicPr>
          <p:cNvPr id="72" name="Picture 71" descr="Image result for in progress">
            <a:extLst>
              <a:ext uri="{FF2B5EF4-FFF2-40B4-BE49-F238E27FC236}">
                <a16:creationId xmlns:a16="http://schemas.microsoft.com/office/drawing/2014/main" id="{8278C801-D14D-44AC-8874-F0487A5137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5" t="29540" r="68556" b="42383"/>
          <a:stretch/>
        </p:blipFill>
        <p:spPr bwMode="auto">
          <a:xfrm>
            <a:off x="8075660" y="1743531"/>
            <a:ext cx="291898" cy="32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92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uiExpand="1" build="p"/>
      <p:bldP spid="63" grpId="0"/>
    </p:bldLst>
  </p:timing>
</p:sld>
</file>

<file path=ppt/slides/slide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711E7D9-67AD-4EEB-AC05-25FC29556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6869D9-BF48-6835-69F4-0353BA85D79F}"/>
              </a:ext>
            </a:extLst>
          </p:cNvPr>
          <p:cNvSpPr/>
          <p:nvPr/>
        </p:nvSpPr>
        <p:spPr>
          <a:xfrm>
            <a:off x="1978557" y="1445100"/>
            <a:ext cx="740940" cy="9641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RegEx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89E914-00B6-6C26-B536-67925BA21FC4}"/>
              </a:ext>
            </a:extLst>
          </p:cNvPr>
          <p:cNvSpPr/>
          <p:nvPr/>
        </p:nvSpPr>
        <p:spPr>
          <a:xfrm>
            <a:off x="9497897" y="1445100"/>
            <a:ext cx="762001" cy="9641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DFA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674D12-9D5E-613C-782F-E6829D0C2C38}"/>
              </a:ext>
            </a:extLst>
          </p:cNvPr>
          <p:cNvSpPr txBox="1"/>
          <p:nvPr/>
        </p:nvSpPr>
        <p:spPr>
          <a:xfrm>
            <a:off x="7782714" y="1976887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Rabin-Scott </a:t>
            </a:r>
          </a:p>
          <a:p>
            <a:pPr algn="ctr"/>
            <a:r>
              <a:rPr lang="en-US" b="1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Powerset </a:t>
            </a:r>
          </a:p>
          <a:p>
            <a:pPr algn="ctr"/>
            <a:r>
              <a:rPr lang="en-US" b="1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Construction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06B2CA2-FFC5-D225-C0FA-77CCD310616A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>
            <a:off x="2719498" y="1927150"/>
            <a:ext cx="1753137" cy="2"/>
          </a:xfrm>
          <a:prstGeom prst="straightConnector1">
            <a:avLst/>
          </a:prstGeom>
          <a:ln w="635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6493FE1-5589-61F0-A0D7-324A2B3EC908}"/>
                  </a:ext>
                </a:extLst>
              </p:cNvPr>
              <p:cNvSpPr/>
              <p:nvPr/>
            </p:nvSpPr>
            <p:spPr>
              <a:xfrm>
                <a:off x="4472635" y="1445102"/>
                <a:ext cx="762001" cy="96410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-NFA</a:t>
                </a: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6493FE1-5589-61F0-A0D7-324A2B3EC9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635" y="1445102"/>
                <a:ext cx="762001" cy="964101"/>
              </a:xfrm>
              <a:prstGeom prst="rect">
                <a:avLst/>
              </a:prstGeom>
              <a:blipFill>
                <a:blip r:embed="rId2"/>
                <a:stretch>
                  <a:fillRect r="-39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C4BA1F7-3727-F795-B237-690DDF747BB8}"/>
                  </a:ext>
                </a:extLst>
              </p:cNvPr>
              <p:cNvSpPr/>
              <p:nvPr/>
            </p:nvSpPr>
            <p:spPr>
              <a:xfrm>
                <a:off x="6965449" y="1445100"/>
                <a:ext cx="762001" cy="96410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-free NFA</a:t>
                </a: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C4BA1F7-3727-F795-B237-690DDF747B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449" y="1445100"/>
                <a:ext cx="762001" cy="964101"/>
              </a:xfrm>
              <a:prstGeom prst="rect">
                <a:avLst/>
              </a:prstGeom>
              <a:blipFill>
                <a:blip r:embed="rId3"/>
                <a:stretch>
                  <a:fillRect r="-1023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80271F-F699-42F1-E2A7-AFDCDA933BBA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5234636" y="1927150"/>
            <a:ext cx="1730813" cy="2"/>
          </a:xfrm>
          <a:prstGeom prst="straightConnector1">
            <a:avLst/>
          </a:prstGeom>
          <a:ln w="635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3445482-4169-1E21-CB07-0349B3A24CA5}"/>
              </a:ext>
            </a:extLst>
          </p:cNvPr>
          <p:cNvCxnSpPr>
            <a:cxnSpLocks/>
            <a:stCxn id="12" idx="3"/>
            <a:endCxn id="7" idx="1"/>
          </p:cNvCxnSpPr>
          <p:nvPr/>
        </p:nvCxnSpPr>
        <p:spPr>
          <a:xfrm>
            <a:off x="7727450" y="1927150"/>
            <a:ext cx="1770447" cy="0"/>
          </a:xfrm>
          <a:prstGeom prst="straightConnector1">
            <a:avLst/>
          </a:prstGeom>
          <a:ln w="635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D1A9C8F-A3D8-98E5-9F9C-815DCAC30A31}"/>
              </a:ext>
            </a:extLst>
          </p:cNvPr>
          <p:cNvSpPr txBox="1"/>
          <p:nvPr/>
        </p:nvSpPr>
        <p:spPr>
          <a:xfrm>
            <a:off x="2777765" y="2017949"/>
            <a:ext cx="15440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Thompson’s</a:t>
            </a:r>
          </a:p>
          <a:p>
            <a:pPr algn="ctr"/>
            <a:r>
              <a:rPr lang="en-US" b="1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Construction</a:t>
            </a:r>
          </a:p>
          <a:p>
            <a:pPr algn="ctr"/>
            <a:r>
              <a:rPr lang="en-US" b="1" dirty="0"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96A3F-AEFE-AE85-D3AF-B57CA8ECE8EE}"/>
                  </a:ext>
                </a:extLst>
              </p:cNvPr>
              <p:cNvSpPr txBox="1"/>
              <p:nvPr/>
            </p:nvSpPr>
            <p:spPr>
              <a:xfrm>
                <a:off x="5320375" y="2017528"/>
                <a:ext cx="15593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b="1" dirty="0">
                    <a:solidFill>
                      <a:srgbClr val="7030A0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-elimination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496A3F-AEFE-AE85-D3AF-B57CA8ECE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375" y="2017528"/>
                <a:ext cx="1559338" cy="369332"/>
              </a:xfrm>
              <a:prstGeom prst="rect">
                <a:avLst/>
              </a:prstGeom>
              <a:blipFill>
                <a:blip r:embed="rId4"/>
                <a:stretch>
                  <a:fillRect t="-6557" r="-2734" b="-27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151B1204-AE59-ECC1-F679-CA17239BBBCC}"/>
              </a:ext>
            </a:extLst>
          </p:cNvPr>
          <p:cNvSpPr txBox="1"/>
          <p:nvPr/>
        </p:nvSpPr>
        <p:spPr>
          <a:xfrm>
            <a:off x="2247457" y="2980849"/>
            <a:ext cx="2591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Replace sub-</a:t>
            </a:r>
            <a:r>
              <a:rPr lang="en-US" dirty="0" err="1"/>
              <a:t>RegExes</a:t>
            </a:r>
            <a:r>
              <a:rPr lang="en-US" dirty="0"/>
              <a:t> with sub-FSMs “bottom-up” in the expression tree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11DCD13-7FD0-0C22-A2A0-96E95742E0E0}"/>
                  </a:ext>
                </a:extLst>
              </p:cNvPr>
              <p:cNvSpPr txBox="1"/>
              <p:nvPr/>
            </p:nvSpPr>
            <p:spPr>
              <a:xfrm>
                <a:off x="4949498" y="2980845"/>
                <a:ext cx="259123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Use the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-closure to “bypass middleman” states and transitions</a:t>
                </a: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11DCD13-7FD0-0C22-A2A0-96E95742E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498" y="2980845"/>
                <a:ext cx="2591236" cy="923330"/>
              </a:xfrm>
              <a:prstGeom prst="rect">
                <a:avLst/>
              </a:prstGeom>
              <a:blipFill>
                <a:blip r:embed="rId5"/>
                <a:stretch>
                  <a:fillRect l="-2118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EECCC9EC-9163-C247-97BA-C7DDBBEA3758}"/>
              </a:ext>
            </a:extLst>
          </p:cNvPr>
          <p:cNvSpPr txBox="1"/>
          <p:nvPr/>
        </p:nvSpPr>
        <p:spPr>
          <a:xfrm>
            <a:off x="7462650" y="3001363"/>
            <a:ext cx="2591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Create a DFA that tracks all possible states the NFA could be in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4FEBC86-6835-8617-92B4-00AC326558E3}"/>
              </a:ext>
            </a:extLst>
          </p:cNvPr>
          <p:cNvCxnSpPr/>
          <p:nvPr/>
        </p:nvCxnSpPr>
        <p:spPr>
          <a:xfrm flipV="1">
            <a:off x="1897674" y="4224705"/>
            <a:ext cx="8308731" cy="43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56F1FC7-4658-F866-9179-C18097C8FD4D}"/>
              </a:ext>
            </a:extLst>
          </p:cNvPr>
          <p:cNvSpPr txBox="1"/>
          <p:nvPr/>
        </p:nvSpPr>
        <p:spPr>
          <a:xfrm>
            <a:off x="3234104" y="4593983"/>
            <a:ext cx="12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Good news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1B8ECFD-CF8B-CD58-46FA-296D3DBFE07F}"/>
              </a:ext>
            </a:extLst>
          </p:cNvPr>
          <p:cNvSpPr txBox="1"/>
          <p:nvPr/>
        </p:nvSpPr>
        <p:spPr>
          <a:xfrm>
            <a:off x="6528574" y="4987904"/>
            <a:ext cx="1951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DFAs don’t exactly </a:t>
            </a:r>
          </a:p>
          <a:p>
            <a:r>
              <a:rPr lang="en-US" dirty="0"/>
              <a:t>do tokenization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ACBFDD-F931-2B50-4D3A-4C1C8F34C911}"/>
              </a:ext>
            </a:extLst>
          </p:cNvPr>
          <p:cNvSpPr txBox="1"/>
          <p:nvPr/>
        </p:nvSpPr>
        <p:spPr>
          <a:xfrm>
            <a:off x="6965448" y="4593983"/>
            <a:ext cx="1103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Bad news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89E9A8F-3F63-D586-6482-44A0494EA76D}"/>
              </a:ext>
            </a:extLst>
          </p:cNvPr>
          <p:cNvSpPr txBox="1"/>
          <p:nvPr/>
        </p:nvSpPr>
        <p:spPr>
          <a:xfrm>
            <a:off x="2973270" y="5049718"/>
            <a:ext cx="2079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DFAs have a natural </a:t>
            </a:r>
          </a:p>
          <a:p>
            <a:r>
              <a:rPr lang="en-US" dirty="0"/>
              <a:t>implementation </a:t>
            </a:r>
          </a:p>
          <a:p>
            <a:r>
              <a:rPr lang="en-US" dirty="0"/>
              <a:t>(use a 2-D array)</a:t>
            </a:r>
          </a:p>
        </p:txBody>
      </p:sp>
    </p:spTree>
    <p:extLst>
      <p:ext uri="{BB962C8B-B14F-4D97-AF65-F5344CB8AC3E}">
        <p14:creationId xmlns:p14="http://schemas.microsoft.com/office/powerpoint/2010/main" val="377386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6" grpId="0"/>
      <p:bldP spid="32" grpId="0"/>
      <p:bldP spid="49" grpId="0"/>
      <p:bldP spid="50" grpId="0"/>
      <p:bldP spid="53" grpId="0"/>
      <p:bldP spid="54" grpId="0"/>
      <p:bldP spid="55" grpId="0"/>
      <p:bldP spid="56" grpId="0"/>
    </p:bldLst>
  </p:timing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711E7D9-67AD-4EEB-AC05-25FC29556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Lecture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Outline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E759FE5-FC8B-DDB9-6D07-36EF18068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093" y="1253332"/>
            <a:ext cx="4306277" cy="5077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Finish lexical analysis</a:t>
            </a:r>
          </a:p>
          <a:p>
            <a:r>
              <a:rPr lang="en-US" dirty="0"/>
              <a:t>How to build a scanner</a:t>
            </a:r>
          </a:p>
          <a:p>
            <a:pPr marL="0" indent="0">
              <a:buNone/>
            </a:pPr>
            <a:r>
              <a:rPr lang="en-US" b="1" dirty="0"/>
              <a:t>Begin discussing syntax</a:t>
            </a:r>
          </a:p>
          <a:p>
            <a:r>
              <a:rPr lang="en-US" dirty="0"/>
              <a:t>How to specify the syntax of a programming language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23006"/>
      </p:ext>
    </p:extLst>
  </p:cSld>
  <p:clrMapOvr>
    <a:masterClrMapping/>
  </p:clrMapOvr>
</p:sld>
</file>

<file path=ppt/slides/slide8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00">
            <a:extLst>
              <a:ext uri="{FF2B5EF4-FFF2-40B4-BE49-F238E27FC236}">
                <a16:creationId xmlns:a16="http://schemas.microsoft.com/office/drawing/2014/main" id="{42CF1070-3F95-4DAD-B289-D11894243291}"/>
              </a:ext>
            </a:extLst>
          </p:cNvPr>
          <p:cNvSpPr/>
          <p:nvPr/>
        </p:nvSpPr>
        <p:spPr>
          <a:xfrm>
            <a:off x="7462630" y="4790917"/>
            <a:ext cx="2057400" cy="10606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ECE5532-CC05-485C-8CE5-07101C3FD528}"/>
              </a:ext>
            </a:extLst>
          </p:cNvPr>
          <p:cNvSpPr/>
          <p:nvPr/>
        </p:nvSpPr>
        <p:spPr>
          <a:xfrm>
            <a:off x="7189304" y="2608997"/>
            <a:ext cx="2604052" cy="1582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D6C3C-3DA2-42CA-9E71-CE24C7C7E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093" y="1253332"/>
            <a:ext cx="4306277" cy="5077131"/>
          </a:xfrm>
        </p:spPr>
        <p:txBody>
          <a:bodyPr>
            <a:normAutofit/>
          </a:bodyPr>
          <a:lstStyle/>
          <a:p>
            <a:r>
              <a:rPr lang="en-US" dirty="0"/>
              <a:t>Finite automata only check for language membership of a string (recognition)</a:t>
            </a:r>
          </a:p>
          <a:p>
            <a:r>
              <a:rPr lang="en-US" dirty="0"/>
              <a:t>The Scanner needs to</a:t>
            </a:r>
          </a:p>
          <a:p>
            <a:pPr lvl="1"/>
            <a:r>
              <a:rPr lang="en-US" dirty="0"/>
              <a:t>Break the input into many different tokens</a:t>
            </a:r>
          </a:p>
          <a:p>
            <a:pPr lvl="1"/>
            <a:r>
              <a:rPr lang="en-US" dirty="0"/>
              <a:t>Know what characters comprise the token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EA8C00-B2F3-4244-A580-BB7BF78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BF4D095B-A45E-4E66-9893-3319670FB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504" y="3039225"/>
            <a:ext cx="1689652" cy="958458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E08AC61B-2917-4C5C-B00A-FA29397B7EC3}"/>
              </a:ext>
            </a:extLst>
          </p:cNvPr>
          <p:cNvSpPr txBox="1"/>
          <p:nvPr/>
        </p:nvSpPr>
        <p:spPr>
          <a:xfrm>
            <a:off x="8167331" y="2683569"/>
            <a:ext cx="6479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DFA</a:t>
            </a:r>
          </a:p>
        </p:txBody>
      </p:sp>
      <p:sp>
        <p:nvSpPr>
          <p:cNvPr id="92" name="Arrow: Down 91">
            <a:extLst>
              <a:ext uri="{FF2B5EF4-FFF2-40B4-BE49-F238E27FC236}">
                <a16:creationId xmlns:a16="http://schemas.microsoft.com/office/drawing/2014/main" id="{7DEEEC75-E34B-4245-BB1D-6BB656C5D4B6}"/>
              </a:ext>
            </a:extLst>
          </p:cNvPr>
          <p:cNvSpPr/>
          <p:nvPr/>
        </p:nvSpPr>
        <p:spPr>
          <a:xfrm>
            <a:off x="8307456" y="2148981"/>
            <a:ext cx="367748" cy="4038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CF58423-907B-4CAA-B984-0218D84CF594}"/>
              </a:ext>
            </a:extLst>
          </p:cNvPr>
          <p:cNvGrpSpPr/>
          <p:nvPr/>
        </p:nvGrpSpPr>
        <p:grpSpPr>
          <a:xfrm>
            <a:off x="7462630" y="1245904"/>
            <a:ext cx="2057400" cy="798816"/>
            <a:chOff x="5938630" y="1136575"/>
            <a:chExt cx="2057400" cy="798816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A126605-3C32-4A6A-A38E-15E229839BF1}"/>
                </a:ext>
              </a:extLst>
            </p:cNvPr>
            <p:cNvSpPr/>
            <p:nvPr/>
          </p:nvSpPr>
          <p:spPr>
            <a:xfrm>
              <a:off x="5938630" y="1136575"/>
              <a:ext cx="2057400" cy="79881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8C2F81F-6CC6-419D-8949-4341D5BFC7FF}"/>
                </a:ext>
              </a:extLst>
            </p:cNvPr>
            <p:cNvSpPr txBox="1"/>
            <p:nvPr/>
          </p:nvSpPr>
          <p:spPr>
            <a:xfrm>
              <a:off x="6180352" y="1516363"/>
              <a:ext cx="1573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 a; b = 3 + 2;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6EC8E49-A82A-4067-801E-B4304F3B5D25}"/>
                </a:ext>
              </a:extLst>
            </p:cNvPr>
            <p:cNvSpPr txBox="1"/>
            <p:nvPr/>
          </p:nvSpPr>
          <p:spPr>
            <a:xfrm>
              <a:off x="6203307" y="1146314"/>
              <a:ext cx="152804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>
                  <a:solidFill>
                    <a:schemeClr val="bg1"/>
                  </a:solidFill>
                </a:rPr>
                <a:t>input string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503D031E-0AFC-492B-B766-0B012AC4C5EF}"/>
              </a:ext>
            </a:extLst>
          </p:cNvPr>
          <p:cNvSpPr txBox="1"/>
          <p:nvPr/>
        </p:nvSpPr>
        <p:spPr>
          <a:xfrm>
            <a:off x="7732789" y="4886048"/>
            <a:ext cx="15170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recognition</a:t>
            </a: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7F2AA43C-FEE4-45B4-82DC-E176CED3B12A}"/>
              </a:ext>
            </a:extLst>
          </p:cNvPr>
          <p:cNvSpPr/>
          <p:nvPr/>
        </p:nvSpPr>
        <p:spPr>
          <a:xfrm>
            <a:off x="8307456" y="4312311"/>
            <a:ext cx="367748" cy="4038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94232D6-309E-47B5-9C3E-507047DBC981}"/>
              </a:ext>
            </a:extLst>
          </p:cNvPr>
          <p:cNvGrpSpPr/>
          <p:nvPr/>
        </p:nvGrpSpPr>
        <p:grpSpPr>
          <a:xfrm>
            <a:off x="7900062" y="5286400"/>
            <a:ext cx="1182539" cy="549854"/>
            <a:chOff x="6138066" y="5286400"/>
            <a:chExt cx="1182539" cy="549854"/>
          </a:xfrm>
        </p:grpSpPr>
        <p:pic>
          <p:nvPicPr>
            <p:cNvPr id="97" name="Picture 2" descr="4 dumb things no one tells you about living in Europe ...">
              <a:extLst>
                <a:ext uri="{FF2B5EF4-FFF2-40B4-BE49-F238E27FC236}">
                  <a16:creationId xmlns:a16="http://schemas.microsoft.com/office/drawing/2014/main" id="{EFFCFEDA-1416-448E-9BF1-69D926ACED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6023" b="66090" l="38545" r="5908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78" t="21015" r="38348" b="28902"/>
            <a:stretch/>
          </p:blipFill>
          <p:spPr bwMode="auto">
            <a:xfrm>
              <a:off x="6138066" y="5286400"/>
              <a:ext cx="421110" cy="462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4" descr="Thumbs Down Sign Emoji (U+1F44E/U+E421)">
              <a:extLst>
                <a:ext uri="{FF2B5EF4-FFF2-40B4-BE49-F238E27FC236}">
                  <a16:creationId xmlns:a16="http://schemas.microsoft.com/office/drawing/2014/main" id="{F359BCA0-3722-4153-A6CD-9528FF20B5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4033" y="5409682"/>
              <a:ext cx="426572" cy="426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B5C0124-2B99-4AF9-8B60-E8B5C5381002}"/>
                </a:ext>
              </a:extLst>
            </p:cNvPr>
            <p:cNvSpPr txBox="1"/>
            <p:nvPr/>
          </p:nvSpPr>
          <p:spPr>
            <a:xfrm>
              <a:off x="6533282" y="5346218"/>
              <a:ext cx="3866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or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itle 1">
                <a:extLst>
                  <a:ext uri="{FF2B5EF4-FFF2-40B4-BE49-F238E27FC236}">
                    <a16:creationId xmlns:a16="http://schemas.microsoft.com/office/drawing/2014/main" id="{569F0BF2-8D49-450C-9535-7707240981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52650" y="7974"/>
                <a:ext cx="7886700" cy="1143657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70000"/>
                  </a:lnSpc>
                </a:pPr>
                <a:r>
                  <a:rPr lang="en-US" sz="4500" dirty="0">
                    <a:ln w="12700">
                      <a:solidFill>
                        <a:schemeClr val="tx1"/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</a:rPr>
                  <a:t>DFA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4500" i="1">
                        <a:ln w="12700">
                          <a:solidFill>
                            <a:schemeClr val="tx1"/>
                          </a:solidFill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4500" dirty="0">
                    <a:ln w="12700">
                      <a:solidFill>
                        <a:schemeClr val="tx1"/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</a:rPr>
                  <a:t> Tokenizer</a:t>
                </a:r>
                <a:br>
                  <a:rPr lang="en-US" sz="5000" dirty="0">
                    <a:ln w="12700">
                      <a:solidFill>
                        <a:schemeClr val="tx1"/>
                      </a:solidFill>
                    </a:ln>
                    <a:solidFill>
                      <a:schemeClr val="bg1">
                        <a:lumMod val="85000"/>
                      </a:schemeClr>
                    </a:solidFill>
                  </a:rPr>
                </a:br>
                <a:r>
                  <a:rPr lang="en-US" sz="2000" dirty="0">
                    <a:ln w="12700">
                      <a:noFill/>
                    </a:ln>
                    <a:latin typeface="Garamond" panose="02020404030301010803" pitchFamily="18" charset="0"/>
                  </a:rPr>
                  <a:t>Limitations</a:t>
                </a:r>
              </a:p>
            </p:txBody>
          </p:sp>
        </mc:Choice>
        <mc:Fallback>
          <p:sp>
            <p:nvSpPr>
              <p:cNvPr id="111" name="Title 1">
                <a:extLst>
                  <a:ext uri="{FF2B5EF4-FFF2-40B4-BE49-F238E27FC236}">
                    <a16:creationId xmlns:a16="http://schemas.microsoft.com/office/drawing/2014/main" id="{569F0BF2-8D49-450C-9535-770724098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650" y="7974"/>
                <a:ext cx="7886700" cy="11436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46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</a:t>
            </a:r>
            <a:endParaRPr lang="en-US" sz="5000" dirty="0">
              <a:ln w="12700">
                <a:noFill/>
              </a:ln>
              <a:latin typeface="Garamond" panose="02020404030301010803" pitchFamily="18" charset="0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From DFAs to Tokenizer</a:t>
            </a:r>
          </a:p>
          <a:p>
            <a:r>
              <a:rPr lang="en-US" dirty="0"/>
              <a:t>Algorithms</a:t>
            </a:r>
          </a:p>
          <a:p>
            <a:r>
              <a:rPr lang="en-US" dirty="0"/>
              <a:t>Implementation details</a:t>
            </a:r>
          </a:p>
          <a:p>
            <a:pPr marL="0" indent="0">
              <a:buNone/>
            </a:pPr>
            <a:r>
              <a:rPr lang="en-US" b="1" dirty="0"/>
              <a:t>How Language Syntax is Formally Defined: CFGs</a:t>
            </a:r>
          </a:p>
          <a:p>
            <a:r>
              <a:rPr lang="en-US" dirty="0"/>
              <a:t>Why we need context-free grammars</a:t>
            </a:r>
          </a:p>
          <a:p>
            <a:r>
              <a:rPr lang="en-US" dirty="0"/>
              <a:t>How we use context-free grammars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95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BD047A-3C5F-4ACA-961C-6CCA3FAFDD90}"/>
              </a:ext>
            </a:extLst>
          </p:cNvPr>
          <p:cNvSpPr/>
          <p:nvPr/>
        </p:nvSpPr>
        <p:spPr>
          <a:xfrm>
            <a:off x="2570962" y="1635788"/>
            <a:ext cx="740940" cy="4812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RegEx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0592D-62B5-4112-8A4A-D7A1586088DA}"/>
              </a:ext>
            </a:extLst>
          </p:cNvPr>
          <p:cNvSpPr/>
          <p:nvPr/>
        </p:nvSpPr>
        <p:spPr>
          <a:xfrm>
            <a:off x="8490088" y="1635788"/>
            <a:ext cx="762001" cy="4812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DFA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DCAB9AD-A35D-45B0-80F3-DBFBD2AB0AF9}"/>
                  </a:ext>
                </a:extLst>
              </p:cNvPr>
              <p:cNvSpPr/>
              <p:nvPr/>
            </p:nvSpPr>
            <p:spPr>
              <a:xfrm>
                <a:off x="4636292" y="1635788"/>
                <a:ext cx="762001" cy="48124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-NFA</a:t>
                </a: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DCAB9AD-A35D-45B0-80F3-DBFBD2AB0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292" y="1635788"/>
                <a:ext cx="762001" cy="481242"/>
              </a:xfrm>
              <a:prstGeom prst="rect">
                <a:avLst/>
              </a:prstGeom>
              <a:blipFill>
                <a:blip r:embed="rId3"/>
                <a:stretch>
                  <a:fillRect r="-3937" b="-7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919BDA9-5131-4E30-84A0-64D10C2164DC}"/>
                  </a:ext>
                </a:extLst>
              </p:cNvPr>
              <p:cNvSpPr/>
              <p:nvPr/>
            </p:nvSpPr>
            <p:spPr>
              <a:xfrm>
                <a:off x="6541924" y="1635788"/>
                <a:ext cx="762001" cy="48124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-free NFA</a:t>
                </a: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919BDA9-5131-4E30-84A0-64D10C2164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924" y="1635788"/>
                <a:ext cx="762001" cy="481242"/>
              </a:xfrm>
              <a:prstGeom prst="rect">
                <a:avLst/>
              </a:prstGeom>
              <a:blipFill>
                <a:blip r:embed="rId4"/>
                <a:stretch>
                  <a:fillRect t="-20988" r="-11024" b="-3456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3243F2E-B8F4-4B36-849D-EAC519DB434D}"/>
              </a:ext>
            </a:extLst>
          </p:cNvPr>
          <p:cNvGrpSpPr/>
          <p:nvPr/>
        </p:nvGrpSpPr>
        <p:grpSpPr>
          <a:xfrm>
            <a:off x="7289907" y="1242868"/>
            <a:ext cx="1246560" cy="662316"/>
            <a:chOff x="5765907" y="1242868"/>
            <a:chExt cx="1246560" cy="66231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712EF4-E2CA-4A02-A5DD-4045F0107D53}"/>
                </a:ext>
              </a:extLst>
            </p:cNvPr>
            <p:cNvSpPr txBox="1"/>
            <p:nvPr/>
          </p:nvSpPr>
          <p:spPr>
            <a:xfrm>
              <a:off x="5765907" y="1242868"/>
              <a:ext cx="12465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MV Boli" panose="02000500030200090000" pitchFamily="2" charset="0"/>
                </a:rPr>
                <a:t>Powerset </a:t>
              </a:r>
            </a:p>
            <a:p>
              <a:pPr algn="ctr"/>
              <a:r>
                <a:rPr lang="en-US" sz="1600" dirty="0">
                  <a:latin typeface="+mj-lt"/>
                  <a:cs typeface="MV Boli" panose="02000500030200090000" pitchFamily="2" charset="0"/>
                </a:rPr>
                <a:t>Construction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F24F283-B704-4CC2-9BE5-0B6F61FFDFCE}"/>
                </a:ext>
              </a:extLst>
            </p:cNvPr>
            <p:cNvCxnSpPr>
              <a:cxnSpLocks/>
            </p:cNvCxnSpPr>
            <p:nvPr/>
          </p:nvCxnSpPr>
          <p:spPr>
            <a:xfrm>
              <a:off x="5860607" y="1887570"/>
              <a:ext cx="1030919" cy="17614"/>
            </a:xfrm>
            <a:prstGeom prst="straightConnector1">
              <a:avLst/>
            </a:prstGeom>
            <a:ln w="63500"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801D4C6-2E01-4005-820D-C8813A50D348}"/>
              </a:ext>
            </a:extLst>
          </p:cNvPr>
          <p:cNvGrpSpPr/>
          <p:nvPr/>
        </p:nvGrpSpPr>
        <p:grpSpPr>
          <a:xfrm>
            <a:off x="5382014" y="1203823"/>
            <a:ext cx="1112147" cy="712100"/>
            <a:chOff x="3858013" y="1203823"/>
            <a:chExt cx="1112147" cy="7121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8C9A80E-7C3D-44D5-A6B0-8A13DCEAE831}"/>
                </a:ext>
              </a:extLst>
            </p:cNvPr>
            <p:cNvCxnSpPr>
              <a:cxnSpLocks/>
            </p:cNvCxnSpPr>
            <p:nvPr/>
          </p:nvCxnSpPr>
          <p:spPr>
            <a:xfrm>
              <a:off x="3931467" y="1905184"/>
              <a:ext cx="1038693" cy="10739"/>
            </a:xfrm>
            <a:prstGeom prst="straightConnector1">
              <a:avLst/>
            </a:prstGeom>
            <a:ln w="63500"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3373C04-FE9A-4FE7-B026-1077315DEB09}"/>
                    </a:ext>
                  </a:extLst>
                </p:cNvPr>
                <p:cNvSpPr txBox="1"/>
                <p:nvPr/>
              </p:nvSpPr>
              <p:spPr>
                <a:xfrm>
                  <a:off x="3858013" y="1203823"/>
                  <a:ext cx="1110817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a14:m>
                  <a:r>
                    <a:rPr lang="en-US" sz="1600" dirty="0">
                      <a:latin typeface="+mj-lt"/>
                      <a:cs typeface="MV Boli" panose="02000500030200090000" pitchFamily="2" charset="0"/>
                    </a:rPr>
                    <a:t>-</a:t>
                  </a:r>
                </a:p>
                <a:p>
                  <a:pPr algn="ctr"/>
                  <a:r>
                    <a:rPr lang="en-US" sz="1600" dirty="0">
                      <a:latin typeface="+mj-lt"/>
                      <a:cs typeface="MV Boli" panose="02000500030200090000" pitchFamily="2" charset="0"/>
                    </a:rPr>
                    <a:t>elimination</a:t>
                  </a:r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3373C04-FE9A-4FE7-B026-1077315DEB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8013" y="1203823"/>
                  <a:ext cx="1110817" cy="584775"/>
                </a:xfrm>
                <a:prstGeom prst="rect">
                  <a:avLst/>
                </a:prstGeom>
                <a:blipFill>
                  <a:blip r:embed="rId5"/>
                  <a:stretch>
                    <a:fillRect l="-2198" t="-3125" r="-1648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2A98DA4-EB99-495F-8E10-D4068434EBAC}"/>
              </a:ext>
            </a:extLst>
          </p:cNvPr>
          <p:cNvGrpSpPr/>
          <p:nvPr/>
        </p:nvGrpSpPr>
        <p:grpSpPr>
          <a:xfrm>
            <a:off x="3338390" y="1217816"/>
            <a:ext cx="1246560" cy="669755"/>
            <a:chOff x="1814390" y="1217815"/>
            <a:chExt cx="1246560" cy="66975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60E4C8-3AE9-4B28-9AA2-3EEB8888BBB8}"/>
                </a:ext>
              </a:extLst>
            </p:cNvPr>
            <p:cNvSpPr txBox="1"/>
            <p:nvPr/>
          </p:nvSpPr>
          <p:spPr>
            <a:xfrm>
              <a:off x="1814390" y="1217815"/>
              <a:ext cx="12465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Thompson’s</a:t>
              </a:r>
            </a:p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Construction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7E4E2AF-9DDA-495D-AD97-E21FFE6D6209}"/>
                </a:ext>
              </a:extLst>
            </p:cNvPr>
            <p:cNvCxnSpPr>
              <a:cxnSpLocks/>
            </p:cNvCxnSpPr>
            <p:nvPr/>
          </p:nvCxnSpPr>
          <p:spPr>
            <a:xfrm>
              <a:off x="1884877" y="1887570"/>
              <a:ext cx="1174965" cy="0"/>
            </a:xfrm>
            <a:prstGeom prst="straightConnector1">
              <a:avLst/>
            </a:prstGeom>
            <a:ln w="63500"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9821533B-7EF4-4310-902F-9BD4CC70AE55}"/>
              </a:ext>
            </a:extLst>
          </p:cNvPr>
          <p:cNvSpPr txBox="1"/>
          <p:nvPr/>
        </p:nvSpPr>
        <p:spPr>
          <a:xfrm>
            <a:off x="2012955" y="3932003"/>
            <a:ext cx="631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true </a:t>
            </a:r>
          </a:p>
          <a:p>
            <a:pPr algn="r"/>
            <a:r>
              <a:rPr lang="en-US" dirty="0"/>
              <a:t>‘+’</a:t>
            </a:r>
          </a:p>
          <a:p>
            <a:pPr algn="r"/>
            <a:r>
              <a:rPr lang="en-US" dirty="0"/>
              <a:t>‘-’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AAA76507-FB61-4291-A3C7-3AEE0321F3C3}"/>
              </a:ext>
            </a:extLst>
          </p:cNvPr>
          <p:cNvSpPr/>
          <p:nvPr/>
        </p:nvSpPr>
        <p:spPr>
          <a:xfrm>
            <a:off x="1704301" y="3593955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084BCDB6-D14B-4101-AC6C-F1AEAC0F36FD}"/>
              </a:ext>
            </a:extLst>
          </p:cNvPr>
          <p:cNvSpPr/>
          <p:nvPr/>
        </p:nvSpPr>
        <p:spPr>
          <a:xfrm>
            <a:off x="10064246" y="396219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6C573005-A7DD-4C5A-90B1-195219F62E6E}"/>
              </a:ext>
            </a:extLst>
          </p:cNvPr>
          <p:cNvSpPr/>
          <p:nvPr/>
        </p:nvSpPr>
        <p:spPr>
          <a:xfrm>
            <a:off x="10108436" y="401039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E764145-926D-400F-8282-CAE3C783B13C}"/>
              </a:ext>
            </a:extLst>
          </p:cNvPr>
          <p:cNvSpPr txBox="1"/>
          <p:nvPr/>
        </p:nvSpPr>
        <p:spPr>
          <a:xfrm flipH="1">
            <a:off x="7388445" y="387719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‘t’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820C47DC-63BA-407F-8102-B9611578B893}"/>
              </a:ext>
            </a:extLst>
          </p:cNvPr>
          <p:cNvSpPr/>
          <p:nvPr/>
        </p:nvSpPr>
        <p:spPr>
          <a:xfrm>
            <a:off x="7716388" y="395766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46C6641B-967E-4A0B-9A52-F2AD9FE340C5}"/>
              </a:ext>
            </a:extLst>
          </p:cNvPr>
          <p:cNvCxnSpPr>
            <a:cxnSpLocks/>
            <a:stCxn id="130" idx="6"/>
            <a:endCxn id="120" idx="2"/>
          </p:cNvCxnSpPr>
          <p:nvPr/>
        </p:nvCxnSpPr>
        <p:spPr>
          <a:xfrm>
            <a:off x="7453765" y="4196376"/>
            <a:ext cx="262623" cy="3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" name="Oval 121">
            <a:extLst>
              <a:ext uri="{FF2B5EF4-FFF2-40B4-BE49-F238E27FC236}">
                <a16:creationId xmlns:a16="http://schemas.microsoft.com/office/drawing/2014/main" id="{827A602B-2C8D-4440-802C-6AF4A879DB01}"/>
              </a:ext>
            </a:extLst>
          </p:cNvPr>
          <p:cNvSpPr/>
          <p:nvPr/>
        </p:nvSpPr>
        <p:spPr>
          <a:xfrm>
            <a:off x="8494184" y="396121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4D3D5EA3-BE9D-4E4B-9E4B-BF6318C93016}"/>
              </a:ext>
            </a:extLst>
          </p:cNvPr>
          <p:cNvCxnSpPr>
            <a:cxnSpLocks/>
            <a:stCxn id="120" idx="6"/>
            <a:endCxn id="122" idx="2"/>
          </p:cNvCxnSpPr>
          <p:nvPr/>
        </p:nvCxnSpPr>
        <p:spPr>
          <a:xfrm>
            <a:off x="8208757" y="4199945"/>
            <a:ext cx="285427" cy="35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C6454DCC-6030-4A20-84B4-9F95FC9A86CC}"/>
              </a:ext>
            </a:extLst>
          </p:cNvPr>
          <p:cNvSpPr txBox="1"/>
          <p:nvPr/>
        </p:nvSpPr>
        <p:spPr>
          <a:xfrm flipH="1">
            <a:off x="8131268" y="387010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‘r’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7C978B2-2089-4066-956F-7E30A0ADEF25}"/>
              </a:ext>
            </a:extLst>
          </p:cNvPr>
          <p:cNvSpPr/>
          <p:nvPr/>
        </p:nvSpPr>
        <p:spPr>
          <a:xfrm>
            <a:off x="9271219" y="3964756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ACDE97A-F203-44DD-AD33-D5BCA4F68B61}"/>
              </a:ext>
            </a:extLst>
          </p:cNvPr>
          <p:cNvCxnSpPr>
            <a:cxnSpLocks/>
            <a:stCxn id="122" idx="6"/>
            <a:endCxn id="125" idx="2"/>
          </p:cNvCxnSpPr>
          <p:nvPr/>
        </p:nvCxnSpPr>
        <p:spPr>
          <a:xfrm>
            <a:off x="8986552" y="4203489"/>
            <a:ext cx="284666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D3F977DF-EB4D-414F-9A6C-B59EF5F928B3}"/>
              </a:ext>
            </a:extLst>
          </p:cNvPr>
          <p:cNvSpPr txBox="1"/>
          <p:nvPr/>
        </p:nvSpPr>
        <p:spPr>
          <a:xfrm flipH="1">
            <a:off x="8886644" y="387364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‘u’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716AB69-A11B-4FA5-83A7-43B142C4521A}"/>
              </a:ext>
            </a:extLst>
          </p:cNvPr>
          <p:cNvSpPr txBox="1"/>
          <p:nvPr/>
        </p:nvSpPr>
        <p:spPr>
          <a:xfrm flipH="1">
            <a:off x="9674691" y="3877188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‘e’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6E62FD77-DFBC-4A3E-8D4A-DF9958EE66D4}"/>
              </a:ext>
            </a:extLst>
          </p:cNvPr>
          <p:cNvCxnSpPr>
            <a:cxnSpLocks/>
            <a:stCxn id="125" idx="6"/>
            <a:endCxn id="116" idx="2"/>
          </p:cNvCxnSpPr>
          <p:nvPr/>
        </p:nvCxnSpPr>
        <p:spPr>
          <a:xfrm flipV="1">
            <a:off x="9763587" y="4204473"/>
            <a:ext cx="300658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0" name="Oval 129">
            <a:extLst>
              <a:ext uri="{FF2B5EF4-FFF2-40B4-BE49-F238E27FC236}">
                <a16:creationId xmlns:a16="http://schemas.microsoft.com/office/drawing/2014/main" id="{07291E0C-DB89-499F-BB5B-E01D5C041037}"/>
              </a:ext>
            </a:extLst>
          </p:cNvPr>
          <p:cNvSpPr/>
          <p:nvPr/>
        </p:nvSpPr>
        <p:spPr>
          <a:xfrm>
            <a:off x="6961396" y="395409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3660F2E-3ACC-45A1-81FA-960DAF408017}"/>
              </a:ext>
            </a:extLst>
          </p:cNvPr>
          <p:cNvSpPr/>
          <p:nvPr/>
        </p:nvSpPr>
        <p:spPr>
          <a:xfrm>
            <a:off x="7823528" y="4957531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7EEABEA3-BCF9-4C89-9582-14B1278D387D}"/>
              </a:ext>
            </a:extLst>
          </p:cNvPr>
          <p:cNvSpPr/>
          <p:nvPr/>
        </p:nvSpPr>
        <p:spPr>
          <a:xfrm>
            <a:off x="6969570" y="497149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C0F96733-42F9-408D-A835-04CD91492D66}"/>
              </a:ext>
            </a:extLst>
          </p:cNvPr>
          <p:cNvCxnSpPr>
            <a:cxnSpLocks/>
            <a:stCxn id="132" idx="6"/>
            <a:endCxn id="131" idx="2"/>
          </p:cNvCxnSpPr>
          <p:nvPr/>
        </p:nvCxnSpPr>
        <p:spPr>
          <a:xfrm flipV="1">
            <a:off x="7461939" y="5199808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5" name="Oval 134">
            <a:extLst>
              <a:ext uri="{FF2B5EF4-FFF2-40B4-BE49-F238E27FC236}">
                <a16:creationId xmlns:a16="http://schemas.microsoft.com/office/drawing/2014/main" id="{36BA99D5-F2BF-4E27-916C-6BB72AD5660F}"/>
              </a:ext>
            </a:extLst>
          </p:cNvPr>
          <p:cNvSpPr/>
          <p:nvPr/>
        </p:nvSpPr>
        <p:spPr>
          <a:xfrm>
            <a:off x="7867718" y="5000999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D8010A2-7C79-42CF-888F-73A95DFFC031}"/>
              </a:ext>
            </a:extLst>
          </p:cNvPr>
          <p:cNvSpPr txBox="1"/>
          <p:nvPr/>
        </p:nvSpPr>
        <p:spPr>
          <a:xfrm flipH="1">
            <a:off x="7422032" y="4916150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2E5F8AD4-16CF-42D0-B41F-326F892DF1D5}"/>
              </a:ext>
            </a:extLst>
          </p:cNvPr>
          <p:cNvSpPr/>
          <p:nvPr/>
        </p:nvSpPr>
        <p:spPr>
          <a:xfrm>
            <a:off x="7806177" y="590754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3403F685-F278-4C39-9C21-70C7F745C3AC}"/>
              </a:ext>
            </a:extLst>
          </p:cNvPr>
          <p:cNvSpPr/>
          <p:nvPr/>
        </p:nvSpPr>
        <p:spPr>
          <a:xfrm>
            <a:off x="6952219" y="592151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E1567411-D026-4E52-8B3E-C43BF6B9AA14}"/>
              </a:ext>
            </a:extLst>
          </p:cNvPr>
          <p:cNvCxnSpPr>
            <a:cxnSpLocks/>
            <a:stCxn id="160" idx="6"/>
            <a:endCxn id="154" idx="2"/>
          </p:cNvCxnSpPr>
          <p:nvPr/>
        </p:nvCxnSpPr>
        <p:spPr>
          <a:xfrm flipV="1">
            <a:off x="7444588" y="6149826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5" name="Oval 164">
            <a:extLst>
              <a:ext uri="{FF2B5EF4-FFF2-40B4-BE49-F238E27FC236}">
                <a16:creationId xmlns:a16="http://schemas.microsoft.com/office/drawing/2014/main" id="{DF9D0540-35A3-421B-9012-2A45D985B372}"/>
              </a:ext>
            </a:extLst>
          </p:cNvPr>
          <p:cNvSpPr/>
          <p:nvPr/>
        </p:nvSpPr>
        <p:spPr>
          <a:xfrm>
            <a:off x="7850367" y="5951017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E431DEB-A65E-4CC7-AEE3-AC92A08D9220}"/>
              </a:ext>
            </a:extLst>
          </p:cNvPr>
          <p:cNvSpPr txBox="1"/>
          <p:nvPr/>
        </p:nvSpPr>
        <p:spPr>
          <a:xfrm flipH="1">
            <a:off x="7404681" y="5866168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‘-’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0562050-0548-4167-AEEF-352490368EC0}"/>
              </a:ext>
            </a:extLst>
          </p:cNvPr>
          <p:cNvSpPr txBox="1"/>
          <p:nvPr/>
        </p:nvSpPr>
        <p:spPr>
          <a:xfrm>
            <a:off x="6629641" y="357369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true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880C9C2-0188-4108-986C-AEC1C1873A4D}"/>
              </a:ext>
            </a:extLst>
          </p:cNvPr>
          <p:cNvSpPr txBox="1"/>
          <p:nvPr/>
        </p:nvSpPr>
        <p:spPr>
          <a:xfrm>
            <a:off x="6615379" y="4604170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C447EE8-4EAA-47DB-86AD-294A30999445}"/>
              </a:ext>
            </a:extLst>
          </p:cNvPr>
          <p:cNvSpPr txBox="1"/>
          <p:nvPr/>
        </p:nvSpPr>
        <p:spPr>
          <a:xfrm>
            <a:off x="6635274" y="557045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dash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306689C-1465-4B46-997D-CCD4FF60498A}"/>
              </a:ext>
            </a:extLst>
          </p:cNvPr>
          <p:cNvSpPr txBox="1"/>
          <p:nvPr/>
        </p:nvSpPr>
        <p:spPr>
          <a:xfrm>
            <a:off x="2657424" y="3923072"/>
            <a:ext cx="1645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Token(</a:t>
            </a:r>
            <a:r>
              <a:rPr lang="en-US" b="1" dirty="0"/>
              <a:t>true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dash</a:t>
            </a:r>
            <a:r>
              <a:rPr lang="en-US" dirty="0"/>
              <a:t>) }</a:t>
            </a:r>
          </a:p>
        </p:txBody>
      </p:sp>
    </p:spTree>
    <p:extLst>
      <p:ext uri="{BB962C8B-B14F-4D97-AF65-F5344CB8AC3E}">
        <p14:creationId xmlns:p14="http://schemas.microsoft.com/office/powerpoint/2010/main" val="368660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  <p:bldP spid="110" grpId="0"/>
      <p:bldP spid="112" grpId="0"/>
      <p:bldP spid="116" grpId="0" animBg="1"/>
      <p:bldP spid="118" grpId="0" animBg="1"/>
      <p:bldP spid="119" grpId="0"/>
      <p:bldP spid="120" grpId="0" animBg="1"/>
      <p:bldP spid="122" grpId="0" animBg="1"/>
      <p:bldP spid="124" grpId="0"/>
      <p:bldP spid="125" grpId="0" animBg="1"/>
      <p:bldP spid="127" grpId="0"/>
      <p:bldP spid="128" grpId="0"/>
      <p:bldP spid="130" grpId="0" animBg="1"/>
      <p:bldP spid="131" grpId="0" animBg="1"/>
      <p:bldP spid="132" grpId="0" animBg="1"/>
      <p:bldP spid="135" grpId="0" animBg="1"/>
      <p:bldP spid="136" grpId="0"/>
      <p:bldP spid="154" grpId="0" animBg="1"/>
      <p:bldP spid="160" grpId="0" animBg="1"/>
      <p:bldP spid="165" grpId="0" animBg="1"/>
      <p:bldP spid="166" grpId="0"/>
      <p:bldP spid="177" grpId="0"/>
      <p:bldP spid="179" grpId="0"/>
      <p:bldP spid="180" grpId="0"/>
      <p:bldP spid="54" grpId="0"/>
    </p:bldLst>
  </p:timing>
</p:sld>
</file>

<file path=ppt/slides/slide11.xml><?xml version="1.0" encoding="utf-8"?>
<p:sld xmlns:a16="http://schemas.microsoft.com/office/drawing/2014/main" xmlns:mc="http://schemas.openxmlformats.org/markup-compatibility/2006" xmlns:a14="http://schemas.microsoft.com/office/drawing/2010/main" xmlns:p159="http://schemas.microsoft.com/office/powerpoint/2015/09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BD047A-3C5F-4ACA-961C-6CCA3FAFDD90}"/>
              </a:ext>
            </a:extLst>
          </p:cNvPr>
          <p:cNvSpPr/>
          <p:nvPr/>
        </p:nvSpPr>
        <p:spPr>
          <a:xfrm>
            <a:off x="1643862" y="1635788"/>
            <a:ext cx="740940" cy="4812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RegEx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A0592D-62B5-4112-8A4A-D7A1586088DA}"/>
              </a:ext>
            </a:extLst>
          </p:cNvPr>
          <p:cNvSpPr/>
          <p:nvPr/>
        </p:nvSpPr>
        <p:spPr>
          <a:xfrm>
            <a:off x="7562988" y="1635788"/>
            <a:ext cx="762001" cy="4812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DFA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DCAB9AD-A35D-45B0-80F3-DBFBD2AB0AF9}"/>
                  </a:ext>
                </a:extLst>
              </p:cNvPr>
              <p:cNvSpPr/>
              <p:nvPr/>
            </p:nvSpPr>
            <p:spPr>
              <a:xfrm>
                <a:off x="3709192" y="1635788"/>
                <a:ext cx="762001" cy="48124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-NFA</a:t>
                </a: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DCAB9AD-A35D-45B0-80F3-DBFBD2AB0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192" y="1635788"/>
                <a:ext cx="762001" cy="481242"/>
              </a:xfrm>
              <a:prstGeom prst="rect">
                <a:avLst/>
              </a:prstGeom>
              <a:blipFill>
                <a:blip r:embed="rId3"/>
                <a:stretch>
                  <a:fillRect r="-4724" b="-740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919BDA9-5131-4E30-84A0-64D10C2164DC}"/>
                  </a:ext>
                </a:extLst>
              </p:cNvPr>
              <p:cNvSpPr/>
              <p:nvPr/>
            </p:nvSpPr>
            <p:spPr>
              <a:xfrm>
                <a:off x="5614824" y="1635788"/>
                <a:ext cx="762001" cy="48124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-free NFA</a:t>
                </a: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919BDA9-5131-4E30-84A0-64D10C2164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4824" y="1635788"/>
                <a:ext cx="762001" cy="481242"/>
              </a:xfrm>
              <a:prstGeom prst="rect">
                <a:avLst/>
              </a:prstGeom>
              <a:blipFill>
                <a:blip r:embed="rId4"/>
                <a:stretch>
                  <a:fillRect t="-20988" r="-11024" b="-3456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FB220D9F-4E86-4F60-929E-8DD1647181B9}"/>
              </a:ext>
            </a:extLst>
          </p:cNvPr>
          <p:cNvGrpSpPr/>
          <p:nvPr/>
        </p:nvGrpSpPr>
        <p:grpSpPr>
          <a:xfrm>
            <a:off x="6362807" y="1242868"/>
            <a:ext cx="1246560" cy="662316"/>
            <a:chOff x="4838807" y="1242868"/>
            <a:chExt cx="1246560" cy="66231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712EF4-E2CA-4A02-A5DD-4045F0107D53}"/>
                </a:ext>
              </a:extLst>
            </p:cNvPr>
            <p:cNvSpPr txBox="1"/>
            <p:nvPr/>
          </p:nvSpPr>
          <p:spPr>
            <a:xfrm>
              <a:off x="4838807" y="1242868"/>
              <a:ext cx="12465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MV Boli" panose="02000500030200090000" pitchFamily="2" charset="0"/>
                </a:rPr>
                <a:t>Powerset </a:t>
              </a:r>
            </a:p>
            <a:p>
              <a:pPr algn="ctr"/>
              <a:r>
                <a:rPr lang="en-US" sz="1600" dirty="0">
                  <a:latin typeface="+mj-lt"/>
                  <a:cs typeface="MV Boli" panose="02000500030200090000" pitchFamily="2" charset="0"/>
                </a:rPr>
                <a:t>Construction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F24F283-B704-4CC2-9BE5-0B6F61FFDFCE}"/>
                </a:ext>
              </a:extLst>
            </p:cNvPr>
            <p:cNvCxnSpPr>
              <a:cxnSpLocks/>
            </p:cNvCxnSpPr>
            <p:nvPr/>
          </p:nvCxnSpPr>
          <p:spPr>
            <a:xfrm>
              <a:off x="4933507" y="1887570"/>
              <a:ext cx="1030919" cy="17614"/>
            </a:xfrm>
            <a:prstGeom prst="straightConnector1">
              <a:avLst/>
            </a:prstGeom>
            <a:ln w="63500"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167209F-F4A2-47CB-B6D6-8FD26E17DF12}"/>
              </a:ext>
            </a:extLst>
          </p:cNvPr>
          <p:cNvGrpSpPr/>
          <p:nvPr/>
        </p:nvGrpSpPr>
        <p:grpSpPr>
          <a:xfrm>
            <a:off x="4454914" y="1203823"/>
            <a:ext cx="1112147" cy="712100"/>
            <a:chOff x="2930913" y="1203823"/>
            <a:chExt cx="1112147" cy="7121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8C9A80E-7C3D-44D5-A6B0-8A13DCEAE831}"/>
                </a:ext>
              </a:extLst>
            </p:cNvPr>
            <p:cNvCxnSpPr>
              <a:cxnSpLocks/>
            </p:cNvCxnSpPr>
            <p:nvPr/>
          </p:nvCxnSpPr>
          <p:spPr>
            <a:xfrm>
              <a:off x="3004367" y="1905184"/>
              <a:ext cx="1038693" cy="10739"/>
            </a:xfrm>
            <a:prstGeom prst="straightConnector1">
              <a:avLst/>
            </a:prstGeom>
            <a:ln w="63500"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3373C04-FE9A-4FE7-B026-1077315DEB09}"/>
                    </a:ext>
                  </a:extLst>
                </p:cNvPr>
                <p:cNvSpPr txBox="1"/>
                <p:nvPr/>
              </p:nvSpPr>
              <p:spPr>
                <a:xfrm>
                  <a:off x="2930913" y="1203823"/>
                  <a:ext cx="1110817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xmlns:a="http://schemas.openxmlformats.org/drawingml/2006/main"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a14:m>
                  <a:r>
                    <a:rPr lang="en-US" sz="1600" dirty="0">
                      <a:latin typeface="+mj-lt"/>
                      <a:cs typeface="MV Boli" panose="02000500030200090000" pitchFamily="2" charset="0"/>
                    </a:rPr>
                    <a:t>-</a:t>
                  </a:r>
                </a:p>
                <a:p>
                  <a:pPr algn="ctr"/>
                  <a:r>
                    <a:rPr lang="en-US" sz="1600" dirty="0">
                      <a:latin typeface="+mj-lt"/>
                      <a:cs typeface="MV Boli" panose="02000500030200090000" pitchFamily="2" charset="0"/>
                    </a:rPr>
                    <a:t>elimination</a:t>
                  </a:r>
                </a:p>
              </p:txBody>
            </p:sp>
          </mc:Choice>
          <mc:Fallback xmlns:p159="http://schemas.microsoft.com/office/powerpoint/2015/09/main" xmlns:p14="http://schemas.microsoft.com/office/powerpoint/2010/main" xmlns:a16="http://schemas.microsoft.com/office/drawing/2014/main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3373C04-FE9A-4FE7-B026-1077315DEB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0913" y="1203823"/>
                  <a:ext cx="1110817" cy="584775"/>
                </a:xfrm>
                <a:prstGeom prst="rect">
                  <a:avLst/>
                </a:prstGeom>
                <a:blipFill>
                  <a:blip r:embed="rId5"/>
                  <a:stretch>
                    <a:fillRect l="-2198" t="-3125" r="-1648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A47D307-9DCC-4BF9-8782-B7ABA3F580A5}"/>
              </a:ext>
            </a:extLst>
          </p:cNvPr>
          <p:cNvSpPr/>
          <p:nvPr/>
        </p:nvSpPr>
        <p:spPr>
          <a:xfrm>
            <a:off x="9426087" y="1635788"/>
            <a:ext cx="1111291" cy="4812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Tokenizer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EFC49C-10ED-41E6-AB00-5B6BBCF9734F}"/>
              </a:ext>
            </a:extLst>
          </p:cNvPr>
          <p:cNvCxnSpPr>
            <a:cxnSpLocks/>
          </p:cNvCxnSpPr>
          <p:nvPr/>
        </p:nvCxnSpPr>
        <p:spPr>
          <a:xfrm>
            <a:off x="8399550" y="1913776"/>
            <a:ext cx="1026537" cy="0"/>
          </a:xfrm>
          <a:prstGeom prst="straightConnector1">
            <a:avLst/>
          </a:prstGeom>
          <a:ln w="6350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79E7C97-8AE2-48A8-AEE9-266118BE3E32}"/>
              </a:ext>
            </a:extLst>
          </p:cNvPr>
          <p:cNvGrpSpPr/>
          <p:nvPr/>
        </p:nvGrpSpPr>
        <p:grpSpPr>
          <a:xfrm>
            <a:off x="2411290" y="1217816"/>
            <a:ext cx="1246560" cy="669755"/>
            <a:chOff x="887290" y="1217815"/>
            <a:chExt cx="1246560" cy="66975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60E4C8-3AE9-4B28-9AA2-3EEB8888BBB8}"/>
                </a:ext>
              </a:extLst>
            </p:cNvPr>
            <p:cNvSpPr txBox="1"/>
            <p:nvPr/>
          </p:nvSpPr>
          <p:spPr>
            <a:xfrm>
              <a:off x="887290" y="1217815"/>
              <a:ext cx="124656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Thompson’s</a:t>
              </a:r>
            </a:p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Construction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7E4E2AF-9DDA-495D-AD97-E21FFE6D6209}"/>
                </a:ext>
              </a:extLst>
            </p:cNvPr>
            <p:cNvCxnSpPr>
              <a:cxnSpLocks/>
            </p:cNvCxnSpPr>
            <p:nvPr/>
          </p:nvCxnSpPr>
          <p:spPr>
            <a:xfrm>
              <a:off x="957777" y="1887570"/>
              <a:ext cx="1174965" cy="0"/>
            </a:xfrm>
            <a:prstGeom prst="straightConnector1">
              <a:avLst/>
            </a:prstGeom>
            <a:ln w="63500">
              <a:solidFill>
                <a:schemeClr val="accent6">
                  <a:lumMod val="60000"/>
                  <a:lumOff val="40000"/>
                </a:schemeClr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E02A3AB-5AC8-4A00-8B31-CD0493E0E74C}"/>
              </a:ext>
            </a:extLst>
          </p:cNvPr>
          <p:cNvSpPr txBox="1"/>
          <p:nvPr/>
        </p:nvSpPr>
        <p:spPr>
          <a:xfrm>
            <a:off x="8586476" y="1487418"/>
            <a:ext cx="468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j-lt"/>
                <a:cs typeface="MV Boli" panose="02000500030200090000" pitchFamily="2" charset="0"/>
              </a:rPr>
              <a:t>???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084BCDB6-D14B-4101-AC6C-F1AEAC0F36FD}"/>
              </a:ext>
            </a:extLst>
          </p:cNvPr>
          <p:cNvSpPr/>
          <p:nvPr/>
        </p:nvSpPr>
        <p:spPr>
          <a:xfrm>
            <a:off x="10064246" y="396219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6C573005-A7DD-4C5A-90B1-195219F62E6E}"/>
              </a:ext>
            </a:extLst>
          </p:cNvPr>
          <p:cNvSpPr/>
          <p:nvPr/>
        </p:nvSpPr>
        <p:spPr>
          <a:xfrm>
            <a:off x="10108436" y="401039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E764145-926D-400F-8282-CAE3C783B13C}"/>
              </a:ext>
            </a:extLst>
          </p:cNvPr>
          <p:cNvSpPr txBox="1"/>
          <p:nvPr/>
        </p:nvSpPr>
        <p:spPr>
          <a:xfrm flipH="1">
            <a:off x="7388445" y="387719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‘t’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820C47DC-63BA-407F-8102-B9611578B893}"/>
              </a:ext>
            </a:extLst>
          </p:cNvPr>
          <p:cNvSpPr/>
          <p:nvPr/>
        </p:nvSpPr>
        <p:spPr>
          <a:xfrm>
            <a:off x="7716388" y="395766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46C6641B-967E-4A0B-9A52-F2AD9FE340C5}"/>
              </a:ext>
            </a:extLst>
          </p:cNvPr>
          <p:cNvCxnSpPr>
            <a:cxnSpLocks/>
            <a:stCxn id="130" idx="6"/>
            <a:endCxn id="120" idx="2"/>
          </p:cNvCxnSpPr>
          <p:nvPr/>
        </p:nvCxnSpPr>
        <p:spPr>
          <a:xfrm>
            <a:off x="7453765" y="4196376"/>
            <a:ext cx="262623" cy="3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" name="Oval 121">
            <a:extLst>
              <a:ext uri="{FF2B5EF4-FFF2-40B4-BE49-F238E27FC236}">
                <a16:creationId xmlns:a16="http://schemas.microsoft.com/office/drawing/2014/main" id="{827A602B-2C8D-4440-802C-6AF4A879DB01}"/>
              </a:ext>
            </a:extLst>
          </p:cNvPr>
          <p:cNvSpPr/>
          <p:nvPr/>
        </p:nvSpPr>
        <p:spPr>
          <a:xfrm>
            <a:off x="8494184" y="396121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4D3D5EA3-BE9D-4E4B-9E4B-BF6318C93016}"/>
              </a:ext>
            </a:extLst>
          </p:cNvPr>
          <p:cNvCxnSpPr>
            <a:cxnSpLocks/>
            <a:stCxn id="120" idx="6"/>
            <a:endCxn id="122" idx="2"/>
          </p:cNvCxnSpPr>
          <p:nvPr/>
        </p:nvCxnSpPr>
        <p:spPr>
          <a:xfrm>
            <a:off x="8208757" y="4199945"/>
            <a:ext cx="285427" cy="35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C6454DCC-6030-4A20-84B4-9F95FC9A86CC}"/>
              </a:ext>
            </a:extLst>
          </p:cNvPr>
          <p:cNvSpPr txBox="1"/>
          <p:nvPr/>
        </p:nvSpPr>
        <p:spPr>
          <a:xfrm flipH="1">
            <a:off x="8131268" y="387010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‘r’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7C978B2-2089-4066-956F-7E30A0ADEF25}"/>
              </a:ext>
            </a:extLst>
          </p:cNvPr>
          <p:cNvSpPr/>
          <p:nvPr/>
        </p:nvSpPr>
        <p:spPr>
          <a:xfrm>
            <a:off x="9271219" y="3964756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ACDE97A-F203-44DD-AD33-D5BCA4F68B61}"/>
              </a:ext>
            </a:extLst>
          </p:cNvPr>
          <p:cNvCxnSpPr>
            <a:cxnSpLocks/>
            <a:stCxn id="122" idx="6"/>
            <a:endCxn id="125" idx="2"/>
          </p:cNvCxnSpPr>
          <p:nvPr/>
        </p:nvCxnSpPr>
        <p:spPr>
          <a:xfrm>
            <a:off x="8986552" y="4203489"/>
            <a:ext cx="284666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D3F977DF-EB4D-414F-9A6C-B59EF5F928B3}"/>
              </a:ext>
            </a:extLst>
          </p:cNvPr>
          <p:cNvSpPr txBox="1"/>
          <p:nvPr/>
        </p:nvSpPr>
        <p:spPr>
          <a:xfrm flipH="1">
            <a:off x="8886644" y="387364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‘u’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716AB69-A11B-4FA5-83A7-43B142C4521A}"/>
              </a:ext>
            </a:extLst>
          </p:cNvPr>
          <p:cNvSpPr txBox="1"/>
          <p:nvPr/>
        </p:nvSpPr>
        <p:spPr>
          <a:xfrm flipH="1">
            <a:off x="9674691" y="3877188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‘e’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6E62FD77-DFBC-4A3E-8D4A-DF9958EE66D4}"/>
              </a:ext>
            </a:extLst>
          </p:cNvPr>
          <p:cNvCxnSpPr>
            <a:cxnSpLocks/>
            <a:stCxn id="125" idx="6"/>
            <a:endCxn id="116" idx="2"/>
          </p:cNvCxnSpPr>
          <p:nvPr/>
        </p:nvCxnSpPr>
        <p:spPr>
          <a:xfrm flipV="1">
            <a:off x="9763587" y="4204473"/>
            <a:ext cx="300658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0" name="Oval 129">
            <a:extLst>
              <a:ext uri="{FF2B5EF4-FFF2-40B4-BE49-F238E27FC236}">
                <a16:creationId xmlns:a16="http://schemas.microsoft.com/office/drawing/2014/main" id="{07291E0C-DB89-499F-BB5B-E01D5C041037}"/>
              </a:ext>
            </a:extLst>
          </p:cNvPr>
          <p:cNvSpPr/>
          <p:nvPr/>
        </p:nvSpPr>
        <p:spPr>
          <a:xfrm>
            <a:off x="6961396" y="395409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3660F2E-3ACC-45A1-81FA-960DAF408017}"/>
              </a:ext>
            </a:extLst>
          </p:cNvPr>
          <p:cNvSpPr/>
          <p:nvPr/>
        </p:nvSpPr>
        <p:spPr>
          <a:xfrm>
            <a:off x="7823528" y="4957531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7EEABEA3-BCF9-4C89-9582-14B1278D387D}"/>
              </a:ext>
            </a:extLst>
          </p:cNvPr>
          <p:cNvSpPr/>
          <p:nvPr/>
        </p:nvSpPr>
        <p:spPr>
          <a:xfrm>
            <a:off x="6969570" y="497149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C0F96733-42F9-408D-A835-04CD91492D66}"/>
              </a:ext>
            </a:extLst>
          </p:cNvPr>
          <p:cNvCxnSpPr>
            <a:cxnSpLocks/>
            <a:stCxn id="132" idx="6"/>
            <a:endCxn id="131" idx="2"/>
          </p:cNvCxnSpPr>
          <p:nvPr/>
        </p:nvCxnSpPr>
        <p:spPr>
          <a:xfrm flipV="1">
            <a:off x="7461939" y="5199808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5" name="Oval 134">
            <a:extLst>
              <a:ext uri="{FF2B5EF4-FFF2-40B4-BE49-F238E27FC236}">
                <a16:creationId xmlns:a16="http://schemas.microsoft.com/office/drawing/2014/main" id="{36BA99D5-F2BF-4E27-916C-6BB72AD5660F}"/>
              </a:ext>
            </a:extLst>
          </p:cNvPr>
          <p:cNvSpPr/>
          <p:nvPr/>
        </p:nvSpPr>
        <p:spPr>
          <a:xfrm>
            <a:off x="7867718" y="5000999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D8010A2-7C79-42CF-888F-73A95DFFC031}"/>
              </a:ext>
            </a:extLst>
          </p:cNvPr>
          <p:cNvSpPr txBox="1"/>
          <p:nvPr/>
        </p:nvSpPr>
        <p:spPr>
          <a:xfrm flipH="1">
            <a:off x="7422032" y="4916150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2E5F8AD4-16CF-42D0-B41F-326F892DF1D5}"/>
              </a:ext>
            </a:extLst>
          </p:cNvPr>
          <p:cNvSpPr/>
          <p:nvPr/>
        </p:nvSpPr>
        <p:spPr>
          <a:xfrm>
            <a:off x="7806177" y="590754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3403F685-F278-4C39-9C21-70C7F745C3AC}"/>
              </a:ext>
            </a:extLst>
          </p:cNvPr>
          <p:cNvSpPr/>
          <p:nvPr/>
        </p:nvSpPr>
        <p:spPr>
          <a:xfrm>
            <a:off x="6952219" y="592151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E1567411-D026-4E52-8B3E-C43BF6B9AA14}"/>
              </a:ext>
            </a:extLst>
          </p:cNvPr>
          <p:cNvCxnSpPr>
            <a:cxnSpLocks/>
            <a:stCxn id="160" idx="6"/>
            <a:endCxn id="154" idx="2"/>
          </p:cNvCxnSpPr>
          <p:nvPr/>
        </p:nvCxnSpPr>
        <p:spPr>
          <a:xfrm flipV="1">
            <a:off x="7444588" y="6149826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5" name="Oval 164">
            <a:extLst>
              <a:ext uri="{FF2B5EF4-FFF2-40B4-BE49-F238E27FC236}">
                <a16:creationId xmlns:a16="http://schemas.microsoft.com/office/drawing/2014/main" id="{DF9D0540-35A3-421B-9012-2A45D985B372}"/>
              </a:ext>
            </a:extLst>
          </p:cNvPr>
          <p:cNvSpPr/>
          <p:nvPr/>
        </p:nvSpPr>
        <p:spPr>
          <a:xfrm>
            <a:off x="7850367" y="5951017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E431DEB-A65E-4CC7-AEE3-AC92A08D9220}"/>
              </a:ext>
            </a:extLst>
          </p:cNvPr>
          <p:cNvSpPr txBox="1"/>
          <p:nvPr/>
        </p:nvSpPr>
        <p:spPr>
          <a:xfrm flipH="1">
            <a:off x="7404681" y="5866168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‘-’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90562050-0548-4167-AEEF-352490368EC0}"/>
              </a:ext>
            </a:extLst>
          </p:cNvPr>
          <p:cNvSpPr txBox="1"/>
          <p:nvPr/>
        </p:nvSpPr>
        <p:spPr>
          <a:xfrm>
            <a:off x="6629641" y="357369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true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880C9C2-0188-4108-986C-AEC1C1873A4D}"/>
              </a:ext>
            </a:extLst>
          </p:cNvPr>
          <p:cNvSpPr txBox="1"/>
          <p:nvPr/>
        </p:nvSpPr>
        <p:spPr>
          <a:xfrm>
            <a:off x="6615379" y="4604170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C447EE8-4EAA-47DB-86AD-294A30999445}"/>
              </a:ext>
            </a:extLst>
          </p:cNvPr>
          <p:cNvSpPr txBox="1"/>
          <p:nvPr/>
        </p:nvSpPr>
        <p:spPr>
          <a:xfrm>
            <a:off x="6635274" y="557045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dash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7CB718D5-02BF-44DA-8DF4-A3F425B91CA2}"/>
              </a:ext>
            </a:extLst>
          </p:cNvPr>
          <p:cNvGrpSpPr/>
          <p:nvPr/>
        </p:nvGrpSpPr>
        <p:grpSpPr>
          <a:xfrm>
            <a:off x="1811080" y="2674420"/>
            <a:ext cx="8367823" cy="369332"/>
            <a:chOff x="287079" y="2955849"/>
            <a:chExt cx="8367823" cy="369332"/>
          </a:xfrm>
        </p:grpSpPr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EF4CBA73-DDF7-48DB-A6D4-B482BCB0C98B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2C650DFC-9B61-4296-8E39-B04F2255B301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D8DFE0FD-2D62-4622-94F0-64D211B28E04}"/>
              </a:ext>
            </a:extLst>
          </p:cNvPr>
          <p:cNvSpPr txBox="1"/>
          <p:nvPr/>
        </p:nvSpPr>
        <p:spPr>
          <a:xfrm>
            <a:off x="1875914" y="3018071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8FD7DEF4-7C3E-4B43-B266-DE7D20A24A96}"/>
              </a:ext>
            </a:extLst>
          </p:cNvPr>
          <p:cNvSpPr txBox="1"/>
          <p:nvPr/>
        </p:nvSpPr>
        <p:spPr>
          <a:xfrm>
            <a:off x="2012955" y="3932003"/>
            <a:ext cx="631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true </a:t>
            </a:r>
          </a:p>
          <a:p>
            <a:pPr algn="r"/>
            <a:r>
              <a:rPr lang="en-US" dirty="0"/>
              <a:t>‘+’</a:t>
            </a:r>
          </a:p>
          <a:p>
            <a:pPr algn="r"/>
            <a:r>
              <a:rPr lang="en-US" dirty="0"/>
              <a:t>‘-’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06EB352-3AD0-47A7-83D5-695084C212C2}"/>
              </a:ext>
            </a:extLst>
          </p:cNvPr>
          <p:cNvSpPr/>
          <p:nvPr/>
        </p:nvSpPr>
        <p:spPr>
          <a:xfrm>
            <a:off x="1704301" y="3593955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97D3BA0-4291-4553-807C-3A7025869447}"/>
              </a:ext>
            </a:extLst>
          </p:cNvPr>
          <p:cNvSpPr txBox="1"/>
          <p:nvPr/>
        </p:nvSpPr>
        <p:spPr>
          <a:xfrm>
            <a:off x="2657424" y="3923072"/>
            <a:ext cx="1645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Token(</a:t>
            </a:r>
            <a:r>
              <a:rPr lang="en-US" b="1" dirty="0"/>
              <a:t>true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dash</a:t>
            </a:r>
            <a:r>
              <a:rPr lang="en-US" dirty="0"/>
              <a:t>) }</a:t>
            </a:r>
          </a:p>
        </p:txBody>
      </p:sp>
    </p:spTree>
    <p:extLst>
      <p:ext uri="{BB962C8B-B14F-4D97-AF65-F5344CB8AC3E}">
        <p14:creationId xmlns:p14="http://schemas.microsoft.com/office/powerpoint/2010/main" val="1017119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177">
            <a:extLst>
              <a:ext uri="{FF2B5EF4-FFF2-40B4-BE49-F238E27FC236}">
                <a16:creationId xmlns:a16="http://schemas.microsoft.com/office/drawing/2014/main" id="{7A9D6797-2255-49CD-9A69-6333F925150A}"/>
              </a:ext>
            </a:extLst>
          </p:cNvPr>
          <p:cNvSpPr/>
          <p:nvPr/>
        </p:nvSpPr>
        <p:spPr>
          <a:xfrm>
            <a:off x="3172438" y="3959268"/>
            <a:ext cx="314889" cy="10471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05D98147-E590-4C3C-8CB4-6858310B8687}"/>
              </a:ext>
            </a:extLst>
          </p:cNvPr>
          <p:cNvSpPr/>
          <p:nvPr/>
        </p:nvSpPr>
        <p:spPr>
          <a:xfrm>
            <a:off x="2708196" y="3949721"/>
            <a:ext cx="314889" cy="10621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FF0ADA37-12C3-4DAF-B18D-3D9199D7543F}"/>
              </a:ext>
            </a:extLst>
          </p:cNvPr>
          <p:cNvSpPr/>
          <p:nvPr/>
        </p:nvSpPr>
        <p:spPr>
          <a:xfrm>
            <a:off x="2274021" y="3940542"/>
            <a:ext cx="314889" cy="10621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41D6416-1196-442D-B6D8-BD73668B3F87}"/>
              </a:ext>
            </a:extLst>
          </p:cNvPr>
          <p:cNvSpPr/>
          <p:nvPr/>
        </p:nvSpPr>
        <p:spPr>
          <a:xfrm>
            <a:off x="3544966" y="3938521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C4C905-1197-4DB5-B213-2D04634D5AD1}"/>
              </a:ext>
            </a:extLst>
          </p:cNvPr>
          <p:cNvSpPr/>
          <p:nvPr/>
        </p:nvSpPr>
        <p:spPr>
          <a:xfrm>
            <a:off x="1814291" y="3931140"/>
            <a:ext cx="314889" cy="10712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5522EF8-0E7D-447D-AC28-3B0F7177683E}"/>
              </a:ext>
            </a:extLst>
          </p:cNvPr>
          <p:cNvGrpSpPr/>
          <p:nvPr/>
        </p:nvGrpSpPr>
        <p:grpSpPr>
          <a:xfrm>
            <a:off x="1811080" y="1188520"/>
            <a:ext cx="8367823" cy="369332"/>
            <a:chOff x="287079" y="2955849"/>
            <a:chExt cx="8367823" cy="36933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34201D-0F8A-4BFA-9750-097F26FC9A88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7A7523-469A-4C5F-B4FE-86783B498C74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E322CA9-03AE-4DAC-95CA-2D60A7419E36}"/>
              </a:ext>
            </a:extLst>
          </p:cNvPr>
          <p:cNvSpPr txBox="1"/>
          <p:nvPr/>
        </p:nvSpPr>
        <p:spPr>
          <a:xfrm>
            <a:off x="1875914" y="1532171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5164845-655C-405C-82D1-A4986B42E802}"/>
              </a:ext>
            </a:extLst>
          </p:cNvPr>
          <p:cNvSpPr txBox="1"/>
          <p:nvPr/>
        </p:nvSpPr>
        <p:spPr>
          <a:xfrm>
            <a:off x="208191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19EE525-FF58-40BF-A328-86921A0A90EC}"/>
              </a:ext>
            </a:extLst>
          </p:cNvPr>
          <p:cNvSpPr txBox="1"/>
          <p:nvPr/>
        </p:nvSpPr>
        <p:spPr>
          <a:xfrm>
            <a:off x="251898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ECA924-9311-4B86-8138-6A47AED892CD}"/>
              </a:ext>
            </a:extLst>
          </p:cNvPr>
          <p:cNvSpPr txBox="1"/>
          <p:nvPr/>
        </p:nvSpPr>
        <p:spPr>
          <a:xfrm>
            <a:off x="295605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4E55CFD-F8AE-4E5D-AD59-2009424C8C28}"/>
              </a:ext>
            </a:extLst>
          </p:cNvPr>
          <p:cNvSpPr txBox="1"/>
          <p:nvPr/>
        </p:nvSpPr>
        <p:spPr>
          <a:xfrm>
            <a:off x="339312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70092A2-8C89-4C37-A264-FF9A082BC359}"/>
              </a:ext>
            </a:extLst>
          </p:cNvPr>
          <p:cNvSpPr txBox="1"/>
          <p:nvPr/>
        </p:nvSpPr>
        <p:spPr>
          <a:xfrm>
            <a:off x="383019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58B028B-57F6-42C8-98A8-36D6CAA3AE55}"/>
              </a:ext>
            </a:extLst>
          </p:cNvPr>
          <p:cNvSpPr txBox="1"/>
          <p:nvPr/>
        </p:nvSpPr>
        <p:spPr>
          <a:xfrm>
            <a:off x="426726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721CEC3-A9AB-414E-8C79-F2426CC173F7}"/>
              </a:ext>
            </a:extLst>
          </p:cNvPr>
          <p:cNvSpPr txBox="1"/>
          <p:nvPr/>
        </p:nvSpPr>
        <p:spPr>
          <a:xfrm>
            <a:off x="470433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58DCAF0C-411C-4396-92C5-D13E83DEE1B4}"/>
              </a:ext>
            </a:extLst>
          </p:cNvPr>
          <p:cNvSpPr txBox="1"/>
          <p:nvPr/>
        </p:nvSpPr>
        <p:spPr>
          <a:xfrm>
            <a:off x="514140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E1A6AA2-85D1-4AAF-A497-D6DF6DCACFA9}"/>
              </a:ext>
            </a:extLst>
          </p:cNvPr>
          <p:cNvSpPr txBox="1"/>
          <p:nvPr/>
        </p:nvSpPr>
        <p:spPr>
          <a:xfrm>
            <a:off x="557847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F24ADE84-A6AE-4CDD-A3F4-02971E784627}"/>
              </a:ext>
            </a:extLst>
          </p:cNvPr>
          <p:cNvSpPr txBox="1"/>
          <p:nvPr/>
        </p:nvSpPr>
        <p:spPr>
          <a:xfrm>
            <a:off x="5982489" y="3509910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B05BA7-7F15-47C9-A215-D3A1877E18CB}"/>
              </a:ext>
            </a:extLst>
          </p:cNvPr>
          <p:cNvSpPr txBox="1"/>
          <p:nvPr/>
        </p:nvSpPr>
        <p:spPr>
          <a:xfrm>
            <a:off x="192997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90A840D3-F73E-490F-8A24-672EE3FBE477}"/>
              </a:ext>
            </a:extLst>
          </p:cNvPr>
          <p:cNvCxnSpPr>
            <a:cxnSpLocks/>
          </p:cNvCxnSpPr>
          <p:nvPr/>
        </p:nvCxnSpPr>
        <p:spPr>
          <a:xfrm flipV="1">
            <a:off x="197700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8E6070AE-E047-4D2C-B5F0-F32D7DA5DC5B}"/>
              </a:ext>
            </a:extLst>
          </p:cNvPr>
          <p:cNvSpPr txBox="1"/>
          <p:nvPr/>
        </p:nvSpPr>
        <p:spPr>
          <a:xfrm>
            <a:off x="239839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4C8D9364-81E3-477F-8CE8-BD5FA7E822C7}"/>
              </a:ext>
            </a:extLst>
          </p:cNvPr>
          <p:cNvCxnSpPr>
            <a:cxnSpLocks/>
          </p:cNvCxnSpPr>
          <p:nvPr/>
        </p:nvCxnSpPr>
        <p:spPr>
          <a:xfrm flipV="1">
            <a:off x="244542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53F0ED0E-6D0A-4226-8339-5BF111855F56}"/>
              </a:ext>
            </a:extLst>
          </p:cNvPr>
          <p:cNvSpPr txBox="1"/>
          <p:nvPr/>
        </p:nvSpPr>
        <p:spPr>
          <a:xfrm>
            <a:off x="281922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C441E286-EF32-40A4-9ADC-F23F8D02919C}"/>
              </a:ext>
            </a:extLst>
          </p:cNvPr>
          <p:cNvCxnSpPr>
            <a:cxnSpLocks/>
          </p:cNvCxnSpPr>
          <p:nvPr/>
        </p:nvCxnSpPr>
        <p:spPr>
          <a:xfrm flipV="1">
            <a:off x="2855627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1EECD52-11BC-486B-AD97-9D0B8E74A95D}"/>
              </a:ext>
            </a:extLst>
          </p:cNvPr>
          <p:cNvSpPr txBox="1"/>
          <p:nvPr/>
        </p:nvSpPr>
        <p:spPr>
          <a:xfrm>
            <a:off x="3270121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246FC260-A8B4-400D-A149-2422CE021258}"/>
              </a:ext>
            </a:extLst>
          </p:cNvPr>
          <p:cNvCxnSpPr>
            <a:cxnSpLocks/>
          </p:cNvCxnSpPr>
          <p:nvPr/>
        </p:nvCxnSpPr>
        <p:spPr>
          <a:xfrm flipV="1">
            <a:off x="330652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328CFB75-1C28-45D9-8780-12A6E427BAAC}"/>
              </a:ext>
            </a:extLst>
          </p:cNvPr>
          <p:cNvSpPr txBox="1"/>
          <p:nvPr/>
        </p:nvSpPr>
        <p:spPr>
          <a:xfrm>
            <a:off x="3678633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2846EB19-7DB5-4DB2-98EA-2438D1BCC980}"/>
              </a:ext>
            </a:extLst>
          </p:cNvPr>
          <p:cNvCxnSpPr>
            <a:cxnSpLocks/>
          </p:cNvCxnSpPr>
          <p:nvPr/>
        </p:nvCxnSpPr>
        <p:spPr>
          <a:xfrm flipV="1">
            <a:off x="373630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2DFCDE1D-D029-45FB-8275-EA7C2BE72AE1}"/>
              </a:ext>
            </a:extLst>
          </p:cNvPr>
          <p:cNvSpPr txBox="1"/>
          <p:nvPr/>
        </p:nvSpPr>
        <p:spPr>
          <a:xfrm>
            <a:off x="413251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971C48CB-2C2F-4D30-8CC5-8805E8910B16}"/>
              </a:ext>
            </a:extLst>
          </p:cNvPr>
          <p:cNvCxnSpPr>
            <a:cxnSpLocks/>
          </p:cNvCxnSpPr>
          <p:nvPr/>
        </p:nvCxnSpPr>
        <p:spPr>
          <a:xfrm flipV="1">
            <a:off x="415713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BD0DA031-D1F3-4FC7-BA7F-CE65B48C8D18}"/>
              </a:ext>
            </a:extLst>
          </p:cNvPr>
          <p:cNvSpPr txBox="1"/>
          <p:nvPr/>
        </p:nvSpPr>
        <p:spPr>
          <a:xfrm>
            <a:off x="455334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0921EAB7-5460-422B-85E8-E290F232F70F}"/>
              </a:ext>
            </a:extLst>
          </p:cNvPr>
          <p:cNvCxnSpPr>
            <a:cxnSpLocks/>
          </p:cNvCxnSpPr>
          <p:nvPr/>
        </p:nvCxnSpPr>
        <p:spPr>
          <a:xfrm flipV="1">
            <a:off x="460465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41B946B6-8713-41FC-BE23-A045696CCEEB}"/>
              </a:ext>
            </a:extLst>
          </p:cNvPr>
          <p:cNvSpPr txBox="1"/>
          <p:nvPr/>
        </p:nvSpPr>
        <p:spPr>
          <a:xfrm>
            <a:off x="5007227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9A0A250-FD1D-429A-9A16-81085C253ABA}"/>
              </a:ext>
            </a:extLst>
          </p:cNvPr>
          <p:cNvCxnSpPr>
            <a:cxnSpLocks/>
          </p:cNvCxnSpPr>
          <p:nvPr/>
        </p:nvCxnSpPr>
        <p:spPr>
          <a:xfrm flipV="1">
            <a:off x="5054262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E60016E4-43A9-41FD-AD1C-B7C831D17090}"/>
              </a:ext>
            </a:extLst>
          </p:cNvPr>
          <p:cNvSpPr txBox="1"/>
          <p:nvPr/>
        </p:nvSpPr>
        <p:spPr>
          <a:xfrm>
            <a:off x="5421708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612623F9-777D-4221-BD58-D91B97FD81DF}"/>
              </a:ext>
            </a:extLst>
          </p:cNvPr>
          <p:cNvCxnSpPr>
            <a:cxnSpLocks/>
          </p:cNvCxnSpPr>
          <p:nvPr/>
        </p:nvCxnSpPr>
        <p:spPr>
          <a:xfrm flipV="1">
            <a:off x="546874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8" name="TextBox 207">
            <a:extLst>
              <a:ext uri="{FF2B5EF4-FFF2-40B4-BE49-F238E27FC236}">
                <a16:creationId xmlns:a16="http://schemas.microsoft.com/office/drawing/2014/main" id="{6CF63843-84C5-427B-AAF3-649859F06053}"/>
              </a:ext>
            </a:extLst>
          </p:cNvPr>
          <p:cNvSpPr txBox="1"/>
          <p:nvPr/>
        </p:nvSpPr>
        <p:spPr>
          <a:xfrm>
            <a:off x="5891656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</a:p>
        </p:txBody>
      </p: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5E610E77-787D-40BF-B4AA-A9E4C326E5A0}"/>
              </a:ext>
            </a:extLst>
          </p:cNvPr>
          <p:cNvCxnSpPr>
            <a:cxnSpLocks/>
          </p:cNvCxnSpPr>
          <p:nvPr/>
        </p:nvCxnSpPr>
        <p:spPr>
          <a:xfrm flipV="1">
            <a:off x="592728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E45E2921-CBA2-41E1-94FA-739D426F689D}"/>
              </a:ext>
            </a:extLst>
          </p:cNvPr>
          <p:cNvCxnSpPr>
            <a:cxnSpLocks/>
          </p:cNvCxnSpPr>
          <p:nvPr/>
        </p:nvCxnSpPr>
        <p:spPr>
          <a:xfrm flipV="1">
            <a:off x="6366608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45D4C472-5E10-47D6-9641-3116DA00FBCA}"/>
              </a:ext>
            </a:extLst>
          </p:cNvPr>
          <p:cNvSpPr txBox="1"/>
          <p:nvPr/>
        </p:nvSpPr>
        <p:spPr>
          <a:xfrm>
            <a:off x="6268772" y="3942841"/>
            <a:ext cx="18274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519263" y="5163703"/>
            <a:ext cx="1483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2635509" y="5528968"/>
            <a:ext cx="626468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true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[0,4)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94203ED-CA82-4DF8-9B4E-CD34157BFE1D}"/>
              </a:ext>
            </a:extLst>
          </p:cNvPr>
          <p:cNvSpPr txBox="1"/>
          <p:nvPr/>
        </p:nvSpPr>
        <p:spPr>
          <a:xfrm>
            <a:off x="2012955" y="2268303"/>
            <a:ext cx="631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true </a:t>
            </a:r>
          </a:p>
          <a:p>
            <a:pPr algn="r"/>
            <a:r>
              <a:rPr lang="en-US" dirty="0"/>
              <a:t>‘+’</a:t>
            </a:r>
          </a:p>
          <a:p>
            <a:pPr algn="r"/>
            <a:r>
              <a:rPr lang="en-US" dirty="0"/>
              <a:t>‘-’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2815A999-9E7F-4BB5-880D-6B6C55030344}"/>
              </a:ext>
            </a:extLst>
          </p:cNvPr>
          <p:cNvSpPr txBox="1"/>
          <p:nvPr/>
        </p:nvSpPr>
        <p:spPr>
          <a:xfrm>
            <a:off x="2657424" y="2259372"/>
            <a:ext cx="1645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Token(</a:t>
            </a:r>
            <a:r>
              <a:rPr lang="en-US" b="1" dirty="0"/>
              <a:t>true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dash</a:t>
            </a:r>
            <a:r>
              <a:rPr lang="en-US" dirty="0"/>
              <a:t>) }</a:t>
            </a:r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E6AC481F-D898-45C3-9769-4E34D7BDEB45}"/>
              </a:ext>
            </a:extLst>
          </p:cNvPr>
          <p:cNvSpPr/>
          <p:nvPr/>
        </p:nvSpPr>
        <p:spPr>
          <a:xfrm>
            <a:off x="10064246" y="255249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B08F7EDF-322B-41F1-9984-5A52FA481D14}"/>
              </a:ext>
            </a:extLst>
          </p:cNvPr>
          <p:cNvSpPr/>
          <p:nvPr/>
        </p:nvSpPr>
        <p:spPr>
          <a:xfrm>
            <a:off x="10108436" y="260069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7388445" y="246749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‘t’</a:t>
            </a:r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D5F04D49-C684-478B-9287-B59E2C846AEA}"/>
              </a:ext>
            </a:extLst>
          </p:cNvPr>
          <p:cNvSpPr/>
          <p:nvPr/>
        </p:nvSpPr>
        <p:spPr>
          <a:xfrm>
            <a:off x="7716388" y="254796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257" idx="2"/>
          </p:cNvCxnSpPr>
          <p:nvPr/>
        </p:nvCxnSpPr>
        <p:spPr>
          <a:xfrm>
            <a:off x="7453765" y="2786676"/>
            <a:ext cx="262623" cy="3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9" name="Oval 258">
            <a:extLst>
              <a:ext uri="{FF2B5EF4-FFF2-40B4-BE49-F238E27FC236}">
                <a16:creationId xmlns:a16="http://schemas.microsoft.com/office/drawing/2014/main" id="{ECCD8DD8-C563-430E-A909-8E761A4DC843}"/>
              </a:ext>
            </a:extLst>
          </p:cNvPr>
          <p:cNvSpPr/>
          <p:nvPr/>
        </p:nvSpPr>
        <p:spPr>
          <a:xfrm>
            <a:off x="8494184" y="255151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0017986E-7C75-475A-A18A-DBCFF659A5A9}"/>
              </a:ext>
            </a:extLst>
          </p:cNvPr>
          <p:cNvCxnSpPr>
            <a:cxnSpLocks/>
            <a:stCxn id="257" idx="6"/>
            <a:endCxn id="259" idx="2"/>
          </p:cNvCxnSpPr>
          <p:nvPr/>
        </p:nvCxnSpPr>
        <p:spPr>
          <a:xfrm>
            <a:off x="8208757" y="2790245"/>
            <a:ext cx="285427" cy="35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1" name="TextBox 260">
            <a:extLst>
              <a:ext uri="{FF2B5EF4-FFF2-40B4-BE49-F238E27FC236}">
                <a16:creationId xmlns:a16="http://schemas.microsoft.com/office/drawing/2014/main" id="{3D95D0A3-FC5A-4F9F-A210-1B845DD01BE2}"/>
              </a:ext>
            </a:extLst>
          </p:cNvPr>
          <p:cNvSpPr txBox="1"/>
          <p:nvPr/>
        </p:nvSpPr>
        <p:spPr>
          <a:xfrm flipH="1">
            <a:off x="8131268" y="246040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‘r’</a:t>
            </a:r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BFD35A45-6E02-49EF-BC26-3AC205A47893}"/>
              </a:ext>
            </a:extLst>
          </p:cNvPr>
          <p:cNvSpPr/>
          <p:nvPr/>
        </p:nvSpPr>
        <p:spPr>
          <a:xfrm>
            <a:off x="9271219" y="2555056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B49EDD8C-E2C1-48CD-92FC-B0F3A38D4B69}"/>
              </a:ext>
            </a:extLst>
          </p:cNvPr>
          <p:cNvCxnSpPr>
            <a:cxnSpLocks/>
            <a:stCxn id="259" idx="6"/>
            <a:endCxn id="262" idx="2"/>
          </p:cNvCxnSpPr>
          <p:nvPr/>
        </p:nvCxnSpPr>
        <p:spPr>
          <a:xfrm>
            <a:off x="8986552" y="2793789"/>
            <a:ext cx="284666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666FDD91-CEA7-4196-AC8E-C7D72F3961D2}"/>
              </a:ext>
            </a:extLst>
          </p:cNvPr>
          <p:cNvSpPr txBox="1"/>
          <p:nvPr/>
        </p:nvSpPr>
        <p:spPr>
          <a:xfrm flipH="1">
            <a:off x="8886644" y="246394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‘u’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A19D70CD-B113-47D8-B1D8-2681C3F2A30E}"/>
              </a:ext>
            </a:extLst>
          </p:cNvPr>
          <p:cNvSpPr txBox="1"/>
          <p:nvPr/>
        </p:nvSpPr>
        <p:spPr>
          <a:xfrm flipH="1">
            <a:off x="9674691" y="2467488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‘e’</a:t>
            </a: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68AF43D0-8660-4BFD-A25A-7E076DB36E17}"/>
              </a:ext>
            </a:extLst>
          </p:cNvPr>
          <p:cNvCxnSpPr>
            <a:cxnSpLocks/>
            <a:stCxn id="262" idx="6"/>
            <a:endCxn id="249" idx="2"/>
          </p:cNvCxnSpPr>
          <p:nvPr/>
        </p:nvCxnSpPr>
        <p:spPr>
          <a:xfrm flipV="1">
            <a:off x="9763587" y="2794773"/>
            <a:ext cx="300658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6961396" y="254439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7823528" y="3547831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6969570" y="356179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7461939" y="3790108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7867718" y="3591299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7422032" y="3506450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4C2A4E9E-7FA9-4744-A696-C792E8A5E83B}"/>
              </a:ext>
            </a:extLst>
          </p:cNvPr>
          <p:cNvSpPr/>
          <p:nvPr/>
        </p:nvSpPr>
        <p:spPr>
          <a:xfrm>
            <a:off x="7806177" y="449784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8A285AF4-B9CD-4FF7-8CD3-1FFD9E6FA2D6}"/>
              </a:ext>
            </a:extLst>
          </p:cNvPr>
          <p:cNvSpPr/>
          <p:nvPr/>
        </p:nvSpPr>
        <p:spPr>
          <a:xfrm>
            <a:off x="6952219" y="451181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270E5312-4AEE-4803-AABD-66B597B54C30}"/>
              </a:ext>
            </a:extLst>
          </p:cNvPr>
          <p:cNvCxnSpPr>
            <a:cxnSpLocks/>
            <a:stCxn id="274" idx="6"/>
            <a:endCxn id="273" idx="2"/>
          </p:cNvCxnSpPr>
          <p:nvPr/>
        </p:nvCxnSpPr>
        <p:spPr>
          <a:xfrm flipV="1">
            <a:off x="7444588" y="4740126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6" name="Oval 275">
            <a:extLst>
              <a:ext uri="{FF2B5EF4-FFF2-40B4-BE49-F238E27FC236}">
                <a16:creationId xmlns:a16="http://schemas.microsoft.com/office/drawing/2014/main" id="{0D0E7409-2154-4990-A411-3024256AB6C4}"/>
              </a:ext>
            </a:extLst>
          </p:cNvPr>
          <p:cNvSpPr/>
          <p:nvPr/>
        </p:nvSpPr>
        <p:spPr>
          <a:xfrm>
            <a:off x="7850367" y="4541317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BC7977D-27C4-4C05-894A-7B761305DABE}"/>
              </a:ext>
            </a:extLst>
          </p:cNvPr>
          <p:cNvSpPr txBox="1"/>
          <p:nvPr/>
        </p:nvSpPr>
        <p:spPr>
          <a:xfrm flipH="1">
            <a:off x="7404681" y="4456468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‘-’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7799460" y="5469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6945502" y="5483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7437871" y="5712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7843650" y="5513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7355432" y="5322194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6629641" y="216399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true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6615379" y="3194470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6635274" y="416075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dash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6750741" y="514906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6494C5-DA68-4EC2-8F7E-24111F55059A}"/>
              </a:ext>
            </a:extLst>
          </p:cNvPr>
          <p:cNvSpPr txBox="1"/>
          <p:nvPr/>
        </p:nvSpPr>
        <p:spPr>
          <a:xfrm>
            <a:off x="1808787" y="407996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0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08C2C8A-1104-4F85-8549-9551D1CDA34B}"/>
              </a:ext>
            </a:extLst>
          </p:cNvPr>
          <p:cNvSpPr txBox="1"/>
          <p:nvPr/>
        </p:nvSpPr>
        <p:spPr>
          <a:xfrm>
            <a:off x="1806949" y="4287452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19D1975-AC58-4EE1-93BF-E969808128D5}"/>
              </a:ext>
            </a:extLst>
          </p:cNvPr>
          <p:cNvSpPr txBox="1"/>
          <p:nvPr/>
        </p:nvSpPr>
        <p:spPr>
          <a:xfrm>
            <a:off x="1805111" y="4472903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400" baseline="-25000" dirty="0"/>
              <a:t>0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A515725-E7E6-4A8F-8D5F-BBACA6610AA9}"/>
              </a:ext>
            </a:extLst>
          </p:cNvPr>
          <p:cNvSpPr txBox="1"/>
          <p:nvPr/>
        </p:nvSpPr>
        <p:spPr>
          <a:xfrm>
            <a:off x="1814290" y="4691405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CA5D396-D1A7-4C2F-A716-8E54659537B0}"/>
              </a:ext>
            </a:extLst>
          </p:cNvPr>
          <p:cNvSpPr txBox="1"/>
          <p:nvPr/>
        </p:nvSpPr>
        <p:spPr>
          <a:xfrm>
            <a:off x="2290551" y="4078129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1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16579CD-1538-4DB2-A1E2-93480E25D20E}"/>
              </a:ext>
            </a:extLst>
          </p:cNvPr>
          <p:cNvSpPr txBox="1"/>
          <p:nvPr/>
        </p:nvSpPr>
        <p:spPr>
          <a:xfrm>
            <a:off x="2691675" y="4065274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2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061376C-8AA3-41C9-A6D3-69906AF11CEB}"/>
              </a:ext>
            </a:extLst>
          </p:cNvPr>
          <p:cNvSpPr txBox="1"/>
          <p:nvPr/>
        </p:nvSpPr>
        <p:spPr>
          <a:xfrm>
            <a:off x="3144898" y="4052419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3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B843E2A-2E63-42F8-A4A3-4A79CA10B58C}"/>
              </a:ext>
            </a:extLst>
          </p:cNvPr>
          <p:cNvSpPr txBox="1"/>
          <p:nvPr/>
        </p:nvSpPr>
        <p:spPr>
          <a:xfrm>
            <a:off x="3658706" y="4067114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3AD61CF-19B5-4855-A179-0B83F2A1F6F5}"/>
              </a:ext>
            </a:extLst>
          </p:cNvPr>
          <p:cNvSpPr txBox="1"/>
          <p:nvPr/>
        </p:nvSpPr>
        <p:spPr>
          <a:xfrm>
            <a:off x="3656868" y="427459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2A14CE6-1571-42EB-9FE9-B41CE1ABE71E}"/>
              </a:ext>
            </a:extLst>
          </p:cNvPr>
          <p:cNvSpPr txBox="1"/>
          <p:nvPr/>
        </p:nvSpPr>
        <p:spPr>
          <a:xfrm>
            <a:off x="3664209" y="4678552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D936AA1-4EDA-44E6-8919-C9A36ADFBE3F}"/>
              </a:ext>
            </a:extLst>
          </p:cNvPr>
          <p:cNvSpPr txBox="1"/>
          <p:nvPr/>
        </p:nvSpPr>
        <p:spPr>
          <a:xfrm>
            <a:off x="3644013" y="4460050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400" baseline="-25000" dirty="0"/>
              <a:t>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987C6280-7D70-4717-B2A7-075609F9A3DE}"/>
              </a:ext>
            </a:extLst>
          </p:cNvPr>
          <p:cNvSpPr txBox="1"/>
          <p:nvPr/>
        </p:nvSpPr>
        <p:spPr>
          <a:xfrm>
            <a:off x="3476935" y="4061598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4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25DF0-B68A-4A6C-A3DC-DD4BC08E90EA}"/>
              </a:ext>
            </a:extLst>
          </p:cNvPr>
          <p:cNvSpPr/>
          <p:nvPr/>
        </p:nvSpPr>
        <p:spPr>
          <a:xfrm>
            <a:off x="1704301" y="1930255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5C752B-AF73-429E-8F5A-E774A7370B74}"/>
              </a:ext>
            </a:extLst>
          </p:cNvPr>
          <p:cNvSpPr txBox="1"/>
          <p:nvPr/>
        </p:nvSpPr>
        <p:spPr>
          <a:xfrm>
            <a:off x="1625892" y="3130870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185" name="Cross 184">
            <a:extLst>
              <a:ext uri="{FF2B5EF4-FFF2-40B4-BE49-F238E27FC236}">
                <a16:creationId xmlns:a16="http://schemas.microsoft.com/office/drawing/2014/main" id="{8EAA7E37-BFA8-4A05-87CE-AAC4B06781C7}"/>
              </a:ext>
            </a:extLst>
          </p:cNvPr>
          <p:cNvSpPr/>
          <p:nvPr/>
        </p:nvSpPr>
        <p:spPr>
          <a:xfrm rot="2795806">
            <a:off x="2364236" y="436772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Cross 185">
            <a:extLst>
              <a:ext uri="{FF2B5EF4-FFF2-40B4-BE49-F238E27FC236}">
                <a16:creationId xmlns:a16="http://schemas.microsoft.com/office/drawing/2014/main" id="{DBBA5B54-F2CC-4984-A0E6-F61D51D1103C}"/>
              </a:ext>
            </a:extLst>
          </p:cNvPr>
          <p:cNvSpPr/>
          <p:nvPr/>
        </p:nvSpPr>
        <p:spPr>
          <a:xfrm rot="2795806">
            <a:off x="2362874" y="4579723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Cross 186">
            <a:extLst>
              <a:ext uri="{FF2B5EF4-FFF2-40B4-BE49-F238E27FC236}">
                <a16:creationId xmlns:a16="http://schemas.microsoft.com/office/drawing/2014/main" id="{B7519AF1-B53E-4939-9AD4-0408B4322CA3}"/>
              </a:ext>
            </a:extLst>
          </p:cNvPr>
          <p:cNvSpPr/>
          <p:nvPr/>
        </p:nvSpPr>
        <p:spPr>
          <a:xfrm rot="2795806">
            <a:off x="2361512" y="4791720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Cross 187">
            <a:extLst>
              <a:ext uri="{FF2B5EF4-FFF2-40B4-BE49-F238E27FC236}">
                <a16:creationId xmlns:a16="http://schemas.microsoft.com/office/drawing/2014/main" id="{FFD0C0AE-ECC1-43CD-B892-711CD1053853}"/>
              </a:ext>
            </a:extLst>
          </p:cNvPr>
          <p:cNvSpPr/>
          <p:nvPr/>
        </p:nvSpPr>
        <p:spPr>
          <a:xfrm rot="2795806">
            <a:off x="2788523" y="436772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Cross 188">
            <a:extLst>
              <a:ext uri="{FF2B5EF4-FFF2-40B4-BE49-F238E27FC236}">
                <a16:creationId xmlns:a16="http://schemas.microsoft.com/office/drawing/2014/main" id="{4F9B818F-AA90-4DE7-8B9B-A4ACBF6DA3F7}"/>
              </a:ext>
            </a:extLst>
          </p:cNvPr>
          <p:cNvSpPr/>
          <p:nvPr/>
        </p:nvSpPr>
        <p:spPr>
          <a:xfrm rot="2795806">
            <a:off x="2787161" y="4579724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Cross 189">
            <a:extLst>
              <a:ext uri="{FF2B5EF4-FFF2-40B4-BE49-F238E27FC236}">
                <a16:creationId xmlns:a16="http://schemas.microsoft.com/office/drawing/2014/main" id="{1A87E291-E334-4C25-BB4A-E1CFB9B78DF9}"/>
              </a:ext>
            </a:extLst>
          </p:cNvPr>
          <p:cNvSpPr/>
          <p:nvPr/>
        </p:nvSpPr>
        <p:spPr>
          <a:xfrm rot="2795806">
            <a:off x="2785799" y="4791721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Cross 190">
            <a:extLst>
              <a:ext uri="{FF2B5EF4-FFF2-40B4-BE49-F238E27FC236}">
                <a16:creationId xmlns:a16="http://schemas.microsoft.com/office/drawing/2014/main" id="{B677CB10-F946-489A-9BA9-13740EA2A425}"/>
              </a:ext>
            </a:extLst>
          </p:cNvPr>
          <p:cNvSpPr/>
          <p:nvPr/>
        </p:nvSpPr>
        <p:spPr>
          <a:xfrm rot="2795806">
            <a:off x="3239005" y="4367728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Cross 191">
            <a:extLst>
              <a:ext uri="{FF2B5EF4-FFF2-40B4-BE49-F238E27FC236}">
                <a16:creationId xmlns:a16="http://schemas.microsoft.com/office/drawing/2014/main" id="{71A5F3E5-DFF5-4378-80CC-993B0A3F058A}"/>
              </a:ext>
            </a:extLst>
          </p:cNvPr>
          <p:cNvSpPr/>
          <p:nvPr/>
        </p:nvSpPr>
        <p:spPr>
          <a:xfrm rot="2795806">
            <a:off x="3237643" y="4579725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Cross 192">
            <a:extLst>
              <a:ext uri="{FF2B5EF4-FFF2-40B4-BE49-F238E27FC236}">
                <a16:creationId xmlns:a16="http://schemas.microsoft.com/office/drawing/2014/main" id="{D199A576-B103-45FF-8E70-A0B525F8A684}"/>
              </a:ext>
            </a:extLst>
          </p:cNvPr>
          <p:cNvSpPr/>
          <p:nvPr/>
        </p:nvSpPr>
        <p:spPr>
          <a:xfrm rot="2795806">
            <a:off x="3236281" y="479172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Cross 193">
            <a:extLst>
              <a:ext uri="{FF2B5EF4-FFF2-40B4-BE49-F238E27FC236}">
                <a16:creationId xmlns:a16="http://schemas.microsoft.com/office/drawing/2014/main" id="{9736FE48-DFCA-4B1A-A018-D575E4278730}"/>
              </a:ext>
            </a:extLst>
          </p:cNvPr>
          <p:cNvSpPr/>
          <p:nvPr/>
        </p:nvSpPr>
        <p:spPr>
          <a:xfrm rot="2795806">
            <a:off x="3560899" y="4367729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Cross 194">
            <a:extLst>
              <a:ext uri="{FF2B5EF4-FFF2-40B4-BE49-F238E27FC236}">
                <a16:creationId xmlns:a16="http://schemas.microsoft.com/office/drawing/2014/main" id="{FB54C900-1E6C-442C-9531-FD2E252EED9C}"/>
              </a:ext>
            </a:extLst>
          </p:cNvPr>
          <p:cNvSpPr/>
          <p:nvPr/>
        </p:nvSpPr>
        <p:spPr>
          <a:xfrm rot="2795806">
            <a:off x="3559537" y="457972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Cross 195">
            <a:extLst>
              <a:ext uri="{FF2B5EF4-FFF2-40B4-BE49-F238E27FC236}">
                <a16:creationId xmlns:a16="http://schemas.microsoft.com/office/drawing/2014/main" id="{3BF72926-A37F-4D1A-AA50-4223C709171C}"/>
              </a:ext>
            </a:extLst>
          </p:cNvPr>
          <p:cNvSpPr/>
          <p:nvPr/>
        </p:nvSpPr>
        <p:spPr>
          <a:xfrm rot="2795806">
            <a:off x="3558175" y="4791723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6FD6CBFA-6017-44C7-948E-32703F0EE80B}"/>
              </a:ext>
            </a:extLst>
          </p:cNvPr>
          <p:cNvCxnSpPr>
            <a:cxnSpLocks/>
          </p:cNvCxnSpPr>
          <p:nvPr/>
        </p:nvCxnSpPr>
        <p:spPr>
          <a:xfrm flipH="1">
            <a:off x="3721894" y="4155331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B7E50-99F1-499A-97EA-A2275A28AD08}"/>
              </a:ext>
            </a:extLst>
          </p:cNvPr>
          <p:cNvSpPr/>
          <p:nvPr/>
        </p:nvSpPr>
        <p:spPr>
          <a:xfrm>
            <a:off x="3557604" y="4137025"/>
            <a:ext cx="157146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5AD9859-0111-45C0-A14C-BF9C6C874706}"/>
              </a:ext>
            </a:extLst>
          </p:cNvPr>
          <p:cNvGrpSpPr/>
          <p:nvPr/>
        </p:nvGrpSpPr>
        <p:grpSpPr>
          <a:xfrm>
            <a:off x="8066044" y="5102737"/>
            <a:ext cx="2034660" cy="1010012"/>
            <a:chOff x="6542044" y="5102737"/>
            <a:chExt cx="2034660" cy="1010012"/>
          </a:xfrm>
        </p:grpSpPr>
        <p:sp>
          <p:nvSpPr>
            <p:cNvPr id="244" name="Rectangle: Rounded Corners 243">
              <a:extLst>
                <a:ext uri="{FF2B5EF4-FFF2-40B4-BE49-F238E27FC236}">
                  <a16:creationId xmlns:a16="http://schemas.microsoft.com/office/drawing/2014/main" id="{D24947B6-18BC-4942-9622-CE3EE2F96EE9}"/>
                </a:ext>
              </a:extLst>
            </p:cNvPr>
            <p:cNvSpPr/>
            <p:nvPr/>
          </p:nvSpPr>
          <p:spPr>
            <a:xfrm>
              <a:off x="7046258" y="5102737"/>
              <a:ext cx="1530446" cy="1010012"/>
            </a:xfrm>
            <a:prstGeom prst="roundRect">
              <a:avLst/>
            </a:prstGeom>
            <a:noFill/>
            <a:ln w="28575">
              <a:solidFill>
                <a:srgbClr val="B686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5605507-B88A-4DC4-AFA1-96791264DB77}"/>
                </a:ext>
              </a:extLst>
            </p:cNvPr>
            <p:cNvSpPr txBox="1"/>
            <p:nvPr/>
          </p:nvSpPr>
          <p:spPr>
            <a:xfrm>
              <a:off x="7001516" y="5146338"/>
              <a:ext cx="15309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Special State:</a:t>
              </a:r>
            </a:p>
            <a:p>
              <a:pPr algn="ctr"/>
              <a:r>
                <a:rPr lang="en-US" dirty="0"/>
                <a:t>Return EOF</a:t>
              </a:r>
            </a:p>
            <a:p>
              <a:pPr algn="ctr"/>
              <a:r>
                <a:rPr lang="en-US" dirty="0"/>
                <a:t>Accept stream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425A3B1-BF22-49BB-9A74-610897095298}"/>
                </a:ext>
              </a:extLst>
            </p:cNvPr>
            <p:cNvSpPr/>
            <p:nvPr/>
          </p:nvSpPr>
          <p:spPr>
            <a:xfrm>
              <a:off x="6542044" y="5228139"/>
              <a:ext cx="495759" cy="368439"/>
            </a:xfrm>
            <a:custGeom>
              <a:avLst/>
              <a:gdLst>
                <a:gd name="connsiteX0" fmla="*/ 495759 w 495759"/>
                <a:gd name="connsiteY0" fmla="*/ 368439 h 368439"/>
                <a:gd name="connsiteX1" fmla="*/ 154236 w 495759"/>
                <a:gd name="connsiteY1" fmla="*/ 4882 h 368439"/>
                <a:gd name="connsiteX2" fmla="*/ 0 w 495759"/>
                <a:gd name="connsiteY2" fmla="*/ 192169 h 36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759" h="368439">
                  <a:moveTo>
                    <a:pt x="495759" y="368439"/>
                  </a:moveTo>
                  <a:cubicBezTo>
                    <a:pt x="366310" y="201349"/>
                    <a:pt x="236862" y="34260"/>
                    <a:pt x="154236" y="4882"/>
                  </a:cubicBezTo>
                  <a:cubicBezTo>
                    <a:pt x="71609" y="-24496"/>
                    <a:pt x="35804" y="83836"/>
                    <a:pt x="0" y="192169"/>
                  </a:cubicBezTo>
                </a:path>
              </a:pathLst>
            </a:custGeom>
            <a:noFill/>
            <a:ln w="28575">
              <a:solidFill>
                <a:srgbClr val="B686DA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1245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2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2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2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  <p:bldP spid="178" grpId="1" animBg="1"/>
      <p:bldP spid="175" grpId="0" animBg="1"/>
      <p:bldP spid="175" grpId="1" animBg="1"/>
      <p:bldP spid="157" grpId="0" animBg="1"/>
      <p:bldP spid="157" grpId="1" animBg="1"/>
      <p:bldP spid="158" grpId="0" animBg="1"/>
      <p:bldP spid="7" grpId="0" animBg="1"/>
      <p:bldP spid="7" grpId="1" animBg="1"/>
      <p:bldP spid="130" grpId="0" animBg="1"/>
      <p:bldP spid="131" grpId="0" animBg="1"/>
      <p:bldP spid="132" grpId="0" animBg="1"/>
      <p:bldP spid="133" grpId="0" animBg="1"/>
      <p:bldP spid="135" grpId="0" animBg="1"/>
      <p:bldP spid="136" grpId="0" animBg="1"/>
      <p:bldP spid="154" grpId="0" animBg="1"/>
      <p:bldP spid="160" grpId="0" animBg="1"/>
      <p:bldP spid="162" grpId="0" animBg="1"/>
      <p:bldP spid="165" grpId="0" animBg="1"/>
      <p:bldP spid="166" grpId="0"/>
      <p:bldP spid="167" grpId="0"/>
      <p:bldP spid="169" grpId="0"/>
      <p:bldP spid="170" grpId="0"/>
      <p:bldP spid="198" grpId="0"/>
      <p:bldP spid="200" grpId="0"/>
      <p:bldP spid="202" grpId="0"/>
      <p:bldP spid="204" grpId="0"/>
      <p:bldP spid="206" grpId="0"/>
      <p:bldP spid="208" grpId="0"/>
      <p:bldP spid="210" grpId="0"/>
      <p:bldP spid="216" grpId="0"/>
      <p:bldP spid="220" grpId="0" animBg="1"/>
      <p:bldP spid="278" grpId="0" animBg="1"/>
      <p:bldP spid="279" grpId="0" animBg="1"/>
      <p:bldP spid="281" grpId="0" animBg="1"/>
      <p:bldP spid="282" grpId="0"/>
      <p:bldP spid="105" grpId="0"/>
      <p:bldP spid="4" grpId="0"/>
      <p:bldP spid="4" grpId="1"/>
      <p:bldP spid="108" grpId="0"/>
      <p:bldP spid="108" grpId="1"/>
      <p:bldP spid="109" grpId="0"/>
      <p:bldP spid="109" grpId="1"/>
      <p:bldP spid="110" grpId="0"/>
      <p:bldP spid="110" grpId="1"/>
      <p:bldP spid="111" grpId="0"/>
      <p:bldP spid="111" grpId="1"/>
      <p:bldP spid="113" grpId="0"/>
      <p:bldP spid="113" grpId="1"/>
      <p:bldP spid="115" grpId="0"/>
      <p:bldP spid="115" grpId="1"/>
      <p:bldP spid="117" grpId="0"/>
      <p:bldP spid="118" grpId="0"/>
      <p:bldP spid="119" grpId="0"/>
      <p:bldP spid="120" grpId="0"/>
      <p:bldP spid="149" grpId="0"/>
      <p:bldP spid="149" grpId="1"/>
      <p:bldP spid="174" grpId="0"/>
      <p:bldP spid="185" grpId="0" animBg="1"/>
      <p:bldP spid="185" grpId="1" animBg="1"/>
      <p:bldP spid="186" grpId="0" animBg="1"/>
      <p:bldP spid="186" grpId="1" animBg="1"/>
      <p:bldP spid="187" grpId="0" animBg="1"/>
      <p:bldP spid="187" grpId="1" animBg="1"/>
      <p:bldP spid="188" grpId="0" animBg="1"/>
      <p:bldP spid="188" grpId="1" animBg="1"/>
      <p:bldP spid="189" grpId="0" animBg="1"/>
      <p:bldP spid="189" grpId="1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5" grpId="0" animBg="1"/>
      <p:bldP spid="15" grpId="1" animBg="1"/>
    </p:bldLst>
  </p:timing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 158">
            <a:extLst>
              <a:ext uri="{FF2B5EF4-FFF2-40B4-BE49-F238E27FC236}">
                <a16:creationId xmlns:a16="http://schemas.microsoft.com/office/drawing/2014/main" id="{02CD7403-064E-400D-9334-7563D2E23167}"/>
              </a:ext>
            </a:extLst>
          </p:cNvPr>
          <p:cNvSpPr/>
          <p:nvPr/>
        </p:nvSpPr>
        <p:spPr>
          <a:xfrm>
            <a:off x="3987410" y="3937287"/>
            <a:ext cx="379904" cy="10621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141D6416-1196-442D-B6D8-BD73668B3F87}"/>
              </a:ext>
            </a:extLst>
          </p:cNvPr>
          <p:cNvSpPr/>
          <p:nvPr/>
        </p:nvSpPr>
        <p:spPr>
          <a:xfrm>
            <a:off x="3544966" y="3938521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5522EF8-0E7D-447D-AC28-3B0F7177683E}"/>
              </a:ext>
            </a:extLst>
          </p:cNvPr>
          <p:cNvGrpSpPr/>
          <p:nvPr/>
        </p:nvGrpSpPr>
        <p:grpSpPr>
          <a:xfrm>
            <a:off x="1811080" y="1188520"/>
            <a:ext cx="8367823" cy="369332"/>
            <a:chOff x="287079" y="2955849"/>
            <a:chExt cx="8367823" cy="36933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34201D-0F8A-4BFA-9750-097F26FC9A88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7A7523-469A-4C5F-B4FE-86783B498C74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E322CA9-03AE-4DAC-95CA-2D60A7419E36}"/>
              </a:ext>
            </a:extLst>
          </p:cNvPr>
          <p:cNvSpPr txBox="1"/>
          <p:nvPr/>
        </p:nvSpPr>
        <p:spPr>
          <a:xfrm>
            <a:off x="1875914" y="1532171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5164845-655C-405C-82D1-A4986B42E802}"/>
              </a:ext>
            </a:extLst>
          </p:cNvPr>
          <p:cNvSpPr txBox="1"/>
          <p:nvPr/>
        </p:nvSpPr>
        <p:spPr>
          <a:xfrm>
            <a:off x="208191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19EE525-FF58-40BF-A328-86921A0A90EC}"/>
              </a:ext>
            </a:extLst>
          </p:cNvPr>
          <p:cNvSpPr txBox="1"/>
          <p:nvPr/>
        </p:nvSpPr>
        <p:spPr>
          <a:xfrm>
            <a:off x="251898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ECA924-9311-4B86-8138-6A47AED892CD}"/>
              </a:ext>
            </a:extLst>
          </p:cNvPr>
          <p:cNvSpPr txBox="1"/>
          <p:nvPr/>
        </p:nvSpPr>
        <p:spPr>
          <a:xfrm>
            <a:off x="295605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4E55CFD-F8AE-4E5D-AD59-2009424C8C28}"/>
              </a:ext>
            </a:extLst>
          </p:cNvPr>
          <p:cNvSpPr txBox="1"/>
          <p:nvPr/>
        </p:nvSpPr>
        <p:spPr>
          <a:xfrm>
            <a:off x="339312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70092A2-8C89-4C37-A264-FF9A082BC359}"/>
              </a:ext>
            </a:extLst>
          </p:cNvPr>
          <p:cNvSpPr txBox="1"/>
          <p:nvPr/>
        </p:nvSpPr>
        <p:spPr>
          <a:xfrm>
            <a:off x="383019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58B028B-57F6-42C8-98A8-36D6CAA3AE55}"/>
              </a:ext>
            </a:extLst>
          </p:cNvPr>
          <p:cNvSpPr txBox="1"/>
          <p:nvPr/>
        </p:nvSpPr>
        <p:spPr>
          <a:xfrm>
            <a:off x="426726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721CEC3-A9AB-414E-8C79-F2426CC173F7}"/>
              </a:ext>
            </a:extLst>
          </p:cNvPr>
          <p:cNvSpPr txBox="1"/>
          <p:nvPr/>
        </p:nvSpPr>
        <p:spPr>
          <a:xfrm>
            <a:off x="470433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58DCAF0C-411C-4396-92C5-D13E83DEE1B4}"/>
              </a:ext>
            </a:extLst>
          </p:cNvPr>
          <p:cNvSpPr txBox="1"/>
          <p:nvPr/>
        </p:nvSpPr>
        <p:spPr>
          <a:xfrm>
            <a:off x="514140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E1A6AA2-85D1-4AAF-A497-D6DF6DCACFA9}"/>
              </a:ext>
            </a:extLst>
          </p:cNvPr>
          <p:cNvSpPr txBox="1"/>
          <p:nvPr/>
        </p:nvSpPr>
        <p:spPr>
          <a:xfrm>
            <a:off x="557847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F24ADE84-A6AE-4CDD-A3F4-02971E784627}"/>
              </a:ext>
            </a:extLst>
          </p:cNvPr>
          <p:cNvSpPr txBox="1"/>
          <p:nvPr/>
        </p:nvSpPr>
        <p:spPr>
          <a:xfrm>
            <a:off x="5982489" y="3509910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B05BA7-7F15-47C9-A215-D3A1877E18CB}"/>
              </a:ext>
            </a:extLst>
          </p:cNvPr>
          <p:cNvSpPr txBox="1"/>
          <p:nvPr/>
        </p:nvSpPr>
        <p:spPr>
          <a:xfrm>
            <a:off x="192997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90A840D3-F73E-490F-8A24-672EE3FBE477}"/>
              </a:ext>
            </a:extLst>
          </p:cNvPr>
          <p:cNvCxnSpPr>
            <a:cxnSpLocks/>
          </p:cNvCxnSpPr>
          <p:nvPr/>
        </p:nvCxnSpPr>
        <p:spPr>
          <a:xfrm flipV="1">
            <a:off x="197700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8E6070AE-E047-4D2C-B5F0-F32D7DA5DC5B}"/>
              </a:ext>
            </a:extLst>
          </p:cNvPr>
          <p:cNvSpPr txBox="1"/>
          <p:nvPr/>
        </p:nvSpPr>
        <p:spPr>
          <a:xfrm>
            <a:off x="239839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4C8D9364-81E3-477F-8CE8-BD5FA7E822C7}"/>
              </a:ext>
            </a:extLst>
          </p:cNvPr>
          <p:cNvCxnSpPr>
            <a:cxnSpLocks/>
          </p:cNvCxnSpPr>
          <p:nvPr/>
        </p:nvCxnSpPr>
        <p:spPr>
          <a:xfrm flipV="1">
            <a:off x="244542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53F0ED0E-6D0A-4226-8339-5BF111855F56}"/>
              </a:ext>
            </a:extLst>
          </p:cNvPr>
          <p:cNvSpPr txBox="1"/>
          <p:nvPr/>
        </p:nvSpPr>
        <p:spPr>
          <a:xfrm>
            <a:off x="281922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C441E286-EF32-40A4-9ADC-F23F8D02919C}"/>
              </a:ext>
            </a:extLst>
          </p:cNvPr>
          <p:cNvCxnSpPr>
            <a:cxnSpLocks/>
          </p:cNvCxnSpPr>
          <p:nvPr/>
        </p:nvCxnSpPr>
        <p:spPr>
          <a:xfrm flipV="1">
            <a:off x="2855627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1EECD52-11BC-486B-AD97-9D0B8E74A95D}"/>
              </a:ext>
            </a:extLst>
          </p:cNvPr>
          <p:cNvSpPr txBox="1"/>
          <p:nvPr/>
        </p:nvSpPr>
        <p:spPr>
          <a:xfrm>
            <a:off x="3270121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246FC260-A8B4-400D-A149-2422CE021258}"/>
              </a:ext>
            </a:extLst>
          </p:cNvPr>
          <p:cNvCxnSpPr>
            <a:cxnSpLocks/>
          </p:cNvCxnSpPr>
          <p:nvPr/>
        </p:nvCxnSpPr>
        <p:spPr>
          <a:xfrm flipV="1">
            <a:off x="330652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328CFB75-1C28-45D9-8780-12A6E427BAAC}"/>
              </a:ext>
            </a:extLst>
          </p:cNvPr>
          <p:cNvSpPr txBox="1"/>
          <p:nvPr/>
        </p:nvSpPr>
        <p:spPr>
          <a:xfrm>
            <a:off x="3678633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2846EB19-7DB5-4DB2-98EA-2438D1BCC980}"/>
              </a:ext>
            </a:extLst>
          </p:cNvPr>
          <p:cNvCxnSpPr>
            <a:cxnSpLocks/>
          </p:cNvCxnSpPr>
          <p:nvPr/>
        </p:nvCxnSpPr>
        <p:spPr>
          <a:xfrm flipV="1">
            <a:off x="373630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2DFCDE1D-D029-45FB-8275-EA7C2BE72AE1}"/>
              </a:ext>
            </a:extLst>
          </p:cNvPr>
          <p:cNvSpPr txBox="1"/>
          <p:nvPr/>
        </p:nvSpPr>
        <p:spPr>
          <a:xfrm>
            <a:off x="413251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971C48CB-2C2F-4D30-8CC5-8805E8910B16}"/>
              </a:ext>
            </a:extLst>
          </p:cNvPr>
          <p:cNvCxnSpPr>
            <a:cxnSpLocks/>
          </p:cNvCxnSpPr>
          <p:nvPr/>
        </p:nvCxnSpPr>
        <p:spPr>
          <a:xfrm flipV="1">
            <a:off x="415713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BD0DA031-D1F3-4FC7-BA7F-CE65B48C8D18}"/>
              </a:ext>
            </a:extLst>
          </p:cNvPr>
          <p:cNvSpPr txBox="1"/>
          <p:nvPr/>
        </p:nvSpPr>
        <p:spPr>
          <a:xfrm>
            <a:off x="455334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0921EAB7-5460-422B-85E8-E290F232F70F}"/>
              </a:ext>
            </a:extLst>
          </p:cNvPr>
          <p:cNvCxnSpPr>
            <a:cxnSpLocks/>
          </p:cNvCxnSpPr>
          <p:nvPr/>
        </p:nvCxnSpPr>
        <p:spPr>
          <a:xfrm flipV="1">
            <a:off x="460465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41B946B6-8713-41FC-BE23-A045696CCEEB}"/>
              </a:ext>
            </a:extLst>
          </p:cNvPr>
          <p:cNvSpPr txBox="1"/>
          <p:nvPr/>
        </p:nvSpPr>
        <p:spPr>
          <a:xfrm>
            <a:off x="5007227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9A0A250-FD1D-429A-9A16-81085C253ABA}"/>
              </a:ext>
            </a:extLst>
          </p:cNvPr>
          <p:cNvCxnSpPr>
            <a:cxnSpLocks/>
          </p:cNvCxnSpPr>
          <p:nvPr/>
        </p:nvCxnSpPr>
        <p:spPr>
          <a:xfrm flipV="1">
            <a:off x="5054262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E60016E4-43A9-41FD-AD1C-B7C831D17090}"/>
              </a:ext>
            </a:extLst>
          </p:cNvPr>
          <p:cNvSpPr txBox="1"/>
          <p:nvPr/>
        </p:nvSpPr>
        <p:spPr>
          <a:xfrm>
            <a:off x="5421708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612623F9-777D-4221-BD58-D91B97FD81DF}"/>
              </a:ext>
            </a:extLst>
          </p:cNvPr>
          <p:cNvCxnSpPr>
            <a:cxnSpLocks/>
          </p:cNvCxnSpPr>
          <p:nvPr/>
        </p:nvCxnSpPr>
        <p:spPr>
          <a:xfrm flipV="1">
            <a:off x="546874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8" name="TextBox 207">
            <a:extLst>
              <a:ext uri="{FF2B5EF4-FFF2-40B4-BE49-F238E27FC236}">
                <a16:creationId xmlns:a16="http://schemas.microsoft.com/office/drawing/2014/main" id="{6CF63843-84C5-427B-AAF3-649859F06053}"/>
              </a:ext>
            </a:extLst>
          </p:cNvPr>
          <p:cNvSpPr txBox="1"/>
          <p:nvPr/>
        </p:nvSpPr>
        <p:spPr>
          <a:xfrm>
            <a:off x="5891656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</a:p>
        </p:txBody>
      </p: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5E610E77-787D-40BF-B4AA-A9E4C326E5A0}"/>
              </a:ext>
            </a:extLst>
          </p:cNvPr>
          <p:cNvCxnSpPr>
            <a:cxnSpLocks/>
          </p:cNvCxnSpPr>
          <p:nvPr/>
        </p:nvCxnSpPr>
        <p:spPr>
          <a:xfrm flipV="1">
            <a:off x="592728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E45E2921-CBA2-41E1-94FA-739D426F689D}"/>
              </a:ext>
            </a:extLst>
          </p:cNvPr>
          <p:cNvCxnSpPr>
            <a:cxnSpLocks/>
          </p:cNvCxnSpPr>
          <p:nvPr/>
        </p:nvCxnSpPr>
        <p:spPr>
          <a:xfrm flipV="1">
            <a:off x="6366608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45D4C472-5E10-47D6-9641-3116DA00FBCA}"/>
              </a:ext>
            </a:extLst>
          </p:cNvPr>
          <p:cNvSpPr txBox="1"/>
          <p:nvPr/>
        </p:nvSpPr>
        <p:spPr>
          <a:xfrm>
            <a:off x="6268772" y="3942841"/>
            <a:ext cx="18274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519263" y="5163703"/>
            <a:ext cx="1483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3526607" y="5523083"/>
            <a:ext cx="687924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2635509" y="5528968"/>
            <a:ext cx="626468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true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[0,4)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94203ED-CA82-4DF8-9B4E-CD34157BFE1D}"/>
              </a:ext>
            </a:extLst>
          </p:cNvPr>
          <p:cNvSpPr txBox="1"/>
          <p:nvPr/>
        </p:nvSpPr>
        <p:spPr>
          <a:xfrm>
            <a:off x="2012955" y="2268303"/>
            <a:ext cx="631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true </a:t>
            </a:r>
          </a:p>
          <a:p>
            <a:pPr algn="r"/>
            <a:r>
              <a:rPr lang="en-US" dirty="0"/>
              <a:t>‘+’</a:t>
            </a:r>
          </a:p>
          <a:p>
            <a:pPr algn="r"/>
            <a:r>
              <a:rPr lang="en-US" dirty="0"/>
              <a:t>‘-’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2815A999-9E7F-4BB5-880D-6B6C55030344}"/>
              </a:ext>
            </a:extLst>
          </p:cNvPr>
          <p:cNvSpPr txBox="1"/>
          <p:nvPr/>
        </p:nvSpPr>
        <p:spPr>
          <a:xfrm>
            <a:off x="2657424" y="2259372"/>
            <a:ext cx="1645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Token(</a:t>
            </a:r>
            <a:r>
              <a:rPr lang="en-US" b="1" dirty="0"/>
              <a:t>true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dash</a:t>
            </a:r>
            <a:r>
              <a:rPr lang="en-US" dirty="0"/>
              <a:t>) }</a:t>
            </a:r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E6AC481F-D898-45C3-9769-4E34D7BDEB45}"/>
              </a:ext>
            </a:extLst>
          </p:cNvPr>
          <p:cNvSpPr/>
          <p:nvPr/>
        </p:nvSpPr>
        <p:spPr>
          <a:xfrm>
            <a:off x="10064246" y="255249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B08F7EDF-322B-41F1-9984-5A52FA481D14}"/>
              </a:ext>
            </a:extLst>
          </p:cNvPr>
          <p:cNvSpPr/>
          <p:nvPr/>
        </p:nvSpPr>
        <p:spPr>
          <a:xfrm>
            <a:off x="10108436" y="260069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7388445" y="246749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‘t’</a:t>
            </a:r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D5F04D49-C684-478B-9287-B59E2C846AEA}"/>
              </a:ext>
            </a:extLst>
          </p:cNvPr>
          <p:cNvSpPr/>
          <p:nvPr/>
        </p:nvSpPr>
        <p:spPr>
          <a:xfrm>
            <a:off x="7716388" y="254796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257" idx="2"/>
          </p:cNvCxnSpPr>
          <p:nvPr/>
        </p:nvCxnSpPr>
        <p:spPr>
          <a:xfrm>
            <a:off x="7453765" y="2786676"/>
            <a:ext cx="262623" cy="3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9" name="Oval 258">
            <a:extLst>
              <a:ext uri="{FF2B5EF4-FFF2-40B4-BE49-F238E27FC236}">
                <a16:creationId xmlns:a16="http://schemas.microsoft.com/office/drawing/2014/main" id="{ECCD8DD8-C563-430E-A909-8E761A4DC843}"/>
              </a:ext>
            </a:extLst>
          </p:cNvPr>
          <p:cNvSpPr/>
          <p:nvPr/>
        </p:nvSpPr>
        <p:spPr>
          <a:xfrm>
            <a:off x="8494184" y="255151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0017986E-7C75-475A-A18A-DBCFF659A5A9}"/>
              </a:ext>
            </a:extLst>
          </p:cNvPr>
          <p:cNvCxnSpPr>
            <a:cxnSpLocks/>
            <a:stCxn id="257" idx="6"/>
            <a:endCxn id="259" idx="2"/>
          </p:cNvCxnSpPr>
          <p:nvPr/>
        </p:nvCxnSpPr>
        <p:spPr>
          <a:xfrm>
            <a:off x="8208757" y="2790245"/>
            <a:ext cx="285427" cy="35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1" name="TextBox 260">
            <a:extLst>
              <a:ext uri="{FF2B5EF4-FFF2-40B4-BE49-F238E27FC236}">
                <a16:creationId xmlns:a16="http://schemas.microsoft.com/office/drawing/2014/main" id="{3D95D0A3-FC5A-4F9F-A210-1B845DD01BE2}"/>
              </a:ext>
            </a:extLst>
          </p:cNvPr>
          <p:cNvSpPr txBox="1"/>
          <p:nvPr/>
        </p:nvSpPr>
        <p:spPr>
          <a:xfrm flipH="1">
            <a:off x="8131268" y="246040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‘r’</a:t>
            </a:r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BFD35A45-6E02-49EF-BC26-3AC205A47893}"/>
              </a:ext>
            </a:extLst>
          </p:cNvPr>
          <p:cNvSpPr/>
          <p:nvPr/>
        </p:nvSpPr>
        <p:spPr>
          <a:xfrm>
            <a:off x="9271219" y="2555056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B49EDD8C-E2C1-48CD-92FC-B0F3A38D4B69}"/>
              </a:ext>
            </a:extLst>
          </p:cNvPr>
          <p:cNvCxnSpPr>
            <a:cxnSpLocks/>
            <a:stCxn id="259" idx="6"/>
            <a:endCxn id="262" idx="2"/>
          </p:cNvCxnSpPr>
          <p:nvPr/>
        </p:nvCxnSpPr>
        <p:spPr>
          <a:xfrm>
            <a:off x="8986552" y="2793789"/>
            <a:ext cx="284666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666FDD91-CEA7-4196-AC8E-C7D72F3961D2}"/>
              </a:ext>
            </a:extLst>
          </p:cNvPr>
          <p:cNvSpPr txBox="1"/>
          <p:nvPr/>
        </p:nvSpPr>
        <p:spPr>
          <a:xfrm flipH="1">
            <a:off x="8886644" y="246394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‘u’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A19D70CD-B113-47D8-B1D8-2681C3F2A30E}"/>
              </a:ext>
            </a:extLst>
          </p:cNvPr>
          <p:cNvSpPr txBox="1"/>
          <p:nvPr/>
        </p:nvSpPr>
        <p:spPr>
          <a:xfrm flipH="1">
            <a:off x="9674691" y="2467488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‘e’</a:t>
            </a: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68AF43D0-8660-4BFD-A25A-7E076DB36E17}"/>
              </a:ext>
            </a:extLst>
          </p:cNvPr>
          <p:cNvCxnSpPr>
            <a:cxnSpLocks/>
            <a:stCxn id="262" idx="6"/>
            <a:endCxn id="249" idx="2"/>
          </p:cNvCxnSpPr>
          <p:nvPr/>
        </p:nvCxnSpPr>
        <p:spPr>
          <a:xfrm flipV="1">
            <a:off x="9763587" y="2794773"/>
            <a:ext cx="300658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6961396" y="254439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7823528" y="3547831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6969570" y="356179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7461939" y="3790108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7867718" y="3591299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7422032" y="3506450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4C2A4E9E-7FA9-4744-A696-C792E8A5E83B}"/>
              </a:ext>
            </a:extLst>
          </p:cNvPr>
          <p:cNvSpPr/>
          <p:nvPr/>
        </p:nvSpPr>
        <p:spPr>
          <a:xfrm>
            <a:off x="7806177" y="449784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8A285AF4-B9CD-4FF7-8CD3-1FFD9E6FA2D6}"/>
              </a:ext>
            </a:extLst>
          </p:cNvPr>
          <p:cNvSpPr/>
          <p:nvPr/>
        </p:nvSpPr>
        <p:spPr>
          <a:xfrm>
            <a:off x="6952219" y="451181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270E5312-4AEE-4803-AABD-66B597B54C30}"/>
              </a:ext>
            </a:extLst>
          </p:cNvPr>
          <p:cNvCxnSpPr>
            <a:cxnSpLocks/>
            <a:stCxn id="274" idx="6"/>
            <a:endCxn id="273" idx="2"/>
          </p:cNvCxnSpPr>
          <p:nvPr/>
        </p:nvCxnSpPr>
        <p:spPr>
          <a:xfrm flipV="1">
            <a:off x="7444588" y="4740126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6" name="Oval 275">
            <a:extLst>
              <a:ext uri="{FF2B5EF4-FFF2-40B4-BE49-F238E27FC236}">
                <a16:creationId xmlns:a16="http://schemas.microsoft.com/office/drawing/2014/main" id="{0D0E7409-2154-4990-A411-3024256AB6C4}"/>
              </a:ext>
            </a:extLst>
          </p:cNvPr>
          <p:cNvSpPr/>
          <p:nvPr/>
        </p:nvSpPr>
        <p:spPr>
          <a:xfrm>
            <a:off x="7850367" y="4541317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BC7977D-27C4-4C05-894A-7B761305DABE}"/>
              </a:ext>
            </a:extLst>
          </p:cNvPr>
          <p:cNvSpPr txBox="1"/>
          <p:nvPr/>
        </p:nvSpPr>
        <p:spPr>
          <a:xfrm flipH="1">
            <a:off x="7404681" y="4456468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‘-’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7799460" y="5469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6945502" y="5483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7437871" y="5712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7843650" y="5513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7355432" y="5322194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6629641" y="216399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true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6615379" y="3194470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6635274" y="416075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dash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6750741" y="514906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B843E2A-2E63-42F8-A4A3-4A79CA10B58C}"/>
              </a:ext>
            </a:extLst>
          </p:cNvPr>
          <p:cNvSpPr txBox="1"/>
          <p:nvPr/>
        </p:nvSpPr>
        <p:spPr>
          <a:xfrm>
            <a:off x="3658706" y="4067114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3AD61CF-19B5-4855-A179-0B83F2A1F6F5}"/>
              </a:ext>
            </a:extLst>
          </p:cNvPr>
          <p:cNvSpPr txBox="1"/>
          <p:nvPr/>
        </p:nvSpPr>
        <p:spPr>
          <a:xfrm>
            <a:off x="3656868" y="427459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2A14CE6-1571-42EB-9FE9-B41CE1ABE71E}"/>
              </a:ext>
            </a:extLst>
          </p:cNvPr>
          <p:cNvSpPr txBox="1"/>
          <p:nvPr/>
        </p:nvSpPr>
        <p:spPr>
          <a:xfrm>
            <a:off x="3664209" y="4678552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D936AA1-4EDA-44E6-8919-C9A36ADFBE3F}"/>
              </a:ext>
            </a:extLst>
          </p:cNvPr>
          <p:cNvSpPr txBox="1"/>
          <p:nvPr/>
        </p:nvSpPr>
        <p:spPr>
          <a:xfrm>
            <a:off x="3644013" y="4460050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400" baseline="-25000" dirty="0"/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25DF0-B68A-4A6C-A3DC-DD4BC08E90EA}"/>
              </a:ext>
            </a:extLst>
          </p:cNvPr>
          <p:cNvSpPr/>
          <p:nvPr/>
        </p:nvSpPr>
        <p:spPr>
          <a:xfrm>
            <a:off x="1704301" y="1930255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5425CC9-1761-408E-9289-1CF04E7A4E85}"/>
              </a:ext>
            </a:extLst>
          </p:cNvPr>
          <p:cNvSpPr txBox="1"/>
          <p:nvPr/>
        </p:nvSpPr>
        <p:spPr>
          <a:xfrm>
            <a:off x="3925281" y="426824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1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4C97E8A-FD90-4AF3-8A02-B1638E4C8001}"/>
              </a:ext>
            </a:extLst>
          </p:cNvPr>
          <p:cNvSpPr txBox="1"/>
          <p:nvPr/>
        </p:nvSpPr>
        <p:spPr>
          <a:xfrm>
            <a:off x="4106193" y="4065283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2977FDC-3BE0-4135-843D-2B69B03A2878}"/>
              </a:ext>
            </a:extLst>
          </p:cNvPr>
          <p:cNvSpPr txBox="1"/>
          <p:nvPr/>
        </p:nvSpPr>
        <p:spPr>
          <a:xfrm>
            <a:off x="4104355" y="4272768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2A9CA16-5C9B-4EF1-9D4A-E0E434887924}"/>
              </a:ext>
            </a:extLst>
          </p:cNvPr>
          <p:cNvSpPr txBox="1"/>
          <p:nvPr/>
        </p:nvSpPr>
        <p:spPr>
          <a:xfrm>
            <a:off x="4111696" y="4676721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B0137BC-BEA8-4774-998E-A907FC4DF4C4}"/>
              </a:ext>
            </a:extLst>
          </p:cNvPr>
          <p:cNvSpPr txBox="1"/>
          <p:nvPr/>
        </p:nvSpPr>
        <p:spPr>
          <a:xfrm>
            <a:off x="4091500" y="4458219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400" baseline="-25000" dirty="0"/>
              <a:t>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5C752B-AF73-429E-8F5A-E774A7370B74}"/>
              </a:ext>
            </a:extLst>
          </p:cNvPr>
          <p:cNvSpPr txBox="1"/>
          <p:nvPr/>
        </p:nvSpPr>
        <p:spPr>
          <a:xfrm>
            <a:off x="1625892" y="3130870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211" name="Cross 210">
            <a:extLst>
              <a:ext uri="{FF2B5EF4-FFF2-40B4-BE49-F238E27FC236}">
                <a16:creationId xmlns:a16="http://schemas.microsoft.com/office/drawing/2014/main" id="{DC5DE443-6BB8-4649-8E60-3EBA51482BC5}"/>
              </a:ext>
            </a:extLst>
          </p:cNvPr>
          <p:cNvSpPr/>
          <p:nvPr/>
        </p:nvSpPr>
        <p:spPr>
          <a:xfrm rot="2795806">
            <a:off x="4023289" y="416532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Cross 211">
            <a:extLst>
              <a:ext uri="{FF2B5EF4-FFF2-40B4-BE49-F238E27FC236}">
                <a16:creationId xmlns:a16="http://schemas.microsoft.com/office/drawing/2014/main" id="{BC59C45A-66A4-40A6-B981-9CBB5E9DAF43}"/>
              </a:ext>
            </a:extLst>
          </p:cNvPr>
          <p:cNvSpPr/>
          <p:nvPr/>
        </p:nvSpPr>
        <p:spPr>
          <a:xfrm rot="2795806">
            <a:off x="4026689" y="457972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Cross 212">
            <a:extLst>
              <a:ext uri="{FF2B5EF4-FFF2-40B4-BE49-F238E27FC236}">
                <a16:creationId xmlns:a16="http://schemas.microsoft.com/office/drawing/2014/main" id="{530CB63B-B009-48AD-920F-17A4AA50B06D}"/>
              </a:ext>
            </a:extLst>
          </p:cNvPr>
          <p:cNvSpPr/>
          <p:nvPr/>
        </p:nvSpPr>
        <p:spPr>
          <a:xfrm rot="2795806">
            <a:off x="4025327" y="4791724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8A7EFD-3F3D-4AF8-B691-C0D801A36A30}"/>
              </a:ext>
            </a:extLst>
          </p:cNvPr>
          <p:cNvCxnSpPr>
            <a:cxnSpLocks/>
          </p:cNvCxnSpPr>
          <p:nvPr/>
        </p:nvCxnSpPr>
        <p:spPr>
          <a:xfrm>
            <a:off x="4176713" y="4171999"/>
            <a:ext cx="6604" cy="812498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6FD6CBFA-6017-44C7-948E-32703F0EE80B}"/>
              </a:ext>
            </a:extLst>
          </p:cNvPr>
          <p:cNvCxnSpPr>
            <a:cxnSpLocks/>
          </p:cNvCxnSpPr>
          <p:nvPr/>
        </p:nvCxnSpPr>
        <p:spPr>
          <a:xfrm flipH="1">
            <a:off x="3721894" y="4155331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Rectangle 241">
            <a:extLst>
              <a:ext uri="{FF2B5EF4-FFF2-40B4-BE49-F238E27FC236}">
                <a16:creationId xmlns:a16="http://schemas.microsoft.com/office/drawing/2014/main" id="{78B5EE6D-BB98-43A7-ABE3-22F8E1D1FE6F}"/>
              </a:ext>
            </a:extLst>
          </p:cNvPr>
          <p:cNvSpPr/>
          <p:nvPr/>
        </p:nvSpPr>
        <p:spPr>
          <a:xfrm>
            <a:off x="4009296" y="4341072"/>
            <a:ext cx="157146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5AD9859-0111-45C0-A14C-BF9C6C874706}"/>
              </a:ext>
            </a:extLst>
          </p:cNvPr>
          <p:cNvGrpSpPr/>
          <p:nvPr/>
        </p:nvGrpSpPr>
        <p:grpSpPr>
          <a:xfrm>
            <a:off x="8066044" y="5102737"/>
            <a:ext cx="2034660" cy="1010012"/>
            <a:chOff x="6542044" y="5102737"/>
            <a:chExt cx="2034660" cy="1010012"/>
          </a:xfrm>
        </p:grpSpPr>
        <p:sp>
          <p:nvSpPr>
            <p:cNvPr id="244" name="Rectangle: Rounded Corners 243">
              <a:extLst>
                <a:ext uri="{FF2B5EF4-FFF2-40B4-BE49-F238E27FC236}">
                  <a16:creationId xmlns:a16="http://schemas.microsoft.com/office/drawing/2014/main" id="{D24947B6-18BC-4942-9622-CE3EE2F96EE9}"/>
                </a:ext>
              </a:extLst>
            </p:cNvPr>
            <p:cNvSpPr/>
            <p:nvPr/>
          </p:nvSpPr>
          <p:spPr>
            <a:xfrm>
              <a:off x="7046258" y="5102737"/>
              <a:ext cx="1530446" cy="1010012"/>
            </a:xfrm>
            <a:prstGeom prst="roundRect">
              <a:avLst/>
            </a:prstGeom>
            <a:noFill/>
            <a:ln w="28575">
              <a:solidFill>
                <a:srgbClr val="B686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5605507-B88A-4DC4-AFA1-96791264DB77}"/>
                </a:ext>
              </a:extLst>
            </p:cNvPr>
            <p:cNvSpPr txBox="1"/>
            <p:nvPr/>
          </p:nvSpPr>
          <p:spPr>
            <a:xfrm>
              <a:off x="7001516" y="5146338"/>
              <a:ext cx="15309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Special State:</a:t>
              </a:r>
            </a:p>
            <a:p>
              <a:pPr algn="ctr"/>
              <a:r>
                <a:rPr lang="en-US" dirty="0"/>
                <a:t>Return EOF</a:t>
              </a:r>
            </a:p>
            <a:p>
              <a:pPr algn="ctr"/>
              <a:r>
                <a:rPr lang="en-US" dirty="0"/>
                <a:t>Accept stream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425A3B1-BF22-49BB-9A74-610897095298}"/>
                </a:ext>
              </a:extLst>
            </p:cNvPr>
            <p:cNvSpPr/>
            <p:nvPr/>
          </p:nvSpPr>
          <p:spPr>
            <a:xfrm>
              <a:off x="6542044" y="5228139"/>
              <a:ext cx="495759" cy="368439"/>
            </a:xfrm>
            <a:custGeom>
              <a:avLst/>
              <a:gdLst>
                <a:gd name="connsiteX0" fmla="*/ 495759 w 495759"/>
                <a:gd name="connsiteY0" fmla="*/ 368439 h 368439"/>
                <a:gd name="connsiteX1" fmla="*/ 154236 w 495759"/>
                <a:gd name="connsiteY1" fmla="*/ 4882 h 368439"/>
                <a:gd name="connsiteX2" fmla="*/ 0 w 495759"/>
                <a:gd name="connsiteY2" fmla="*/ 192169 h 36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759" h="368439">
                  <a:moveTo>
                    <a:pt x="495759" y="368439"/>
                  </a:moveTo>
                  <a:cubicBezTo>
                    <a:pt x="366310" y="201349"/>
                    <a:pt x="236862" y="34260"/>
                    <a:pt x="154236" y="4882"/>
                  </a:cubicBezTo>
                  <a:cubicBezTo>
                    <a:pt x="71609" y="-24496"/>
                    <a:pt x="35804" y="83836"/>
                    <a:pt x="0" y="192169"/>
                  </a:cubicBezTo>
                </a:path>
              </a:pathLst>
            </a:custGeom>
            <a:noFill/>
            <a:ln w="28575">
              <a:solidFill>
                <a:srgbClr val="B686DA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748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217" grpId="0" animBg="1"/>
      <p:bldP spid="117" grpId="0"/>
      <p:bldP spid="118" grpId="0"/>
      <p:bldP spid="119" grpId="0"/>
      <p:bldP spid="120" grpId="0"/>
      <p:bldP spid="161" grpId="1"/>
      <p:bldP spid="163" grpId="0"/>
      <p:bldP spid="164" grpId="0"/>
      <p:bldP spid="168" grpId="0"/>
      <p:bldP spid="171" grpId="0"/>
      <p:bldP spid="211" grpId="1" animBg="1"/>
      <p:bldP spid="212" grpId="1" animBg="1"/>
      <p:bldP spid="213" grpId="1" animBg="1"/>
      <p:bldP spid="242" grpId="1" animBg="1"/>
    </p:bldLst>
  </p:timing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angle 181">
            <a:extLst>
              <a:ext uri="{FF2B5EF4-FFF2-40B4-BE49-F238E27FC236}">
                <a16:creationId xmlns:a16="http://schemas.microsoft.com/office/drawing/2014/main" id="{C4346414-99AE-437B-966F-F5ADC6EC1798}"/>
              </a:ext>
            </a:extLst>
          </p:cNvPr>
          <p:cNvSpPr/>
          <p:nvPr/>
        </p:nvSpPr>
        <p:spPr>
          <a:xfrm>
            <a:off x="5316009" y="3933388"/>
            <a:ext cx="329017" cy="1071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674F4A99-D001-4812-916A-B6AED39CF970}"/>
              </a:ext>
            </a:extLst>
          </p:cNvPr>
          <p:cNvSpPr/>
          <p:nvPr/>
        </p:nvSpPr>
        <p:spPr>
          <a:xfrm>
            <a:off x="5699655" y="3919294"/>
            <a:ext cx="424963" cy="1071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EA9891F-8F30-4149-A73C-AC481092906C}"/>
              </a:ext>
            </a:extLst>
          </p:cNvPr>
          <p:cNvSpPr/>
          <p:nvPr/>
        </p:nvSpPr>
        <p:spPr>
          <a:xfrm>
            <a:off x="4888187" y="3935226"/>
            <a:ext cx="329017" cy="1071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02CD7403-064E-400D-9334-7563D2E23167}"/>
              </a:ext>
            </a:extLst>
          </p:cNvPr>
          <p:cNvSpPr/>
          <p:nvPr/>
        </p:nvSpPr>
        <p:spPr>
          <a:xfrm>
            <a:off x="3987410" y="3937287"/>
            <a:ext cx="379904" cy="10621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677EB7A8-800E-48D5-854D-4D4D13AA1FAC}"/>
              </a:ext>
            </a:extLst>
          </p:cNvPr>
          <p:cNvSpPr/>
          <p:nvPr/>
        </p:nvSpPr>
        <p:spPr>
          <a:xfrm>
            <a:off x="4431979" y="3937064"/>
            <a:ext cx="379904" cy="1071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5522EF8-0E7D-447D-AC28-3B0F7177683E}"/>
              </a:ext>
            </a:extLst>
          </p:cNvPr>
          <p:cNvGrpSpPr/>
          <p:nvPr/>
        </p:nvGrpSpPr>
        <p:grpSpPr>
          <a:xfrm>
            <a:off x="1811080" y="1188520"/>
            <a:ext cx="8367823" cy="369332"/>
            <a:chOff x="287079" y="2955849"/>
            <a:chExt cx="8367823" cy="36933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34201D-0F8A-4BFA-9750-097F26FC9A88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7A7523-469A-4C5F-B4FE-86783B498C74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E322CA9-03AE-4DAC-95CA-2D60A7419E36}"/>
              </a:ext>
            </a:extLst>
          </p:cNvPr>
          <p:cNvSpPr txBox="1"/>
          <p:nvPr/>
        </p:nvSpPr>
        <p:spPr>
          <a:xfrm>
            <a:off x="1875914" y="1532171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5164845-655C-405C-82D1-A4986B42E802}"/>
              </a:ext>
            </a:extLst>
          </p:cNvPr>
          <p:cNvSpPr txBox="1"/>
          <p:nvPr/>
        </p:nvSpPr>
        <p:spPr>
          <a:xfrm>
            <a:off x="208191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19EE525-FF58-40BF-A328-86921A0A90EC}"/>
              </a:ext>
            </a:extLst>
          </p:cNvPr>
          <p:cNvSpPr txBox="1"/>
          <p:nvPr/>
        </p:nvSpPr>
        <p:spPr>
          <a:xfrm>
            <a:off x="251898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ECA924-9311-4B86-8138-6A47AED892CD}"/>
              </a:ext>
            </a:extLst>
          </p:cNvPr>
          <p:cNvSpPr txBox="1"/>
          <p:nvPr/>
        </p:nvSpPr>
        <p:spPr>
          <a:xfrm>
            <a:off x="295605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4E55CFD-F8AE-4E5D-AD59-2009424C8C28}"/>
              </a:ext>
            </a:extLst>
          </p:cNvPr>
          <p:cNvSpPr txBox="1"/>
          <p:nvPr/>
        </p:nvSpPr>
        <p:spPr>
          <a:xfrm>
            <a:off x="339312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70092A2-8C89-4C37-A264-FF9A082BC359}"/>
              </a:ext>
            </a:extLst>
          </p:cNvPr>
          <p:cNvSpPr txBox="1"/>
          <p:nvPr/>
        </p:nvSpPr>
        <p:spPr>
          <a:xfrm>
            <a:off x="383019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58B028B-57F6-42C8-98A8-36D6CAA3AE55}"/>
              </a:ext>
            </a:extLst>
          </p:cNvPr>
          <p:cNvSpPr txBox="1"/>
          <p:nvPr/>
        </p:nvSpPr>
        <p:spPr>
          <a:xfrm>
            <a:off x="426726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721CEC3-A9AB-414E-8C79-F2426CC173F7}"/>
              </a:ext>
            </a:extLst>
          </p:cNvPr>
          <p:cNvSpPr txBox="1"/>
          <p:nvPr/>
        </p:nvSpPr>
        <p:spPr>
          <a:xfrm>
            <a:off x="470433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58DCAF0C-411C-4396-92C5-D13E83DEE1B4}"/>
              </a:ext>
            </a:extLst>
          </p:cNvPr>
          <p:cNvSpPr txBox="1"/>
          <p:nvPr/>
        </p:nvSpPr>
        <p:spPr>
          <a:xfrm>
            <a:off x="514140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E1A6AA2-85D1-4AAF-A497-D6DF6DCACFA9}"/>
              </a:ext>
            </a:extLst>
          </p:cNvPr>
          <p:cNvSpPr txBox="1"/>
          <p:nvPr/>
        </p:nvSpPr>
        <p:spPr>
          <a:xfrm>
            <a:off x="557847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F24ADE84-A6AE-4CDD-A3F4-02971E784627}"/>
              </a:ext>
            </a:extLst>
          </p:cNvPr>
          <p:cNvSpPr txBox="1"/>
          <p:nvPr/>
        </p:nvSpPr>
        <p:spPr>
          <a:xfrm>
            <a:off x="5982489" y="3509910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B05BA7-7F15-47C9-A215-D3A1877E18CB}"/>
              </a:ext>
            </a:extLst>
          </p:cNvPr>
          <p:cNvSpPr txBox="1"/>
          <p:nvPr/>
        </p:nvSpPr>
        <p:spPr>
          <a:xfrm>
            <a:off x="192997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90A840D3-F73E-490F-8A24-672EE3FBE477}"/>
              </a:ext>
            </a:extLst>
          </p:cNvPr>
          <p:cNvCxnSpPr>
            <a:cxnSpLocks/>
          </p:cNvCxnSpPr>
          <p:nvPr/>
        </p:nvCxnSpPr>
        <p:spPr>
          <a:xfrm flipV="1">
            <a:off x="197700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8E6070AE-E047-4D2C-B5F0-F32D7DA5DC5B}"/>
              </a:ext>
            </a:extLst>
          </p:cNvPr>
          <p:cNvSpPr txBox="1"/>
          <p:nvPr/>
        </p:nvSpPr>
        <p:spPr>
          <a:xfrm>
            <a:off x="239839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4C8D9364-81E3-477F-8CE8-BD5FA7E822C7}"/>
              </a:ext>
            </a:extLst>
          </p:cNvPr>
          <p:cNvCxnSpPr>
            <a:cxnSpLocks/>
          </p:cNvCxnSpPr>
          <p:nvPr/>
        </p:nvCxnSpPr>
        <p:spPr>
          <a:xfrm flipV="1">
            <a:off x="244542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53F0ED0E-6D0A-4226-8339-5BF111855F56}"/>
              </a:ext>
            </a:extLst>
          </p:cNvPr>
          <p:cNvSpPr txBox="1"/>
          <p:nvPr/>
        </p:nvSpPr>
        <p:spPr>
          <a:xfrm>
            <a:off x="281922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C441E286-EF32-40A4-9ADC-F23F8D02919C}"/>
              </a:ext>
            </a:extLst>
          </p:cNvPr>
          <p:cNvCxnSpPr>
            <a:cxnSpLocks/>
          </p:cNvCxnSpPr>
          <p:nvPr/>
        </p:nvCxnSpPr>
        <p:spPr>
          <a:xfrm flipV="1">
            <a:off x="2855627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1EECD52-11BC-486B-AD97-9D0B8E74A95D}"/>
              </a:ext>
            </a:extLst>
          </p:cNvPr>
          <p:cNvSpPr txBox="1"/>
          <p:nvPr/>
        </p:nvSpPr>
        <p:spPr>
          <a:xfrm>
            <a:off x="3270121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246FC260-A8B4-400D-A149-2422CE021258}"/>
              </a:ext>
            </a:extLst>
          </p:cNvPr>
          <p:cNvCxnSpPr>
            <a:cxnSpLocks/>
          </p:cNvCxnSpPr>
          <p:nvPr/>
        </p:nvCxnSpPr>
        <p:spPr>
          <a:xfrm flipV="1">
            <a:off x="330652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328CFB75-1C28-45D9-8780-12A6E427BAAC}"/>
              </a:ext>
            </a:extLst>
          </p:cNvPr>
          <p:cNvSpPr txBox="1"/>
          <p:nvPr/>
        </p:nvSpPr>
        <p:spPr>
          <a:xfrm>
            <a:off x="3678633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2846EB19-7DB5-4DB2-98EA-2438D1BCC980}"/>
              </a:ext>
            </a:extLst>
          </p:cNvPr>
          <p:cNvCxnSpPr>
            <a:cxnSpLocks/>
          </p:cNvCxnSpPr>
          <p:nvPr/>
        </p:nvCxnSpPr>
        <p:spPr>
          <a:xfrm flipV="1">
            <a:off x="373630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2DFCDE1D-D029-45FB-8275-EA7C2BE72AE1}"/>
              </a:ext>
            </a:extLst>
          </p:cNvPr>
          <p:cNvSpPr txBox="1"/>
          <p:nvPr/>
        </p:nvSpPr>
        <p:spPr>
          <a:xfrm>
            <a:off x="413251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971C48CB-2C2F-4D30-8CC5-8805E8910B16}"/>
              </a:ext>
            </a:extLst>
          </p:cNvPr>
          <p:cNvCxnSpPr>
            <a:cxnSpLocks/>
          </p:cNvCxnSpPr>
          <p:nvPr/>
        </p:nvCxnSpPr>
        <p:spPr>
          <a:xfrm flipV="1">
            <a:off x="415713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BD0DA031-D1F3-4FC7-BA7F-CE65B48C8D18}"/>
              </a:ext>
            </a:extLst>
          </p:cNvPr>
          <p:cNvSpPr txBox="1"/>
          <p:nvPr/>
        </p:nvSpPr>
        <p:spPr>
          <a:xfrm>
            <a:off x="455334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0921EAB7-5460-422B-85E8-E290F232F70F}"/>
              </a:ext>
            </a:extLst>
          </p:cNvPr>
          <p:cNvCxnSpPr>
            <a:cxnSpLocks/>
          </p:cNvCxnSpPr>
          <p:nvPr/>
        </p:nvCxnSpPr>
        <p:spPr>
          <a:xfrm flipV="1">
            <a:off x="460465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41B946B6-8713-41FC-BE23-A045696CCEEB}"/>
              </a:ext>
            </a:extLst>
          </p:cNvPr>
          <p:cNvSpPr txBox="1"/>
          <p:nvPr/>
        </p:nvSpPr>
        <p:spPr>
          <a:xfrm>
            <a:off x="5007227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9A0A250-FD1D-429A-9A16-81085C253ABA}"/>
              </a:ext>
            </a:extLst>
          </p:cNvPr>
          <p:cNvCxnSpPr>
            <a:cxnSpLocks/>
          </p:cNvCxnSpPr>
          <p:nvPr/>
        </p:nvCxnSpPr>
        <p:spPr>
          <a:xfrm flipV="1">
            <a:off x="5054262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E60016E4-43A9-41FD-AD1C-B7C831D17090}"/>
              </a:ext>
            </a:extLst>
          </p:cNvPr>
          <p:cNvSpPr txBox="1"/>
          <p:nvPr/>
        </p:nvSpPr>
        <p:spPr>
          <a:xfrm>
            <a:off x="5421708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612623F9-777D-4221-BD58-D91B97FD81DF}"/>
              </a:ext>
            </a:extLst>
          </p:cNvPr>
          <p:cNvCxnSpPr>
            <a:cxnSpLocks/>
          </p:cNvCxnSpPr>
          <p:nvPr/>
        </p:nvCxnSpPr>
        <p:spPr>
          <a:xfrm flipV="1">
            <a:off x="546874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8" name="TextBox 207">
            <a:extLst>
              <a:ext uri="{FF2B5EF4-FFF2-40B4-BE49-F238E27FC236}">
                <a16:creationId xmlns:a16="http://schemas.microsoft.com/office/drawing/2014/main" id="{6CF63843-84C5-427B-AAF3-649859F06053}"/>
              </a:ext>
            </a:extLst>
          </p:cNvPr>
          <p:cNvSpPr txBox="1"/>
          <p:nvPr/>
        </p:nvSpPr>
        <p:spPr>
          <a:xfrm>
            <a:off x="5891656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</a:p>
        </p:txBody>
      </p: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5E610E77-787D-40BF-B4AA-A9E4C326E5A0}"/>
              </a:ext>
            </a:extLst>
          </p:cNvPr>
          <p:cNvCxnSpPr>
            <a:cxnSpLocks/>
          </p:cNvCxnSpPr>
          <p:nvPr/>
        </p:nvCxnSpPr>
        <p:spPr>
          <a:xfrm flipV="1">
            <a:off x="592728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E45E2921-CBA2-41E1-94FA-739D426F689D}"/>
              </a:ext>
            </a:extLst>
          </p:cNvPr>
          <p:cNvCxnSpPr>
            <a:cxnSpLocks/>
          </p:cNvCxnSpPr>
          <p:nvPr/>
        </p:nvCxnSpPr>
        <p:spPr>
          <a:xfrm flipV="1">
            <a:off x="6366608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45D4C472-5E10-47D6-9641-3116DA00FBCA}"/>
              </a:ext>
            </a:extLst>
          </p:cNvPr>
          <p:cNvSpPr txBox="1"/>
          <p:nvPr/>
        </p:nvSpPr>
        <p:spPr>
          <a:xfrm>
            <a:off x="6268772" y="3942841"/>
            <a:ext cx="18274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519263" y="5163703"/>
            <a:ext cx="1483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3526607" y="5523083"/>
            <a:ext cx="687924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4565087" y="5523082"/>
            <a:ext cx="622009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true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[5,9)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2635509" y="5528968"/>
            <a:ext cx="626468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true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[0,4)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94203ED-CA82-4DF8-9B4E-CD34157BFE1D}"/>
              </a:ext>
            </a:extLst>
          </p:cNvPr>
          <p:cNvSpPr txBox="1"/>
          <p:nvPr/>
        </p:nvSpPr>
        <p:spPr>
          <a:xfrm>
            <a:off x="2012955" y="2268303"/>
            <a:ext cx="631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true </a:t>
            </a:r>
          </a:p>
          <a:p>
            <a:pPr algn="r"/>
            <a:r>
              <a:rPr lang="en-US" dirty="0"/>
              <a:t>‘+’</a:t>
            </a:r>
          </a:p>
          <a:p>
            <a:pPr algn="r"/>
            <a:r>
              <a:rPr lang="en-US" dirty="0"/>
              <a:t>‘-’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2815A999-9E7F-4BB5-880D-6B6C55030344}"/>
              </a:ext>
            </a:extLst>
          </p:cNvPr>
          <p:cNvSpPr txBox="1"/>
          <p:nvPr/>
        </p:nvSpPr>
        <p:spPr>
          <a:xfrm>
            <a:off x="2657424" y="2259372"/>
            <a:ext cx="1645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Token(</a:t>
            </a:r>
            <a:r>
              <a:rPr lang="en-US" b="1" dirty="0"/>
              <a:t>true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dash</a:t>
            </a:r>
            <a:r>
              <a:rPr lang="en-US" dirty="0"/>
              <a:t>) }</a:t>
            </a:r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E6AC481F-D898-45C3-9769-4E34D7BDEB45}"/>
              </a:ext>
            </a:extLst>
          </p:cNvPr>
          <p:cNvSpPr/>
          <p:nvPr/>
        </p:nvSpPr>
        <p:spPr>
          <a:xfrm>
            <a:off x="10064246" y="255249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B08F7EDF-322B-41F1-9984-5A52FA481D14}"/>
              </a:ext>
            </a:extLst>
          </p:cNvPr>
          <p:cNvSpPr/>
          <p:nvPr/>
        </p:nvSpPr>
        <p:spPr>
          <a:xfrm>
            <a:off x="10108436" y="260069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7388445" y="246749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‘t’</a:t>
            </a:r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D5F04D49-C684-478B-9287-B59E2C846AEA}"/>
              </a:ext>
            </a:extLst>
          </p:cNvPr>
          <p:cNvSpPr/>
          <p:nvPr/>
        </p:nvSpPr>
        <p:spPr>
          <a:xfrm>
            <a:off x="7716388" y="254796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257" idx="2"/>
          </p:cNvCxnSpPr>
          <p:nvPr/>
        </p:nvCxnSpPr>
        <p:spPr>
          <a:xfrm>
            <a:off x="7453765" y="2786676"/>
            <a:ext cx="262623" cy="3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9" name="Oval 258">
            <a:extLst>
              <a:ext uri="{FF2B5EF4-FFF2-40B4-BE49-F238E27FC236}">
                <a16:creationId xmlns:a16="http://schemas.microsoft.com/office/drawing/2014/main" id="{ECCD8DD8-C563-430E-A909-8E761A4DC843}"/>
              </a:ext>
            </a:extLst>
          </p:cNvPr>
          <p:cNvSpPr/>
          <p:nvPr/>
        </p:nvSpPr>
        <p:spPr>
          <a:xfrm>
            <a:off x="8494184" y="255151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0017986E-7C75-475A-A18A-DBCFF659A5A9}"/>
              </a:ext>
            </a:extLst>
          </p:cNvPr>
          <p:cNvCxnSpPr>
            <a:cxnSpLocks/>
            <a:stCxn id="257" idx="6"/>
            <a:endCxn id="259" idx="2"/>
          </p:cNvCxnSpPr>
          <p:nvPr/>
        </p:nvCxnSpPr>
        <p:spPr>
          <a:xfrm>
            <a:off x="8208757" y="2790245"/>
            <a:ext cx="285427" cy="35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1" name="TextBox 260">
            <a:extLst>
              <a:ext uri="{FF2B5EF4-FFF2-40B4-BE49-F238E27FC236}">
                <a16:creationId xmlns:a16="http://schemas.microsoft.com/office/drawing/2014/main" id="{3D95D0A3-FC5A-4F9F-A210-1B845DD01BE2}"/>
              </a:ext>
            </a:extLst>
          </p:cNvPr>
          <p:cNvSpPr txBox="1"/>
          <p:nvPr/>
        </p:nvSpPr>
        <p:spPr>
          <a:xfrm flipH="1">
            <a:off x="8131268" y="246040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‘r’</a:t>
            </a:r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BFD35A45-6E02-49EF-BC26-3AC205A47893}"/>
              </a:ext>
            </a:extLst>
          </p:cNvPr>
          <p:cNvSpPr/>
          <p:nvPr/>
        </p:nvSpPr>
        <p:spPr>
          <a:xfrm>
            <a:off x="9271219" y="2555056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B49EDD8C-E2C1-48CD-92FC-B0F3A38D4B69}"/>
              </a:ext>
            </a:extLst>
          </p:cNvPr>
          <p:cNvCxnSpPr>
            <a:cxnSpLocks/>
            <a:stCxn id="259" idx="6"/>
            <a:endCxn id="262" idx="2"/>
          </p:cNvCxnSpPr>
          <p:nvPr/>
        </p:nvCxnSpPr>
        <p:spPr>
          <a:xfrm>
            <a:off x="8986552" y="2793789"/>
            <a:ext cx="284666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666FDD91-CEA7-4196-AC8E-C7D72F3961D2}"/>
              </a:ext>
            </a:extLst>
          </p:cNvPr>
          <p:cNvSpPr txBox="1"/>
          <p:nvPr/>
        </p:nvSpPr>
        <p:spPr>
          <a:xfrm flipH="1">
            <a:off x="8886644" y="246394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‘u’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A19D70CD-B113-47D8-B1D8-2681C3F2A30E}"/>
              </a:ext>
            </a:extLst>
          </p:cNvPr>
          <p:cNvSpPr txBox="1"/>
          <p:nvPr/>
        </p:nvSpPr>
        <p:spPr>
          <a:xfrm flipH="1">
            <a:off x="9674691" y="2467488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‘e’</a:t>
            </a: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68AF43D0-8660-4BFD-A25A-7E076DB36E17}"/>
              </a:ext>
            </a:extLst>
          </p:cNvPr>
          <p:cNvCxnSpPr>
            <a:cxnSpLocks/>
            <a:stCxn id="262" idx="6"/>
            <a:endCxn id="249" idx="2"/>
          </p:cNvCxnSpPr>
          <p:nvPr/>
        </p:nvCxnSpPr>
        <p:spPr>
          <a:xfrm flipV="1">
            <a:off x="9763587" y="2794773"/>
            <a:ext cx="300658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6961396" y="254439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7823528" y="3547831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6969570" y="356179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7461939" y="3790108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7867718" y="3591299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7422032" y="3506450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4C2A4E9E-7FA9-4744-A696-C792E8A5E83B}"/>
              </a:ext>
            </a:extLst>
          </p:cNvPr>
          <p:cNvSpPr/>
          <p:nvPr/>
        </p:nvSpPr>
        <p:spPr>
          <a:xfrm>
            <a:off x="7806177" y="449784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8A285AF4-B9CD-4FF7-8CD3-1FFD9E6FA2D6}"/>
              </a:ext>
            </a:extLst>
          </p:cNvPr>
          <p:cNvSpPr/>
          <p:nvPr/>
        </p:nvSpPr>
        <p:spPr>
          <a:xfrm>
            <a:off x="6952219" y="451181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270E5312-4AEE-4803-AABD-66B597B54C30}"/>
              </a:ext>
            </a:extLst>
          </p:cNvPr>
          <p:cNvCxnSpPr>
            <a:cxnSpLocks/>
            <a:stCxn id="274" idx="6"/>
            <a:endCxn id="273" idx="2"/>
          </p:cNvCxnSpPr>
          <p:nvPr/>
        </p:nvCxnSpPr>
        <p:spPr>
          <a:xfrm flipV="1">
            <a:off x="7444588" y="4740126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6" name="Oval 275">
            <a:extLst>
              <a:ext uri="{FF2B5EF4-FFF2-40B4-BE49-F238E27FC236}">
                <a16:creationId xmlns:a16="http://schemas.microsoft.com/office/drawing/2014/main" id="{0D0E7409-2154-4990-A411-3024256AB6C4}"/>
              </a:ext>
            </a:extLst>
          </p:cNvPr>
          <p:cNvSpPr/>
          <p:nvPr/>
        </p:nvSpPr>
        <p:spPr>
          <a:xfrm>
            <a:off x="7850367" y="4541317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BC7977D-27C4-4C05-894A-7B761305DABE}"/>
              </a:ext>
            </a:extLst>
          </p:cNvPr>
          <p:cNvSpPr txBox="1"/>
          <p:nvPr/>
        </p:nvSpPr>
        <p:spPr>
          <a:xfrm flipH="1">
            <a:off x="7404681" y="4456468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‘-’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7799460" y="5469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6945502" y="5483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7437871" y="5712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7843650" y="5513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7355432" y="5322194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6629641" y="216399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true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6615379" y="3194470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6635274" y="416075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dash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6750741" y="514906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85EED99-0795-4901-93CF-5FA6369D4F90}"/>
              </a:ext>
            </a:extLst>
          </p:cNvPr>
          <p:cNvSpPr txBox="1"/>
          <p:nvPr/>
        </p:nvSpPr>
        <p:spPr>
          <a:xfrm>
            <a:off x="4444239" y="406737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85A09BC-1B17-46B7-9D1A-96BE81C6EFD6}"/>
              </a:ext>
            </a:extLst>
          </p:cNvPr>
          <p:cNvSpPr txBox="1"/>
          <p:nvPr/>
        </p:nvSpPr>
        <p:spPr>
          <a:xfrm>
            <a:off x="4889431" y="4054522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2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69B1C99-286E-452B-8039-75F7A6B6142C}"/>
              </a:ext>
            </a:extLst>
          </p:cNvPr>
          <p:cNvSpPr txBox="1"/>
          <p:nvPr/>
        </p:nvSpPr>
        <p:spPr>
          <a:xfrm>
            <a:off x="5295222" y="404166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25DF0-B68A-4A6C-A3DC-DD4BC08E90EA}"/>
              </a:ext>
            </a:extLst>
          </p:cNvPr>
          <p:cNvSpPr/>
          <p:nvPr/>
        </p:nvSpPr>
        <p:spPr>
          <a:xfrm>
            <a:off x="1704301" y="1930255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208172A-B0D3-4456-A41B-7E992356259F}"/>
              </a:ext>
            </a:extLst>
          </p:cNvPr>
          <p:cNvSpPr txBox="1"/>
          <p:nvPr/>
        </p:nvSpPr>
        <p:spPr>
          <a:xfrm>
            <a:off x="5829644" y="4054259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0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6DD07AD-DD26-4B2D-B841-3D61DE620038}"/>
              </a:ext>
            </a:extLst>
          </p:cNvPr>
          <p:cNvSpPr txBox="1"/>
          <p:nvPr/>
        </p:nvSpPr>
        <p:spPr>
          <a:xfrm>
            <a:off x="5827806" y="4261744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3C3DB41-FB6F-4D3C-8972-BAED578C45E6}"/>
              </a:ext>
            </a:extLst>
          </p:cNvPr>
          <p:cNvSpPr txBox="1"/>
          <p:nvPr/>
        </p:nvSpPr>
        <p:spPr>
          <a:xfrm>
            <a:off x="5835147" y="466569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A6CCCF0E-8E16-47D7-95AF-A1C1067EC7FF}"/>
              </a:ext>
            </a:extLst>
          </p:cNvPr>
          <p:cNvSpPr txBox="1"/>
          <p:nvPr/>
        </p:nvSpPr>
        <p:spPr>
          <a:xfrm>
            <a:off x="5814951" y="4447195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400" baseline="-25000" dirty="0"/>
              <a:t>0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2E179F3-D815-474A-B645-900A8D02AA7D}"/>
              </a:ext>
            </a:extLst>
          </p:cNvPr>
          <p:cNvSpPr txBox="1"/>
          <p:nvPr/>
        </p:nvSpPr>
        <p:spPr>
          <a:xfrm>
            <a:off x="5635075" y="4048743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4</a:t>
            </a:r>
            <a:endParaRPr lang="en-US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4C97E8A-FD90-4AF3-8A02-B1638E4C8001}"/>
              </a:ext>
            </a:extLst>
          </p:cNvPr>
          <p:cNvSpPr txBox="1"/>
          <p:nvPr/>
        </p:nvSpPr>
        <p:spPr>
          <a:xfrm>
            <a:off x="4106193" y="4065283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0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2977FDC-3BE0-4135-843D-2B69B03A2878}"/>
              </a:ext>
            </a:extLst>
          </p:cNvPr>
          <p:cNvSpPr txBox="1"/>
          <p:nvPr/>
        </p:nvSpPr>
        <p:spPr>
          <a:xfrm>
            <a:off x="4104355" y="4272768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2A9CA16-5C9B-4EF1-9D4A-E0E434887924}"/>
              </a:ext>
            </a:extLst>
          </p:cNvPr>
          <p:cNvSpPr txBox="1"/>
          <p:nvPr/>
        </p:nvSpPr>
        <p:spPr>
          <a:xfrm>
            <a:off x="4111696" y="4676721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CB0137BC-BEA8-4774-998E-A907FC4DF4C4}"/>
              </a:ext>
            </a:extLst>
          </p:cNvPr>
          <p:cNvSpPr txBox="1"/>
          <p:nvPr/>
        </p:nvSpPr>
        <p:spPr>
          <a:xfrm>
            <a:off x="4091500" y="4458219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400" baseline="-25000" dirty="0"/>
              <a:t>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5C752B-AF73-429E-8F5A-E774A7370B74}"/>
              </a:ext>
            </a:extLst>
          </p:cNvPr>
          <p:cNvSpPr txBox="1"/>
          <p:nvPr/>
        </p:nvSpPr>
        <p:spPr>
          <a:xfrm>
            <a:off x="1625892" y="3130870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214" name="Cross 213">
            <a:extLst>
              <a:ext uri="{FF2B5EF4-FFF2-40B4-BE49-F238E27FC236}">
                <a16:creationId xmlns:a16="http://schemas.microsoft.com/office/drawing/2014/main" id="{6E618E83-F78D-41A7-9ECA-4D14F3CC4FDC}"/>
              </a:ext>
            </a:extLst>
          </p:cNvPr>
          <p:cNvSpPr/>
          <p:nvPr/>
        </p:nvSpPr>
        <p:spPr>
          <a:xfrm rot="2795806">
            <a:off x="4537837" y="436647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Cross 214">
            <a:extLst>
              <a:ext uri="{FF2B5EF4-FFF2-40B4-BE49-F238E27FC236}">
                <a16:creationId xmlns:a16="http://schemas.microsoft.com/office/drawing/2014/main" id="{44DD8278-BCC4-42E2-8194-9AF539CD2A41}"/>
              </a:ext>
            </a:extLst>
          </p:cNvPr>
          <p:cNvSpPr/>
          <p:nvPr/>
        </p:nvSpPr>
        <p:spPr>
          <a:xfrm rot="2795806">
            <a:off x="4536475" y="4578473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Cross 218">
            <a:extLst>
              <a:ext uri="{FF2B5EF4-FFF2-40B4-BE49-F238E27FC236}">
                <a16:creationId xmlns:a16="http://schemas.microsoft.com/office/drawing/2014/main" id="{3B55F13D-211C-4EDE-AE8D-88A68D5DF313}"/>
              </a:ext>
            </a:extLst>
          </p:cNvPr>
          <p:cNvSpPr/>
          <p:nvPr/>
        </p:nvSpPr>
        <p:spPr>
          <a:xfrm rot="2795806">
            <a:off x="4535113" y="4790470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Cross 223">
            <a:extLst>
              <a:ext uri="{FF2B5EF4-FFF2-40B4-BE49-F238E27FC236}">
                <a16:creationId xmlns:a16="http://schemas.microsoft.com/office/drawing/2014/main" id="{7E39DE6E-8709-4B2A-8EC7-EC1A1ECAC8BC}"/>
              </a:ext>
            </a:extLst>
          </p:cNvPr>
          <p:cNvSpPr/>
          <p:nvPr/>
        </p:nvSpPr>
        <p:spPr>
          <a:xfrm rot="2795806">
            <a:off x="5417144" y="4365223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Cross 224">
            <a:extLst>
              <a:ext uri="{FF2B5EF4-FFF2-40B4-BE49-F238E27FC236}">
                <a16:creationId xmlns:a16="http://schemas.microsoft.com/office/drawing/2014/main" id="{3B21669A-EE63-47FF-96D2-1907762D30F0}"/>
              </a:ext>
            </a:extLst>
          </p:cNvPr>
          <p:cNvSpPr/>
          <p:nvPr/>
        </p:nvSpPr>
        <p:spPr>
          <a:xfrm rot="2795806">
            <a:off x="5415782" y="4577220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Cross 225">
            <a:extLst>
              <a:ext uri="{FF2B5EF4-FFF2-40B4-BE49-F238E27FC236}">
                <a16:creationId xmlns:a16="http://schemas.microsoft.com/office/drawing/2014/main" id="{33C99F1B-C2E3-42A6-B79E-55E3A00341D1}"/>
              </a:ext>
            </a:extLst>
          </p:cNvPr>
          <p:cNvSpPr/>
          <p:nvPr/>
        </p:nvSpPr>
        <p:spPr>
          <a:xfrm rot="2795806">
            <a:off x="5414420" y="478921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Cross 226">
            <a:extLst>
              <a:ext uri="{FF2B5EF4-FFF2-40B4-BE49-F238E27FC236}">
                <a16:creationId xmlns:a16="http://schemas.microsoft.com/office/drawing/2014/main" id="{3082C702-33CB-4BD8-93A6-738DF01A0343}"/>
              </a:ext>
            </a:extLst>
          </p:cNvPr>
          <p:cNvSpPr/>
          <p:nvPr/>
        </p:nvSpPr>
        <p:spPr>
          <a:xfrm rot="2795806">
            <a:off x="5732088" y="4342538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Cross 227">
            <a:extLst>
              <a:ext uri="{FF2B5EF4-FFF2-40B4-BE49-F238E27FC236}">
                <a16:creationId xmlns:a16="http://schemas.microsoft.com/office/drawing/2014/main" id="{ED2D34EB-D5FA-4C4B-B43D-B3003ECA9752}"/>
              </a:ext>
            </a:extLst>
          </p:cNvPr>
          <p:cNvSpPr/>
          <p:nvPr/>
        </p:nvSpPr>
        <p:spPr>
          <a:xfrm rot="2795806">
            <a:off x="5730726" y="4554535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Cross 228">
            <a:extLst>
              <a:ext uri="{FF2B5EF4-FFF2-40B4-BE49-F238E27FC236}">
                <a16:creationId xmlns:a16="http://schemas.microsoft.com/office/drawing/2014/main" id="{31D17AB3-8152-48E1-AB2D-74B09F8F68AB}"/>
              </a:ext>
            </a:extLst>
          </p:cNvPr>
          <p:cNvSpPr/>
          <p:nvPr/>
        </p:nvSpPr>
        <p:spPr>
          <a:xfrm rot="2795806">
            <a:off x="5729364" y="476653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Cross 229">
            <a:extLst>
              <a:ext uri="{FF2B5EF4-FFF2-40B4-BE49-F238E27FC236}">
                <a16:creationId xmlns:a16="http://schemas.microsoft.com/office/drawing/2014/main" id="{69BBECBF-C839-4C56-AB1C-A6FE4B4C4CAE}"/>
              </a:ext>
            </a:extLst>
          </p:cNvPr>
          <p:cNvSpPr/>
          <p:nvPr/>
        </p:nvSpPr>
        <p:spPr>
          <a:xfrm rot="2795806">
            <a:off x="4982598" y="436509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Cross 230">
            <a:extLst>
              <a:ext uri="{FF2B5EF4-FFF2-40B4-BE49-F238E27FC236}">
                <a16:creationId xmlns:a16="http://schemas.microsoft.com/office/drawing/2014/main" id="{EA8A554E-3C5C-4508-8CE7-8B76AC364EDB}"/>
              </a:ext>
            </a:extLst>
          </p:cNvPr>
          <p:cNvSpPr/>
          <p:nvPr/>
        </p:nvSpPr>
        <p:spPr>
          <a:xfrm rot="2795806">
            <a:off x="4981236" y="4577089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Cross 231">
            <a:extLst>
              <a:ext uri="{FF2B5EF4-FFF2-40B4-BE49-F238E27FC236}">
                <a16:creationId xmlns:a16="http://schemas.microsoft.com/office/drawing/2014/main" id="{AF607395-529D-4B3A-9733-63832E4F1B38}"/>
              </a:ext>
            </a:extLst>
          </p:cNvPr>
          <p:cNvSpPr/>
          <p:nvPr/>
        </p:nvSpPr>
        <p:spPr>
          <a:xfrm rot="2795806">
            <a:off x="4979874" y="478908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8A7EFD-3F3D-4AF8-B691-C0D801A36A30}"/>
              </a:ext>
            </a:extLst>
          </p:cNvPr>
          <p:cNvCxnSpPr>
            <a:cxnSpLocks/>
          </p:cNvCxnSpPr>
          <p:nvPr/>
        </p:nvCxnSpPr>
        <p:spPr>
          <a:xfrm>
            <a:off x="4176713" y="4171999"/>
            <a:ext cx="6604" cy="812498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20F1E91F-A26F-4B24-96F3-4F66AECB91BC}"/>
              </a:ext>
            </a:extLst>
          </p:cNvPr>
          <p:cNvCxnSpPr>
            <a:cxnSpLocks/>
          </p:cNvCxnSpPr>
          <p:nvPr/>
        </p:nvCxnSpPr>
        <p:spPr>
          <a:xfrm>
            <a:off x="5900751" y="4133895"/>
            <a:ext cx="6604" cy="812498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 242">
            <a:extLst>
              <a:ext uri="{FF2B5EF4-FFF2-40B4-BE49-F238E27FC236}">
                <a16:creationId xmlns:a16="http://schemas.microsoft.com/office/drawing/2014/main" id="{2137D893-C883-4BEB-9309-3B189A5E435D}"/>
              </a:ext>
            </a:extLst>
          </p:cNvPr>
          <p:cNvSpPr/>
          <p:nvPr/>
        </p:nvSpPr>
        <p:spPr>
          <a:xfrm>
            <a:off x="5715811" y="4124164"/>
            <a:ext cx="157146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5AD9859-0111-45C0-A14C-BF9C6C874706}"/>
              </a:ext>
            </a:extLst>
          </p:cNvPr>
          <p:cNvGrpSpPr/>
          <p:nvPr/>
        </p:nvGrpSpPr>
        <p:grpSpPr>
          <a:xfrm>
            <a:off x="8066044" y="5102737"/>
            <a:ext cx="2034660" cy="1010012"/>
            <a:chOff x="6542044" y="5102737"/>
            <a:chExt cx="2034660" cy="1010012"/>
          </a:xfrm>
        </p:grpSpPr>
        <p:sp>
          <p:nvSpPr>
            <p:cNvPr id="244" name="Rectangle: Rounded Corners 243">
              <a:extLst>
                <a:ext uri="{FF2B5EF4-FFF2-40B4-BE49-F238E27FC236}">
                  <a16:creationId xmlns:a16="http://schemas.microsoft.com/office/drawing/2014/main" id="{D24947B6-18BC-4942-9622-CE3EE2F96EE9}"/>
                </a:ext>
              </a:extLst>
            </p:cNvPr>
            <p:cNvSpPr/>
            <p:nvPr/>
          </p:nvSpPr>
          <p:spPr>
            <a:xfrm>
              <a:off x="7046258" y="5102737"/>
              <a:ext cx="1530446" cy="1010012"/>
            </a:xfrm>
            <a:prstGeom prst="roundRect">
              <a:avLst/>
            </a:prstGeom>
            <a:noFill/>
            <a:ln w="28575">
              <a:solidFill>
                <a:srgbClr val="B686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5605507-B88A-4DC4-AFA1-96791264DB77}"/>
                </a:ext>
              </a:extLst>
            </p:cNvPr>
            <p:cNvSpPr txBox="1"/>
            <p:nvPr/>
          </p:nvSpPr>
          <p:spPr>
            <a:xfrm>
              <a:off x="7001516" y="5146338"/>
              <a:ext cx="15309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Special State:</a:t>
              </a:r>
            </a:p>
            <a:p>
              <a:pPr algn="ctr"/>
              <a:r>
                <a:rPr lang="en-US" dirty="0"/>
                <a:t>Return EOF</a:t>
              </a:r>
            </a:p>
            <a:p>
              <a:pPr algn="ctr"/>
              <a:r>
                <a:rPr lang="en-US" dirty="0"/>
                <a:t>Accept stream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425A3B1-BF22-49BB-9A74-610897095298}"/>
                </a:ext>
              </a:extLst>
            </p:cNvPr>
            <p:cNvSpPr/>
            <p:nvPr/>
          </p:nvSpPr>
          <p:spPr>
            <a:xfrm>
              <a:off x="6542044" y="5228139"/>
              <a:ext cx="495759" cy="368439"/>
            </a:xfrm>
            <a:custGeom>
              <a:avLst/>
              <a:gdLst>
                <a:gd name="connsiteX0" fmla="*/ 495759 w 495759"/>
                <a:gd name="connsiteY0" fmla="*/ 368439 h 368439"/>
                <a:gd name="connsiteX1" fmla="*/ 154236 w 495759"/>
                <a:gd name="connsiteY1" fmla="*/ 4882 h 368439"/>
                <a:gd name="connsiteX2" fmla="*/ 0 w 495759"/>
                <a:gd name="connsiteY2" fmla="*/ 192169 h 36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759" h="368439">
                  <a:moveTo>
                    <a:pt x="495759" y="368439"/>
                  </a:moveTo>
                  <a:cubicBezTo>
                    <a:pt x="366310" y="201349"/>
                    <a:pt x="236862" y="34260"/>
                    <a:pt x="154236" y="4882"/>
                  </a:cubicBezTo>
                  <a:cubicBezTo>
                    <a:pt x="71609" y="-24496"/>
                    <a:pt x="35804" y="83836"/>
                    <a:pt x="0" y="192169"/>
                  </a:cubicBezTo>
                </a:path>
              </a:pathLst>
            </a:custGeom>
            <a:noFill/>
            <a:ln w="28575">
              <a:solidFill>
                <a:srgbClr val="B686DA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17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182" grpId="1" animBg="1"/>
      <p:bldP spid="183" grpId="0" animBg="1"/>
      <p:bldP spid="181" grpId="0" animBg="1"/>
      <p:bldP spid="181" grpId="1" animBg="1"/>
      <p:bldP spid="159" grpId="0" animBg="1"/>
      <p:bldP spid="172" grpId="0" animBg="1"/>
      <p:bldP spid="218" grpId="0" animBg="1"/>
      <p:bldP spid="144" grpId="0"/>
      <p:bldP spid="146" grpId="0"/>
      <p:bldP spid="146" grpId="1"/>
      <p:bldP spid="148" grpId="0"/>
      <p:bldP spid="148" grpId="1"/>
      <p:bldP spid="150" grpId="0"/>
      <p:bldP spid="151" grpId="0"/>
      <p:bldP spid="152" grpId="0"/>
      <p:bldP spid="153" grpId="0"/>
      <p:bldP spid="155" grpId="0"/>
      <p:bldP spid="155" grpId="1"/>
      <p:bldP spid="163" grpId="0"/>
      <p:bldP spid="164" grpId="0"/>
      <p:bldP spid="168" grpId="0"/>
      <p:bldP spid="171" grpId="0"/>
      <p:bldP spid="214" grpId="0" animBg="1"/>
      <p:bldP spid="215" grpId="0" animBg="1"/>
      <p:bldP spid="219" grpId="0" animBg="1"/>
      <p:bldP spid="224" grpId="0" animBg="1"/>
      <p:bldP spid="224" grpId="1" animBg="1"/>
      <p:bldP spid="225" grpId="0" animBg="1"/>
      <p:bldP spid="225" grpId="1" animBg="1"/>
      <p:bldP spid="226" grpId="0" animBg="1"/>
      <p:bldP spid="226" grpId="1" animBg="1"/>
      <p:bldP spid="227" grpId="0" animBg="1"/>
      <p:bldP spid="227" grpId="1" animBg="1"/>
      <p:bldP spid="228" grpId="0" animBg="1"/>
      <p:bldP spid="228" grpId="1" animBg="1"/>
      <p:bldP spid="229" grpId="0" animBg="1"/>
      <p:bldP spid="229" grpId="1" animBg="1"/>
      <p:bldP spid="230" grpId="0" animBg="1"/>
      <p:bldP spid="230" grpId="1" animBg="1"/>
      <p:bldP spid="231" grpId="0" animBg="1"/>
      <p:bldP spid="231" grpId="1" animBg="1"/>
      <p:bldP spid="232" grpId="0" animBg="1"/>
      <p:bldP spid="232" grpId="1" animBg="1"/>
      <p:bldP spid="243" grpId="0" animBg="1"/>
      <p:bldP spid="243" grpId="1" animBg="1"/>
    </p:bldLst>
  </p:timing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angle 182">
            <a:extLst>
              <a:ext uri="{FF2B5EF4-FFF2-40B4-BE49-F238E27FC236}">
                <a16:creationId xmlns:a16="http://schemas.microsoft.com/office/drawing/2014/main" id="{674F4A99-D001-4812-916A-B6AED39CF970}"/>
              </a:ext>
            </a:extLst>
          </p:cNvPr>
          <p:cNvSpPr/>
          <p:nvPr/>
        </p:nvSpPr>
        <p:spPr>
          <a:xfrm>
            <a:off x="5699655" y="3919294"/>
            <a:ext cx="424963" cy="1071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1222CDF6-78DA-4E92-A1F0-C53F4B6838E5}"/>
              </a:ext>
            </a:extLst>
          </p:cNvPr>
          <p:cNvSpPr/>
          <p:nvPr/>
        </p:nvSpPr>
        <p:spPr>
          <a:xfrm>
            <a:off x="6169603" y="3901609"/>
            <a:ext cx="371217" cy="10975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5522EF8-0E7D-447D-AC28-3B0F7177683E}"/>
              </a:ext>
            </a:extLst>
          </p:cNvPr>
          <p:cNvGrpSpPr/>
          <p:nvPr/>
        </p:nvGrpSpPr>
        <p:grpSpPr>
          <a:xfrm>
            <a:off x="1811080" y="1188520"/>
            <a:ext cx="8367823" cy="369332"/>
            <a:chOff x="287079" y="2955849"/>
            <a:chExt cx="8367823" cy="36933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34201D-0F8A-4BFA-9750-097F26FC9A88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7A7523-469A-4C5F-B4FE-86783B498C74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E322CA9-03AE-4DAC-95CA-2D60A7419E36}"/>
              </a:ext>
            </a:extLst>
          </p:cNvPr>
          <p:cNvSpPr txBox="1"/>
          <p:nvPr/>
        </p:nvSpPr>
        <p:spPr>
          <a:xfrm>
            <a:off x="1875914" y="1532171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5164845-655C-405C-82D1-A4986B42E802}"/>
              </a:ext>
            </a:extLst>
          </p:cNvPr>
          <p:cNvSpPr txBox="1"/>
          <p:nvPr/>
        </p:nvSpPr>
        <p:spPr>
          <a:xfrm>
            <a:off x="208191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19EE525-FF58-40BF-A328-86921A0A90EC}"/>
              </a:ext>
            </a:extLst>
          </p:cNvPr>
          <p:cNvSpPr txBox="1"/>
          <p:nvPr/>
        </p:nvSpPr>
        <p:spPr>
          <a:xfrm>
            <a:off x="251898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ECA924-9311-4B86-8138-6A47AED892CD}"/>
              </a:ext>
            </a:extLst>
          </p:cNvPr>
          <p:cNvSpPr txBox="1"/>
          <p:nvPr/>
        </p:nvSpPr>
        <p:spPr>
          <a:xfrm>
            <a:off x="295605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4E55CFD-F8AE-4E5D-AD59-2009424C8C28}"/>
              </a:ext>
            </a:extLst>
          </p:cNvPr>
          <p:cNvSpPr txBox="1"/>
          <p:nvPr/>
        </p:nvSpPr>
        <p:spPr>
          <a:xfrm>
            <a:off x="339312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70092A2-8C89-4C37-A264-FF9A082BC359}"/>
              </a:ext>
            </a:extLst>
          </p:cNvPr>
          <p:cNvSpPr txBox="1"/>
          <p:nvPr/>
        </p:nvSpPr>
        <p:spPr>
          <a:xfrm>
            <a:off x="383019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58B028B-57F6-42C8-98A8-36D6CAA3AE55}"/>
              </a:ext>
            </a:extLst>
          </p:cNvPr>
          <p:cNvSpPr txBox="1"/>
          <p:nvPr/>
        </p:nvSpPr>
        <p:spPr>
          <a:xfrm>
            <a:off x="426726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721CEC3-A9AB-414E-8C79-F2426CC173F7}"/>
              </a:ext>
            </a:extLst>
          </p:cNvPr>
          <p:cNvSpPr txBox="1"/>
          <p:nvPr/>
        </p:nvSpPr>
        <p:spPr>
          <a:xfrm>
            <a:off x="470433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58DCAF0C-411C-4396-92C5-D13E83DEE1B4}"/>
              </a:ext>
            </a:extLst>
          </p:cNvPr>
          <p:cNvSpPr txBox="1"/>
          <p:nvPr/>
        </p:nvSpPr>
        <p:spPr>
          <a:xfrm>
            <a:off x="514140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E1A6AA2-85D1-4AAF-A497-D6DF6DCACFA9}"/>
              </a:ext>
            </a:extLst>
          </p:cNvPr>
          <p:cNvSpPr txBox="1"/>
          <p:nvPr/>
        </p:nvSpPr>
        <p:spPr>
          <a:xfrm>
            <a:off x="557847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F24ADE84-A6AE-4CDD-A3F4-02971E784627}"/>
              </a:ext>
            </a:extLst>
          </p:cNvPr>
          <p:cNvSpPr txBox="1"/>
          <p:nvPr/>
        </p:nvSpPr>
        <p:spPr>
          <a:xfrm>
            <a:off x="5982489" y="3509910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B05BA7-7F15-47C9-A215-D3A1877E18CB}"/>
              </a:ext>
            </a:extLst>
          </p:cNvPr>
          <p:cNvSpPr txBox="1"/>
          <p:nvPr/>
        </p:nvSpPr>
        <p:spPr>
          <a:xfrm>
            <a:off x="192997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90A840D3-F73E-490F-8A24-672EE3FBE477}"/>
              </a:ext>
            </a:extLst>
          </p:cNvPr>
          <p:cNvCxnSpPr>
            <a:cxnSpLocks/>
          </p:cNvCxnSpPr>
          <p:nvPr/>
        </p:nvCxnSpPr>
        <p:spPr>
          <a:xfrm flipV="1">
            <a:off x="197700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8E6070AE-E047-4D2C-B5F0-F32D7DA5DC5B}"/>
              </a:ext>
            </a:extLst>
          </p:cNvPr>
          <p:cNvSpPr txBox="1"/>
          <p:nvPr/>
        </p:nvSpPr>
        <p:spPr>
          <a:xfrm>
            <a:off x="239839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4C8D9364-81E3-477F-8CE8-BD5FA7E822C7}"/>
              </a:ext>
            </a:extLst>
          </p:cNvPr>
          <p:cNvCxnSpPr>
            <a:cxnSpLocks/>
          </p:cNvCxnSpPr>
          <p:nvPr/>
        </p:nvCxnSpPr>
        <p:spPr>
          <a:xfrm flipV="1">
            <a:off x="244542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53F0ED0E-6D0A-4226-8339-5BF111855F56}"/>
              </a:ext>
            </a:extLst>
          </p:cNvPr>
          <p:cNvSpPr txBox="1"/>
          <p:nvPr/>
        </p:nvSpPr>
        <p:spPr>
          <a:xfrm>
            <a:off x="281922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C441E286-EF32-40A4-9ADC-F23F8D02919C}"/>
              </a:ext>
            </a:extLst>
          </p:cNvPr>
          <p:cNvCxnSpPr>
            <a:cxnSpLocks/>
          </p:cNvCxnSpPr>
          <p:nvPr/>
        </p:nvCxnSpPr>
        <p:spPr>
          <a:xfrm flipV="1">
            <a:off x="2855627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1EECD52-11BC-486B-AD97-9D0B8E74A95D}"/>
              </a:ext>
            </a:extLst>
          </p:cNvPr>
          <p:cNvSpPr txBox="1"/>
          <p:nvPr/>
        </p:nvSpPr>
        <p:spPr>
          <a:xfrm>
            <a:off x="3270121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246FC260-A8B4-400D-A149-2422CE021258}"/>
              </a:ext>
            </a:extLst>
          </p:cNvPr>
          <p:cNvCxnSpPr>
            <a:cxnSpLocks/>
          </p:cNvCxnSpPr>
          <p:nvPr/>
        </p:nvCxnSpPr>
        <p:spPr>
          <a:xfrm flipV="1">
            <a:off x="330652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328CFB75-1C28-45D9-8780-12A6E427BAAC}"/>
              </a:ext>
            </a:extLst>
          </p:cNvPr>
          <p:cNvSpPr txBox="1"/>
          <p:nvPr/>
        </p:nvSpPr>
        <p:spPr>
          <a:xfrm>
            <a:off x="3678633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2846EB19-7DB5-4DB2-98EA-2438D1BCC980}"/>
              </a:ext>
            </a:extLst>
          </p:cNvPr>
          <p:cNvCxnSpPr>
            <a:cxnSpLocks/>
          </p:cNvCxnSpPr>
          <p:nvPr/>
        </p:nvCxnSpPr>
        <p:spPr>
          <a:xfrm flipV="1">
            <a:off x="373630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2DFCDE1D-D029-45FB-8275-EA7C2BE72AE1}"/>
              </a:ext>
            </a:extLst>
          </p:cNvPr>
          <p:cNvSpPr txBox="1"/>
          <p:nvPr/>
        </p:nvSpPr>
        <p:spPr>
          <a:xfrm>
            <a:off x="413251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971C48CB-2C2F-4D30-8CC5-8805E8910B16}"/>
              </a:ext>
            </a:extLst>
          </p:cNvPr>
          <p:cNvCxnSpPr>
            <a:cxnSpLocks/>
          </p:cNvCxnSpPr>
          <p:nvPr/>
        </p:nvCxnSpPr>
        <p:spPr>
          <a:xfrm flipV="1">
            <a:off x="415713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BD0DA031-D1F3-4FC7-BA7F-CE65B48C8D18}"/>
              </a:ext>
            </a:extLst>
          </p:cNvPr>
          <p:cNvSpPr txBox="1"/>
          <p:nvPr/>
        </p:nvSpPr>
        <p:spPr>
          <a:xfrm>
            <a:off x="455334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0921EAB7-5460-422B-85E8-E290F232F70F}"/>
              </a:ext>
            </a:extLst>
          </p:cNvPr>
          <p:cNvCxnSpPr>
            <a:cxnSpLocks/>
          </p:cNvCxnSpPr>
          <p:nvPr/>
        </p:nvCxnSpPr>
        <p:spPr>
          <a:xfrm flipV="1">
            <a:off x="460465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41B946B6-8713-41FC-BE23-A045696CCEEB}"/>
              </a:ext>
            </a:extLst>
          </p:cNvPr>
          <p:cNvSpPr txBox="1"/>
          <p:nvPr/>
        </p:nvSpPr>
        <p:spPr>
          <a:xfrm>
            <a:off x="5007227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9A0A250-FD1D-429A-9A16-81085C253ABA}"/>
              </a:ext>
            </a:extLst>
          </p:cNvPr>
          <p:cNvCxnSpPr>
            <a:cxnSpLocks/>
          </p:cNvCxnSpPr>
          <p:nvPr/>
        </p:nvCxnSpPr>
        <p:spPr>
          <a:xfrm flipV="1">
            <a:off x="5054262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E60016E4-43A9-41FD-AD1C-B7C831D17090}"/>
              </a:ext>
            </a:extLst>
          </p:cNvPr>
          <p:cNvSpPr txBox="1"/>
          <p:nvPr/>
        </p:nvSpPr>
        <p:spPr>
          <a:xfrm>
            <a:off x="5421708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612623F9-777D-4221-BD58-D91B97FD81DF}"/>
              </a:ext>
            </a:extLst>
          </p:cNvPr>
          <p:cNvCxnSpPr>
            <a:cxnSpLocks/>
          </p:cNvCxnSpPr>
          <p:nvPr/>
        </p:nvCxnSpPr>
        <p:spPr>
          <a:xfrm flipV="1">
            <a:off x="546874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8" name="TextBox 207">
            <a:extLst>
              <a:ext uri="{FF2B5EF4-FFF2-40B4-BE49-F238E27FC236}">
                <a16:creationId xmlns:a16="http://schemas.microsoft.com/office/drawing/2014/main" id="{6CF63843-84C5-427B-AAF3-649859F06053}"/>
              </a:ext>
            </a:extLst>
          </p:cNvPr>
          <p:cNvSpPr txBox="1"/>
          <p:nvPr/>
        </p:nvSpPr>
        <p:spPr>
          <a:xfrm>
            <a:off x="5891656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</a:p>
        </p:txBody>
      </p: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5E610E77-787D-40BF-B4AA-A9E4C326E5A0}"/>
              </a:ext>
            </a:extLst>
          </p:cNvPr>
          <p:cNvCxnSpPr>
            <a:cxnSpLocks/>
          </p:cNvCxnSpPr>
          <p:nvPr/>
        </p:nvCxnSpPr>
        <p:spPr>
          <a:xfrm flipV="1">
            <a:off x="592728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E45E2921-CBA2-41E1-94FA-739D426F689D}"/>
              </a:ext>
            </a:extLst>
          </p:cNvPr>
          <p:cNvCxnSpPr>
            <a:cxnSpLocks/>
          </p:cNvCxnSpPr>
          <p:nvPr/>
        </p:nvCxnSpPr>
        <p:spPr>
          <a:xfrm flipV="1">
            <a:off x="6366608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45D4C472-5E10-47D6-9641-3116DA00FBCA}"/>
              </a:ext>
            </a:extLst>
          </p:cNvPr>
          <p:cNvSpPr txBox="1"/>
          <p:nvPr/>
        </p:nvSpPr>
        <p:spPr>
          <a:xfrm>
            <a:off x="6268772" y="3942841"/>
            <a:ext cx="18274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519263" y="5163703"/>
            <a:ext cx="1483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3526607" y="5523083"/>
            <a:ext cx="687924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4565087" y="5523082"/>
            <a:ext cx="622009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true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[5,9)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2635509" y="5528968"/>
            <a:ext cx="626468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true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[0,4)</a:t>
            </a: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65455704-7B3E-4FE7-ACA1-57B2CF789A39}"/>
              </a:ext>
            </a:extLst>
          </p:cNvPr>
          <p:cNvSpPr/>
          <p:nvPr/>
        </p:nvSpPr>
        <p:spPr>
          <a:xfrm>
            <a:off x="5552205" y="5526625"/>
            <a:ext cx="626468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eof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[9,10)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94203ED-CA82-4DF8-9B4E-CD34157BFE1D}"/>
              </a:ext>
            </a:extLst>
          </p:cNvPr>
          <p:cNvSpPr txBox="1"/>
          <p:nvPr/>
        </p:nvSpPr>
        <p:spPr>
          <a:xfrm>
            <a:off x="2012955" y="2268303"/>
            <a:ext cx="631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true </a:t>
            </a:r>
          </a:p>
          <a:p>
            <a:pPr algn="r"/>
            <a:r>
              <a:rPr lang="en-US" dirty="0"/>
              <a:t>‘+’</a:t>
            </a:r>
          </a:p>
          <a:p>
            <a:pPr algn="r"/>
            <a:r>
              <a:rPr lang="en-US" dirty="0"/>
              <a:t>‘-’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2815A999-9E7F-4BB5-880D-6B6C55030344}"/>
              </a:ext>
            </a:extLst>
          </p:cNvPr>
          <p:cNvSpPr txBox="1"/>
          <p:nvPr/>
        </p:nvSpPr>
        <p:spPr>
          <a:xfrm>
            <a:off x="2657424" y="2259372"/>
            <a:ext cx="1645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Token(</a:t>
            </a:r>
            <a:r>
              <a:rPr lang="en-US" b="1" dirty="0"/>
              <a:t>true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dash</a:t>
            </a:r>
            <a:r>
              <a:rPr lang="en-US" dirty="0"/>
              <a:t>) }</a:t>
            </a:r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E6AC481F-D898-45C3-9769-4E34D7BDEB45}"/>
              </a:ext>
            </a:extLst>
          </p:cNvPr>
          <p:cNvSpPr/>
          <p:nvPr/>
        </p:nvSpPr>
        <p:spPr>
          <a:xfrm>
            <a:off x="10064246" y="255249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B08F7EDF-322B-41F1-9984-5A52FA481D14}"/>
              </a:ext>
            </a:extLst>
          </p:cNvPr>
          <p:cNvSpPr/>
          <p:nvPr/>
        </p:nvSpPr>
        <p:spPr>
          <a:xfrm>
            <a:off x="10108436" y="260069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7388445" y="246749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‘t’</a:t>
            </a:r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D5F04D49-C684-478B-9287-B59E2C846AEA}"/>
              </a:ext>
            </a:extLst>
          </p:cNvPr>
          <p:cNvSpPr/>
          <p:nvPr/>
        </p:nvSpPr>
        <p:spPr>
          <a:xfrm>
            <a:off x="7716388" y="254796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257" idx="2"/>
          </p:cNvCxnSpPr>
          <p:nvPr/>
        </p:nvCxnSpPr>
        <p:spPr>
          <a:xfrm>
            <a:off x="7453765" y="2786676"/>
            <a:ext cx="262623" cy="3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9" name="Oval 258">
            <a:extLst>
              <a:ext uri="{FF2B5EF4-FFF2-40B4-BE49-F238E27FC236}">
                <a16:creationId xmlns:a16="http://schemas.microsoft.com/office/drawing/2014/main" id="{ECCD8DD8-C563-430E-A909-8E761A4DC843}"/>
              </a:ext>
            </a:extLst>
          </p:cNvPr>
          <p:cNvSpPr/>
          <p:nvPr/>
        </p:nvSpPr>
        <p:spPr>
          <a:xfrm>
            <a:off x="8494184" y="255151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0017986E-7C75-475A-A18A-DBCFF659A5A9}"/>
              </a:ext>
            </a:extLst>
          </p:cNvPr>
          <p:cNvCxnSpPr>
            <a:cxnSpLocks/>
            <a:stCxn id="257" idx="6"/>
            <a:endCxn id="259" idx="2"/>
          </p:cNvCxnSpPr>
          <p:nvPr/>
        </p:nvCxnSpPr>
        <p:spPr>
          <a:xfrm>
            <a:off x="8208757" y="2790245"/>
            <a:ext cx="285427" cy="35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1" name="TextBox 260">
            <a:extLst>
              <a:ext uri="{FF2B5EF4-FFF2-40B4-BE49-F238E27FC236}">
                <a16:creationId xmlns:a16="http://schemas.microsoft.com/office/drawing/2014/main" id="{3D95D0A3-FC5A-4F9F-A210-1B845DD01BE2}"/>
              </a:ext>
            </a:extLst>
          </p:cNvPr>
          <p:cNvSpPr txBox="1"/>
          <p:nvPr/>
        </p:nvSpPr>
        <p:spPr>
          <a:xfrm flipH="1">
            <a:off x="8131268" y="246040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‘r’</a:t>
            </a:r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BFD35A45-6E02-49EF-BC26-3AC205A47893}"/>
              </a:ext>
            </a:extLst>
          </p:cNvPr>
          <p:cNvSpPr/>
          <p:nvPr/>
        </p:nvSpPr>
        <p:spPr>
          <a:xfrm>
            <a:off x="9271219" y="2555056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B49EDD8C-E2C1-48CD-92FC-B0F3A38D4B69}"/>
              </a:ext>
            </a:extLst>
          </p:cNvPr>
          <p:cNvCxnSpPr>
            <a:cxnSpLocks/>
            <a:stCxn id="259" idx="6"/>
            <a:endCxn id="262" idx="2"/>
          </p:cNvCxnSpPr>
          <p:nvPr/>
        </p:nvCxnSpPr>
        <p:spPr>
          <a:xfrm>
            <a:off x="8986552" y="2793789"/>
            <a:ext cx="284666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666FDD91-CEA7-4196-AC8E-C7D72F3961D2}"/>
              </a:ext>
            </a:extLst>
          </p:cNvPr>
          <p:cNvSpPr txBox="1"/>
          <p:nvPr/>
        </p:nvSpPr>
        <p:spPr>
          <a:xfrm flipH="1">
            <a:off x="8886644" y="246394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‘u’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A19D70CD-B113-47D8-B1D8-2681C3F2A30E}"/>
              </a:ext>
            </a:extLst>
          </p:cNvPr>
          <p:cNvSpPr txBox="1"/>
          <p:nvPr/>
        </p:nvSpPr>
        <p:spPr>
          <a:xfrm flipH="1">
            <a:off x="9674691" y="2467488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‘e’</a:t>
            </a: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68AF43D0-8660-4BFD-A25A-7E076DB36E17}"/>
              </a:ext>
            </a:extLst>
          </p:cNvPr>
          <p:cNvCxnSpPr>
            <a:cxnSpLocks/>
            <a:stCxn id="262" idx="6"/>
            <a:endCxn id="249" idx="2"/>
          </p:cNvCxnSpPr>
          <p:nvPr/>
        </p:nvCxnSpPr>
        <p:spPr>
          <a:xfrm flipV="1">
            <a:off x="9763587" y="2794773"/>
            <a:ext cx="300658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6961396" y="254439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7823528" y="3547831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6969570" y="356179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7461939" y="3790108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7867718" y="3591299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7422032" y="3506450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4C2A4E9E-7FA9-4744-A696-C792E8A5E83B}"/>
              </a:ext>
            </a:extLst>
          </p:cNvPr>
          <p:cNvSpPr/>
          <p:nvPr/>
        </p:nvSpPr>
        <p:spPr>
          <a:xfrm>
            <a:off x="7806177" y="449784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8A285AF4-B9CD-4FF7-8CD3-1FFD9E6FA2D6}"/>
              </a:ext>
            </a:extLst>
          </p:cNvPr>
          <p:cNvSpPr/>
          <p:nvPr/>
        </p:nvSpPr>
        <p:spPr>
          <a:xfrm>
            <a:off x="6952219" y="451181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270E5312-4AEE-4803-AABD-66B597B54C30}"/>
              </a:ext>
            </a:extLst>
          </p:cNvPr>
          <p:cNvCxnSpPr>
            <a:cxnSpLocks/>
            <a:stCxn id="274" idx="6"/>
            <a:endCxn id="273" idx="2"/>
          </p:cNvCxnSpPr>
          <p:nvPr/>
        </p:nvCxnSpPr>
        <p:spPr>
          <a:xfrm flipV="1">
            <a:off x="7444588" y="4740126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6" name="Oval 275">
            <a:extLst>
              <a:ext uri="{FF2B5EF4-FFF2-40B4-BE49-F238E27FC236}">
                <a16:creationId xmlns:a16="http://schemas.microsoft.com/office/drawing/2014/main" id="{0D0E7409-2154-4990-A411-3024256AB6C4}"/>
              </a:ext>
            </a:extLst>
          </p:cNvPr>
          <p:cNvSpPr/>
          <p:nvPr/>
        </p:nvSpPr>
        <p:spPr>
          <a:xfrm>
            <a:off x="7850367" y="4541317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BC7977D-27C4-4C05-894A-7B761305DABE}"/>
              </a:ext>
            </a:extLst>
          </p:cNvPr>
          <p:cNvSpPr txBox="1"/>
          <p:nvPr/>
        </p:nvSpPr>
        <p:spPr>
          <a:xfrm flipH="1">
            <a:off x="7404681" y="4456468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‘-’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7799460" y="5469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6945502" y="5483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7437871" y="5712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7843650" y="5513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7355432" y="5322194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6629641" y="216399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true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6615379" y="3194470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6635274" y="416075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dash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6750741" y="514906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25DF0-B68A-4A6C-A3DC-DD4BC08E90EA}"/>
              </a:ext>
            </a:extLst>
          </p:cNvPr>
          <p:cNvSpPr/>
          <p:nvPr/>
        </p:nvSpPr>
        <p:spPr>
          <a:xfrm>
            <a:off x="1704301" y="1930255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208172A-B0D3-4456-A41B-7E992356259F}"/>
              </a:ext>
            </a:extLst>
          </p:cNvPr>
          <p:cNvSpPr txBox="1"/>
          <p:nvPr/>
        </p:nvSpPr>
        <p:spPr>
          <a:xfrm>
            <a:off x="5829644" y="4054259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0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76DD07AD-DD26-4B2D-B841-3D61DE620038}"/>
              </a:ext>
            </a:extLst>
          </p:cNvPr>
          <p:cNvSpPr txBox="1"/>
          <p:nvPr/>
        </p:nvSpPr>
        <p:spPr>
          <a:xfrm>
            <a:off x="5827806" y="4261744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3C3DB41-FB6F-4D3C-8972-BAED578C45E6}"/>
              </a:ext>
            </a:extLst>
          </p:cNvPr>
          <p:cNvSpPr txBox="1"/>
          <p:nvPr/>
        </p:nvSpPr>
        <p:spPr>
          <a:xfrm>
            <a:off x="5835147" y="466569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A6CCCF0E-8E16-47D7-95AF-A1C1067EC7FF}"/>
              </a:ext>
            </a:extLst>
          </p:cNvPr>
          <p:cNvSpPr txBox="1"/>
          <p:nvPr/>
        </p:nvSpPr>
        <p:spPr>
          <a:xfrm>
            <a:off x="5814951" y="4447195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</a:t>
            </a:r>
            <a:r>
              <a:rPr lang="en-US" sz="1400" baseline="-25000" dirty="0"/>
              <a:t>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2A118A3B-6E41-4C5D-B472-17C945971D19}"/>
              </a:ext>
            </a:extLst>
          </p:cNvPr>
          <p:cNvSpPr txBox="1"/>
          <p:nvPr/>
        </p:nvSpPr>
        <p:spPr>
          <a:xfrm>
            <a:off x="6182500" y="4674864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5C752B-AF73-429E-8F5A-E774A7370B74}"/>
              </a:ext>
            </a:extLst>
          </p:cNvPr>
          <p:cNvSpPr txBox="1"/>
          <p:nvPr/>
        </p:nvSpPr>
        <p:spPr>
          <a:xfrm>
            <a:off x="1625892" y="3130870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233" name="Cross 232">
            <a:extLst>
              <a:ext uri="{FF2B5EF4-FFF2-40B4-BE49-F238E27FC236}">
                <a16:creationId xmlns:a16="http://schemas.microsoft.com/office/drawing/2014/main" id="{514AC065-6167-4717-885E-C16564F207BC}"/>
              </a:ext>
            </a:extLst>
          </p:cNvPr>
          <p:cNvSpPr/>
          <p:nvPr/>
        </p:nvSpPr>
        <p:spPr>
          <a:xfrm rot="2795806">
            <a:off x="6281013" y="4144759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Cross 233">
            <a:extLst>
              <a:ext uri="{FF2B5EF4-FFF2-40B4-BE49-F238E27FC236}">
                <a16:creationId xmlns:a16="http://schemas.microsoft.com/office/drawing/2014/main" id="{D5339F63-6AD9-49F0-8E4A-0410AC1AA843}"/>
              </a:ext>
            </a:extLst>
          </p:cNvPr>
          <p:cNvSpPr/>
          <p:nvPr/>
        </p:nvSpPr>
        <p:spPr>
          <a:xfrm rot="2795806">
            <a:off x="6279651" y="435675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Cross 234">
            <a:extLst>
              <a:ext uri="{FF2B5EF4-FFF2-40B4-BE49-F238E27FC236}">
                <a16:creationId xmlns:a16="http://schemas.microsoft.com/office/drawing/2014/main" id="{E6BBC304-B8A8-44B4-AD37-638E1972945E}"/>
              </a:ext>
            </a:extLst>
          </p:cNvPr>
          <p:cNvSpPr/>
          <p:nvPr/>
        </p:nvSpPr>
        <p:spPr>
          <a:xfrm rot="2795806">
            <a:off x="6278289" y="4568753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20F1E91F-A26F-4B24-96F3-4F66AECB91BC}"/>
              </a:ext>
            </a:extLst>
          </p:cNvPr>
          <p:cNvCxnSpPr>
            <a:cxnSpLocks/>
          </p:cNvCxnSpPr>
          <p:nvPr/>
        </p:nvCxnSpPr>
        <p:spPr>
          <a:xfrm>
            <a:off x="5900751" y="4133895"/>
            <a:ext cx="6604" cy="812498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5AD9859-0111-45C0-A14C-BF9C6C874706}"/>
              </a:ext>
            </a:extLst>
          </p:cNvPr>
          <p:cNvGrpSpPr/>
          <p:nvPr/>
        </p:nvGrpSpPr>
        <p:grpSpPr>
          <a:xfrm>
            <a:off x="8066044" y="5102737"/>
            <a:ext cx="2034660" cy="1010012"/>
            <a:chOff x="6542044" y="5102737"/>
            <a:chExt cx="2034660" cy="1010012"/>
          </a:xfrm>
        </p:grpSpPr>
        <p:sp>
          <p:nvSpPr>
            <p:cNvPr id="244" name="Rectangle: Rounded Corners 243">
              <a:extLst>
                <a:ext uri="{FF2B5EF4-FFF2-40B4-BE49-F238E27FC236}">
                  <a16:creationId xmlns:a16="http://schemas.microsoft.com/office/drawing/2014/main" id="{D24947B6-18BC-4942-9622-CE3EE2F96EE9}"/>
                </a:ext>
              </a:extLst>
            </p:cNvPr>
            <p:cNvSpPr/>
            <p:nvPr/>
          </p:nvSpPr>
          <p:spPr>
            <a:xfrm>
              <a:off x="7046258" y="5102737"/>
              <a:ext cx="1530446" cy="1010012"/>
            </a:xfrm>
            <a:prstGeom prst="roundRect">
              <a:avLst/>
            </a:prstGeom>
            <a:noFill/>
            <a:ln w="28575">
              <a:solidFill>
                <a:srgbClr val="B686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5605507-B88A-4DC4-AFA1-96791264DB77}"/>
                </a:ext>
              </a:extLst>
            </p:cNvPr>
            <p:cNvSpPr txBox="1"/>
            <p:nvPr/>
          </p:nvSpPr>
          <p:spPr>
            <a:xfrm>
              <a:off x="7001516" y="5146338"/>
              <a:ext cx="15309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Special State:</a:t>
              </a:r>
            </a:p>
            <a:p>
              <a:pPr algn="ctr"/>
              <a:r>
                <a:rPr lang="en-US" dirty="0"/>
                <a:t>Return EOF</a:t>
              </a:r>
            </a:p>
            <a:p>
              <a:pPr algn="ctr"/>
              <a:r>
                <a:rPr lang="en-US" dirty="0"/>
                <a:t>Accept stream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425A3B1-BF22-49BB-9A74-610897095298}"/>
                </a:ext>
              </a:extLst>
            </p:cNvPr>
            <p:cNvSpPr/>
            <p:nvPr/>
          </p:nvSpPr>
          <p:spPr>
            <a:xfrm>
              <a:off x="6542044" y="5228139"/>
              <a:ext cx="495759" cy="368439"/>
            </a:xfrm>
            <a:custGeom>
              <a:avLst/>
              <a:gdLst>
                <a:gd name="connsiteX0" fmla="*/ 495759 w 495759"/>
                <a:gd name="connsiteY0" fmla="*/ 368439 h 368439"/>
                <a:gd name="connsiteX1" fmla="*/ 154236 w 495759"/>
                <a:gd name="connsiteY1" fmla="*/ 4882 h 368439"/>
                <a:gd name="connsiteX2" fmla="*/ 0 w 495759"/>
                <a:gd name="connsiteY2" fmla="*/ 192169 h 36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759" h="368439">
                  <a:moveTo>
                    <a:pt x="495759" y="368439"/>
                  </a:moveTo>
                  <a:cubicBezTo>
                    <a:pt x="366310" y="201349"/>
                    <a:pt x="236862" y="34260"/>
                    <a:pt x="154236" y="4882"/>
                  </a:cubicBezTo>
                  <a:cubicBezTo>
                    <a:pt x="71609" y="-24496"/>
                    <a:pt x="35804" y="83836"/>
                    <a:pt x="0" y="192169"/>
                  </a:cubicBezTo>
                </a:path>
              </a:pathLst>
            </a:custGeom>
            <a:noFill/>
            <a:ln w="28575">
              <a:solidFill>
                <a:srgbClr val="B686DA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3" name="Rectangle 172">
            <a:extLst>
              <a:ext uri="{FF2B5EF4-FFF2-40B4-BE49-F238E27FC236}">
                <a16:creationId xmlns:a16="http://schemas.microsoft.com/office/drawing/2014/main" id="{E6DD3FDE-067F-4E88-A907-FE5961ECCF14}"/>
              </a:ext>
            </a:extLst>
          </p:cNvPr>
          <p:cNvSpPr/>
          <p:nvPr/>
        </p:nvSpPr>
        <p:spPr>
          <a:xfrm>
            <a:off x="6230570" y="4731794"/>
            <a:ext cx="226221" cy="215707"/>
          </a:xfrm>
          <a:prstGeom prst="rect">
            <a:avLst/>
          </a:prstGeom>
          <a:solidFill>
            <a:srgbClr val="B686DA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1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 animBg="1"/>
    </p:bldLst>
  </p:timing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5522EF8-0E7D-447D-AC28-3B0F7177683E}"/>
              </a:ext>
            </a:extLst>
          </p:cNvPr>
          <p:cNvGrpSpPr/>
          <p:nvPr/>
        </p:nvGrpSpPr>
        <p:grpSpPr>
          <a:xfrm>
            <a:off x="1811080" y="1188520"/>
            <a:ext cx="8367823" cy="369332"/>
            <a:chOff x="287079" y="2955849"/>
            <a:chExt cx="8367823" cy="36933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34201D-0F8A-4BFA-9750-097F26FC9A88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7A7523-469A-4C5F-B4FE-86783B498C74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E322CA9-03AE-4DAC-95CA-2D60A7419E36}"/>
              </a:ext>
            </a:extLst>
          </p:cNvPr>
          <p:cNvSpPr txBox="1"/>
          <p:nvPr/>
        </p:nvSpPr>
        <p:spPr>
          <a:xfrm>
            <a:off x="1875914" y="1532171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5164845-655C-405C-82D1-A4986B42E802}"/>
              </a:ext>
            </a:extLst>
          </p:cNvPr>
          <p:cNvSpPr txBox="1"/>
          <p:nvPr/>
        </p:nvSpPr>
        <p:spPr>
          <a:xfrm>
            <a:off x="208191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19EE525-FF58-40BF-A328-86921A0A90EC}"/>
              </a:ext>
            </a:extLst>
          </p:cNvPr>
          <p:cNvSpPr txBox="1"/>
          <p:nvPr/>
        </p:nvSpPr>
        <p:spPr>
          <a:xfrm>
            <a:off x="251898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FECA924-9311-4B86-8138-6A47AED892CD}"/>
              </a:ext>
            </a:extLst>
          </p:cNvPr>
          <p:cNvSpPr txBox="1"/>
          <p:nvPr/>
        </p:nvSpPr>
        <p:spPr>
          <a:xfrm>
            <a:off x="295605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4E55CFD-F8AE-4E5D-AD59-2009424C8C28}"/>
              </a:ext>
            </a:extLst>
          </p:cNvPr>
          <p:cNvSpPr txBox="1"/>
          <p:nvPr/>
        </p:nvSpPr>
        <p:spPr>
          <a:xfrm>
            <a:off x="339312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70092A2-8C89-4C37-A264-FF9A082BC359}"/>
              </a:ext>
            </a:extLst>
          </p:cNvPr>
          <p:cNvSpPr txBox="1"/>
          <p:nvPr/>
        </p:nvSpPr>
        <p:spPr>
          <a:xfrm>
            <a:off x="383019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58B028B-57F6-42C8-98A8-36D6CAA3AE55}"/>
              </a:ext>
            </a:extLst>
          </p:cNvPr>
          <p:cNvSpPr txBox="1"/>
          <p:nvPr/>
        </p:nvSpPr>
        <p:spPr>
          <a:xfrm>
            <a:off x="426726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721CEC3-A9AB-414E-8C79-F2426CC173F7}"/>
              </a:ext>
            </a:extLst>
          </p:cNvPr>
          <p:cNvSpPr txBox="1"/>
          <p:nvPr/>
        </p:nvSpPr>
        <p:spPr>
          <a:xfrm>
            <a:off x="470433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58DCAF0C-411C-4396-92C5-D13E83DEE1B4}"/>
              </a:ext>
            </a:extLst>
          </p:cNvPr>
          <p:cNvSpPr txBox="1"/>
          <p:nvPr/>
        </p:nvSpPr>
        <p:spPr>
          <a:xfrm>
            <a:off x="514140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E1A6AA2-85D1-4AAF-A497-D6DF6DCACFA9}"/>
              </a:ext>
            </a:extLst>
          </p:cNvPr>
          <p:cNvSpPr txBox="1"/>
          <p:nvPr/>
        </p:nvSpPr>
        <p:spPr>
          <a:xfrm>
            <a:off x="5578470" y="3508135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F24ADE84-A6AE-4CDD-A3F4-02971E784627}"/>
              </a:ext>
            </a:extLst>
          </p:cNvPr>
          <p:cNvSpPr txBox="1"/>
          <p:nvPr/>
        </p:nvSpPr>
        <p:spPr>
          <a:xfrm>
            <a:off x="5982489" y="3509910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DB05BA7-7F15-47C9-A215-D3A1877E18CB}"/>
              </a:ext>
            </a:extLst>
          </p:cNvPr>
          <p:cNvSpPr txBox="1"/>
          <p:nvPr/>
        </p:nvSpPr>
        <p:spPr>
          <a:xfrm>
            <a:off x="192997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90A840D3-F73E-490F-8A24-672EE3FBE477}"/>
              </a:ext>
            </a:extLst>
          </p:cNvPr>
          <p:cNvCxnSpPr>
            <a:cxnSpLocks/>
          </p:cNvCxnSpPr>
          <p:nvPr/>
        </p:nvCxnSpPr>
        <p:spPr>
          <a:xfrm flipV="1">
            <a:off x="197700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8E6070AE-E047-4D2C-B5F0-F32D7DA5DC5B}"/>
              </a:ext>
            </a:extLst>
          </p:cNvPr>
          <p:cNvSpPr txBox="1"/>
          <p:nvPr/>
        </p:nvSpPr>
        <p:spPr>
          <a:xfrm>
            <a:off x="239839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4C8D9364-81E3-477F-8CE8-BD5FA7E822C7}"/>
              </a:ext>
            </a:extLst>
          </p:cNvPr>
          <p:cNvCxnSpPr>
            <a:cxnSpLocks/>
          </p:cNvCxnSpPr>
          <p:nvPr/>
        </p:nvCxnSpPr>
        <p:spPr>
          <a:xfrm flipV="1">
            <a:off x="244542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53F0ED0E-6D0A-4226-8339-5BF111855F56}"/>
              </a:ext>
            </a:extLst>
          </p:cNvPr>
          <p:cNvSpPr txBox="1"/>
          <p:nvPr/>
        </p:nvSpPr>
        <p:spPr>
          <a:xfrm>
            <a:off x="281922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C441E286-EF32-40A4-9ADC-F23F8D02919C}"/>
              </a:ext>
            </a:extLst>
          </p:cNvPr>
          <p:cNvCxnSpPr>
            <a:cxnSpLocks/>
          </p:cNvCxnSpPr>
          <p:nvPr/>
        </p:nvCxnSpPr>
        <p:spPr>
          <a:xfrm flipV="1">
            <a:off x="2855627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1EECD52-11BC-486B-AD97-9D0B8E74A95D}"/>
              </a:ext>
            </a:extLst>
          </p:cNvPr>
          <p:cNvSpPr txBox="1"/>
          <p:nvPr/>
        </p:nvSpPr>
        <p:spPr>
          <a:xfrm>
            <a:off x="3270121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246FC260-A8B4-400D-A149-2422CE021258}"/>
              </a:ext>
            </a:extLst>
          </p:cNvPr>
          <p:cNvCxnSpPr>
            <a:cxnSpLocks/>
          </p:cNvCxnSpPr>
          <p:nvPr/>
        </p:nvCxnSpPr>
        <p:spPr>
          <a:xfrm flipV="1">
            <a:off x="330652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328CFB75-1C28-45D9-8780-12A6E427BAAC}"/>
              </a:ext>
            </a:extLst>
          </p:cNvPr>
          <p:cNvSpPr txBox="1"/>
          <p:nvPr/>
        </p:nvSpPr>
        <p:spPr>
          <a:xfrm>
            <a:off x="3678633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2846EB19-7DB5-4DB2-98EA-2438D1BCC980}"/>
              </a:ext>
            </a:extLst>
          </p:cNvPr>
          <p:cNvCxnSpPr>
            <a:cxnSpLocks/>
          </p:cNvCxnSpPr>
          <p:nvPr/>
        </p:nvCxnSpPr>
        <p:spPr>
          <a:xfrm flipV="1">
            <a:off x="373630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2DFCDE1D-D029-45FB-8275-EA7C2BE72AE1}"/>
              </a:ext>
            </a:extLst>
          </p:cNvPr>
          <p:cNvSpPr txBox="1"/>
          <p:nvPr/>
        </p:nvSpPr>
        <p:spPr>
          <a:xfrm>
            <a:off x="4132514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971C48CB-2C2F-4D30-8CC5-8805E8910B16}"/>
              </a:ext>
            </a:extLst>
          </p:cNvPr>
          <p:cNvCxnSpPr>
            <a:cxnSpLocks/>
          </p:cNvCxnSpPr>
          <p:nvPr/>
        </p:nvCxnSpPr>
        <p:spPr>
          <a:xfrm flipV="1">
            <a:off x="4157131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BD0DA031-D1F3-4FC7-BA7F-CE65B48C8D18}"/>
              </a:ext>
            </a:extLst>
          </p:cNvPr>
          <p:cNvSpPr txBox="1"/>
          <p:nvPr/>
        </p:nvSpPr>
        <p:spPr>
          <a:xfrm>
            <a:off x="4553345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0921EAB7-5460-422B-85E8-E290F232F70F}"/>
              </a:ext>
            </a:extLst>
          </p:cNvPr>
          <p:cNvCxnSpPr>
            <a:cxnSpLocks/>
          </p:cNvCxnSpPr>
          <p:nvPr/>
        </p:nvCxnSpPr>
        <p:spPr>
          <a:xfrm flipV="1">
            <a:off x="460465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41B946B6-8713-41FC-BE23-A045696CCEEB}"/>
              </a:ext>
            </a:extLst>
          </p:cNvPr>
          <p:cNvSpPr txBox="1"/>
          <p:nvPr/>
        </p:nvSpPr>
        <p:spPr>
          <a:xfrm>
            <a:off x="5007227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9A0A250-FD1D-429A-9A16-81085C253ABA}"/>
              </a:ext>
            </a:extLst>
          </p:cNvPr>
          <p:cNvCxnSpPr>
            <a:cxnSpLocks/>
          </p:cNvCxnSpPr>
          <p:nvPr/>
        </p:nvCxnSpPr>
        <p:spPr>
          <a:xfrm flipV="1">
            <a:off x="5054262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E60016E4-43A9-41FD-AD1C-B7C831D17090}"/>
              </a:ext>
            </a:extLst>
          </p:cNvPr>
          <p:cNvSpPr txBox="1"/>
          <p:nvPr/>
        </p:nvSpPr>
        <p:spPr>
          <a:xfrm>
            <a:off x="5421708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612623F9-777D-4221-BD58-D91B97FD81DF}"/>
              </a:ext>
            </a:extLst>
          </p:cNvPr>
          <p:cNvCxnSpPr>
            <a:cxnSpLocks/>
          </p:cNvCxnSpPr>
          <p:nvPr/>
        </p:nvCxnSpPr>
        <p:spPr>
          <a:xfrm flipV="1">
            <a:off x="5468743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8" name="TextBox 207">
            <a:extLst>
              <a:ext uri="{FF2B5EF4-FFF2-40B4-BE49-F238E27FC236}">
                <a16:creationId xmlns:a16="http://schemas.microsoft.com/office/drawing/2014/main" id="{6CF63843-84C5-427B-AAF3-649859F06053}"/>
              </a:ext>
            </a:extLst>
          </p:cNvPr>
          <p:cNvSpPr txBox="1"/>
          <p:nvPr/>
        </p:nvSpPr>
        <p:spPr>
          <a:xfrm>
            <a:off x="5891656" y="394284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</a:p>
        </p:txBody>
      </p: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5E610E77-787D-40BF-B4AA-A9E4C326E5A0}"/>
              </a:ext>
            </a:extLst>
          </p:cNvPr>
          <p:cNvCxnSpPr>
            <a:cxnSpLocks/>
          </p:cNvCxnSpPr>
          <p:nvPr/>
        </p:nvCxnSpPr>
        <p:spPr>
          <a:xfrm flipV="1">
            <a:off x="5927289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E45E2921-CBA2-41E1-94FA-739D426F689D}"/>
              </a:ext>
            </a:extLst>
          </p:cNvPr>
          <p:cNvCxnSpPr>
            <a:cxnSpLocks/>
          </p:cNvCxnSpPr>
          <p:nvPr/>
        </p:nvCxnSpPr>
        <p:spPr>
          <a:xfrm flipV="1">
            <a:off x="6366608" y="377143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45D4C472-5E10-47D6-9641-3116DA00FBCA}"/>
              </a:ext>
            </a:extLst>
          </p:cNvPr>
          <p:cNvSpPr txBox="1"/>
          <p:nvPr/>
        </p:nvSpPr>
        <p:spPr>
          <a:xfrm>
            <a:off x="6268772" y="3942841"/>
            <a:ext cx="18274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519263" y="5163703"/>
            <a:ext cx="1483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3526607" y="5523083"/>
            <a:ext cx="687924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4565087" y="5523082"/>
            <a:ext cx="622009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true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[5,9)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2635509" y="5528968"/>
            <a:ext cx="626468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true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[0,4)</a:t>
            </a: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65455704-7B3E-4FE7-ACA1-57B2CF789A39}"/>
              </a:ext>
            </a:extLst>
          </p:cNvPr>
          <p:cNvSpPr/>
          <p:nvPr/>
        </p:nvSpPr>
        <p:spPr>
          <a:xfrm>
            <a:off x="5552205" y="5526625"/>
            <a:ext cx="626468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eof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[9,10)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94203ED-CA82-4DF8-9B4E-CD34157BFE1D}"/>
              </a:ext>
            </a:extLst>
          </p:cNvPr>
          <p:cNvSpPr txBox="1"/>
          <p:nvPr/>
        </p:nvSpPr>
        <p:spPr>
          <a:xfrm>
            <a:off x="2012955" y="2268303"/>
            <a:ext cx="631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true </a:t>
            </a:r>
          </a:p>
          <a:p>
            <a:pPr algn="r"/>
            <a:r>
              <a:rPr lang="en-US" dirty="0"/>
              <a:t>‘+’</a:t>
            </a:r>
          </a:p>
          <a:p>
            <a:pPr algn="r"/>
            <a:r>
              <a:rPr lang="en-US" dirty="0"/>
              <a:t>‘-’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2815A999-9E7F-4BB5-880D-6B6C55030344}"/>
              </a:ext>
            </a:extLst>
          </p:cNvPr>
          <p:cNvSpPr txBox="1"/>
          <p:nvPr/>
        </p:nvSpPr>
        <p:spPr>
          <a:xfrm>
            <a:off x="2657424" y="2259372"/>
            <a:ext cx="1645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 Token(</a:t>
            </a:r>
            <a:r>
              <a:rPr lang="en-US" b="1" dirty="0"/>
              <a:t>true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  <a:p>
            <a:r>
              <a:rPr lang="en-US" dirty="0"/>
              <a:t>{ Token(</a:t>
            </a:r>
            <a:r>
              <a:rPr lang="en-US" b="1" dirty="0"/>
              <a:t>dash</a:t>
            </a:r>
            <a:r>
              <a:rPr lang="en-US" dirty="0"/>
              <a:t>) }</a:t>
            </a:r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E6AC481F-D898-45C3-9769-4E34D7BDEB45}"/>
              </a:ext>
            </a:extLst>
          </p:cNvPr>
          <p:cNvSpPr/>
          <p:nvPr/>
        </p:nvSpPr>
        <p:spPr>
          <a:xfrm>
            <a:off x="10064246" y="255249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B08F7EDF-322B-41F1-9984-5A52FA481D14}"/>
              </a:ext>
            </a:extLst>
          </p:cNvPr>
          <p:cNvSpPr/>
          <p:nvPr/>
        </p:nvSpPr>
        <p:spPr>
          <a:xfrm>
            <a:off x="10108436" y="260069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7388445" y="246749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‘t’</a:t>
            </a:r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D5F04D49-C684-478B-9287-B59E2C846AEA}"/>
              </a:ext>
            </a:extLst>
          </p:cNvPr>
          <p:cNvSpPr/>
          <p:nvPr/>
        </p:nvSpPr>
        <p:spPr>
          <a:xfrm>
            <a:off x="7716388" y="254796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257" idx="2"/>
          </p:cNvCxnSpPr>
          <p:nvPr/>
        </p:nvCxnSpPr>
        <p:spPr>
          <a:xfrm>
            <a:off x="7453765" y="2786676"/>
            <a:ext cx="262623" cy="35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9" name="Oval 258">
            <a:extLst>
              <a:ext uri="{FF2B5EF4-FFF2-40B4-BE49-F238E27FC236}">
                <a16:creationId xmlns:a16="http://schemas.microsoft.com/office/drawing/2014/main" id="{ECCD8DD8-C563-430E-A909-8E761A4DC843}"/>
              </a:ext>
            </a:extLst>
          </p:cNvPr>
          <p:cNvSpPr/>
          <p:nvPr/>
        </p:nvSpPr>
        <p:spPr>
          <a:xfrm>
            <a:off x="8494184" y="255151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0017986E-7C75-475A-A18A-DBCFF659A5A9}"/>
              </a:ext>
            </a:extLst>
          </p:cNvPr>
          <p:cNvCxnSpPr>
            <a:cxnSpLocks/>
            <a:stCxn id="257" idx="6"/>
            <a:endCxn id="259" idx="2"/>
          </p:cNvCxnSpPr>
          <p:nvPr/>
        </p:nvCxnSpPr>
        <p:spPr>
          <a:xfrm>
            <a:off x="8208757" y="2790245"/>
            <a:ext cx="285427" cy="35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1" name="TextBox 260">
            <a:extLst>
              <a:ext uri="{FF2B5EF4-FFF2-40B4-BE49-F238E27FC236}">
                <a16:creationId xmlns:a16="http://schemas.microsoft.com/office/drawing/2014/main" id="{3D95D0A3-FC5A-4F9F-A210-1B845DD01BE2}"/>
              </a:ext>
            </a:extLst>
          </p:cNvPr>
          <p:cNvSpPr txBox="1"/>
          <p:nvPr/>
        </p:nvSpPr>
        <p:spPr>
          <a:xfrm flipH="1">
            <a:off x="8131268" y="2460404"/>
            <a:ext cx="4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‘r’</a:t>
            </a:r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BFD35A45-6E02-49EF-BC26-3AC205A47893}"/>
              </a:ext>
            </a:extLst>
          </p:cNvPr>
          <p:cNvSpPr/>
          <p:nvPr/>
        </p:nvSpPr>
        <p:spPr>
          <a:xfrm>
            <a:off x="9271219" y="2555056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B49EDD8C-E2C1-48CD-92FC-B0F3A38D4B69}"/>
              </a:ext>
            </a:extLst>
          </p:cNvPr>
          <p:cNvCxnSpPr>
            <a:cxnSpLocks/>
            <a:stCxn id="259" idx="6"/>
            <a:endCxn id="262" idx="2"/>
          </p:cNvCxnSpPr>
          <p:nvPr/>
        </p:nvCxnSpPr>
        <p:spPr>
          <a:xfrm>
            <a:off x="8986552" y="2793789"/>
            <a:ext cx="284666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666FDD91-CEA7-4196-AC8E-C7D72F3961D2}"/>
              </a:ext>
            </a:extLst>
          </p:cNvPr>
          <p:cNvSpPr txBox="1"/>
          <p:nvPr/>
        </p:nvSpPr>
        <p:spPr>
          <a:xfrm flipH="1">
            <a:off x="8886644" y="246394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‘u’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A19D70CD-B113-47D8-B1D8-2681C3F2A30E}"/>
              </a:ext>
            </a:extLst>
          </p:cNvPr>
          <p:cNvSpPr txBox="1"/>
          <p:nvPr/>
        </p:nvSpPr>
        <p:spPr>
          <a:xfrm flipH="1">
            <a:off x="9674691" y="2467488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‘e’</a:t>
            </a: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68AF43D0-8660-4BFD-A25A-7E076DB36E17}"/>
              </a:ext>
            </a:extLst>
          </p:cNvPr>
          <p:cNvCxnSpPr>
            <a:cxnSpLocks/>
            <a:stCxn id="262" idx="6"/>
            <a:endCxn id="249" idx="2"/>
          </p:cNvCxnSpPr>
          <p:nvPr/>
        </p:nvCxnSpPr>
        <p:spPr>
          <a:xfrm flipV="1">
            <a:off x="9763587" y="2794773"/>
            <a:ext cx="300658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6961396" y="254439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7823528" y="3547831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6969570" y="356179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7461939" y="3790108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7867718" y="3591299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7422032" y="3506450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4C2A4E9E-7FA9-4744-A696-C792E8A5E83B}"/>
              </a:ext>
            </a:extLst>
          </p:cNvPr>
          <p:cNvSpPr/>
          <p:nvPr/>
        </p:nvSpPr>
        <p:spPr>
          <a:xfrm>
            <a:off x="7806177" y="4497849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8A285AF4-B9CD-4FF7-8CD3-1FFD9E6FA2D6}"/>
              </a:ext>
            </a:extLst>
          </p:cNvPr>
          <p:cNvSpPr/>
          <p:nvPr/>
        </p:nvSpPr>
        <p:spPr>
          <a:xfrm>
            <a:off x="6952219" y="4511815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270E5312-4AEE-4803-AABD-66B597B54C30}"/>
              </a:ext>
            </a:extLst>
          </p:cNvPr>
          <p:cNvCxnSpPr>
            <a:cxnSpLocks/>
            <a:stCxn id="274" idx="6"/>
            <a:endCxn id="273" idx="2"/>
          </p:cNvCxnSpPr>
          <p:nvPr/>
        </p:nvCxnSpPr>
        <p:spPr>
          <a:xfrm flipV="1">
            <a:off x="7444588" y="4740126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6" name="Oval 275">
            <a:extLst>
              <a:ext uri="{FF2B5EF4-FFF2-40B4-BE49-F238E27FC236}">
                <a16:creationId xmlns:a16="http://schemas.microsoft.com/office/drawing/2014/main" id="{0D0E7409-2154-4990-A411-3024256AB6C4}"/>
              </a:ext>
            </a:extLst>
          </p:cNvPr>
          <p:cNvSpPr/>
          <p:nvPr/>
        </p:nvSpPr>
        <p:spPr>
          <a:xfrm>
            <a:off x="7850367" y="4541317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BC7977D-27C4-4C05-894A-7B761305DABE}"/>
              </a:ext>
            </a:extLst>
          </p:cNvPr>
          <p:cNvSpPr txBox="1"/>
          <p:nvPr/>
        </p:nvSpPr>
        <p:spPr>
          <a:xfrm flipH="1">
            <a:off x="7404681" y="4456468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‘-’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7799460" y="5469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6945502" y="5483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7437871" y="5712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7843650" y="5513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7355432" y="5322194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6629641" y="2163990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true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6615379" y="3194470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6635274" y="4160750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dash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6750741" y="514906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025DF0-B68A-4A6C-A3DC-DD4BC08E90EA}"/>
              </a:ext>
            </a:extLst>
          </p:cNvPr>
          <p:cNvSpPr/>
          <p:nvPr/>
        </p:nvSpPr>
        <p:spPr>
          <a:xfrm>
            <a:off x="1704301" y="1930255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5C752B-AF73-429E-8F5A-E774A7370B74}"/>
              </a:ext>
            </a:extLst>
          </p:cNvPr>
          <p:cNvSpPr txBox="1"/>
          <p:nvPr/>
        </p:nvSpPr>
        <p:spPr>
          <a:xfrm>
            <a:off x="1625892" y="3130870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C28EEF17-E9DE-48B8-864B-4CA82A5F386D}"/>
              </a:ext>
            </a:extLst>
          </p:cNvPr>
          <p:cNvGrpSpPr/>
          <p:nvPr/>
        </p:nvGrpSpPr>
        <p:grpSpPr>
          <a:xfrm>
            <a:off x="1811080" y="6176320"/>
            <a:ext cx="8367823" cy="276999"/>
            <a:chOff x="287079" y="2982006"/>
            <a:chExt cx="8367823" cy="276999"/>
          </a:xfrm>
        </p:grpSpPr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8D23F806-B630-423B-BBC6-8735855F1A16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55FF7C1C-8F41-4E40-8089-A20A2F0803D1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241" name="TextBox 240">
            <a:extLst>
              <a:ext uri="{FF2B5EF4-FFF2-40B4-BE49-F238E27FC236}">
                <a16:creationId xmlns:a16="http://schemas.microsoft.com/office/drawing/2014/main" id="{D95AA88B-B248-42BE-BF0A-3910B41D030D}"/>
              </a:ext>
            </a:extLst>
          </p:cNvPr>
          <p:cNvSpPr txBox="1"/>
          <p:nvPr/>
        </p:nvSpPr>
        <p:spPr>
          <a:xfrm>
            <a:off x="3205659" y="6444600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5AD9859-0111-45C0-A14C-BF9C6C874706}"/>
              </a:ext>
            </a:extLst>
          </p:cNvPr>
          <p:cNvGrpSpPr/>
          <p:nvPr/>
        </p:nvGrpSpPr>
        <p:grpSpPr>
          <a:xfrm>
            <a:off x="8066044" y="5102737"/>
            <a:ext cx="2034660" cy="1010012"/>
            <a:chOff x="6542044" y="5102737"/>
            <a:chExt cx="2034660" cy="1010012"/>
          </a:xfrm>
        </p:grpSpPr>
        <p:sp>
          <p:nvSpPr>
            <p:cNvPr id="244" name="Rectangle: Rounded Corners 243">
              <a:extLst>
                <a:ext uri="{FF2B5EF4-FFF2-40B4-BE49-F238E27FC236}">
                  <a16:creationId xmlns:a16="http://schemas.microsoft.com/office/drawing/2014/main" id="{D24947B6-18BC-4942-9622-CE3EE2F96EE9}"/>
                </a:ext>
              </a:extLst>
            </p:cNvPr>
            <p:cNvSpPr/>
            <p:nvPr/>
          </p:nvSpPr>
          <p:spPr>
            <a:xfrm>
              <a:off x="7046258" y="5102737"/>
              <a:ext cx="1530446" cy="1010012"/>
            </a:xfrm>
            <a:prstGeom prst="roundRect">
              <a:avLst/>
            </a:prstGeom>
            <a:noFill/>
            <a:ln w="28575">
              <a:solidFill>
                <a:srgbClr val="B686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5605507-B88A-4DC4-AFA1-96791264DB77}"/>
                </a:ext>
              </a:extLst>
            </p:cNvPr>
            <p:cNvSpPr txBox="1"/>
            <p:nvPr/>
          </p:nvSpPr>
          <p:spPr>
            <a:xfrm>
              <a:off x="7001516" y="5146338"/>
              <a:ext cx="15309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Special State:</a:t>
              </a:r>
            </a:p>
            <a:p>
              <a:pPr algn="ctr"/>
              <a:r>
                <a:rPr lang="en-US" dirty="0"/>
                <a:t>Return EOF</a:t>
              </a:r>
            </a:p>
            <a:p>
              <a:pPr algn="ctr"/>
              <a:r>
                <a:rPr lang="en-US" dirty="0"/>
                <a:t>Accept stream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425A3B1-BF22-49BB-9A74-610897095298}"/>
                </a:ext>
              </a:extLst>
            </p:cNvPr>
            <p:cNvSpPr/>
            <p:nvPr/>
          </p:nvSpPr>
          <p:spPr>
            <a:xfrm>
              <a:off x="6542044" y="5228139"/>
              <a:ext cx="495759" cy="368439"/>
            </a:xfrm>
            <a:custGeom>
              <a:avLst/>
              <a:gdLst>
                <a:gd name="connsiteX0" fmla="*/ 495759 w 495759"/>
                <a:gd name="connsiteY0" fmla="*/ 368439 h 368439"/>
                <a:gd name="connsiteX1" fmla="*/ 154236 w 495759"/>
                <a:gd name="connsiteY1" fmla="*/ 4882 h 368439"/>
                <a:gd name="connsiteX2" fmla="*/ 0 w 495759"/>
                <a:gd name="connsiteY2" fmla="*/ 192169 h 36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759" h="368439">
                  <a:moveTo>
                    <a:pt x="495759" y="368439"/>
                  </a:moveTo>
                  <a:cubicBezTo>
                    <a:pt x="366310" y="201349"/>
                    <a:pt x="236862" y="34260"/>
                    <a:pt x="154236" y="4882"/>
                  </a:cubicBezTo>
                  <a:cubicBezTo>
                    <a:pt x="71609" y="-24496"/>
                    <a:pt x="35804" y="83836"/>
                    <a:pt x="0" y="192169"/>
                  </a:cubicBezTo>
                </a:path>
              </a:pathLst>
            </a:custGeom>
            <a:noFill/>
            <a:ln w="28575">
              <a:solidFill>
                <a:srgbClr val="B686DA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1" name="Smiley Face 100">
            <a:extLst>
              <a:ext uri="{FF2B5EF4-FFF2-40B4-BE49-F238E27FC236}">
                <a16:creationId xmlns:a16="http://schemas.microsoft.com/office/drawing/2014/main" id="{AC08EB94-F275-4DA5-9128-476DFF23D2B1}"/>
              </a:ext>
            </a:extLst>
          </p:cNvPr>
          <p:cNvSpPr/>
          <p:nvPr/>
        </p:nvSpPr>
        <p:spPr>
          <a:xfrm>
            <a:off x="3825286" y="4321312"/>
            <a:ext cx="1074482" cy="1023390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DBD8CE-4310-4ABE-A2DB-2DDBA38BD980}"/>
              </a:ext>
            </a:extLst>
          </p:cNvPr>
          <p:cNvSpPr txBox="1"/>
          <p:nvPr/>
        </p:nvSpPr>
        <p:spPr>
          <a:xfrm>
            <a:off x="4960375" y="4635795"/>
            <a:ext cx="901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Accept!</a:t>
            </a:r>
          </a:p>
        </p:txBody>
      </p:sp>
    </p:spTree>
    <p:extLst>
      <p:ext uri="{BB962C8B-B14F-4D97-AF65-F5344CB8AC3E}">
        <p14:creationId xmlns:p14="http://schemas.microsoft.com/office/powerpoint/2010/main" val="400359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0"/>
    </p:bldLst>
  </p:timing>
</p:sld>
</file>

<file path=ppt/slides/slide17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11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15955EC-8D28-4902-B5A5-3D7B93A605FB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1E33E2E-C93E-4441-9860-8A84CCA18964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EACD62DA-E5C6-4F46-9E3C-C1251E063638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16E7702-2A1D-4467-A406-46C604169D1F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A685EF7-BB2F-407A-8BF7-6DA02341267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5F4AF04-D4A3-4167-86DC-ED8E906BB94E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C80F9B4-1698-4064-9AA2-0A11DD210414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362AFAE-4CC4-42A8-ACC1-0DBB6682426D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41A449E-E06A-4392-97E8-285E97170D25}"/>
              </a:ext>
            </a:extLst>
          </p:cNvPr>
          <p:cNvCxnSpPr>
            <a:cxnSpLocks/>
            <a:stCxn id="119" idx="6"/>
            <a:endCxn id="120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BA45E04A-52D8-4F89-BAD2-B3A154E6EDA1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CC1FDA3-BF9C-467D-BFD2-B13F9806FCB3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A7E680A-B345-4DDA-B766-C39A886CE8E7}"/>
              </a:ext>
            </a:extLst>
          </p:cNvPr>
          <p:cNvCxnSpPr>
            <a:cxnSpLocks/>
            <a:stCxn id="120" idx="6"/>
            <a:endCxn id="11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A8AEF0C-F25C-4971-B2B3-667AF09AEB6C}"/>
              </a:ext>
            </a:extLst>
          </p:cNvPr>
          <p:cNvGrpSpPr/>
          <p:nvPr/>
        </p:nvGrpSpPr>
        <p:grpSpPr>
          <a:xfrm>
            <a:off x="1757456" y="2000184"/>
            <a:ext cx="8367823" cy="276999"/>
            <a:chOff x="287079" y="2982006"/>
            <a:chExt cx="8367823" cy="276999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DE5BE2F-6945-4BE3-8CE9-B9A2A8A71362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E4D8681-86E4-4A9A-AF14-5F9C8E0FEA0B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091D0-8D2B-4C15-97AF-BC4CCB03F246}"/>
              </a:ext>
            </a:extLst>
          </p:cNvPr>
          <p:cNvSpPr txBox="1"/>
          <p:nvPr/>
        </p:nvSpPr>
        <p:spPr>
          <a:xfrm>
            <a:off x="3152035" y="2268464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DF77CAAB-B1CD-466B-A225-65A5D42A5D2F}"/>
              </a:ext>
            </a:extLst>
          </p:cNvPr>
          <p:cNvSpPr/>
          <p:nvPr/>
        </p:nvSpPr>
        <p:spPr>
          <a:xfrm>
            <a:off x="1814291" y="4680296"/>
            <a:ext cx="314889" cy="10712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BFD23869-F8ED-478C-A5EF-28D5168DF646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73346F9A-0F31-488F-95E6-0D9F95E65B35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766F7731-30D1-4539-8B69-A364926EF1D5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9258C249-A69D-4FE8-ACEB-887DCFD2D157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38C8773-9D1C-4029-8E7B-0C1B3D2331C6}"/>
              </a:ext>
            </a:extLst>
          </p:cNvPr>
          <p:cNvSpPr txBox="1"/>
          <p:nvPr/>
        </p:nvSpPr>
        <p:spPr>
          <a:xfrm>
            <a:off x="4650313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7EFDB27B-BDD9-4D88-9216-F7A0F35044C8}"/>
              </a:ext>
            </a:extLst>
          </p:cNvPr>
          <p:cNvCxnSpPr>
            <a:cxnSpLocks/>
          </p:cNvCxnSpPr>
          <p:nvPr/>
        </p:nvCxnSpPr>
        <p:spPr>
          <a:xfrm flipV="1">
            <a:off x="4674930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18376F5C-889A-4CF3-87A3-09915DB058C9}"/>
              </a:ext>
            </a:extLst>
          </p:cNvPr>
          <p:cNvSpPr txBox="1"/>
          <p:nvPr/>
        </p:nvSpPr>
        <p:spPr>
          <a:xfrm>
            <a:off x="1808787" y="4829123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1C9A5A08-7756-4DC1-8FE8-414973F3CB09}"/>
              </a:ext>
            </a:extLst>
          </p:cNvPr>
          <p:cNvSpPr txBox="1"/>
          <p:nvPr/>
        </p:nvSpPr>
        <p:spPr>
          <a:xfrm>
            <a:off x="1806949" y="5036608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085745D9-225C-474D-91B0-75D38E76674D}"/>
              </a:ext>
            </a:extLst>
          </p:cNvPr>
          <p:cNvSpPr txBox="1"/>
          <p:nvPr/>
        </p:nvSpPr>
        <p:spPr>
          <a:xfrm>
            <a:off x="1805111" y="5222059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03455208-F6C7-4AEE-9831-E34D2E243004}"/>
              </a:ext>
            </a:extLst>
          </p:cNvPr>
          <p:cNvSpPr txBox="1"/>
          <p:nvPr/>
        </p:nvSpPr>
        <p:spPr>
          <a:xfrm>
            <a:off x="1814290" y="5440561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DBBC68B5-5FCE-420F-9079-981EBB143055}"/>
              </a:ext>
            </a:extLst>
          </p:cNvPr>
          <p:cNvCxnSpPr>
            <a:cxnSpLocks/>
          </p:cNvCxnSpPr>
          <p:nvPr/>
        </p:nvCxnSpPr>
        <p:spPr>
          <a:xfrm flipV="1">
            <a:off x="5264920" y="4553633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1" name="TextBox 330">
            <a:extLst>
              <a:ext uri="{FF2B5EF4-FFF2-40B4-BE49-F238E27FC236}">
                <a16:creationId xmlns:a16="http://schemas.microsoft.com/office/drawing/2014/main" id="{2910108D-1BFE-4AA1-8D60-118F4265CF15}"/>
              </a:ext>
            </a:extLst>
          </p:cNvPr>
          <p:cNvSpPr txBox="1"/>
          <p:nvPr/>
        </p:nvSpPr>
        <p:spPr>
          <a:xfrm>
            <a:off x="5222169" y="4725039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3380DE4A-FC1C-46B6-9AC1-8937C114FD60}"/>
              </a:ext>
            </a:extLst>
          </p:cNvPr>
          <p:cNvSpPr/>
          <p:nvPr/>
        </p:nvSpPr>
        <p:spPr>
          <a:xfrm>
            <a:off x="2275263" y="4686151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31F0CF8-C915-4C6C-8418-8675B60F2600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E7EB567F-24AD-4C3D-9C56-2FF93F5BFC80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7" name="TextBox 346">
            <a:extLst>
              <a:ext uri="{FF2B5EF4-FFF2-40B4-BE49-F238E27FC236}">
                <a16:creationId xmlns:a16="http://schemas.microsoft.com/office/drawing/2014/main" id="{F13A2B0F-6820-4719-9ECD-97589959C33E}"/>
              </a:ext>
            </a:extLst>
          </p:cNvPr>
          <p:cNvSpPr txBox="1"/>
          <p:nvPr/>
        </p:nvSpPr>
        <p:spPr>
          <a:xfrm>
            <a:off x="2433071" y="481474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B86680ED-3EED-4EC5-8DE7-E9152F9CC5BE}"/>
              </a:ext>
            </a:extLst>
          </p:cNvPr>
          <p:cNvSpPr txBox="1"/>
          <p:nvPr/>
        </p:nvSpPr>
        <p:spPr>
          <a:xfrm>
            <a:off x="2387165" y="502222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07B02FF2-7B5D-458E-A646-B053C4A64868}"/>
              </a:ext>
            </a:extLst>
          </p:cNvPr>
          <p:cNvSpPr txBox="1"/>
          <p:nvPr/>
        </p:nvSpPr>
        <p:spPr>
          <a:xfrm>
            <a:off x="2394506" y="5426182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6371AC01-64DE-4086-830F-63330421AFD8}"/>
              </a:ext>
            </a:extLst>
          </p:cNvPr>
          <p:cNvSpPr txBox="1"/>
          <p:nvPr/>
        </p:nvSpPr>
        <p:spPr>
          <a:xfrm>
            <a:off x="2374310" y="5207680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2EF30184-0345-4BBF-934F-424E39532F89}"/>
              </a:ext>
            </a:extLst>
          </p:cNvPr>
          <p:cNvSpPr txBox="1"/>
          <p:nvPr/>
        </p:nvSpPr>
        <p:spPr>
          <a:xfrm>
            <a:off x="2229266" y="480922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352" name="Cross 351">
            <a:extLst>
              <a:ext uri="{FF2B5EF4-FFF2-40B4-BE49-F238E27FC236}">
                <a16:creationId xmlns:a16="http://schemas.microsoft.com/office/drawing/2014/main" id="{CE1E3672-FCB5-48DA-9047-3F4D426BEE07}"/>
              </a:ext>
            </a:extLst>
          </p:cNvPr>
          <p:cNvSpPr/>
          <p:nvPr/>
        </p:nvSpPr>
        <p:spPr>
          <a:xfrm rot="2795806">
            <a:off x="2291196" y="5115359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Cross 352">
            <a:extLst>
              <a:ext uri="{FF2B5EF4-FFF2-40B4-BE49-F238E27FC236}">
                <a16:creationId xmlns:a16="http://schemas.microsoft.com/office/drawing/2014/main" id="{3E0C1B95-CD8C-494E-BA22-C362F62DBBD5}"/>
              </a:ext>
            </a:extLst>
          </p:cNvPr>
          <p:cNvSpPr/>
          <p:nvPr/>
        </p:nvSpPr>
        <p:spPr>
          <a:xfrm rot="2795806">
            <a:off x="2289834" y="532735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Cross 353">
            <a:extLst>
              <a:ext uri="{FF2B5EF4-FFF2-40B4-BE49-F238E27FC236}">
                <a16:creationId xmlns:a16="http://schemas.microsoft.com/office/drawing/2014/main" id="{185A095E-9309-4AD7-BCC8-4864D0B4710B}"/>
              </a:ext>
            </a:extLst>
          </p:cNvPr>
          <p:cNvSpPr/>
          <p:nvPr/>
        </p:nvSpPr>
        <p:spPr>
          <a:xfrm rot="2795806">
            <a:off x="2288472" y="5539353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5" name="Straight Connector 354">
            <a:extLst>
              <a:ext uri="{FF2B5EF4-FFF2-40B4-BE49-F238E27FC236}">
                <a16:creationId xmlns:a16="http://schemas.microsoft.com/office/drawing/2014/main" id="{2CD5E1A0-36BC-4177-A252-756B4B8EC8F9}"/>
              </a:ext>
            </a:extLst>
          </p:cNvPr>
          <p:cNvCxnSpPr>
            <a:cxnSpLocks/>
          </p:cNvCxnSpPr>
          <p:nvPr/>
        </p:nvCxnSpPr>
        <p:spPr>
          <a:xfrm flipH="1">
            <a:off x="2452191" y="4902961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" name="TextBox 357">
            <a:extLst>
              <a:ext uri="{FF2B5EF4-FFF2-40B4-BE49-F238E27FC236}">
                <a16:creationId xmlns:a16="http://schemas.microsoft.com/office/drawing/2014/main" id="{96F1D788-D2BF-42B1-9A92-485EB0CEFE2A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2CAB667-36D9-4F9F-8CD1-0083E3F18C7E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0" name="TextBox 369">
            <a:extLst>
              <a:ext uri="{FF2B5EF4-FFF2-40B4-BE49-F238E27FC236}">
                <a16:creationId xmlns:a16="http://schemas.microsoft.com/office/drawing/2014/main" id="{77BFD6F8-BBE5-4E77-A2C1-ACE761797A31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2FC3F52B-2391-4B52-A60B-85BF1B054D9B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2" name="Rectangle 381">
            <a:extLst>
              <a:ext uri="{FF2B5EF4-FFF2-40B4-BE49-F238E27FC236}">
                <a16:creationId xmlns:a16="http://schemas.microsoft.com/office/drawing/2014/main" id="{EC88253A-0F6F-40FE-8DB8-668E8E36DB77}"/>
              </a:ext>
            </a:extLst>
          </p:cNvPr>
          <p:cNvSpPr/>
          <p:nvPr/>
        </p:nvSpPr>
        <p:spPr>
          <a:xfrm>
            <a:off x="2290827" y="4879239"/>
            <a:ext cx="139011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5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5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5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5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5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5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5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/>
      <p:bldP spid="220" grpId="0" animBg="1"/>
      <p:bldP spid="251" grpId="0"/>
      <p:bldP spid="272" grpId="0" animBg="1"/>
      <p:bldP spid="252" grpId="0" animBg="1"/>
      <p:bldP spid="253" grpId="0" animBg="1"/>
      <p:bldP spid="255" grpId="0" animBg="1"/>
      <p:bldP spid="256" grpId="0"/>
      <p:bldP spid="278" grpId="0" animBg="1"/>
      <p:bldP spid="279" grpId="0" animBg="1"/>
      <p:bldP spid="281" grpId="0" animBg="1"/>
      <p:bldP spid="282" grpId="0"/>
      <p:bldP spid="3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4" grpId="0"/>
      <p:bldP spid="112" grpId="0" animBg="1"/>
      <p:bldP spid="113" grpId="0"/>
      <p:bldP spid="114" grpId="0" animBg="1"/>
      <p:bldP spid="115" grpId="0" animBg="1"/>
      <p:bldP spid="117" grpId="0" animBg="1"/>
      <p:bldP spid="118" grpId="0" animBg="1"/>
      <p:bldP spid="119" grpId="0" animBg="1"/>
      <p:bldP spid="120" grpId="0" animBg="1"/>
      <p:bldP spid="122" grpId="0"/>
      <p:bldP spid="123" grpId="0"/>
      <p:bldP spid="168" grpId="0" animBg="1"/>
      <p:bldP spid="168" grpId="1" animBg="1"/>
      <p:bldP spid="171" grpId="0" animBg="1"/>
      <p:bldP spid="172" grpId="0" animBg="1"/>
      <p:bldP spid="174" grpId="0" animBg="1"/>
      <p:bldP spid="175" grpId="0" animBg="1"/>
      <p:bldP spid="178" grpId="0" animBg="1"/>
      <p:bldP spid="185" grpId="0" animBg="1"/>
      <p:bldP spid="186" grpId="0"/>
      <p:bldP spid="194" grpId="0"/>
      <p:bldP spid="196" grpId="0"/>
      <p:bldP spid="229" grpId="0"/>
      <p:bldP spid="229" grpId="1"/>
      <p:bldP spid="230" grpId="0"/>
      <p:bldP spid="230" grpId="1"/>
      <p:bldP spid="231" grpId="0"/>
      <p:bldP spid="231" grpId="1"/>
      <p:bldP spid="232" grpId="0"/>
      <p:bldP spid="232" grpId="1"/>
      <p:bldP spid="288" grpId="0"/>
      <p:bldP spid="331" grpId="0"/>
      <p:bldP spid="344" grpId="0" animBg="1"/>
      <p:bldP spid="345" grpId="0"/>
      <p:bldP spid="347" grpId="0"/>
      <p:bldP spid="348" grpId="0"/>
      <p:bldP spid="349" grpId="0"/>
      <p:bldP spid="350" grpId="0"/>
      <p:bldP spid="351" grpId="0"/>
      <p:bldP spid="351" grpId="1"/>
      <p:bldP spid="352" grpId="0" animBg="1"/>
      <p:bldP spid="352" grpId="1" animBg="1"/>
      <p:bldP spid="353" grpId="0" animBg="1"/>
      <p:bldP spid="353" grpId="1" animBg="1"/>
      <p:bldP spid="354" grpId="0" animBg="1"/>
      <p:bldP spid="354" grpId="1" animBg="1"/>
      <p:bldP spid="358" grpId="0"/>
      <p:bldP spid="370" grpId="0"/>
      <p:bldP spid="382" grpId="0" animBg="1"/>
      <p:bldP spid="382" grpId="1" animBg="1"/>
    </p:bldLst>
  </p:timing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2491019" y="6294267"/>
            <a:ext cx="687924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[1,2)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11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15955EC-8D28-4902-B5A5-3D7B93A605FB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1E33E2E-C93E-4441-9860-8A84CCA18964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EACD62DA-E5C6-4F46-9E3C-C1251E063638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16E7702-2A1D-4467-A406-46C604169D1F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A685EF7-BB2F-407A-8BF7-6DA02341267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5F4AF04-D4A3-4167-86DC-ED8E906BB94E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C80F9B4-1698-4064-9AA2-0A11DD210414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362AFAE-4CC4-42A8-ACC1-0DBB6682426D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41A449E-E06A-4392-97E8-285E97170D25}"/>
              </a:ext>
            </a:extLst>
          </p:cNvPr>
          <p:cNvCxnSpPr>
            <a:cxnSpLocks/>
            <a:stCxn id="119" idx="6"/>
            <a:endCxn id="120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BA45E04A-52D8-4F89-BAD2-B3A154E6EDA1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CC1FDA3-BF9C-467D-BFD2-B13F9806FCB3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A7E680A-B345-4DDA-B766-C39A886CE8E7}"/>
              </a:ext>
            </a:extLst>
          </p:cNvPr>
          <p:cNvCxnSpPr>
            <a:cxnSpLocks/>
            <a:stCxn id="120" idx="6"/>
            <a:endCxn id="11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A8AEF0C-F25C-4971-B2B3-667AF09AEB6C}"/>
              </a:ext>
            </a:extLst>
          </p:cNvPr>
          <p:cNvGrpSpPr/>
          <p:nvPr/>
        </p:nvGrpSpPr>
        <p:grpSpPr>
          <a:xfrm>
            <a:off x="1757456" y="2000184"/>
            <a:ext cx="8367823" cy="276999"/>
            <a:chOff x="287079" y="2982006"/>
            <a:chExt cx="8367823" cy="276999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DE5BE2F-6945-4BE3-8CE9-B9A2A8A71362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E4D8681-86E4-4A9A-AF14-5F9C8E0FEA0B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091D0-8D2B-4C15-97AF-BC4CCB03F246}"/>
              </a:ext>
            </a:extLst>
          </p:cNvPr>
          <p:cNvSpPr txBox="1"/>
          <p:nvPr/>
        </p:nvSpPr>
        <p:spPr>
          <a:xfrm>
            <a:off x="3152035" y="2268464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BFD23869-F8ED-478C-A5EF-28D5168DF646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73346F9A-0F31-488F-95E6-0D9F95E65B35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766F7731-30D1-4539-8B69-A364926EF1D5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9258C249-A69D-4FE8-ACEB-887DCFD2D157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38C8773-9D1C-4029-8E7B-0C1B3D2331C6}"/>
              </a:ext>
            </a:extLst>
          </p:cNvPr>
          <p:cNvSpPr txBox="1"/>
          <p:nvPr/>
        </p:nvSpPr>
        <p:spPr>
          <a:xfrm>
            <a:off x="4650313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7EFDB27B-BDD9-4D88-9216-F7A0F35044C8}"/>
              </a:ext>
            </a:extLst>
          </p:cNvPr>
          <p:cNvCxnSpPr>
            <a:cxnSpLocks/>
          </p:cNvCxnSpPr>
          <p:nvPr/>
        </p:nvCxnSpPr>
        <p:spPr>
          <a:xfrm flipV="1">
            <a:off x="4674930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DBBC68B5-5FCE-420F-9079-981EBB143055}"/>
              </a:ext>
            </a:extLst>
          </p:cNvPr>
          <p:cNvCxnSpPr>
            <a:cxnSpLocks/>
          </p:cNvCxnSpPr>
          <p:nvPr/>
        </p:nvCxnSpPr>
        <p:spPr>
          <a:xfrm flipV="1">
            <a:off x="5264920" y="4553633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1" name="TextBox 330">
            <a:extLst>
              <a:ext uri="{FF2B5EF4-FFF2-40B4-BE49-F238E27FC236}">
                <a16:creationId xmlns:a16="http://schemas.microsoft.com/office/drawing/2014/main" id="{2910108D-1BFE-4AA1-8D60-118F4265CF15}"/>
              </a:ext>
            </a:extLst>
          </p:cNvPr>
          <p:cNvSpPr txBox="1"/>
          <p:nvPr/>
        </p:nvSpPr>
        <p:spPr>
          <a:xfrm>
            <a:off x="5222169" y="4725039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3380DE4A-FC1C-46B6-9AC1-8937C114FD60}"/>
              </a:ext>
            </a:extLst>
          </p:cNvPr>
          <p:cNvSpPr/>
          <p:nvPr/>
        </p:nvSpPr>
        <p:spPr>
          <a:xfrm>
            <a:off x="2275263" y="4686151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31F0CF8-C915-4C6C-8418-8675B60F2600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E7EB567F-24AD-4C3D-9C56-2FF93F5BFC80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7" name="TextBox 346">
            <a:extLst>
              <a:ext uri="{FF2B5EF4-FFF2-40B4-BE49-F238E27FC236}">
                <a16:creationId xmlns:a16="http://schemas.microsoft.com/office/drawing/2014/main" id="{F13A2B0F-6820-4719-9ECD-97589959C33E}"/>
              </a:ext>
            </a:extLst>
          </p:cNvPr>
          <p:cNvSpPr txBox="1"/>
          <p:nvPr/>
        </p:nvSpPr>
        <p:spPr>
          <a:xfrm>
            <a:off x="2433071" y="481474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B86680ED-3EED-4EC5-8DE7-E9152F9CC5BE}"/>
              </a:ext>
            </a:extLst>
          </p:cNvPr>
          <p:cNvSpPr txBox="1"/>
          <p:nvPr/>
        </p:nvSpPr>
        <p:spPr>
          <a:xfrm>
            <a:off x="2387165" y="502222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07B02FF2-7B5D-458E-A646-B053C4A64868}"/>
              </a:ext>
            </a:extLst>
          </p:cNvPr>
          <p:cNvSpPr txBox="1"/>
          <p:nvPr/>
        </p:nvSpPr>
        <p:spPr>
          <a:xfrm>
            <a:off x="2394506" y="5426182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6371AC01-64DE-4086-830F-63330421AFD8}"/>
              </a:ext>
            </a:extLst>
          </p:cNvPr>
          <p:cNvSpPr txBox="1"/>
          <p:nvPr/>
        </p:nvSpPr>
        <p:spPr>
          <a:xfrm>
            <a:off x="2374310" y="5207680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cxnSp>
        <p:nvCxnSpPr>
          <p:cNvPr id="355" name="Straight Connector 354">
            <a:extLst>
              <a:ext uri="{FF2B5EF4-FFF2-40B4-BE49-F238E27FC236}">
                <a16:creationId xmlns:a16="http://schemas.microsoft.com/office/drawing/2014/main" id="{2CD5E1A0-36BC-4177-A252-756B4B8EC8F9}"/>
              </a:ext>
            </a:extLst>
          </p:cNvPr>
          <p:cNvCxnSpPr>
            <a:cxnSpLocks/>
          </p:cNvCxnSpPr>
          <p:nvPr/>
        </p:nvCxnSpPr>
        <p:spPr>
          <a:xfrm flipH="1">
            <a:off x="2452191" y="4902961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7" name="Rectangle 356">
            <a:extLst>
              <a:ext uri="{FF2B5EF4-FFF2-40B4-BE49-F238E27FC236}">
                <a16:creationId xmlns:a16="http://schemas.microsoft.com/office/drawing/2014/main" id="{6D072790-B1EC-46AE-9CC2-127D74BC47C2}"/>
              </a:ext>
            </a:extLst>
          </p:cNvPr>
          <p:cNvSpPr/>
          <p:nvPr/>
        </p:nvSpPr>
        <p:spPr>
          <a:xfrm>
            <a:off x="2835290" y="4684313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96F1D788-D2BF-42B1-9A92-485EB0CEFE2A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2CAB667-36D9-4F9F-8CD1-0083E3F18C7E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0" name="TextBox 359">
            <a:extLst>
              <a:ext uri="{FF2B5EF4-FFF2-40B4-BE49-F238E27FC236}">
                <a16:creationId xmlns:a16="http://schemas.microsoft.com/office/drawing/2014/main" id="{3A390962-89F0-4A98-B65D-CDFEEA9DBEBB}"/>
              </a:ext>
            </a:extLst>
          </p:cNvPr>
          <p:cNvSpPr txBox="1"/>
          <p:nvPr/>
        </p:nvSpPr>
        <p:spPr>
          <a:xfrm>
            <a:off x="2993098" y="4812906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5A1FF137-77C7-443D-9680-B767724019D4}"/>
              </a:ext>
            </a:extLst>
          </p:cNvPr>
          <p:cNvSpPr txBox="1"/>
          <p:nvPr/>
        </p:nvSpPr>
        <p:spPr>
          <a:xfrm>
            <a:off x="2947192" y="5020391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7732BFDB-A3C3-4495-B86D-0B3B71728039}"/>
              </a:ext>
            </a:extLst>
          </p:cNvPr>
          <p:cNvSpPr txBox="1"/>
          <p:nvPr/>
        </p:nvSpPr>
        <p:spPr>
          <a:xfrm>
            <a:off x="2954533" y="5424344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E6C8DAE0-9989-4D7B-B6B7-4315CA40E167}"/>
              </a:ext>
            </a:extLst>
          </p:cNvPr>
          <p:cNvSpPr txBox="1"/>
          <p:nvPr/>
        </p:nvSpPr>
        <p:spPr>
          <a:xfrm>
            <a:off x="2934337" y="5205842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F154F145-45A9-465A-99B4-B0C3CE6687A8}"/>
              </a:ext>
            </a:extLst>
          </p:cNvPr>
          <p:cNvSpPr txBox="1"/>
          <p:nvPr/>
        </p:nvSpPr>
        <p:spPr>
          <a:xfrm>
            <a:off x="2767259" y="480739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365" name="Cross 364">
            <a:extLst>
              <a:ext uri="{FF2B5EF4-FFF2-40B4-BE49-F238E27FC236}">
                <a16:creationId xmlns:a16="http://schemas.microsoft.com/office/drawing/2014/main" id="{7BAB8E11-FE9A-4F64-8BFE-4455901DA9A2}"/>
              </a:ext>
            </a:extLst>
          </p:cNvPr>
          <p:cNvSpPr/>
          <p:nvPr/>
        </p:nvSpPr>
        <p:spPr>
          <a:xfrm rot="2795806">
            <a:off x="2851223" y="5113521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Cross 365">
            <a:extLst>
              <a:ext uri="{FF2B5EF4-FFF2-40B4-BE49-F238E27FC236}">
                <a16:creationId xmlns:a16="http://schemas.microsoft.com/office/drawing/2014/main" id="{25EA11E1-F301-4841-87DC-F9031BC68443}"/>
              </a:ext>
            </a:extLst>
          </p:cNvPr>
          <p:cNvSpPr/>
          <p:nvPr/>
        </p:nvSpPr>
        <p:spPr>
          <a:xfrm rot="2795806">
            <a:off x="2849861" y="5325518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Cross 366">
            <a:extLst>
              <a:ext uri="{FF2B5EF4-FFF2-40B4-BE49-F238E27FC236}">
                <a16:creationId xmlns:a16="http://schemas.microsoft.com/office/drawing/2014/main" id="{D0CB447B-0F69-4814-A069-765F10694CC0}"/>
              </a:ext>
            </a:extLst>
          </p:cNvPr>
          <p:cNvSpPr/>
          <p:nvPr/>
        </p:nvSpPr>
        <p:spPr>
          <a:xfrm rot="2795806">
            <a:off x="2848499" y="5537515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FC9E7856-E1FB-4C99-B8EF-AD88FF3F247B}"/>
              </a:ext>
            </a:extLst>
          </p:cNvPr>
          <p:cNvCxnSpPr>
            <a:cxnSpLocks/>
          </p:cNvCxnSpPr>
          <p:nvPr/>
        </p:nvCxnSpPr>
        <p:spPr>
          <a:xfrm flipH="1">
            <a:off x="3012218" y="4901123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TextBox 369">
            <a:extLst>
              <a:ext uri="{FF2B5EF4-FFF2-40B4-BE49-F238E27FC236}">
                <a16:creationId xmlns:a16="http://schemas.microsoft.com/office/drawing/2014/main" id="{77BFD6F8-BBE5-4E77-A2C1-ACE761797A31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2FC3F52B-2391-4B52-A60B-85BF1B054D9B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3" name="Rectangle 382">
            <a:extLst>
              <a:ext uri="{FF2B5EF4-FFF2-40B4-BE49-F238E27FC236}">
                <a16:creationId xmlns:a16="http://schemas.microsoft.com/office/drawing/2014/main" id="{FCD1CCC9-485B-4ECB-8AE8-EB57DE0984B0}"/>
              </a:ext>
            </a:extLst>
          </p:cNvPr>
          <p:cNvSpPr/>
          <p:nvPr/>
        </p:nvSpPr>
        <p:spPr>
          <a:xfrm>
            <a:off x="2847495" y="4874960"/>
            <a:ext cx="139011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5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animBg="1"/>
      <p:bldP spid="344" grpId="0" animBg="1"/>
      <p:bldP spid="347" grpId="0"/>
      <p:bldP spid="348" grpId="0"/>
      <p:bldP spid="349" grpId="0"/>
      <p:bldP spid="350" grpId="0"/>
      <p:bldP spid="360" grpId="0"/>
      <p:bldP spid="361" grpId="0"/>
      <p:bldP spid="362" grpId="0"/>
      <p:bldP spid="363" grpId="0"/>
      <p:bldP spid="364" grpId="0"/>
      <p:bldP spid="365" grpId="0" animBg="1"/>
      <p:bldP spid="366" grpId="0" animBg="1"/>
      <p:bldP spid="367" grpId="0" animBg="1"/>
      <p:bldP spid="383" grpId="0" animBg="1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2491019" y="6294267"/>
            <a:ext cx="687924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[1,2)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3232041" y="6294267"/>
            <a:ext cx="622009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[2,3)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11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15955EC-8D28-4902-B5A5-3D7B93A605FB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1E33E2E-C93E-4441-9860-8A84CCA18964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EACD62DA-E5C6-4F46-9E3C-C1251E063638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16E7702-2A1D-4467-A406-46C604169D1F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A685EF7-BB2F-407A-8BF7-6DA02341267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5F4AF04-D4A3-4167-86DC-ED8E906BB94E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C80F9B4-1698-4064-9AA2-0A11DD210414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362AFAE-4CC4-42A8-ACC1-0DBB6682426D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41A449E-E06A-4392-97E8-285E97170D25}"/>
              </a:ext>
            </a:extLst>
          </p:cNvPr>
          <p:cNvCxnSpPr>
            <a:cxnSpLocks/>
            <a:stCxn id="119" idx="6"/>
            <a:endCxn id="120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BA45E04A-52D8-4F89-BAD2-B3A154E6EDA1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CC1FDA3-BF9C-467D-BFD2-B13F9806FCB3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A7E680A-B345-4DDA-B766-C39A886CE8E7}"/>
              </a:ext>
            </a:extLst>
          </p:cNvPr>
          <p:cNvCxnSpPr>
            <a:cxnSpLocks/>
            <a:stCxn id="120" idx="6"/>
            <a:endCxn id="11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A8AEF0C-F25C-4971-B2B3-667AF09AEB6C}"/>
              </a:ext>
            </a:extLst>
          </p:cNvPr>
          <p:cNvGrpSpPr/>
          <p:nvPr/>
        </p:nvGrpSpPr>
        <p:grpSpPr>
          <a:xfrm>
            <a:off x="1757456" y="2000184"/>
            <a:ext cx="8367823" cy="276999"/>
            <a:chOff x="287079" y="2982006"/>
            <a:chExt cx="8367823" cy="276999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DE5BE2F-6945-4BE3-8CE9-B9A2A8A71362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E4D8681-86E4-4A9A-AF14-5F9C8E0FEA0B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091D0-8D2B-4C15-97AF-BC4CCB03F246}"/>
              </a:ext>
            </a:extLst>
          </p:cNvPr>
          <p:cNvSpPr txBox="1"/>
          <p:nvPr/>
        </p:nvSpPr>
        <p:spPr>
          <a:xfrm>
            <a:off x="3152035" y="2268464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4624E0E-8D15-4F54-9D31-C26758239017}"/>
              </a:ext>
            </a:extLst>
          </p:cNvPr>
          <p:cNvSpPr/>
          <p:nvPr/>
        </p:nvSpPr>
        <p:spPr>
          <a:xfrm>
            <a:off x="3379721" y="4687677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BFD23869-F8ED-478C-A5EF-28D5168DF646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73346F9A-0F31-488F-95E6-0D9F95E65B35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766F7731-30D1-4539-8B69-A364926EF1D5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9258C249-A69D-4FE8-ACEB-887DCFD2D157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38C8773-9D1C-4029-8E7B-0C1B3D2331C6}"/>
              </a:ext>
            </a:extLst>
          </p:cNvPr>
          <p:cNvSpPr txBox="1"/>
          <p:nvPr/>
        </p:nvSpPr>
        <p:spPr>
          <a:xfrm>
            <a:off x="4650313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7EFDB27B-BDD9-4D88-9216-F7A0F35044C8}"/>
              </a:ext>
            </a:extLst>
          </p:cNvPr>
          <p:cNvCxnSpPr>
            <a:cxnSpLocks/>
          </p:cNvCxnSpPr>
          <p:nvPr/>
        </p:nvCxnSpPr>
        <p:spPr>
          <a:xfrm flipV="1">
            <a:off x="4674930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E222BA28-8884-4C83-B6FD-B9BFAC02ED09}"/>
              </a:ext>
            </a:extLst>
          </p:cNvPr>
          <p:cNvSpPr txBox="1"/>
          <p:nvPr/>
        </p:nvSpPr>
        <p:spPr>
          <a:xfrm>
            <a:off x="3537529" y="481627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1C7522F8-0454-4A95-A912-EB0D1BC9F166}"/>
              </a:ext>
            </a:extLst>
          </p:cNvPr>
          <p:cNvSpPr txBox="1"/>
          <p:nvPr/>
        </p:nvSpPr>
        <p:spPr>
          <a:xfrm>
            <a:off x="3491623" y="5023755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6A6BD76-78C5-434A-8C5A-A018AFB5E162}"/>
              </a:ext>
            </a:extLst>
          </p:cNvPr>
          <p:cNvSpPr txBox="1"/>
          <p:nvPr/>
        </p:nvSpPr>
        <p:spPr>
          <a:xfrm>
            <a:off x="3498964" y="5427708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43A8468-86DF-4266-92B2-BAB16506B9BD}"/>
              </a:ext>
            </a:extLst>
          </p:cNvPr>
          <p:cNvSpPr txBox="1"/>
          <p:nvPr/>
        </p:nvSpPr>
        <p:spPr>
          <a:xfrm>
            <a:off x="3478768" y="5209206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417529BA-A414-491F-95D7-16BE746B00D9}"/>
              </a:ext>
            </a:extLst>
          </p:cNvPr>
          <p:cNvSpPr txBox="1"/>
          <p:nvPr/>
        </p:nvSpPr>
        <p:spPr>
          <a:xfrm>
            <a:off x="3311690" y="481075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305" name="Cross 304">
            <a:extLst>
              <a:ext uri="{FF2B5EF4-FFF2-40B4-BE49-F238E27FC236}">
                <a16:creationId xmlns:a16="http://schemas.microsoft.com/office/drawing/2014/main" id="{157B7C7D-49B9-4AC4-9826-0CE6136F884D}"/>
              </a:ext>
            </a:extLst>
          </p:cNvPr>
          <p:cNvSpPr/>
          <p:nvPr/>
        </p:nvSpPr>
        <p:spPr>
          <a:xfrm rot="2795806">
            <a:off x="3395654" y="5116885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Cross 305">
            <a:extLst>
              <a:ext uri="{FF2B5EF4-FFF2-40B4-BE49-F238E27FC236}">
                <a16:creationId xmlns:a16="http://schemas.microsoft.com/office/drawing/2014/main" id="{E9618EBA-1DDE-4B23-A25A-1617EF2B6084}"/>
              </a:ext>
            </a:extLst>
          </p:cNvPr>
          <p:cNvSpPr/>
          <p:nvPr/>
        </p:nvSpPr>
        <p:spPr>
          <a:xfrm rot="2795806">
            <a:off x="3394292" y="532888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Cross 306">
            <a:extLst>
              <a:ext uri="{FF2B5EF4-FFF2-40B4-BE49-F238E27FC236}">
                <a16:creationId xmlns:a16="http://schemas.microsoft.com/office/drawing/2014/main" id="{64C5AE96-A95F-43B6-AB91-8676770EEA4A}"/>
              </a:ext>
            </a:extLst>
          </p:cNvPr>
          <p:cNvSpPr/>
          <p:nvPr/>
        </p:nvSpPr>
        <p:spPr>
          <a:xfrm rot="2795806">
            <a:off x="3392930" y="5540879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897580BD-D5B0-4BED-9521-2A1B25334BC0}"/>
              </a:ext>
            </a:extLst>
          </p:cNvPr>
          <p:cNvCxnSpPr>
            <a:cxnSpLocks/>
          </p:cNvCxnSpPr>
          <p:nvPr/>
        </p:nvCxnSpPr>
        <p:spPr>
          <a:xfrm flipH="1">
            <a:off x="3556649" y="4904487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DBBC68B5-5FCE-420F-9079-981EBB143055}"/>
              </a:ext>
            </a:extLst>
          </p:cNvPr>
          <p:cNvCxnSpPr>
            <a:cxnSpLocks/>
          </p:cNvCxnSpPr>
          <p:nvPr/>
        </p:nvCxnSpPr>
        <p:spPr>
          <a:xfrm flipV="1">
            <a:off x="5264920" y="4553633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1" name="TextBox 330">
            <a:extLst>
              <a:ext uri="{FF2B5EF4-FFF2-40B4-BE49-F238E27FC236}">
                <a16:creationId xmlns:a16="http://schemas.microsoft.com/office/drawing/2014/main" id="{2910108D-1BFE-4AA1-8D60-118F4265CF15}"/>
              </a:ext>
            </a:extLst>
          </p:cNvPr>
          <p:cNvSpPr txBox="1"/>
          <p:nvPr/>
        </p:nvSpPr>
        <p:spPr>
          <a:xfrm>
            <a:off x="5222169" y="4725039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31F0CF8-C915-4C6C-8418-8675B60F2600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E7EB567F-24AD-4C3D-9C56-2FF93F5BFC80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7" name="Rectangle 356">
            <a:extLst>
              <a:ext uri="{FF2B5EF4-FFF2-40B4-BE49-F238E27FC236}">
                <a16:creationId xmlns:a16="http://schemas.microsoft.com/office/drawing/2014/main" id="{6D072790-B1EC-46AE-9CC2-127D74BC47C2}"/>
              </a:ext>
            </a:extLst>
          </p:cNvPr>
          <p:cNvSpPr/>
          <p:nvPr/>
        </p:nvSpPr>
        <p:spPr>
          <a:xfrm>
            <a:off x="2835290" y="4684313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96F1D788-D2BF-42B1-9A92-485EB0CEFE2A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2CAB667-36D9-4F9F-8CD1-0083E3F18C7E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0" name="TextBox 359">
            <a:extLst>
              <a:ext uri="{FF2B5EF4-FFF2-40B4-BE49-F238E27FC236}">
                <a16:creationId xmlns:a16="http://schemas.microsoft.com/office/drawing/2014/main" id="{3A390962-89F0-4A98-B65D-CDFEEA9DBEBB}"/>
              </a:ext>
            </a:extLst>
          </p:cNvPr>
          <p:cNvSpPr txBox="1"/>
          <p:nvPr/>
        </p:nvSpPr>
        <p:spPr>
          <a:xfrm>
            <a:off x="2993098" y="4812906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5A1FF137-77C7-443D-9680-B767724019D4}"/>
              </a:ext>
            </a:extLst>
          </p:cNvPr>
          <p:cNvSpPr txBox="1"/>
          <p:nvPr/>
        </p:nvSpPr>
        <p:spPr>
          <a:xfrm>
            <a:off x="2947192" y="5020391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7732BFDB-A3C3-4495-B86D-0B3B71728039}"/>
              </a:ext>
            </a:extLst>
          </p:cNvPr>
          <p:cNvSpPr txBox="1"/>
          <p:nvPr/>
        </p:nvSpPr>
        <p:spPr>
          <a:xfrm>
            <a:off x="2954533" y="5424344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E6C8DAE0-9989-4D7B-B6B7-4315CA40E167}"/>
              </a:ext>
            </a:extLst>
          </p:cNvPr>
          <p:cNvSpPr txBox="1"/>
          <p:nvPr/>
        </p:nvSpPr>
        <p:spPr>
          <a:xfrm>
            <a:off x="2934337" y="5205842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FC9E7856-E1FB-4C99-B8EF-AD88FF3F247B}"/>
              </a:ext>
            </a:extLst>
          </p:cNvPr>
          <p:cNvCxnSpPr>
            <a:cxnSpLocks/>
          </p:cNvCxnSpPr>
          <p:nvPr/>
        </p:nvCxnSpPr>
        <p:spPr>
          <a:xfrm flipH="1">
            <a:off x="3012218" y="4901123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TextBox 369">
            <a:extLst>
              <a:ext uri="{FF2B5EF4-FFF2-40B4-BE49-F238E27FC236}">
                <a16:creationId xmlns:a16="http://schemas.microsoft.com/office/drawing/2014/main" id="{77BFD6F8-BBE5-4E77-A2C1-ACE761797A31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2FC3F52B-2391-4B52-A60B-85BF1B054D9B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4" name="Rectangle 383">
            <a:extLst>
              <a:ext uri="{FF2B5EF4-FFF2-40B4-BE49-F238E27FC236}">
                <a16:creationId xmlns:a16="http://schemas.microsoft.com/office/drawing/2014/main" id="{6D875F96-FCBA-4FEA-BF55-7C45557E4D09}"/>
              </a:ext>
            </a:extLst>
          </p:cNvPr>
          <p:cNvSpPr/>
          <p:nvPr/>
        </p:nvSpPr>
        <p:spPr>
          <a:xfrm>
            <a:off x="3395473" y="4889750"/>
            <a:ext cx="139011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7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 animBg="1"/>
      <p:bldP spid="236" grpId="0"/>
      <p:bldP spid="237" grpId="0"/>
      <p:bldP spid="238" grpId="0"/>
      <p:bldP spid="239" grpId="0"/>
      <p:bldP spid="243" grpId="0"/>
      <p:bldP spid="305" grpId="0" animBg="1"/>
      <p:bldP spid="306" grpId="0" animBg="1"/>
      <p:bldP spid="307" grpId="0" animBg="1"/>
      <p:bldP spid="357" grpId="0" animBg="1"/>
      <p:bldP spid="360" grpId="0"/>
      <p:bldP spid="361" grpId="0"/>
      <p:bldP spid="362" grpId="0"/>
      <p:bldP spid="363" grpId="0"/>
      <p:bldP spid="384" grpId="0" animBg="1"/>
    </p:bldLst>
  </p:timing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2491019" y="6294267"/>
            <a:ext cx="687924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[1,2)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3232041" y="6294267"/>
            <a:ext cx="622009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[2,3)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11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15955EC-8D28-4902-B5A5-3D7B93A605FB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1E33E2E-C93E-4441-9860-8A84CCA18964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EACD62DA-E5C6-4F46-9E3C-C1251E063638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16E7702-2A1D-4467-A406-46C604169D1F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A685EF7-BB2F-407A-8BF7-6DA02341267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5F4AF04-D4A3-4167-86DC-ED8E906BB94E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C80F9B4-1698-4064-9AA2-0A11DD210414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362AFAE-4CC4-42A8-ACC1-0DBB6682426D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41A449E-E06A-4392-97E8-285E97170D25}"/>
              </a:ext>
            </a:extLst>
          </p:cNvPr>
          <p:cNvCxnSpPr>
            <a:cxnSpLocks/>
            <a:stCxn id="119" idx="6"/>
            <a:endCxn id="120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BA45E04A-52D8-4F89-BAD2-B3A154E6EDA1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CC1FDA3-BF9C-467D-BFD2-B13F9806FCB3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A7E680A-B345-4DDA-B766-C39A886CE8E7}"/>
              </a:ext>
            </a:extLst>
          </p:cNvPr>
          <p:cNvCxnSpPr>
            <a:cxnSpLocks/>
            <a:stCxn id="120" idx="6"/>
            <a:endCxn id="11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6BF41788-5242-460A-9E1E-1A4B921B8C2F}"/>
              </a:ext>
            </a:extLst>
          </p:cNvPr>
          <p:cNvSpPr/>
          <p:nvPr/>
        </p:nvSpPr>
        <p:spPr>
          <a:xfrm>
            <a:off x="389047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[3,4)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A8AEF0C-F25C-4971-B2B3-667AF09AEB6C}"/>
              </a:ext>
            </a:extLst>
          </p:cNvPr>
          <p:cNvGrpSpPr/>
          <p:nvPr/>
        </p:nvGrpSpPr>
        <p:grpSpPr>
          <a:xfrm>
            <a:off x="1757456" y="2000184"/>
            <a:ext cx="8367823" cy="276999"/>
            <a:chOff x="287079" y="2982006"/>
            <a:chExt cx="8367823" cy="276999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DE5BE2F-6945-4BE3-8CE9-B9A2A8A71362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E4D8681-86E4-4A9A-AF14-5F9C8E0FEA0B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091D0-8D2B-4C15-97AF-BC4CCB03F246}"/>
              </a:ext>
            </a:extLst>
          </p:cNvPr>
          <p:cNvSpPr txBox="1"/>
          <p:nvPr/>
        </p:nvSpPr>
        <p:spPr>
          <a:xfrm>
            <a:off x="3152035" y="2268464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4624E0E-8D15-4F54-9D31-C26758239017}"/>
              </a:ext>
            </a:extLst>
          </p:cNvPr>
          <p:cNvSpPr/>
          <p:nvPr/>
        </p:nvSpPr>
        <p:spPr>
          <a:xfrm>
            <a:off x="3379721" y="4687677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BFD23869-F8ED-478C-A5EF-28D5168DF646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73346F9A-0F31-488F-95E6-0D9F95E65B35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766F7731-30D1-4539-8B69-A364926EF1D5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9258C249-A69D-4FE8-ACEB-887DCFD2D157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38C8773-9D1C-4029-8E7B-0C1B3D2331C6}"/>
              </a:ext>
            </a:extLst>
          </p:cNvPr>
          <p:cNvSpPr txBox="1"/>
          <p:nvPr/>
        </p:nvSpPr>
        <p:spPr>
          <a:xfrm>
            <a:off x="4650313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7EFDB27B-BDD9-4D88-9216-F7A0F35044C8}"/>
              </a:ext>
            </a:extLst>
          </p:cNvPr>
          <p:cNvCxnSpPr>
            <a:cxnSpLocks/>
          </p:cNvCxnSpPr>
          <p:nvPr/>
        </p:nvCxnSpPr>
        <p:spPr>
          <a:xfrm flipV="1">
            <a:off x="4674930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E222BA28-8884-4C83-B6FD-B9BFAC02ED09}"/>
              </a:ext>
            </a:extLst>
          </p:cNvPr>
          <p:cNvSpPr txBox="1"/>
          <p:nvPr/>
        </p:nvSpPr>
        <p:spPr>
          <a:xfrm>
            <a:off x="3537529" y="481627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1C7522F8-0454-4A95-A912-EB0D1BC9F166}"/>
              </a:ext>
            </a:extLst>
          </p:cNvPr>
          <p:cNvSpPr txBox="1"/>
          <p:nvPr/>
        </p:nvSpPr>
        <p:spPr>
          <a:xfrm>
            <a:off x="3491623" y="5023755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6A6BD76-78C5-434A-8C5A-A018AFB5E162}"/>
              </a:ext>
            </a:extLst>
          </p:cNvPr>
          <p:cNvSpPr txBox="1"/>
          <p:nvPr/>
        </p:nvSpPr>
        <p:spPr>
          <a:xfrm>
            <a:off x="3498964" y="5427708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343A8468-86DF-4266-92B2-BAB16506B9BD}"/>
              </a:ext>
            </a:extLst>
          </p:cNvPr>
          <p:cNvSpPr txBox="1"/>
          <p:nvPr/>
        </p:nvSpPr>
        <p:spPr>
          <a:xfrm>
            <a:off x="3478768" y="5209206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897580BD-D5B0-4BED-9521-2A1B25334BC0}"/>
              </a:ext>
            </a:extLst>
          </p:cNvPr>
          <p:cNvCxnSpPr>
            <a:cxnSpLocks/>
          </p:cNvCxnSpPr>
          <p:nvPr/>
        </p:nvCxnSpPr>
        <p:spPr>
          <a:xfrm flipH="1">
            <a:off x="3556649" y="4904487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DBBC68B5-5FCE-420F-9079-981EBB143055}"/>
              </a:ext>
            </a:extLst>
          </p:cNvPr>
          <p:cNvCxnSpPr>
            <a:cxnSpLocks/>
          </p:cNvCxnSpPr>
          <p:nvPr/>
        </p:nvCxnSpPr>
        <p:spPr>
          <a:xfrm flipV="1">
            <a:off x="5264920" y="4553633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1" name="TextBox 330">
            <a:extLst>
              <a:ext uri="{FF2B5EF4-FFF2-40B4-BE49-F238E27FC236}">
                <a16:creationId xmlns:a16="http://schemas.microsoft.com/office/drawing/2014/main" id="{2910108D-1BFE-4AA1-8D60-118F4265CF15}"/>
              </a:ext>
            </a:extLst>
          </p:cNvPr>
          <p:cNvSpPr txBox="1"/>
          <p:nvPr/>
        </p:nvSpPr>
        <p:spPr>
          <a:xfrm>
            <a:off x="5222169" y="4725039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31F0CF8-C915-4C6C-8418-8675B60F2600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E7EB567F-24AD-4C3D-9C56-2FF93F5BFC80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8" name="TextBox 357">
            <a:extLst>
              <a:ext uri="{FF2B5EF4-FFF2-40B4-BE49-F238E27FC236}">
                <a16:creationId xmlns:a16="http://schemas.microsoft.com/office/drawing/2014/main" id="{96F1D788-D2BF-42B1-9A92-485EB0CEFE2A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2CAB667-36D9-4F9F-8CD1-0083E3F18C7E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9" name="Rectangle 368">
            <a:extLst>
              <a:ext uri="{FF2B5EF4-FFF2-40B4-BE49-F238E27FC236}">
                <a16:creationId xmlns:a16="http://schemas.microsoft.com/office/drawing/2014/main" id="{2C0D453B-12FD-441A-8A3B-BE2E11401B94}"/>
              </a:ext>
            </a:extLst>
          </p:cNvPr>
          <p:cNvSpPr/>
          <p:nvPr/>
        </p:nvSpPr>
        <p:spPr>
          <a:xfrm>
            <a:off x="3906694" y="4696856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77BFD6F8-BBE5-4E77-A2C1-ACE761797A31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2FC3F52B-2391-4B52-A60B-85BF1B054D9B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2" name="TextBox 371">
            <a:extLst>
              <a:ext uri="{FF2B5EF4-FFF2-40B4-BE49-F238E27FC236}">
                <a16:creationId xmlns:a16="http://schemas.microsoft.com/office/drawing/2014/main" id="{F905FBBE-3C9B-461C-961C-3004424340B9}"/>
              </a:ext>
            </a:extLst>
          </p:cNvPr>
          <p:cNvSpPr txBox="1"/>
          <p:nvPr/>
        </p:nvSpPr>
        <p:spPr>
          <a:xfrm>
            <a:off x="4064502" y="4825449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2B8F5D92-AE0C-4EE1-A8C2-EC2F0EB72D6F}"/>
              </a:ext>
            </a:extLst>
          </p:cNvPr>
          <p:cNvSpPr txBox="1"/>
          <p:nvPr/>
        </p:nvSpPr>
        <p:spPr>
          <a:xfrm>
            <a:off x="4018596" y="5032934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985D4B31-ACDA-4DF1-B7CA-E1C4351FB605}"/>
              </a:ext>
            </a:extLst>
          </p:cNvPr>
          <p:cNvSpPr txBox="1"/>
          <p:nvPr/>
        </p:nvSpPr>
        <p:spPr>
          <a:xfrm>
            <a:off x="4025937" y="543688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08674811-485D-41AD-B0FD-B80FD5CA3853}"/>
              </a:ext>
            </a:extLst>
          </p:cNvPr>
          <p:cNvSpPr txBox="1"/>
          <p:nvPr/>
        </p:nvSpPr>
        <p:spPr>
          <a:xfrm>
            <a:off x="4005741" y="5218385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377" name="Cross 376">
            <a:extLst>
              <a:ext uri="{FF2B5EF4-FFF2-40B4-BE49-F238E27FC236}">
                <a16:creationId xmlns:a16="http://schemas.microsoft.com/office/drawing/2014/main" id="{93500967-8C26-48EA-B90F-B1D3E39AC938}"/>
              </a:ext>
            </a:extLst>
          </p:cNvPr>
          <p:cNvSpPr/>
          <p:nvPr/>
        </p:nvSpPr>
        <p:spPr>
          <a:xfrm rot="2795806">
            <a:off x="3922627" y="493877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Cross 378">
            <a:extLst>
              <a:ext uri="{FF2B5EF4-FFF2-40B4-BE49-F238E27FC236}">
                <a16:creationId xmlns:a16="http://schemas.microsoft.com/office/drawing/2014/main" id="{487B8396-6728-491F-92FF-2ACBB2DF783F}"/>
              </a:ext>
            </a:extLst>
          </p:cNvPr>
          <p:cNvSpPr/>
          <p:nvPr/>
        </p:nvSpPr>
        <p:spPr>
          <a:xfrm rot="2795806">
            <a:off x="3919903" y="5550058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0" name="Straight Connector 379">
            <a:extLst>
              <a:ext uri="{FF2B5EF4-FFF2-40B4-BE49-F238E27FC236}">
                <a16:creationId xmlns:a16="http://schemas.microsoft.com/office/drawing/2014/main" id="{4FEBFFBD-3D9B-4091-A422-A93F11A3B98D}"/>
              </a:ext>
            </a:extLst>
          </p:cNvPr>
          <p:cNvCxnSpPr>
            <a:cxnSpLocks/>
          </p:cNvCxnSpPr>
          <p:nvPr/>
        </p:nvCxnSpPr>
        <p:spPr>
          <a:xfrm flipH="1">
            <a:off x="4083622" y="4913666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1" name="TextBox 380">
            <a:extLst>
              <a:ext uri="{FF2B5EF4-FFF2-40B4-BE49-F238E27FC236}">
                <a16:creationId xmlns:a16="http://schemas.microsoft.com/office/drawing/2014/main" id="{3155FE4D-5A24-4C66-A2C4-E10D1F2BAB21}"/>
              </a:ext>
            </a:extLst>
          </p:cNvPr>
          <p:cNvSpPr txBox="1"/>
          <p:nvPr/>
        </p:nvSpPr>
        <p:spPr>
          <a:xfrm>
            <a:off x="3827646" y="501823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69AF1EB8-2EE6-47E3-98E1-D22A455A8B77}"/>
              </a:ext>
            </a:extLst>
          </p:cNvPr>
          <p:cNvSpPr/>
          <p:nvPr/>
        </p:nvSpPr>
        <p:spPr>
          <a:xfrm>
            <a:off x="3926031" y="5093382"/>
            <a:ext cx="146664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1ABA72B-C2BA-41BD-A3BB-477B5CD21188}"/>
              </a:ext>
            </a:extLst>
          </p:cNvPr>
          <p:cNvSpPr txBox="1"/>
          <p:nvPr/>
        </p:nvSpPr>
        <p:spPr>
          <a:xfrm>
            <a:off x="3818205" y="5225724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3388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64" grpId="0" animBg="1"/>
      <p:bldP spid="236" grpId="0"/>
      <p:bldP spid="237" grpId="0"/>
      <p:bldP spid="238" grpId="0"/>
      <p:bldP spid="239" grpId="0"/>
      <p:bldP spid="372" grpId="0"/>
      <p:bldP spid="373" grpId="0"/>
      <p:bldP spid="374" grpId="0"/>
      <p:bldP spid="375" grpId="0"/>
      <p:bldP spid="377" grpId="1" animBg="1"/>
      <p:bldP spid="379" grpId="1" animBg="1"/>
      <p:bldP spid="381" grpId="1"/>
      <p:bldP spid="385" grpId="1" animBg="1"/>
      <p:bldP spid="89" grpId="0"/>
    </p:bldLst>
  </p:timing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2491019" y="6294267"/>
            <a:ext cx="687924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[1,2)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3232041" y="6294267"/>
            <a:ext cx="622009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[2,3)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11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15955EC-8D28-4902-B5A5-3D7B93A605FB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1E33E2E-C93E-4441-9860-8A84CCA18964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EACD62DA-E5C6-4F46-9E3C-C1251E063638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16E7702-2A1D-4467-A406-46C604169D1F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A685EF7-BB2F-407A-8BF7-6DA02341267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5F4AF04-D4A3-4167-86DC-ED8E906BB94E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C80F9B4-1698-4064-9AA2-0A11DD210414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362AFAE-4CC4-42A8-ACC1-0DBB6682426D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41A449E-E06A-4392-97E8-285E97170D25}"/>
              </a:ext>
            </a:extLst>
          </p:cNvPr>
          <p:cNvCxnSpPr>
            <a:cxnSpLocks/>
            <a:stCxn id="119" idx="6"/>
            <a:endCxn id="120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BA45E04A-52D8-4F89-BAD2-B3A154E6EDA1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CC1FDA3-BF9C-467D-BFD2-B13F9806FCB3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A7E680A-B345-4DDA-B766-C39A886CE8E7}"/>
              </a:ext>
            </a:extLst>
          </p:cNvPr>
          <p:cNvCxnSpPr>
            <a:cxnSpLocks/>
            <a:stCxn id="120" idx="6"/>
            <a:endCxn id="11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6BF41788-5242-460A-9E1E-1A4B921B8C2F}"/>
              </a:ext>
            </a:extLst>
          </p:cNvPr>
          <p:cNvSpPr/>
          <p:nvPr/>
        </p:nvSpPr>
        <p:spPr>
          <a:xfrm>
            <a:off x="389047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[3,4)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90DFF828-1790-49A4-B719-5B2A67E7574E}"/>
              </a:ext>
            </a:extLst>
          </p:cNvPr>
          <p:cNvSpPr/>
          <p:nvPr/>
        </p:nvSpPr>
        <p:spPr>
          <a:xfrm>
            <a:off x="461482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A8AEF0C-F25C-4971-B2B3-667AF09AEB6C}"/>
              </a:ext>
            </a:extLst>
          </p:cNvPr>
          <p:cNvGrpSpPr/>
          <p:nvPr/>
        </p:nvGrpSpPr>
        <p:grpSpPr>
          <a:xfrm>
            <a:off x="1757456" y="2000184"/>
            <a:ext cx="8367823" cy="276999"/>
            <a:chOff x="287079" y="2982006"/>
            <a:chExt cx="8367823" cy="276999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DE5BE2F-6945-4BE3-8CE9-B9A2A8A71362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E4D8681-86E4-4A9A-AF14-5F9C8E0FEA0B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091D0-8D2B-4C15-97AF-BC4CCB03F246}"/>
              </a:ext>
            </a:extLst>
          </p:cNvPr>
          <p:cNvSpPr txBox="1"/>
          <p:nvPr/>
        </p:nvSpPr>
        <p:spPr>
          <a:xfrm>
            <a:off x="3152035" y="2268464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64CCAC5E-4469-4671-A41B-1F5E151B412E}"/>
              </a:ext>
            </a:extLst>
          </p:cNvPr>
          <p:cNvSpPr/>
          <p:nvPr/>
        </p:nvSpPr>
        <p:spPr>
          <a:xfrm>
            <a:off x="4505209" y="4686443"/>
            <a:ext cx="379904" cy="10621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BFD23869-F8ED-478C-A5EF-28D5168DF646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73346F9A-0F31-488F-95E6-0D9F95E65B35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766F7731-30D1-4539-8B69-A364926EF1D5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9258C249-A69D-4FE8-ACEB-887DCFD2D157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38C8773-9D1C-4029-8E7B-0C1B3D2331C6}"/>
              </a:ext>
            </a:extLst>
          </p:cNvPr>
          <p:cNvSpPr txBox="1"/>
          <p:nvPr/>
        </p:nvSpPr>
        <p:spPr>
          <a:xfrm>
            <a:off x="4650313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7EFDB27B-BDD9-4D88-9216-F7A0F35044C8}"/>
              </a:ext>
            </a:extLst>
          </p:cNvPr>
          <p:cNvCxnSpPr>
            <a:cxnSpLocks/>
          </p:cNvCxnSpPr>
          <p:nvPr/>
        </p:nvCxnSpPr>
        <p:spPr>
          <a:xfrm flipV="1">
            <a:off x="4674930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3" name="TextBox 282">
            <a:extLst>
              <a:ext uri="{FF2B5EF4-FFF2-40B4-BE49-F238E27FC236}">
                <a16:creationId xmlns:a16="http://schemas.microsoft.com/office/drawing/2014/main" id="{BA1A9FCD-0C75-4EA5-93AB-75325E1693CD}"/>
              </a:ext>
            </a:extLst>
          </p:cNvPr>
          <p:cNvSpPr txBox="1"/>
          <p:nvPr/>
        </p:nvSpPr>
        <p:spPr>
          <a:xfrm>
            <a:off x="4432063" y="5017405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1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EEFE3E8C-1016-4609-9B5F-DD4B692F9046}"/>
              </a:ext>
            </a:extLst>
          </p:cNvPr>
          <p:cNvSpPr txBox="1"/>
          <p:nvPr/>
        </p:nvSpPr>
        <p:spPr>
          <a:xfrm>
            <a:off x="4657043" y="4814439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5A620494-98E5-45C1-AEA6-6C6B57CF646C}"/>
              </a:ext>
            </a:extLst>
          </p:cNvPr>
          <p:cNvSpPr txBox="1"/>
          <p:nvPr/>
        </p:nvSpPr>
        <p:spPr>
          <a:xfrm>
            <a:off x="4622154" y="5021924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CA8505EA-7694-491F-AA1F-2726C435F247}"/>
              </a:ext>
            </a:extLst>
          </p:cNvPr>
          <p:cNvSpPr txBox="1"/>
          <p:nvPr/>
        </p:nvSpPr>
        <p:spPr>
          <a:xfrm>
            <a:off x="4629495" y="542587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61C47E5-7E42-4857-8B9D-5325CD2DC887}"/>
              </a:ext>
            </a:extLst>
          </p:cNvPr>
          <p:cNvSpPr txBox="1"/>
          <p:nvPr/>
        </p:nvSpPr>
        <p:spPr>
          <a:xfrm>
            <a:off x="4609299" y="5207375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308" name="Cross 307">
            <a:extLst>
              <a:ext uri="{FF2B5EF4-FFF2-40B4-BE49-F238E27FC236}">
                <a16:creationId xmlns:a16="http://schemas.microsoft.com/office/drawing/2014/main" id="{FB6257C8-209D-47C7-9934-6777AD459C65}"/>
              </a:ext>
            </a:extLst>
          </p:cNvPr>
          <p:cNvSpPr/>
          <p:nvPr/>
        </p:nvSpPr>
        <p:spPr>
          <a:xfrm rot="2795806">
            <a:off x="4541088" y="4914478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Cross 309">
            <a:extLst>
              <a:ext uri="{FF2B5EF4-FFF2-40B4-BE49-F238E27FC236}">
                <a16:creationId xmlns:a16="http://schemas.microsoft.com/office/drawing/2014/main" id="{5E36526F-A7E5-4A06-9EC7-52767533C980}"/>
              </a:ext>
            </a:extLst>
          </p:cNvPr>
          <p:cNvSpPr/>
          <p:nvPr/>
        </p:nvSpPr>
        <p:spPr>
          <a:xfrm rot="2795806">
            <a:off x="4543126" y="5540880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6" name="Straight Connector 325">
            <a:extLst>
              <a:ext uri="{FF2B5EF4-FFF2-40B4-BE49-F238E27FC236}">
                <a16:creationId xmlns:a16="http://schemas.microsoft.com/office/drawing/2014/main" id="{F37C4957-65A7-44AE-BD07-3435712A90CF}"/>
              </a:ext>
            </a:extLst>
          </p:cNvPr>
          <p:cNvCxnSpPr>
            <a:cxnSpLocks/>
          </p:cNvCxnSpPr>
          <p:nvPr/>
        </p:nvCxnSpPr>
        <p:spPr>
          <a:xfrm>
            <a:off x="4694512" y="4921155"/>
            <a:ext cx="6604" cy="812498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DBBC68B5-5FCE-420F-9079-981EBB143055}"/>
              </a:ext>
            </a:extLst>
          </p:cNvPr>
          <p:cNvCxnSpPr>
            <a:cxnSpLocks/>
          </p:cNvCxnSpPr>
          <p:nvPr/>
        </p:nvCxnSpPr>
        <p:spPr>
          <a:xfrm flipV="1">
            <a:off x="5264920" y="4553633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1" name="TextBox 330">
            <a:extLst>
              <a:ext uri="{FF2B5EF4-FFF2-40B4-BE49-F238E27FC236}">
                <a16:creationId xmlns:a16="http://schemas.microsoft.com/office/drawing/2014/main" id="{2910108D-1BFE-4AA1-8D60-118F4265CF15}"/>
              </a:ext>
            </a:extLst>
          </p:cNvPr>
          <p:cNvSpPr txBox="1"/>
          <p:nvPr/>
        </p:nvSpPr>
        <p:spPr>
          <a:xfrm>
            <a:off x="5222169" y="4725039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31F0CF8-C915-4C6C-8418-8675B60F2600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E7EB567F-24AD-4C3D-9C56-2FF93F5BFC80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8" name="TextBox 357">
            <a:extLst>
              <a:ext uri="{FF2B5EF4-FFF2-40B4-BE49-F238E27FC236}">
                <a16:creationId xmlns:a16="http://schemas.microsoft.com/office/drawing/2014/main" id="{96F1D788-D2BF-42B1-9A92-485EB0CEFE2A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2CAB667-36D9-4F9F-8CD1-0083E3F18C7E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9" name="Rectangle 368">
            <a:extLst>
              <a:ext uri="{FF2B5EF4-FFF2-40B4-BE49-F238E27FC236}">
                <a16:creationId xmlns:a16="http://schemas.microsoft.com/office/drawing/2014/main" id="{2C0D453B-12FD-441A-8A3B-BE2E11401B94}"/>
              </a:ext>
            </a:extLst>
          </p:cNvPr>
          <p:cNvSpPr/>
          <p:nvPr/>
        </p:nvSpPr>
        <p:spPr>
          <a:xfrm>
            <a:off x="3906694" y="4696856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77BFD6F8-BBE5-4E77-A2C1-ACE761797A31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2FC3F52B-2391-4B52-A60B-85BF1B054D9B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2" name="TextBox 371">
            <a:extLst>
              <a:ext uri="{FF2B5EF4-FFF2-40B4-BE49-F238E27FC236}">
                <a16:creationId xmlns:a16="http://schemas.microsoft.com/office/drawing/2014/main" id="{F905FBBE-3C9B-461C-961C-3004424340B9}"/>
              </a:ext>
            </a:extLst>
          </p:cNvPr>
          <p:cNvSpPr txBox="1"/>
          <p:nvPr/>
        </p:nvSpPr>
        <p:spPr>
          <a:xfrm>
            <a:off x="4064502" y="4825449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2B8F5D92-AE0C-4EE1-A8C2-EC2F0EB72D6F}"/>
              </a:ext>
            </a:extLst>
          </p:cNvPr>
          <p:cNvSpPr txBox="1"/>
          <p:nvPr/>
        </p:nvSpPr>
        <p:spPr>
          <a:xfrm>
            <a:off x="4018596" y="5032934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985D4B31-ACDA-4DF1-B7CA-E1C4351FB605}"/>
              </a:ext>
            </a:extLst>
          </p:cNvPr>
          <p:cNvSpPr txBox="1"/>
          <p:nvPr/>
        </p:nvSpPr>
        <p:spPr>
          <a:xfrm>
            <a:off x="4025937" y="543688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08674811-485D-41AD-B0FD-B80FD5CA3853}"/>
              </a:ext>
            </a:extLst>
          </p:cNvPr>
          <p:cNvSpPr txBox="1"/>
          <p:nvPr/>
        </p:nvSpPr>
        <p:spPr>
          <a:xfrm>
            <a:off x="4005741" y="5218385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cxnSp>
        <p:nvCxnSpPr>
          <p:cNvPr id="380" name="Straight Connector 379">
            <a:extLst>
              <a:ext uri="{FF2B5EF4-FFF2-40B4-BE49-F238E27FC236}">
                <a16:creationId xmlns:a16="http://schemas.microsoft.com/office/drawing/2014/main" id="{4FEBFFBD-3D9B-4091-A422-A93F11A3B98D}"/>
              </a:ext>
            </a:extLst>
          </p:cNvPr>
          <p:cNvCxnSpPr>
            <a:cxnSpLocks/>
          </p:cNvCxnSpPr>
          <p:nvPr/>
        </p:nvCxnSpPr>
        <p:spPr>
          <a:xfrm flipH="1">
            <a:off x="4083622" y="4913666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" name="Rectangle 385">
            <a:extLst>
              <a:ext uri="{FF2B5EF4-FFF2-40B4-BE49-F238E27FC236}">
                <a16:creationId xmlns:a16="http://schemas.microsoft.com/office/drawing/2014/main" id="{3BB393BB-67D4-46A4-B412-CDE9E7938881}"/>
              </a:ext>
            </a:extLst>
          </p:cNvPr>
          <p:cNvSpPr/>
          <p:nvPr/>
        </p:nvSpPr>
        <p:spPr>
          <a:xfrm>
            <a:off x="4523483" y="5096082"/>
            <a:ext cx="146664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4163AEC5-AC42-4D6F-9739-96F2A71BA9AF}"/>
              </a:ext>
            </a:extLst>
          </p:cNvPr>
          <p:cNvSpPr txBox="1"/>
          <p:nvPr/>
        </p:nvSpPr>
        <p:spPr>
          <a:xfrm>
            <a:off x="4419561" y="5221089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675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283" grpId="0"/>
      <p:bldP spid="284" grpId="0"/>
      <p:bldP spid="285" grpId="0"/>
      <p:bldP spid="286" grpId="0"/>
      <p:bldP spid="287" grpId="0"/>
      <p:bldP spid="308" grpId="0" animBg="1"/>
      <p:bldP spid="310" grpId="0" animBg="1"/>
      <p:bldP spid="369" grpId="0" animBg="1"/>
      <p:bldP spid="372" grpId="0"/>
      <p:bldP spid="373" grpId="0"/>
      <p:bldP spid="374" grpId="0"/>
      <p:bldP spid="375" grpId="0"/>
      <p:bldP spid="386" grpId="0" animBg="1"/>
      <p:bldP spid="91" grpId="0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2491019" y="6294267"/>
            <a:ext cx="687924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[1,2)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3232041" y="6294267"/>
            <a:ext cx="622009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[2,3)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65455704-7B3E-4FE7-ACA1-57B2CF789A39}"/>
              </a:ext>
            </a:extLst>
          </p:cNvPr>
          <p:cNvSpPr/>
          <p:nvPr/>
        </p:nvSpPr>
        <p:spPr>
          <a:xfrm>
            <a:off x="5335513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eof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[5,6)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4DBA88C4-A609-4D18-91F2-AE83443C44F1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2161EF1-E3F4-4C71-98EF-A092B7957964}"/>
              </a:ext>
            </a:extLst>
          </p:cNvPr>
          <p:cNvCxnSpPr>
            <a:cxnSpLocks/>
            <a:stCxn id="272" idx="6"/>
            <a:endCxn id="11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2" name="Oval 271">
            <a:extLst>
              <a:ext uri="{FF2B5EF4-FFF2-40B4-BE49-F238E27FC236}">
                <a16:creationId xmlns:a16="http://schemas.microsoft.com/office/drawing/2014/main" id="{5BCAD4C6-C4FB-4456-874B-2378A50A8C9F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8BF8F7-2C86-4938-A767-1E3B18492552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C57B5F81-985B-4B50-975D-825A2F258E1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F0FC2A5A-CD4F-4DCD-A784-48E676C3886B}"/>
              </a:ext>
            </a:extLst>
          </p:cNvPr>
          <p:cNvCxnSpPr>
            <a:cxnSpLocks/>
            <a:stCxn id="253" idx="6"/>
            <a:endCxn id="2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F4ED32BF-9357-42CC-AB4F-C4059055BD9F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EFC6CE2-2899-43D2-AEC1-61EE060C1EC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D824B907-69D2-430C-BBD3-0656989EE1A7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7649BCB8-2F2E-4AFF-ACFE-0F95FCC7E8AB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52FB6CC-867B-450E-A8D1-649E9B9EC6B5}"/>
              </a:ext>
            </a:extLst>
          </p:cNvPr>
          <p:cNvCxnSpPr>
            <a:cxnSpLocks/>
            <a:stCxn id="279" idx="6"/>
            <a:endCxn id="27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1" name="Oval 280">
            <a:extLst>
              <a:ext uri="{FF2B5EF4-FFF2-40B4-BE49-F238E27FC236}">
                <a16:creationId xmlns:a16="http://schemas.microsoft.com/office/drawing/2014/main" id="{4B37BB6E-847E-4E9F-984E-768E3E4695D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967F9DB5-2B10-4EF9-8B0D-B6354075988A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6880A-154B-4F11-A1DA-9B07C9850B07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FF1D448-2FE3-46C5-9891-0B94ADDBD28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011247C-16B4-4B7D-A131-DC9F51AD8B01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867BDFE-C93D-4733-8EEB-6CDF0D8AA3DF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15955EC-8D28-4902-B5A5-3D7B93A605FB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1E33E2E-C93E-4441-9860-8A84CCA18964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EACD62DA-E5C6-4F46-9E3C-C1251E063638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D16E7702-2A1D-4467-A406-46C604169D1F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A685EF7-BB2F-407A-8BF7-6DA02341267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5F4AF04-D4A3-4167-86DC-ED8E906BB94E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EC80F9B4-1698-4064-9AA2-0A11DD210414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4362AFAE-4CC4-42A8-ACC1-0DBB6682426D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41A449E-E06A-4392-97E8-285E97170D25}"/>
              </a:ext>
            </a:extLst>
          </p:cNvPr>
          <p:cNvCxnSpPr>
            <a:cxnSpLocks/>
            <a:stCxn id="119" idx="6"/>
            <a:endCxn id="120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BA45E04A-52D8-4F89-BAD2-B3A154E6EDA1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CC1FDA3-BF9C-467D-BFD2-B13F9806FCB3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A7E680A-B345-4DDA-B766-C39A886CE8E7}"/>
              </a:ext>
            </a:extLst>
          </p:cNvPr>
          <p:cNvCxnSpPr>
            <a:cxnSpLocks/>
            <a:stCxn id="120" idx="6"/>
            <a:endCxn id="11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6BF41788-5242-460A-9E1E-1A4B921B8C2F}"/>
              </a:ext>
            </a:extLst>
          </p:cNvPr>
          <p:cNvSpPr/>
          <p:nvPr/>
        </p:nvSpPr>
        <p:spPr>
          <a:xfrm>
            <a:off x="389047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[3,4)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90DFF828-1790-49A4-B719-5B2A67E7574E}"/>
              </a:ext>
            </a:extLst>
          </p:cNvPr>
          <p:cNvSpPr/>
          <p:nvPr/>
        </p:nvSpPr>
        <p:spPr>
          <a:xfrm>
            <a:off x="461482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A8AEF0C-F25C-4971-B2B3-667AF09AEB6C}"/>
              </a:ext>
            </a:extLst>
          </p:cNvPr>
          <p:cNvGrpSpPr/>
          <p:nvPr/>
        </p:nvGrpSpPr>
        <p:grpSpPr>
          <a:xfrm>
            <a:off x="1757456" y="2000184"/>
            <a:ext cx="8367823" cy="276999"/>
            <a:chOff x="287079" y="2982006"/>
            <a:chExt cx="8367823" cy="276999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DE5BE2F-6945-4BE3-8CE9-B9A2A8A71362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E4D8681-86E4-4A9A-AF14-5F9C8E0FEA0B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091D0-8D2B-4C15-97AF-BC4CCB03F246}"/>
              </a:ext>
            </a:extLst>
          </p:cNvPr>
          <p:cNvSpPr txBox="1"/>
          <p:nvPr/>
        </p:nvSpPr>
        <p:spPr>
          <a:xfrm>
            <a:off x="3152035" y="2268464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64CCAC5E-4469-4671-A41B-1F5E151B412E}"/>
              </a:ext>
            </a:extLst>
          </p:cNvPr>
          <p:cNvSpPr/>
          <p:nvPr/>
        </p:nvSpPr>
        <p:spPr>
          <a:xfrm>
            <a:off x="4505209" y="4686443"/>
            <a:ext cx="379904" cy="10621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BFD23869-F8ED-478C-A5EF-28D5168DF646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73346F9A-0F31-488F-95E6-0D9F95E65B35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766F7731-30D1-4539-8B69-A364926EF1D5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9258C249-A69D-4FE8-ACEB-887DCFD2D157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138C8773-9D1C-4029-8E7B-0C1B3D2331C6}"/>
              </a:ext>
            </a:extLst>
          </p:cNvPr>
          <p:cNvSpPr txBox="1"/>
          <p:nvPr/>
        </p:nvSpPr>
        <p:spPr>
          <a:xfrm>
            <a:off x="4650313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7EFDB27B-BDD9-4D88-9216-F7A0F35044C8}"/>
              </a:ext>
            </a:extLst>
          </p:cNvPr>
          <p:cNvCxnSpPr>
            <a:cxnSpLocks/>
          </p:cNvCxnSpPr>
          <p:nvPr/>
        </p:nvCxnSpPr>
        <p:spPr>
          <a:xfrm flipV="1">
            <a:off x="4674930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4" name="TextBox 283">
            <a:extLst>
              <a:ext uri="{FF2B5EF4-FFF2-40B4-BE49-F238E27FC236}">
                <a16:creationId xmlns:a16="http://schemas.microsoft.com/office/drawing/2014/main" id="{EEFE3E8C-1016-4609-9B5F-DD4B692F9046}"/>
              </a:ext>
            </a:extLst>
          </p:cNvPr>
          <p:cNvSpPr txBox="1"/>
          <p:nvPr/>
        </p:nvSpPr>
        <p:spPr>
          <a:xfrm>
            <a:off x="4657043" y="4814439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5A620494-98E5-45C1-AEA6-6C6B57CF646C}"/>
              </a:ext>
            </a:extLst>
          </p:cNvPr>
          <p:cNvSpPr txBox="1"/>
          <p:nvPr/>
        </p:nvSpPr>
        <p:spPr>
          <a:xfrm>
            <a:off x="4622154" y="5021924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CA8505EA-7694-491F-AA1F-2726C435F247}"/>
              </a:ext>
            </a:extLst>
          </p:cNvPr>
          <p:cNvSpPr txBox="1"/>
          <p:nvPr/>
        </p:nvSpPr>
        <p:spPr>
          <a:xfrm>
            <a:off x="4629495" y="5425877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61C47E5-7E42-4857-8B9D-5325CD2DC887}"/>
              </a:ext>
            </a:extLst>
          </p:cNvPr>
          <p:cNvSpPr txBox="1"/>
          <p:nvPr/>
        </p:nvSpPr>
        <p:spPr>
          <a:xfrm>
            <a:off x="4609299" y="5207375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cxnSp>
        <p:nvCxnSpPr>
          <p:cNvPr id="326" name="Straight Connector 325">
            <a:extLst>
              <a:ext uri="{FF2B5EF4-FFF2-40B4-BE49-F238E27FC236}">
                <a16:creationId xmlns:a16="http://schemas.microsoft.com/office/drawing/2014/main" id="{F37C4957-65A7-44AE-BD07-3435712A90CF}"/>
              </a:ext>
            </a:extLst>
          </p:cNvPr>
          <p:cNvCxnSpPr>
            <a:cxnSpLocks/>
          </p:cNvCxnSpPr>
          <p:nvPr/>
        </p:nvCxnSpPr>
        <p:spPr>
          <a:xfrm>
            <a:off x="4694512" y="4921155"/>
            <a:ext cx="6604" cy="812498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A38273E-00EE-49D8-8EED-983C66B6471E}"/>
              </a:ext>
            </a:extLst>
          </p:cNvPr>
          <p:cNvSpPr/>
          <p:nvPr/>
        </p:nvSpPr>
        <p:spPr>
          <a:xfrm>
            <a:off x="5067915" y="4683807"/>
            <a:ext cx="371217" cy="10975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DBBC68B5-5FCE-420F-9079-981EBB143055}"/>
              </a:ext>
            </a:extLst>
          </p:cNvPr>
          <p:cNvCxnSpPr>
            <a:cxnSpLocks/>
          </p:cNvCxnSpPr>
          <p:nvPr/>
        </p:nvCxnSpPr>
        <p:spPr>
          <a:xfrm flipV="1">
            <a:off x="5264920" y="4553633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1" name="TextBox 330">
            <a:extLst>
              <a:ext uri="{FF2B5EF4-FFF2-40B4-BE49-F238E27FC236}">
                <a16:creationId xmlns:a16="http://schemas.microsoft.com/office/drawing/2014/main" id="{2910108D-1BFE-4AA1-8D60-118F4265CF15}"/>
              </a:ext>
            </a:extLst>
          </p:cNvPr>
          <p:cNvSpPr txBox="1"/>
          <p:nvPr/>
        </p:nvSpPr>
        <p:spPr>
          <a:xfrm>
            <a:off x="5222169" y="4725039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496454AE-D17D-4090-AD19-B937246A9BE3}"/>
              </a:ext>
            </a:extLst>
          </p:cNvPr>
          <p:cNvSpPr txBox="1"/>
          <p:nvPr/>
        </p:nvSpPr>
        <p:spPr>
          <a:xfrm>
            <a:off x="5080812" y="5457062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333" name="Cross 332">
            <a:extLst>
              <a:ext uri="{FF2B5EF4-FFF2-40B4-BE49-F238E27FC236}">
                <a16:creationId xmlns:a16="http://schemas.microsoft.com/office/drawing/2014/main" id="{C3E5B81F-FBBB-47AB-A8FC-B45E5E15FACA}"/>
              </a:ext>
            </a:extLst>
          </p:cNvPr>
          <p:cNvSpPr/>
          <p:nvPr/>
        </p:nvSpPr>
        <p:spPr>
          <a:xfrm rot="2795806">
            <a:off x="5179325" y="492695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Cross 333">
            <a:extLst>
              <a:ext uri="{FF2B5EF4-FFF2-40B4-BE49-F238E27FC236}">
                <a16:creationId xmlns:a16="http://schemas.microsoft.com/office/drawing/2014/main" id="{982B9018-0638-4FA7-8818-6BE1502DB680}"/>
              </a:ext>
            </a:extLst>
          </p:cNvPr>
          <p:cNvSpPr/>
          <p:nvPr/>
        </p:nvSpPr>
        <p:spPr>
          <a:xfrm rot="2795806">
            <a:off x="5177963" y="5138954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Cross 334">
            <a:extLst>
              <a:ext uri="{FF2B5EF4-FFF2-40B4-BE49-F238E27FC236}">
                <a16:creationId xmlns:a16="http://schemas.microsoft.com/office/drawing/2014/main" id="{78113849-DC2A-4BC5-ADB8-C1E94818AD0C}"/>
              </a:ext>
            </a:extLst>
          </p:cNvPr>
          <p:cNvSpPr/>
          <p:nvPr/>
        </p:nvSpPr>
        <p:spPr>
          <a:xfrm rot="2795806">
            <a:off x="5176601" y="5350951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431F0CF8-C915-4C6C-8418-8675B60F2600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346" name="Straight Arrow Connector 345">
            <a:extLst>
              <a:ext uri="{FF2B5EF4-FFF2-40B4-BE49-F238E27FC236}">
                <a16:creationId xmlns:a16="http://schemas.microsoft.com/office/drawing/2014/main" id="{E7EB567F-24AD-4C3D-9C56-2FF93F5BFC80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8" name="TextBox 357">
            <a:extLst>
              <a:ext uri="{FF2B5EF4-FFF2-40B4-BE49-F238E27FC236}">
                <a16:creationId xmlns:a16="http://schemas.microsoft.com/office/drawing/2014/main" id="{96F1D788-D2BF-42B1-9A92-485EB0CEFE2A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52CAB667-36D9-4F9F-8CD1-0083E3F18C7E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0" name="TextBox 369">
            <a:extLst>
              <a:ext uri="{FF2B5EF4-FFF2-40B4-BE49-F238E27FC236}">
                <a16:creationId xmlns:a16="http://schemas.microsoft.com/office/drawing/2014/main" id="{77BFD6F8-BBE5-4E77-A2C1-ACE761797A31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2FC3F52B-2391-4B52-A60B-85BF1B054D9B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0F1ED724-96B3-4318-B70A-647EF8CB5C6E}"/>
              </a:ext>
            </a:extLst>
          </p:cNvPr>
          <p:cNvSpPr/>
          <p:nvPr/>
        </p:nvSpPr>
        <p:spPr>
          <a:xfrm>
            <a:off x="5134575" y="5516222"/>
            <a:ext cx="226221" cy="215707"/>
          </a:xfrm>
          <a:prstGeom prst="rect">
            <a:avLst/>
          </a:prstGeom>
          <a:solidFill>
            <a:srgbClr val="B686DA">
              <a:alpha val="3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1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 animBg="1"/>
    </p:bldLst>
  </p:timing>
</p:sld>
</file>

<file path=ppt/slides/slide23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2491019" y="6294267"/>
            <a:ext cx="687924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[1,2)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3232041" y="6294267"/>
            <a:ext cx="622009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[2,3)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65455704-7B3E-4FE7-ACA1-57B2CF789A39}"/>
              </a:ext>
            </a:extLst>
          </p:cNvPr>
          <p:cNvSpPr/>
          <p:nvPr/>
        </p:nvSpPr>
        <p:spPr>
          <a:xfrm>
            <a:off x="5335513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eof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[5,6)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6BF41788-5242-460A-9E1E-1A4B921B8C2F}"/>
              </a:ext>
            </a:extLst>
          </p:cNvPr>
          <p:cNvSpPr/>
          <p:nvPr/>
        </p:nvSpPr>
        <p:spPr>
          <a:xfrm>
            <a:off x="389047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[3,4)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90DFF828-1790-49A4-B719-5B2A67E7574E}"/>
              </a:ext>
            </a:extLst>
          </p:cNvPr>
          <p:cNvSpPr/>
          <p:nvPr/>
        </p:nvSpPr>
        <p:spPr>
          <a:xfrm>
            <a:off x="461482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A8AEF0C-F25C-4971-B2B3-667AF09AEB6C}"/>
              </a:ext>
            </a:extLst>
          </p:cNvPr>
          <p:cNvGrpSpPr/>
          <p:nvPr/>
        </p:nvGrpSpPr>
        <p:grpSpPr>
          <a:xfrm>
            <a:off x="1757456" y="2000184"/>
            <a:ext cx="8367823" cy="276999"/>
            <a:chOff x="287079" y="2982006"/>
            <a:chExt cx="8367823" cy="276999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DE5BE2F-6945-4BE3-8CE9-B9A2A8A71362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E4D8681-86E4-4A9A-AF14-5F9C8E0FEA0B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091D0-8D2B-4C15-97AF-BC4CCB03F246}"/>
              </a:ext>
            </a:extLst>
          </p:cNvPr>
          <p:cNvSpPr txBox="1"/>
          <p:nvPr/>
        </p:nvSpPr>
        <p:spPr>
          <a:xfrm>
            <a:off x="3152035" y="2268464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13" name="Smiley Face 12">
            <a:extLst>
              <a:ext uri="{FF2B5EF4-FFF2-40B4-BE49-F238E27FC236}">
                <a16:creationId xmlns:a16="http://schemas.microsoft.com/office/drawing/2014/main" id="{C8C0269F-317B-480E-A9D9-6FAE8FF7A02E}"/>
              </a:ext>
            </a:extLst>
          </p:cNvPr>
          <p:cNvSpPr/>
          <p:nvPr/>
        </p:nvSpPr>
        <p:spPr>
          <a:xfrm>
            <a:off x="3284549" y="4738867"/>
            <a:ext cx="1289400" cy="1274298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01A97C-AF3A-45C6-A9FD-180A2D542840}"/>
              </a:ext>
            </a:extLst>
          </p:cNvPr>
          <p:cNvSpPr txBox="1"/>
          <p:nvPr/>
        </p:nvSpPr>
        <p:spPr>
          <a:xfrm>
            <a:off x="4624585" y="5099460"/>
            <a:ext cx="101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shortest </a:t>
            </a:r>
          </a:p>
          <a:p>
            <a:pPr algn="ctr"/>
            <a:r>
              <a:rPr lang="en-US" b="1" dirty="0"/>
              <a:t>match!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D7303C5-AD74-4E8E-B800-09FB831FFC26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30284A7C-E71A-4646-B93A-277242A04FD2}"/>
              </a:ext>
            </a:extLst>
          </p:cNvPr>
          <p:cNvCxnSpPr>
            <a:cxnSpLocks/>
            <a:stCxn id="143" idx="6"/>
            <a:endCxn id="169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3" name="Oval 142">
            <a:extLst>
              <a:ext uri="{FF2B5EF4-FFF2-40B4-BE49-F238E27FC236}">
                <a16:creationId xmlns:a16="http://schemas.microsoft.com/office/drawing/2014/main" id="{D54FADE2-C154-4692-BFF1-1964BE1CF5B8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9EE3AB8C-9AA8-476E-9F7A-866E95A298D1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FAEBAF23-AF6E-4032-B8B9-81F11CA091A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9071E47-9D1B-4CA3-BC8D-74053E079882}"/>
              </a:ext>
            </a:extLst>
          </p:cNvPr>
          <p:cNvCxnSpPr>
            <a:cxnSpLocks/>
            <a:stCxn id="153" idx="6"/>
            <a:endCxn id="1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5" name="Oval 154">
            <a:extLst>
              <a:ext uri="{FF2B5EF4-FFF2-40B4-BE49-F238E27FC236}">
                <a16:creationId xmlns:a16="http://schemas.microsoft.com/office/drawing/2014/main" id="{554AD60C-0CF4-47A8-850F-9BA00E014E12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B1627E8-1F05-482C-B2E6-C7439DAE030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ABDE969E-A0DC-422F-BF42-AF19A3474216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AA1DE508-7761-4AAD-9283-EF70ABDCC482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D79DA23-99C4-4CEE-9505-E37CEBE57B34}"/>
              </a:ext>
            </a:extLst>
          </p:cNvPr>
          <p:cNvCxnSpPr>
            <a:cxnSpLocks/>
            <a:stCxn id="159" idx="6"/>
            <a:endCxn id="15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1" name="Oval 160">
            <a:extLst>
              <a:ext uri="{FF2B5EF4-FFF2-40B4-BE49-F238E27FC236}">
                <a16:creationId xmlns:a16="http://schemas.microsoft.com/office/drawing/2014/main" id="{B4A07978-5FAB-4131-9B80-6F1C13E9459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B1BE50F-AC62-4CF1-9B28-C5CB9BF49FD7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846B929-1199-45F2-B7ED-8D2A9792EBB4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CC60B04-0A5D-4B6E-946C-1A9D22CD1B9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BF63DA5-6905-46E2-9CF6-7059E4D2456A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4DBABBCE-10A5-4458-8CCB-4B152A8B7A84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7257232-252B-4DF3-9677-FFB36A5DC547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AD713EC-4A97-4F62-8810-1744B601F088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94BBD4DC-440D-4180-97D6-43151396B453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80D76E36-9A98-485E-B175-361F83F18A8E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79173A08-B49B-40BB-8015-934CB7787F4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D0CC21CC-4D17-4C5A-B183-5D0037E14F60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EC654C7D-F19F-47A5-8A8C-B4D17063F366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64D64EC7-0F6C-4431-AB5D-3FFEAC170DF1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783865D0-3CB9-4D25-B0EE-01C9AEB82FF8}"/>
              </a:ext>
            </a:extLst>
          </p:cNvPr>
          <p:cNvCxnSpPr>
            <a:cxnSpLocks/>
            <a:stCxn id="180" idx="6"/>
            <a:endCxn id="181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2E9955C8-802E-4806-8CA6-9E6267B2FF7C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F532613-B6CE-488D-A09B-63DCA2C337BC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4CD16FDA-8C76-460E-B1D4-C1CB3CF2DB9C}"/>
              </a:ext>
            </a:extLst>
          </p:cNvPr>
          <p:cNvCxnSpPr>
            <a:cxnSpLocks/>
            <a:stCxn id="181" idx="6"/>
            <a:endCxn id="17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B2B58A34-C508-4E36-8EF0-F1C27D663138}"/>
              </a:ext>
            </a:extLst>
          </p:cNvPr>
          <p:cNvSpPr txBox="1"/>
          <p:nvPr/>
        </p:nvSpPr>
        <p:spPr>
          <a:xfrm>
            <a:off x="2266582" y="5081737"/>
            <a:ext cx="893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Accept,</a:t>
            </a:r>
          </a:p>
          <a:p>
            <a:pPr algn="ctr"/>
            <a:r>
              <a:rPr lang="en-US" b="1" dirty="0"/>
              <a:t>but…</a:t>
            </a:r>
          </a:p>
        </p:txBody>
      </p:sp>
    </p:spTree>
    <p:extLst>
      <p:ext uri="{BB962C8B-B14F-4D97-AF65-F5344CB8AC3E}">
        <p14:creationId xmlns:p14="http://schemas.microsoft.com/office/powerpoint/2010/main" val="1233323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</p:sld>
</file>

<file path=ppt/slides/slide24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2491019" y="6294267"/>
            <a:ext cx="687924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[1,2)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3232041" y="6294267"/>
            <a:ext cx="622009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[2,3)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65455704-7B3E-4FE7-ACA1-57B2CF789A39}"/>
              </a:ext>
            </a:extLst>
          </p:cNvPr>
          <p:cNvSpPr/>
          <p:nvPr/>
        </p:nvSpPr>
        <p:spPr>
          <a:xfrm>
            <a:off x="5335513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eof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[5,6)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6BF41788-5242-460A-9E1E-1A4B921B8C2F}"/>
              </a:ext>
            </a:extLst>
          </p:cNvPr>
          <p:cNvSpPr/>
          <p:nvPr/>
        </p:nvSpPr>
        <p:spPr>
          <a:xfrm>
            <a:off x="389047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[3,4)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90DFF828-1790-49A4-B719-5B2A67E7574E}"/>
              </a:ext>
            </a:extLst>
          </p:cNvPr>
          <p:cNvSpPr/>
          <p:nvPr/>
        </p:nvSpPr>
        <p:spPr>
          <a:xfrm>
            <a:off x="461482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A8AEF0C-F25C-4971-B2B3-667AF09AEB6C}"/>
              </a:ext>
            </a:extLst>
          </p:cNvPr>
          <p:cNvGrpSpPr/>
          <p:nvPr/>
        </p:nvGrpSpPr>
        <p:grpSpPr>
          <a:xfrm>
            <a:off x="1757456" y="2000184"/>
            <a:ext cx="8367823" cy="276999"/>
            <a:chOff x="287079" y="2982006"/>
            <a:chExt cx="8367823" cy="276999"/>
          </a:xfrm>
        </p:grpSpPr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DDE5BE2F-6945-4BE3-8CE9-B9A2A8A71362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3E4D8681-86E4-4A9A-AF14-5F9C8E0FEA0B}"/>
                </a:ext>
              </a:extLst>
            </p:cNvPr>
            <p:cNvSpPr txBox="1"/>
            <p:nvPr/>
          </p:nvSpPr>
          <p:spPr>
            <a:xfrm>
              <a:off x="4488994" y="2982006"/>
              <a:ext cx="791370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Problem</a:t>
              </a:r>
            </a:p>
          </p:txBody>
        </p:sp>
      </p:grpSp>
      <p:sp>
        <p:nvSpPr>
          <p:cNvPr id="151" name="TextBox 150">
            <a:extLst>
              <a:ext uri="{FF2B5EF4-FFF2-40B4-BE49-F238E27FC236}">
                <a16:creationId xmlns:a16="http://schemas.microsoft.com/office/drawing/2014/main" id="{0E1091D0-8D2B-4C15-97AF-BC4CCB03F246}"/>
              </a:ext>
            </a:extLst>
          </p:cNvPr>
          <p:cNvSpPr txBox="1"/>
          <p:nvPr/>
        </p:nvSpPr>
        <p:spPr>
          <a:xfrm>
            <a:off x="3152035" y="2268464"/>
            <a:ext cx="636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when token languages overlap / prefix each other?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13" name="Smiley Face 12">
            <a:extLst>
              <a:ext uri="{FF2B5EF4-FFF2-40B4-BE49-F238E27FC236}">
                <a16:creationId xmlns:a16="http://schemas.microsoft.com/office/drawing/2014/main" id="{C8C0269F-317B-480E-A9D9-6FAE8FF7A02E}"/>
              </a:ext>
            </a:extLst>
          </p:cNvPr>
          <p:cNvSpPr/>
          <p:nvPr/>
        </p:nvSpPr>
        <p:spPr>
          <a:xfrm>
            <a:off x="3284549" y="4738867"/>
            <a:ext cx="1289400" cy="1274298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01A97C-AF3A-45C6-A9FD-180A2D542840}"/>
              </a:ext>
            </a:extLst>
          </p:cNvPr>
          <p:cNvSpPr txBox="1"/>
          <p:nvPr/>
        </p:nvSpPr>
        <p:spPr>
          <a:xfrm>
            <a:off x="4624585" y="5099460"/>
            <a:ext cx="101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shortest </a:t>
            </a:r>
          </a:p>
          <a:p>
            <a:pPr algn="ctr"/>
            <a:r>
              <a:rPr lang="en-US" b="1" dirty="0"/>
              <a:t>match!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D7303C5-AD74-4E8E-B800-09FB831FFC26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30284A7C-E71A-4646-B93A-277242A04FD2}"/>
              </a:ext>
            </a:extLst>
          </p:cNvPr>
          <p:cNvCxnSpPr>
            <a:cxnSpLocks/>
            <a:stCxn id="143" idx="6"/>
            <a:endCxn id="169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3" name="Oval 142">
            <a:extLst>
              <a:ext uri="{FF2B5EF4-FFF2-40B4-BE49-F238E27FC236}">
                <a16:creationId xmlns:a16="http://schemas.microsoft.com/office/drawing/2014/main" id="{D54FADE2-C154-4692-BFF1-1964BE1CF5B8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9EE3AB8C-9AA8-476E-9F7A-866E95A298D1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FAEBAF23-AF6E-4032-B8B9-81F11CA091A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9071E47-9D1B-4CA3-BC8D-74053E079882}"/>
              </a:ext>
            </a:extLst>
          </p:cNvPr>
          <p:cNvCxnSpPr>
            <a:cxnSpLocks/>
            <a:stCxn id="153" idx="6"/>
            <a:endCxn id="1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5" name="Oval 154">
            <a:extLst>
              <a:ext uri="{FF2B5EF4-FFF2-40B4-BE49-F238E27FC236}">
                <a16:creationId xmlns:a16="http://schemas.microsoft.com/office/drawing/2014/main" id="{554AD60C-0CF4-47A8-850F-9BA00E014E12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B1627E8-1F05-482C-B2E6-C7439DAE030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ABDE969E-A0DC-422F-BF42-AF19A3474216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AA1DE508-7761-4AAD-9283-EF70ABDCC482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D79DA23-99C4-4CEE-9505-E37CEBE57B34}"/>
              </a:ext>
            </a:extLst>
          </p:cNvPr>
          <p:cNvCxnSpPr>
            <a:cxnSpLocks/>
            <a:stCxn id="159" idx="6"/>
            <a:endCxn id="15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1" name="Oval 160">
            <a:extLst>
              <a:ext uri="{FF2B5EF4-FFF2-40B4-BE49-F238E27FC236}">
                <a16:creationId xmlns:a16="http://schemas.microsoft.com/office/drawing/2014/main" id="{B4A07978-5FAB-4131-9B80-6F1C13E9459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B1BE50F-AC62-4CF1-9B28-C5CB9BF49FD7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846B929-1199-45F2-B7ED-8D2A9792EBB4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CC60B04-0A5D-4B6E-946C-1A9D22CD1B9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BF63DA5-6905-46E2-9CF6-7059E4D2456A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4DBABBCE-10A5-4458-8CCB-4B152A8B7A84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7257232-252B-4DF3-9677-FFB36A5DC547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AD713EC-4A97-4F62-8810-1744B601F088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94BBD4DC-440D-4180-97D6-43151396B453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80D76E36-9A98-485E-B175-361F83F18A8E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79173A08-B49B-40BB-8015-934CB7787F4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D0CC21CC-4D17-4C5A-B183-5D0037E14F60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EC654C7D-F19F-47A5-8A8C-B4D17063F366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64D64EC7-0F6C-4431-AB5D-3FFEAC170DF1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783865D0-3CB9-4D25-B0EE-01C9AEB82FF8}"/>
              </a:ext>
            </a:extLst>
          </p:cNvPr>
          <p:cNvCxnSpPr>
            <a:cxnSpLocks/>
            <a:stCxn id="180" idx="6"/>
            <a:endCxn id="181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2E9955C8-802E-4806-8CA6-9E6267B2FF7C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F532613-B6CE-488D-A09B-63DCA2C337BC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4CD16FDA-8C76-460E-B1D4-C1CB3CF2DB9C}"/>
              </a:ext>
            </a:extLst>
          </p:cNvPr>
          <p:cNvCxnSpPr>
            <a:cxnSpLocks/>
            <a:stCxn id="181" idx="6"/>
            <a:endCxn id="17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B2B58A34-C508-4E36-8EF0-F1C27D663138}"/>
              </a:ext>
            </a:extLst>
          </p:cNvPr>
          <p:cNvSpPr txBox="1"/>
          <p:nvPr/>
        </p:nvSpPr>
        <p:spPr>
          <a:xfrm>
            <a:off x="2266582" y="5081737"/>
            <a:ext cx="893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Accept,</a:t>
            </a:r>
          </a:p>
          <a:p>
            <a:pPr algn="ctr"/>
            <a:r>
              <a:rPr lang="en-US" b="1" dirty="0"/>
              <a:t>but…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EFD6E7C6-0C45-4FDF-97C4-13577100FE0E}"/>
              </a:ext>
            </a:extLst>
          </p:cNvPr>
          <p:cNvSpPr/>
          <p:nvPr/>
        </p:nvSpPr>
        <p:spPr>
          <a:xfrm>
            <a:off x="3022356" y="3406726"/>
            <a:ext cx="6193972" cy="31024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2" descr="eMoviePoster.com - Meme Archive">
            <a:extLst>
              <a:ext uri="{FF2B5EF4-FFF2-40B4-BE49-F238E27FC236}">
                <a16:creationId xmlns:a16="http://schemas.microsoft.com/office/drawing/2014/main" id="{45AEFA20-319F-49BA-99FC-7B25A18DBB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99"/>
          <a:stretch/>
        </p:blipFill>
        <p:spPr bwMode="auto">
          <a:xfrm>
            <a:off x="3291776" y="3741920"/>
            <a:ext cx="3281620" cy="242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1408A2D6-276D-487C-A12F-F93AB0B18183}"/>
              </a:ext>
            </a:extLst>
          </p:cNvPr>
          <p:cNvSpPr txBox="1"/>
          <p:nvPr/>
        </p:nvSpPr>
        <p:spPr>
          <a:xfrm>
            <a:off x="6879706" y="3809495"/>
            <a:ext cx="19879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We want the </a:t>
            </a:r>
          </a:p>
          <a:p>
            <a:pPr algn="ctr"/>
            <a:r>
              <a:rPr lang="en-US" i="1" dirty="0"/>
              <a:t>immediate longest</a:t>
            </a:r>
          </a:p>
          <a:p>
            <a:pPr algn="ctr"/>
            <a:r>
              <a:rPr lang="en-US" dirty="0"/>
              <a:t>(AKA “greedy”)</a:t>
            </a:r>
          </a:p>
          <a:p>
            <a:pPr algn="ctr"/>
            <a:r>
              <a:rPr lang="en-US" dirty="0"/>
              <a:t>match</a:t>
            </a:r>
          </a:p>
        </p:txBody>
      </p:sp>
    </p:spTree>
    <p:extLst>
      <p:ext uri="{BB962C8B-B14F-4D97-AF65-F5344CB8AC3E}">
        <p14:creationId xmlns:p14="http://schemas.microsoft.com/office/powerpoint/2010/main" val="2419987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</p:sld>
</file>

<file path=ppt/slides/slide25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104DA86C-0662-436F-AED9-72102D066201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DEB6365-931F-4195-A4C6-BB1B0817B18E}"/>
              </a:ext>
            </a:extLst>
          </p:cNvPr>
          <p:cNvSpPr/>
          <p:nvPr/>
        </p:nvSpPr>
        <p:spPr>
          <a:xfrm>
            <a:off x="2491019" y="6294267"/>
            <a:ext cx="687924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g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[1,2)</a:t>
            </a:r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A10DFBB3-E398-499A-A33C-85EFFE6386C1}"/>
              </a:ext>
            </a:extLst>
          </p:cNvPr>
          <p:cNvSpPr/>
          <p:nvPr/>
        </p:nvSpPr>
        <p:spPr>
          <a:xfrm>
            <a:off x="3232041" y="6294267"/>
            <a:ext cx="622009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[2,3)</a:t>
            </a:r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35FBD954-7169-4B72-93DC-DE44A07ED123}"/>
              </a:ext>
            </a:extLst>
          </p:cNvPr>
          <p:cNvSpPr/>
          <p:nvPr/>
        </p:nvSpPr>
        <p:spPr>
          <a:xfrm>
            <a:off x="1820261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[0,1)</a:t>
            </a:r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65455704-7B3E-4FE7-ACA1-57B2CF789A39}"/>
              </a:ext>
            </a:extLst>
          </p:cNvPr>
          <p:cNvSpPr/>
          <p:nvPr/>
        </p:nvSpPr>
        <p:spPr>
          <a:xfrm>
            <a:off x="5335513" y="6294267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eof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[5,6)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C64176F-23B4-408B-8109-B098744C3064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D37695-2533-424F-AA98-6B6456BA021B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52AF28-F615-4169-833F-947AE9F1DDA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BB5902D-28A7-49A0-AA71-C5FFBCBB6B88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4E4F7-1F6D-44F1-AD54-AE0E6973CEAF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6BF41788-5242-460A-9E1E-1A4B921B8C2F}"/>
              </a:ext>
            </a:extLst>
          </p:cNvPr>
          <p:cNvSpPr/>
          <p:nvPr/>
        </p:nvSpPr>
        <p:spPr>
          <a:xfrm>
            <a:off x="389047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[3,4)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90DFF828-1790-49A4-B719-5B2A67E7574E}"/>
              </a:ext>
            </a:extLst>
          </p:cNvPr>
          <p:cNvSpPr/>
          <p:nvPr/>
        </p:nvSpPr>
        <p:spPr>
          <a:xfrm>
            <a:off x="4614825" y="6294267"/>
            <a:ext cx="687925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cross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[4,5)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B23920EB-6CAD-4E5D-A461-78FAB52032A7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578E907-8B25-44FC-B7E1-927483E0B25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DE7BF6CA-591A-417B-B1AA-21A32CBDC5BF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F7B7414-F407-4F7F-A992-C4763771AF2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C3BB595-A6B1-4507-9536-9945DDA80683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F12EBF6-312D-4C64-B05E-E4B772E4ACC5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6029A678-FB6B-4CF5-BAD6-DDB52CE9957A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13" name="Smiley Face 12">
            <a:extLst>
              <a:ext uri="{FF2B5EF4-FFF2-40B4-BE49-F238E27FC236}">
                <a16:creationId xmlns:a16="http://schemas.microsoft.com/office/drawing/2014/main" id="{C8C0269F-317B-480E-A9D9-6FAE8FF7A02E}"/>
              </a:ext>
            </a:extLst>
          </p:cNvPr>
          <p:cNvSpPr/>
          <p:nvPr/>
        </p:nvSpPr>
        <p:spPr>
          <a:xfrm>
            <a:off x="3284549" y="4738867"/>
            <a:ext cx="1289400" cy="1274298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01A97C-AF3A-45C6-A9FD-180A2D542840}"/>
              </a:ext>
            </a:extLst>
          </p:cNvPr>
          <p:cNvSpPr txBox="1"/>
          <p:nvPr/>
        </p:nvSpPr>
        <p:spPr>
          <a:xfrm>
            <a:off x="4624585" y="5099460"/>
            <a:ext cx="101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shortest </a:t>
            </a:r>
          </a:p>
          <a:p>
            <a:pPr algn="ctr"/>
            <a:r>
              <a:rPr lang="en-US" b="1" dirty="0"/>
              <a:t>match!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D7303C5-AD74-4E8E-B800-09FB831FFC26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30284A7C-E71A-4646-B93A-277242A04FD2}"/>
              </a:ext>
            </a:extLst>
          </p:cNvPr>
          <p:cNvCxnSpPr>
            <a:cxnSpLocks/>
            <a:stCxn id="143" idx="6"/>
            <a:endCxn id="169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3" name="Oval 142">
            <a:extLst>
              <a:ext uri="{FF2B5EF4-FFF2-40B4-BE49-F238E27FC236}">
                <a16:creationId xmlns:a16="http://schemas.microsoft.com/office/drawing/2014/main" id="{D54FADE2-C154-4692-BFF1-1964BE1CF5B8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9EE3AB8C-9AA8-476E-9F7A-866E95A298D1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FAEBAF23-AF6E-4032-B8B9-81F11CA091AA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9071E47-9D1B-4CA3-BC8D-74053E079882}"/>
              </a:ext>
            </a:extLst>
          </p:cNvPr>
          <p:cNvCxnSpPr>
            <a:cxnSpLocks/>
            <a:stCxn id="153" idx="6"/>
            <a:endCxn id="152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5" name="Oval 154">
            <a:extLst>
              <a:ext uri="{FF2B5EF4-FFF2-40B4-BE49-F238E27FC236}">
                <a16:creationId xmlns:a16="http://schemas.microsoft.com/office/drawing/2014/main" id="{554AD60C-0CF4-47A8-850F-9BA00E014E12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5B1627E8-1F05-482C-B2E6-C7439DAE030E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ABDE969E-A0DC-422F-BF42-AF19A3474216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AA1DE508-7761-4AAD-9283-EF70ABDCC482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D79DA23-99C4-4CEE-9505-E37CEBE57B34}"/>
              </a:ext>
            </a:extLst>
          </p:cNvPr>
          <p:cNvCxnSpPr>
            <a:cxnSpLocks/>
            <a:stCxn id="159" idx="6"/>
            <a:endCxn id="158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1" name="Oval 160">
            <a:extLst>
              <a:ext uri="{FF2B5EF4-FFF2-40B4-BE49-F238E27FC236}">
                <a16:creationId xmlns:a16="http://schemas.microsoft.com/office/drawing/2014/main" id="{B4A07978-5FAB-4131-9B80-6F1C13E9459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B1BE50F-AC62-4CF1-9B28-C5CB9BF49FD7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846B929-1199-45F2-B7ED-8D2A9792EBB4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CC60B04-0A5D-4B6E-946C-1A9D22CD1B93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BF63DA5-6905-46E2-9CF6-7059E4D2456A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4DBABBCE-10A5-4458-8CCB-4B152A8B7A84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7257232-252B-4DF3-9677-FFB36A5DC547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AD713EC-4A97-4F62-8810-1744B601F088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94BBD4DC-440D-4180-97D6-43151396B453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80D76E36-9A98-485E-B175-361F83F18A8E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79173A08-B49B-40BB-8015-934CB7787F4D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D0CC21CC-4D17-4C5A-B183-5D0037E14F60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EC654C7D-F19F-47A5-8A8C-B4D17063F366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64D64EC7-0F6C-4431-AB5D-3FFEAC170DF1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783865D0-3CB9-4D25-B0EE-01C9AEB82FF8}"/>
              </a:ext>
            </a:extLst>
          </p:cNvPr>
          <p:cNvCxnSpPr>
            <a:cxnSpLocks/>
            <a:stCxn id="180" idx="6"/>
            <a:endCxn id="181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2E9955C8-802E-4806-8CA6-9E6267B2FF7C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F532613-B6CE-488D-A09B-63DCA2C337BC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4CD16FDA-8C76-460E-B1D4-C1CB3CF2DB9C}"/>
              </a:ext>
            </a:extLst>
          </p:cNvPr>
          <p:cNvCxnSpPr>
            <a:cxnSpLocks/>
            <a:stCxn id="181" idx="6"/>
            <a:endCxn id="177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B2B58A34-C508-4E36-8EF0-F1C27D663138}"/>
              </a:ext>
            </a:extLst>
          </p:cNvPr>
          <p:cNvSpPr txBox="1"/>
          <p:nvPr/>
        </p:nvSpPr>
        <p:spPr>
          <a:xfrm>
            <a:off x="2266582" y="5081737"/>
            <a:ext cx="893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Accept,</a:t>
            </a:r>
          </a:p>
          <a:p>
            <a:pPr algn="ctr"/>
            <a:r>
              <a:rPr lang="en-US" b="1" dirty="0"/>
              <a:t>but…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EFD6E7C6-0C45-4FDF-97C4-13577100FE0E}"/>
              </a:ext>
            </a:extLst>
          </p:cNvPr>
          <p:cNvSpPr/>
          <p:nvPr/>
        </p:nvSpPr>
        <p:spPr>
          <a:xfrm>
            <a:off x="3022356" y="3406726"/>
            <a:ext cx="6193972" cy="31024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2" descr="eMoviePoster.com - Meme Archive">
            <a:extLst>
              <a:ext uri="{FF2B5EF4-FFF2-40B4-BE49-F238E27FC236}">
                <a16:creationId xmlns:a16="http://schemas.microsoft.com/office/drawing/2014/main" id="{45AEFA20-319F-49BA-99FC-7B25A18DBB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99"/>
          <a:stretch/>
        </p:blipFill>
        <p:spPr bwMode="auto">
          <a:xfrm>
            <a:off x="3291776" y="3741920"/>
            <a:ext cx="3281620" cy="242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1408A2D6-276D-487C-A12F-F93AB0B18183}"/>
              </a:ext>
            </a:extLst>
          </p:cNvPr>
          <p:cNvSpPr txBox="1"/>
          <p:nvPr/>
        </p:nvSpPr>
        <p:spPr>
          <a:xfrm>
            <a:off x="6879706" y="3809495"/>
            <a:ext cx="19879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We want the </a:t>
            </a:r>
          </a:p>
          <a:p>
            <a:pPr algn="ctr"/>
            <a:r>
              <a:rPr lang="en-US" i="1" dirty="0"/>
              <a:t>immediate longest</a:t>
            </a:r>
          </a:p>
          <a:p>
            <a:pPr algn="ctr"/>
            <a:r>
              <a:rPr lang="en-US" dirty="0"/>
              <a:t>(AKA “greedy”)</a:t>
            </a:r>
          </a:p>
          <a:p>
            <a:pPr algn="ctr"/>
            <a:r>
              <a:rPr lang="en-US" dirty="0"/>
              <a:t>match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F993FBA-9855-43D9-B2CE-4D8F94CD4D1F}"/>
              </a:ext>
            </a:extLst>
          </p:cNvPr>
          <p:cNvSpPr txBox="1"/>
          <p:nvPr/>
        </p:nvSpPr>
        <p:spPr>
          <a:xfrm>
            <a:off x="6876279" y="4985153"/>
            <a:ext cx="19947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Let’s modify the</a:t>
            </a:r>
          </a:p>
          <a:p>
            <a:pPr algn="ctr"/>
            <a:r>
              <a:rPr lang="en-US" dirty="0"/>
              <a:t>Implementation to </a:t>
            </a:r>
          </a:p>
          <a:p>
            <a:pPr algn="ctr"/>
            <a:r>
              <a:rPr lang="en-US" dirty="0"/>
              <a:t>support this!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7B6AE0-732E-45B8-A203-321DE9407C53}"/>
              </a:ext>
            </a:extLst>
          </p:cNvPr>
          <p:cNvGrpSpPr/>
          <p:nvPr/>
        </p:nvGrpSpPr>
        <p:grpSpPr>
          <a:xfrm>
            <a:off x="1820259" y="1968884"/>
            <a:ext cx="8367823" cy="369332"/>
            <a:chOff x="287079" y="2933815"/>
            <a:chExt cx="8367823" cy="369332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3111155-BF9F-49F5-B101-593651C3A70A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EA8AB89-166A-4A93-AF97-A7F743EFD825}"/>
                </a:ext>
              </a:extLst>
            </p:cNvPr>
            <p:cNvSpPr txBox="1"/>
            <p:nvPr/>
          </p:nvSpPr>
          <p:spPr>
            <a:xfrm>
              <a:off x="4059333" y="2933815"/>
              <a:ext cx="1592937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NEW Idea (good)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A918F353-E8B7-4251-AECB-082CA3D67833}"/>
              </a:ext>
            </a:extLst>
          </p:cNvPr>
          <p:cNvSpPr txBox="1"/>
          <p:nvPr/>
        </p:nvSpPr>
        <p:spPr>
          <a:xfrm>
            <a:off x="1477466" y="2323550"/>
            <a:ext cx="8890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reject</a:t>
            </a:r>
            <a:r>
              <a:rPr lang="en-US" dirty="0"/>
              <a:t> states: return </a:t>
            </a:r>
            <a:r>
              <a:rPr lang="en-US" b="1" dirty="0"/>
              <a:t>last accepted</a:t>
            </a:r>
            <a:r>
              <a:rPr lang="en-US" dirty="0"/>
              <a:t> token, restart DFAs with that char</a:t>
            </a:r>
          </a:p>
        </p:txBody>
      </p:sp>
    </p:spTree>
    <p:extLst>
      <p:ext uri="{BB962C8B-B14F-4D97-AF65-F5344CB8AC3E}">
        <p14:creationId xmlns:p14="http://schemas.microsoft.com/office/powerpoint/2010/main" val="3145165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37CA995-A6F2-464A-8CA6-EAF9DBFFE8C5}"/>
              </a:ext>
            </a:extLst>
          </p:cNvPr>
          <p:cNvGrpSpPr/>
          <p:nvPr/>
        </p:nvGrpSpPr>
        <p:grpSpPr>
          <a:xfrm>
            <a:off x="1820259" y="1968884"/>
            <a:ext cx="8367823" cy="369332"/>
            <a:chOff x="287079" y="2933815"/>
            <a:chExt cx="8367823" cy="369332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7323421-2175-4299-9EB3-4F8D358C5B3A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B2B6CF42-8E56-4812-9E75-EE074B352613}"/>
                </a:ext>
              </a:extLst>
            </p:cNvPr>
            <p:cNvSpPr txBox="1"/>
            <p:nvPr/>
          </p:nvSpPr>
          <p:spPr>
            <a:xfrm>
              <a:off x="4059333" y="2933815"/>
              <a:ext cx="1592937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NEW Idea (good)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3BEFAD22-890F-4153-ABBC-8B61F5EAB72B}"/>
              </a:ext>
            </a:extLst>
          </p:cNvPr>
          <p:cNvSpPr txBox="1"/>
          <p:nvPr/>
        </p:nvSpPr>
        <p:spPr>
          <a:xfrm>
            <a:off x="1477465" y="2323550"/>
            <a:ext cx="898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reject</a:t>
            </a:r>
            <a:r>
              <a:rPr lang="en-US" dirty="0"/>
              <a:t> states: return </a:t>
            </a:r>
            <a:r>
              <a:rPr lang="en-US" b="1" dirty="0"/>
              <a:t>last accepted</a:t>
            </a:r>
            <a:r>
              <a:rPr lang="en-US" dirty="0"/>
              <a:t> token, restart DFAs with that index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A277272-3B50-4F45-97BF-6BF3BCA27FD2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AF968149-B622-4D0C-B6BE-FE4138C7002E}"/>
              </a:ext>
            </a:extLst>
          </p:cNvPr>
          <p:cNvSpPr/>
          <p:nvPr/>
        </p:nvSpPr>
        <p:spPr>
          <a:xfrm>
            <a:off x="2404155" y="6250199"/>
            <a:ext cx="808207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age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[0,3)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6C8CA51-BC08-481D-8379-4E0934834902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B16B7041-8DF2-4942-B8EA-5D4B30E0E56C}"/>
              </a:ext>
            </a:extLst>
          </p:cNvPr>
          <p:cNvCxnSpPr>
            <a:cxnSpLocks/>
            <a:stCxn id="162" idx="6"/>
            <a:endCxn id="19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2" name="Oval 161">
            <a:extLst>
              <a:ext uri="{FF2B5EF4-FFF2-40B4-BE49-F238E27FC236}">
                <a16:creationId xmlns:a16="http://schemas.microsoft.com/office/drawing/2014/main" id="{B6352DA8-79F3-4076-8956-758C84681FEE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14902283-C3F7-4AC0-8008-FD297715B7F8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5A4313F-7492-4BB8-A923-F49D8771D716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1410688-3D05-4687-806C-76E063D33298}"/>
              </a:ext>
            </a:extLst>
          </p:cNvPr>
          <p:cNvCxnSpPr>
            <a:cxnSpLocks/>
            <a:stCxn id="165" idx="6"/>
            <a:endCxn id="163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7" name="Oval 166">
            <a:extLst>
              <a:ext uri="{FF2B5EF4-FFF2-40B4-BE49-F238E27FC236}">
                <a16:creationId xmlns:a16="http://schemas.microsoft.com/office/drawing/2014/main" id="{DF1BBF00-ABE1-41E5-9339-E3C3F258B550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EB8BE82-EAF1-4A57-AC8F-9921EE0F8A7A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A82F8C08-ACCC-4A8D-8AC4-8A6E5202E7D3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7C99077D-D932-4D7F-91BF-A54665EE1CC0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574DC86B-9F01-422E-9A85-AE3E501B4229}"/>
              </a:ext>
            </a:extLst>
          </p:cNvPr>
          <p:cNvCxnSpPr>
            <a:cxnSpLocks/>
            <a:stCxn id="173" idx="6"/>
            <a:endCxn id="170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7" name="Oval 176">
            <a:extLst>
              <a:ext uri="{FF2B5EF4-FFF2-40B4-BE49-F238E27FC236}">
                <a16:creationId xmlns:a16="http://schemas.microsoft.com/office/drawing/2014/main" id="{F2372706-0A05-476B-9CC9-D100C900224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0820559-C8FD-40B2-9972-F1DC16347DFE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1328AFC-E9E4-4502-8AA7-CEEFB12748EA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FCFDD886-95E7-4F59-B0FF-651347EB5497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DB91DB7-39E7-427D-B833-9324BB903E0B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6ED580E-0EF0-4243-9660-19DFE1011FFD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CFE089D-DBA6-4428-9962-FA19885AFDA1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490B4D7-DAA1-463E-859D-0A323F762137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06BA859-A5E4-4D33-B9DF-E744A243ADC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17DF676-085E-4E95-8AA7-8E9BCA897350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58CB057-4700-4C7C-B9E9-5F2507A25831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72F8A3E1-F0B4-4F28-8D06-DA2D7435DDA2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99ECC26-E2DC-40C1-BBA2-5055FC5EB2E3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A040369F-0AAB-4DD0-AEDF-636FBCD45A24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E71FEBF1-34EC-45E1-8AFD-72C63B0CC637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809500BD-FC4E-4AD5-9ED9-4790BC0D1930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887CCF-F481-4437-ABC8-FAC0793B44BF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82A917F2-41F0-46FD-B13A-BAD9A296E6B6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133C5970-D08C-4BAA-8466-22A86164F6C3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D901F59-337F-4CBA-B88C-58564C0BCA55}"/>
              </a:ext>
            </a:extLst>
          </p:cNvPr>
          <p:cNvCxnSpPr>
            <a:cxnSpLocks/>
            <a:stCxn id="201" idx="6"/>
            <a:endCxn id="202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56DBA267-6ABF-48D0-ABB2-05711A232230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95C6AA4B-D0E1-473F-BECC-DDBCE850E354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8056ADFC-0C63-4889-BA20-342626913128}"/>
              </a:ext>
            </a:extLst>
          </p:cNvPr>
          <p:cNvCxnSpPr>
            <a:cxnSpLocks/>
            <a:stCxn id="202" idx="6"/>
            <a:endCxn id="199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0" name="Rectangle 209">
            <a:extLst>
              <a:ext uri="{FF2B5EF4-FFF2-40B4-BE49-F238E27FC236}">
                <a16:creationId xmlns:a16="http://schemas.microsoft.com/office/drawing/2014/main" id="{CB843C30-1FE0-413B-BF7C-6268FEF70610}"/>
              </a:ext>
            </a:extLst>
          </p:cNvPr>
          <p:cNvSpPr/>
          <p:nvPr/>
        </p:nvSpPr>
        <p:spPr>
          <a:xfrm>
            <a:off x="3379721" y="4687677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07AD4BF7-F2F1-43BE-8E89-897D23E4A284}"/>
              </a:ext>
            </a:extLst>
          </p:cNvPr>
          <p:cNvSpPr/>
          <p:nvPr/>
        </p:nvSpPr>
        <p:spPr>
          <a:xfrm>
            <a:off x="1814291" y="4680296"/>
            <a:ext cx="314889" cy="10712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E9DCE1F5-90CC-47DE-BE96-7FC1A356E424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D6112A3-5C28-44E9-8283-87C917B1176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44446FA-0CE3-462D-BB47-886BC00EDE3A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ECF37789-BC96-4DD9-A63C-CE6F53BE49E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9F3189FC-3770-4009-9E11-F0847A8031EE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5AC8919-4FF3-404E-AC8D-15BC7A67F678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D96BFAFC-82B9-46B9-B0CE-283F1630AB41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C64880AC-A8A7-4E94-B687-7A301E1B894D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6" name="TextBox 225">
            <a:extLst>
              <a:ext uri="{FF2B5EF4-FFF2-40B4-BE49-F238E27FC236}">
                <a16:creationId xmlns:a16="http://schemas.microsoft.com/office/drawing/2014/main" id="{52F02163-3AD9-41CE-BE29-62507C1B4879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7B18EFD7-221C-47AD-BBA2-BBF5C847408A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2061AB36-FC67-4314-B236-2D1DEA617A96}"/>
              </a:ext>
            </a:extLst>
          </p:cNvPr>
          <p:cNvSpPr txBox="1"/>
          <p:nvPr/>
        </p:nvSpPr>
        <p:spPr>
          <a:xfrm>
            <a:off x="1808787" y="4829123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D1BB3870-5714-45F6-BED4-6617FE47E3C4}"/>
              </a:ext>
            </a:extLst>
          </p:cNvPr>
          <p:cNvSpPr txBox="1"/>
          <p:nvPr/>
        </p:nvSpPr>
        <p:spPr>
          <a:xfrm>
            <a:off x="1806949" y="5036608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A9FA3191-110F-4488-9D31-8D9BAEA85D41}"/>
              </a:ext>
            </a:extLst>
          </p:cNvPr>
          <p:cNvSpPr txBox="1"/>
          <p:nvPr/>
        </p:nvSpPr>
        <p:spPr>
          <a:xfrm>
            <a:off x="1805111" y="5222059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92E7DA9D-9CD4-4B86-851B-17ACFAB80226}"/>
              </a:ext>
            </a:extLst>
          </p:cNvPr>
          <p:cNvSpPr txBox="1"/>
          <p:nvPr/>
        </p:nvSpPr>
        <p:spPr>
          <a:xfrm>
            <a:off x="1814290" y="5440561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26146F5C-321C-4B18-BA38-A994273F737A}"/>
              </a:ext>
            </a:extLst>
          </p:cNvPr>
          <p:cNvSpPr txBox="1"/>
          <p:nvPr/>
        </p:nvSpPr>
        <p:spPr>
          <a:xfrm>
            <a:off x="3328353" y="481075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88D96CAC-8D2C-4F14-9DEE-864B479D520C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261" name="Cross 260">
            <a:extLst>
              <a:ext uri="{FF2B5EF4-FFF2-40B4-BE49-F238E27FC236}">
                <a16:creationId xmlns:a16="http://schemas.microsoft.com/office/drawing/2014/main" id="{EEC80C47-ED5C-47E0-8996-4DEB7265D93B}"/>
              </a:ext>
            </a:extLst>
          </p:cNvPr>
          <p:cNvSpPr/>
          <p:nvPr/>
        </p:nvSpPr>
        <p:spPr>
          <a:xfrm rot="2795806">
            <a:off x="3412317" y="5116885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Cross 261">
            <a:extLst>
              <a:ext uri="{FF2B5EF4-FFF2-40B4-BE49-F238E27FC236}">
                <a16:creationId xmlns:a16="http://schemas.microsoft.com/office/drawing/2014/main" id="{1E26CE4E-F9B9-4A2E-8A9B-0955EDEAD0FE}"/>
              </a:ext>
            </a:extLst>
          </p:cNvPr>
          <p:cNvSpPr/>
          <p:nvPr/>
        </p:nvSpPr>
        <p:spPr>
          <a:xfrm rot="2795806">
            <a:off x="3410955" y="532888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Cross 262">
            <a:extLst>
              <a:ext uri="{FF2B5EF4-FFF2-40B4-BE49-F238E27FC236}">
                <a16:creationId xmlns:a16="http://schemas.microsoft.com/office/drawing/2014/main" id="{7F142DDB-CEDD-4D89-BEF7-CBEF08D292DD}"/>
              </a:ext>
            </a:extLst>
          </p:cNvPr>
          <p:cNvSpPr/>
          <p:nvPr/>
        </p:nvSpPr>
        <p:spPr>
          <a:xfrm rot="2795806">
            <a:off x="3409593" y="5540879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98BE2597-2B83-44CC-BB79-53BAA819D3F4}"/>
              </a:ext>
            </a:extLst>
          </p:cNvPr>
          <p:cNvSpPr/>
          <p:nvPr/>
        </p:nvSpPr>
        <p:spPr>
          <a:xfrm>
            <a:off x="2286619" y="4686151"/>
            <a:ext cx="363019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CAD4C571-3ACA-48ED-BF23-599091391A14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id="{D90E4C82-74DD-41CF-B21B-2B96EF2BC0F7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6" name="TextBox 295">
            <a:extLst>
              <a:ext uri="{FF2B5EF4-FFF2-40B4-BE49-F238E27FC236}">
                <a16:creationId xmlns:a16="http://schemas.microsoft.com/office/drawing/2014/main" id="{53C03481-53C6-40E9-B23E-D4F3002EE487}"/>
              </a:ext>
            </a:extLst>
          </p:cNvPr>
          <p:cNvSpPr txBox="1"/>
          <p:nvPr/>
        </p:nvSpPr>
        <p:spPr>
          <a:xfrm>
            <a:off x="2314988" y="480922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297" name="Cross 296">
            <a:extLst>
              <a:ext uri="{FF2B5EF4-FFF2-40B4-BE49-F238E27FC236}">
                <a16:creationId xmlns:a16="http://schemas.microsoft.com/office/drawing/2014/main" id="{CD59D050-52A7-4A3B-83B8-64B626DB2123}"/>
              </a:ext>
            </a:extLst>
          </p:cNvPr>
          <p:cNvSpPr/>
          <p:nvPr/>
        </p:nvSpPr>
        <p:spPr>
          <a:xfrm rot="2795806">
            <a:off x="2386442" y="5115359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Cross 297">
            <a:extLst>
              <a:ext uri="{FF2B5EF4-FFF2-40B4-BE49-F238E27FC236}">
                <a16:creationId xmlns:a16="http://schemas.microsoft.com/office/drawing/2014/main" id="{FAD0383B-B93C-4207-B229-5FEEF1594209}"/>
              </a:ext>
            </a:extLst>
          </p:cNvPr>
          <p:cNvSpPr/>
          <p:nvPr/>
        </p:nvSpPr>
        <p:spPr>
          <a:xfrm rot="2795806">
            <a:off x="2385080" y="532735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Cross 298">
            <a:extLst>
              <a:ext uri="{FF2B5EF4-FFF2-40B4-BE49-F238E27FC236}">
                <a16:creationId xmlns:a16="http://schemas.microsoft.com/office/drawing/2014/main" id="{4574C344-51AF-491D-B718-9E3F1F8F37BE}"/>
              </a:ext>
            </a:extLst>
          </p:cNvPr>
          <p:cNvSpPr/>
          <p:nvPr/>
        </p:nvSpPr>
        <p:spPr>
          <a:xfrm rot="2795806">
            <a:off x="2383718" y="5539353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F9C02DC9-D164-4140-8E80-54BE47C1DD82}"/>
              </a:ext>
            </a:extLst>
          </p:cNvPr>
          <p:cNvSpPr/>
          <p:nvPr/>
        </p:nvSpPr>
        <p:spPr>
          <a:xfrm>
            <a:off x="2835290" y="4684313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13E6A117-2203-4018-B0F1-514B49BE9D2C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F47C4672-B7EC-4EB7-9DB8-9C718F374F93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5" name="TextBox 314">
            <a:extLst>
              <a:ext uri="{FF2B5EF4-FFF2-40B4-BE49-F238E27FC236}">
                <a16:creationId xmlns:a16="http://schemas.microsoft.com/office/drawing/2014/main" id="{BE6ADCA3-FA3C-457D-BEC0-2715467FA374}"/>
              </a:ext>
            </a:extLst>
          </p:cNvPr>
          <p:cNvSpPr txBox="1"/>
          <p:nvPr/>
        </p:nvSpPr>
        <p:spPr>
          <a:xfrm>
            <a:off x="2864890" y="480739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316" name="Cross 315">
            <a:extLst>
              <a:ext uri="{FF2B5EF4-FFF2-40B4-BE49-F238E27FC236}">
                <a16:creationId xmlns:a16="http://schemas.microsoft.com/office/drawing/2014/main" id="{0B1ED618-6082-4AE5-9813-75BC81F83508}"/>
              </a:ext>
            </a:extLst>
          </p:cNvPr>
          <p:cNvSpPr/>
          <p:nvPr/>
        </p:nvSpPr>
        <p:spPr>
          <a:xfrm rot="2795806">
            <a:off x="2948854" y="5113521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Cross 316">
            <a:extLst>
              <a:ext uri="{FF2B5EF4-FFF2-40B4-BE49-F238E27FC236}">
                <a16:creationId xmlns:a16="http://schemas.microsoft.com/office/drawing/2014/main" id="{51091FDF-1BB7-4FE8-8B36-E41E62288BB9}"/>
              </a:ext>
            </a:extLst>
          </p:cNvPr>
          <p:cNvSpPr/>
          <p:nvPr/>
        </p:nvSpPr>
        <p:spPr>
          <a:xfrm rot="2795806">
            <a:off x="2947492" y="5325518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Cross 317">
            <a:extLst>
              <a:ext uri="{FF2B5EF4-FFF2-40B4-BE49-F238E27FC236}">
                <a16:creationId xmlns:a16="http://schemas.microsoft.com/office/drawing/2014/main" id="{CAF92BE6-F499-4D18-AA18-49D27FFD191E}"/>
              </a:ext>
            </a:extLst>
          </p:cNvPr>
          <p:cNvSpPr/>
          <p:nvPr/>
        </p:nvSpPr>
        <p:spPr>
          <a:xfrm rot="2795806">
            <a:off x="2946130" y="5537515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858F3DA7-D6F6-4D78-BC73-0CECCAA21222}"/>
              </a:ext>
            </a:extLst>
          </p:cNvPr>
          <p:cNvSpPr/>
          <p:nvPr/>
        </p:nvSpPr>
        <p:spPr>
          <a:xfrm>
            <a:off x="3906694" y="4696856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7DDFDADF-0343-4420-99B6-DB18A49020C8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22" name="Straight Arrow Connector 321">
            <a:extLst>
              <a:ext uri="{FF2B5EF4-FFF2-40B4-BE49-F238E27FC236}">
                <a16:creationId xmlns:a16="http://schemas.microsoft.com/office/drawing/2014/main" id="{188A7582-635F-4FE0-8741-8C4B9B60564E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6" name="Cross 335">
            <a:extLst>
              <a:ext uri="{FF2B5EF4-FFF2-40B4-BE49-F238E27FC236}">
                <a16:creationId xmlns:a16="http://schemas.microsoft.com/office/drawing/2014/main" id="{E6BE49D4-2C35-4A38-9352-4A728A40ECFF}"/>
              </a:ext>
            </a:extLst>
          </p:cNvPr>
          <p:cNvSpPr/>
          <p:nvPr/>
        </p:nvSpPr>
        <p:spPr>
          <a:xfrm rot="2795806">
            <a:off x="4024227" y="4938776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Cross 336">
            <a:extLst>
              <a:ext uri="{FF2B5EF4-FFF2-40B4-BE49-F238E27FC236}">
                <a16:creationId xmlns:a16="http://schemas.microsoft.com/office/drawing/2014/main" id="{002D3D2A-DADC-4024-AC82-36F3CADB1372}"/>
              </a:ext>
            </a:extLst>
          </p:cNvPr>
          <p:cNvSpPr/>
          <p:nvPr/>
        </p:nvSpPr>
        <p:spPr>
          <a:xfrm rot="2795806">
            <a:off x="4022865" y="5338061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Cross 337">
            <a:extLst>
              <a:ext uri="{FF2B5EF4-FFF2-40B4-BE49-F238E27FC236}">
                <a16:creationId xmlns:a16="http://schemas.microsoft.com/office/drawing/2014/main" id="{54EEF20B-AAF3-494C-8438-66A7B5B89309}"/>
              </a:ext>
            </a:extLst>
          </p:cNvPr>
          <p:cNvSpPr/>
          <p:nvPr/>
        </p:nvSpPr>
        <p:spPr>
          <a:xfrm rot="2795806">
            <a:off x="4021503" y="5550058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Cross 340">
            <a:extLst>
              <a:ext uri="{FF2B5EF4-FFF2-40B4-BE49-F238E27FC236}">
                <a16:creationId xmlns:a16="http://schemas.microsoft.com/office/drawing/2014/main" id="{E27EFB25-6FA4-4AA1-BB5C-B7E6632C0CA5}"/>
              </a:ext>
            </a:extLst>
          </p:cNvPr>
          <p:cNvSpPr/>
          <p:nvPr/>
        </p:nvSpPr>
        <p:spPr>
          <a:xfrm rot="2795806">
            <a:off x="4025972" y="5126064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E33101ED-87F7-4B20-AC53-EEC5BDB2A1F3}"/>
              </a:ext>
            </a:extLst>
          </p:cNvPr>
          <p:cNvSpPr txBox="1"/>
          <p:nvPr/>
        </p:nvSpPr>
        <p:spPr>
          <a:xfrm>
            <a:off x="3531094" y="482068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82691EED-F0DA-4CB3-8B07-CBC4B2256DD9}"/>
              </a:ext>
            </a:extLst>
          </p:cNvPr>
          <p:cNvSpPr txBox="1"/>
          <p:nvPr/>
        </p:nvSpPr>
        <p:spPr>
          <a:xfrm>
            <a:off x="3504240" y="502816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DFFC1F36-D30A-4259-B2C7-8CFFA5F8AC96}"/>
              </a:ext>
            </a:extLst>
          </p:cNvPr>
          <p:cNvSpPr txBox="1"/>
          <p:nvPr/>
        </p:nvSpPr>
        <p:spPr>
          <a:xfrm>
            <a:off x="3511581" y="5432122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5D73AA50-8B83-4D32-93AF-0B32E8A87832}"/>
              </a:ext>
            </a:extLst>
          </p:cNvPr>
          <p:cNvSpPr txBox="1"/>
          <p:nvPr/>
        </p:nvSpPr>
        <p:spPr>
          <a:xfrm>
            <a:off x="3491385" y="5213620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cxnSp>
        <p:nvCxnSpPr>
          <p:cNvPr id="383" name="Straight Connector 382">
            <a:extLst>
              <a:ext uri="{FF2B5EF4-FFF2-40B4-BE49-F238E27FC236}">
                <a16:creationId xmlns:a16="http://schemas.microsoft.com/office/drawing/2014/main" id="{B5C3EC99-C751-44E5-B3D7-68E011FCD598}"/>
              </a:ext>
            </a:extLst>
          </p:cNvPr>
          <p:cNvCxnSpPr>
            <a:cxnSpLocks/>
          </p:cNvCxnSpPr>
          <p:nvPr/>
        </p:nvCxnSpPr>
        <p:spPr>
          <a:xfrm flipH="1">
            <a:off x="3569266" y="4908901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Rectangle 383">
            <a:extLst>
              <a:ext uri="{FF2B5EF4-FFF2-40B4-BE49-F238E27FC236}">
                <a16:creationId xmlns:a16="http://schemas.microsoft.com/office/drawing/2014/main" id="{961DA63A-BF81-43F4-AF96-7F77E008758A}"/>
              </a:ext>
            </a:extLst>
          </p:cNvPr>
          <p:cNvSpPr/>
          <p:nvPr/>
        </p:nvSpPr>
        <p:spPr>
          <a:xfrm>
            <a:off x="2389001" y="4886257"/>
            <a:ext cx="146664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E7B98F33-6FF2-474B-878D-84C126DDFD5A}"/>
              </a:ext>
            </a:extLst>
          </p:cNvPr>
          <p:cNvSpPr/>
          <p:nvPr/>
        </p:nvSpPr>
        <p:spPr>
          <a:xfrm>
            <a:off x="2942330" y="4886069"/>
            <a:ext cx="146664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D27BC9D3-EA7D-4DE4-814E-F12711A56458}"/>
              </a:ext>
            </a:extLst>
          </p:cNvPr>
          <p:cNvSpPr/>
          <p:nvPr/>
        </p:nvSpPr>
        <p:spPr>
          <a:xfrm>
            <a:off x="3400409" y="4885881"/>
            <a:ext cx="146664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6636F196-1DCD-460E-BE4C-26B27C2BB8BC}"/>
              </a:ext>
            </a:extLst>
          </p:cNvPr>
          <p:cNvSpPr txBox="1"/>
          <p:nvPr/>
        </p:nvSpPr>
        <p:spPr>
          <a:xfrm>
            <a:off x="4634878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939F7805-9309-435A-9879-97AEC14EEFB2}"/>
              </a:ext>
            </a:extLst>
          </p:cNvPr>
          <p:cNvCxnSpPr>
            <a:cxnSpLocks/>
          </p:cNvCxnSpPr>
          <p:nvPr/>
        </p:nvCxnSpPr>
        <p:spPr>
          <a:xfrm flipV="1">
            <a:off x="467587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9" name="TextBox 388">
            <a:extLst>
              <a:ext uri="{FF2B5EF4-FFF2-40B4-BE49-F238E27FC236}">
                <a16:creationId xmlns:a16="http://schemas.microsoft.com/office/drawing/2014/main" id="{F343A5D9-A947-4C9A-B363-C8EA63C5BF60}"/>
              </a:ext>
            </a:extLst>
          </p:cNvPr>
          <p:cNvSpPr txBox="1"/>
          <p:nvPr/>
        </p:nvSpPr>
        <p:spPr>
          <a:xfrm>
            <a:off x="5180186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FBF08EE7-611C-42A4-91E4-C8E3D1F7B508}"/>
              </a:ext>
            </a:extLst>
          </p:cNvPr>
          <p:cNvCxnSpPr>
            <a:cxnSpLocks/>
          </p:cNvCxnSpPr>
          <p:nvPr/>
        </p:nvCxnSpPr>
        <p:spPr>
          <a:xfrm flipV="1">
            <a:off x="5237854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BBB77F-7015-4C8A-9D4E-477FC2C949BC}"/>
              </a:ext>
            </a:extLst>
          </p:cNvPr>
          <p:cNvGrpSpPr/>
          <p:nvPr/>
        </p:nvGrpSpPr>
        <p:grpSpPr>
          <a:xfrm>
            <a:off x="3362965" y="5815014"/>
            <a:ext cx="1007520" cy="376039"/>
            <a:chOff x="1838965" y="5815013"/>
            <a:chExt cx="1007520" cy="37603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0AF8EC-1554-4649-A7DA-AF2B5E33BE21}"/>
                </a:ext>
              </a:extLst>
            </p:cNvPr>
            <p:cNvSpPr/>
            <p:nvPr/>
          </p:nvSpPr>
          <p:spPr>
            <a:xfrm rot="318481">
              <a:off x="2076450" y="5815013"/>
              <a:ext cx="442913" cy="143057"/>
            </a:xfrm>
            <a:custGeom>
              <a:avLst/>
              <a:gdLst>
                <a:gd name="connsiteX0" fmla="*/ 442913 w 442913"/>
                <a:gd name="connsiteY0" fmla="*/ 0 h 143057"/>
                <a:gd name="connsiteX1" fmla="*/ 247650 w 442913"/>
                <a:gd name="connsiteY1" fmla="*/ 142875 h 143057"/>
                <a:gd name="connsiteX2" fmla="*/ 0 w 442913"/>
                <a:gd name="connsiteY2" fmla="*/ 23812 h 14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2913" h="143057">
                  <a:moveTo>
                    <a:pt x="442913" y="0"/>
                  </a:moveTo>
                  <a:cubicBezTo>
                    <a:pt x="382191" y="69453"/>
                    <a:pt x="321469" y="138906"/>
                    <a:pt x="247650" y="142875"/>
                  </a:cubicBezTo>
                  <a:cubicBezTo>
                    <a:pt x="173831" y="146844"/>
                    <a:pt x="86915" y="85328"/>
                    <a:pt x="0" y="23812"/>
                  </a:cubicBezTo>
                </a:path>
              </a:pathLst>
            </a:custGeom>
            <a:noFill/>
            <a:ln>
              <a:solidFill>
                <a:schemeClr val="accent2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332C02-8C98-4E55-963A-3F8386AF5B3C}"/>
                </a:ext>
              </a:extLst>
            </p:cNvPr>
            <p:cNvSpPr txBox="1"/>
            <p:nvPr/>
          </p:nvSpPr>
          <p:spPr>
            <a:xfrm>
              <a:off x="1838965" y="5883275"/>
              <a:ext cx="10075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2"/>
                  </a:solidFill>
                </a:rPr>
                <a:t>Last accept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387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5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5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5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5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5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5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5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25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25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210" grpId="0" animBg="1"/>
      <p:bldP spid="212" grpId="0" animBg="1"/>
      <p:bldP spid="212" grpId="1" animBg="1"/>
      <p:bldP spid="234" grpId="0"/>
      <p:bldP spid="234" grpId="1"/>
      <p:bldP spid="235" grpId="0"/>
      <p:bldP spid="235" grpId="1"/>
      <p:bldP spid="240" grpId="0"/>
      <p:bldP spid="240" grpId="1"/>
      <p:bldP spid="241" grpId="0"/>
      <p:bldP spid="241" grpId="1"/>
      <p:bldP spid="247" grpId="0"/>
      <p:bldP spid="247" grpId="1"/>
      <p:bldP spid="261" grpId="0" animBg="1"/>
      <p:bldP spid="261" grpId="1" animBg="1"/>
      <p:bldP spid="262" grpId="0" animBg="1"/>
      <p:bldP spid="262" grpId="1" animBg="1"/>
      <p:bldP spid="263" grpId="0" animBg="1"/>
      <p:bldP spid="263" grpId="1" animBg="1"/>
      <p:bldP spid="289" grpId="0" animBg="1"/>
      <p:bldP spid="289" grpId="1" animBg="1"/>
      <p:bldP spid="296" grpId="0"/>
      <p:bldP spid="296" grpId="1"/>
      <p:bldP spid="297" grpId="0" animBg="1"/>
      <p:bldP spid="297" grpId="1" animBg="1"/>
      <p:bldP spid="298" grpId="0" animBg="1"/>
      <p:bldP spid="298" grpId="1" animBg="1"/>
      <p:bldP spid="299" grpId="0" animBg="1"/>
      <p:bldP spid="299" grpId="1" animBg="1"/>
      <p:bldP spid="302" grpId="0" animBg="1"/>
      <p:bldP spid="302" grpId="1" animBg="1"/>
      <p:bldP spid="315" grpId="0"/>
      <p:bldP spid="315" grpId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20" grpId="0" animBg="1"/>
      <p:bldP spid="320" grpId="1" animBg="1"/>
      <p:bldP spid="336" grpId="0" animBg="1"/>
      <p:bldP spid="336" grpId="1" animBg="1"/>
      <p:bldP spid="337" grpId="0" animBg="1"/>
      <p:bldP spid="337" grpId="1" animBg="1"/>
      <p:bldP spid="338" grpId="0" animBg="1"/>
      <p:bldP spid="338" grpId="1" animBg="1"/>
      <p:bldP spid="341" grpId="0" animBg="1"/>
      <p:bldP spid="341" grpId="1" animBg="1"/>
      <p:bldP spid="342" grpId="0"/>
      <p:bldP spid="343" grpId="0"/>
      <p:bldP spid="376" grpId="0"/>
      <p:bldP spid="382" grpId="0"/>
      <p:bldP spid="384" grpId="0" animBg="1"/>
      <p:bldP spid="384" grpId="1" animBg="1"/>
      <p:bldP spid="385" grpId="0" animBg="1"/>
      <p:bldP spid="385" grpId="1" animBg="1"/>
      <p:bldP spid="386" grpId="0" animBg="1"/>
      <p:bldP spid="386" grpId="1" animBg="1"/>
    </p:bldLst>
  </p:timing>
</p:sld>
</file>

<file path=ppt/slides/slide2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24">
            <a:extLst>
              <a:ext uri="{FF2B5EF4-FFF2-40B4-BE49-F238E27FC236}">
                <a16:creationId xmlns:a16="http://schemas.microsoft.com/office/drawing/2014/main" id="{0BE44F89-86AF-4005-B02A-5F22DABCD4B3}"/>
              </a:ext>
            </a:extLst>
          </p:cNvPr>
          <p:cNvSpPr/>
          <p:nvPr/>
        </p:nvSpPr>
        <p:spPr>
          <a:xfrm>
            <a:off x="4484543" y="4696856"/>
            <a:ext cx="422090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37CA995-A6F2-464A-8CA6-EAF9DBFFE8C5}"/>
              </a:ext>
            </a:extLst>
          </p:cNvPr>
          <p:cNvGrpSpPr/>
          <p:nvPr/>
        </p:nvGrpSpPr>
        <p:grpSpPr>
          <a:xfrm>
            <a:off x="1820259" y="1968884"/>
            <a:ext cx="8367823" cy="369332"/>
            <a:chOff x="287079" y="2933815"/>
            <a:chExt cx="8367823" cy="369332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7323421-2175-4299-9EB3-4F8D358C5B3A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B2B6CF42-8E56-4812-9E75-EE074B352613}"/>
                </a:ext>
              </a:extLst>
            </p:cNvPr>
            <p:cNvSpPr txBox="1"/>
            <p:nvPr/>
          </p:nvSpPr>
          <p:spPr>
            <a:xfrm>
              <a:off x="4059333" y="2933815"/>
              <a:ext cx="1592937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NEW Idea (good)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3BEFAD22-890F-4153-ABBC-8B61F5EAB72B}"/>
              </a:ext>
            </a:extLst>
          </p:cNvPr>
          <p:cNvSpPr txBox="1"/>
          <p:nvPr/>
        </p:nvSpPr>
        <p:spPr>
          <a:xfrm>
            <a:off x="1477465" y="2323550"/>
            <a:ext cx="898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reject</a:t>
            </a:r>
            <a:r>
              <a:rPr lang="en-US" dirty="0"/>
              <a:t> states: return </a:t>
            </a:r>
            <a:r>
              <a:rPr lang="en-US" b="1" dirty="0"/>
              <a:t>last accepted</a:t>
            </a:r>
            <a:r>
              <a:rPr lang="en-US" dirty="0"/>
              <a:t> token, restart DFAs with that index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A277272-3B50-4F45-97BF-6BF3BCA27FD2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AF968149-B622-4D0C-B6BE-FE4138C7002E}"/>
              </a:ext>
            </a:extLst>
          </p:cNvPr>
          <p:cNvSpPr/>
          <p:nvPr/>
        </p:nvSpPr>
        <p:spPr>
          <a:xfrm>
            <a:off x="2404155" y="6250199"/>
            <a:ext cx="808207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age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[0,3)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6C8CA51-BC08-481D-8379-4E0934834902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B16B7041-8DF2-4942-B8EA-5D4B30E0E56C}"/>
              </a:ext>
            </a:extLst>
          </p:cNvPr>
          <p:cNvCxnSpPr>
            <a:cxnSpLocks/>
            <a:stCxn id="162" idx="6"/>
            <a:endCxn id="19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2" name="Oval 161">
            <a:extLst>
              <a:ext uri="{FF2B5EF4-FFF2-40B4-BE49-F238E27FC236}">
                <a16:creationId xmlns:a16="http://schemas.microsoft.com/office/drawing/2014/main" id="{B6352DA8-79F3-4076-8956-758C84681FEE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14902283-C3F7-4AC0-8008-FD297715B7F8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5A4313F-7492-4BB8-A923-F49D8771D716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1410688-3D05-4687-806C-76E063D33298}"/>
              </a:ext>
            </a:extLst>
          </p:cNvPr>
          <p:cNvCxnSpPr>
            <a:cxnSpLocks/>
            <a:stCxn id="165" idx="6"/>
            <a:endCxn id="163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7" name="Oval 166">
            <a:extLst>
              <a:ext uri="{FF2B5EF4-FFF2-40B4-BE49-F238E27FC236}">
                <a16:creationId xmlns:a16="http://schemas.microsoft.com/office/drawing/2014/main" id="{DF1BBF00-ABE1-41E5-9339-E3C3F258B550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EB8BE82-EAF1-4A57-AC8F-9921EE0F8A7A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A82F8C08-ACCC-4A8D-8AC4-8A6E5202E7D3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7C99077D-D932-4D7F-91BF-A54665EE1CC0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574DC86B-9F01-422E-9A85-AE3E501B4229}"/>
              </a:ext>
            </a:extLst>
          </p:cNvPr>
          <p:cNvCxnSpPr>
            <a:cxnSpLocks/>
            <a:stCxn id="173" idx="6"/>
            <a:endCxn id="170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7" name="Oval 176">
            <a:extLst>
              <a:ext uri="{FF2B5EF4-FFF2-40B4-BE49-F238E27FC236}">
                <a16:creationId xmlns:a16="http://schemas.microsoft.com/office/drawing/2014/main" id="{F2372706-0A05-476B-9CC9-D100C900224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0820559-C8FD-40B2-9972-F1DC16347DFE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1328AFC-E9E4-4502-8AA7-CEEFB12748EA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FCFDD886-95E7-4F59-B0FF-651347EB5497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DB91DB7-39E7-427D-B833-9324BB903E0B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6ED580E-0EF0-4243-9660-19DFE1011FFD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CFE089D-DBA6-4428-9962-FA19885AFDA1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490B4D7-DAA1-463E-859D-0A323F762137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06BA859-A5E4-4D33-B9DF-E744A243ADC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17DF676-085E-4E95-8AA7-8E9BCA897350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58CB057-4700-4C7C-B9E9-5F2507A25831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72F8A3E1-F0B4-4F28-8D06-DA2D7435DDA2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99ECC26-E2DC-40C1-BBA2-5055FC5EB2E3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A040369F-0AAB-4DD0-AEDF-636FBCD45A24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E71FEBF1-34EC-45E1-8AFD-72C63B0CC637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809500BD-FC4E-4AD5-9ED9-4790BC0D1930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887CCF-F481-4437-ABC8-FAC0793B44BF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82A917F2-41F0-46FD-B13A-BAD9A296E6B6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133C5970-D08C-4BAA-8466-22A86164F6C3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D901F59-337F-4CBA-B88C-58564C0BCA55}"/>
              </a:ext>
            </a:extLst>
          </p:cNvPr>
          <p:cNvCxnSpPr>
            <a:cxnSpLocks/>
            <a:stCxn id="201" idx="6"/>
            <a:endCxn id="202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56DBA267-6ABF-48D0-ABB2-05711A232230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95C6AA4B-D0E1-473F-BECC-DDBCE850E354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8056ADFC-0C63-4889-BA20-342626913128}"/>
              </a:ext>
            </a:extLst>
          </p:cNvPr>
          <p:cNvCxnSpPr>
            <a:cxnSpLocks/>
            <a:stCxn id="202" idx="6"/>
            <a:endCxn id="199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18B29E14-BB38-41BA-BC7F-2B8FDF26D2F2}"/>
              </a:ext>
            </a:extLst>
          </p:cNvPr>
          <p:cNvSpPr/>
          <p:nvPr/>
        </p:nvSpPr>
        <p:spPr>
          <a:xfrm>
            <a:off x="3261998" y="6250199"/>
            <a:ext cx="1173181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increment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[3,5)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CB843C30-1FE0-413B-BF7C-6268FEF70610}"/>
              </a:ext>
            </a:extLst>
          </p:cNvPr>
          <p:cNvSpPr/>
          <p:nvPr/>
        </p:nvSpPr>
        <p:spPr>
          <a:xfrm>
            <a:off x="3379721" y="4687677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E9DCE1F5-90CC-47DE-BE96-7FC1A356E424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D6112A3-5C28-44E9-8283-87C917B1176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44446FA-0CE3-462D-BB47-886BC00EDE3A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ECF37789-BC96-4DD9-A63C-CE6F53BE49E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9F3189FC-3770-4009-9E11-F0847A8031EE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5AC8919-4FF3-404E-AC8D-15BC7A67F678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D96BFAFC-82B9-46B9-B0CE-283F1630AB41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C64880AC-A8A7-4E94-B687-7A301E1B894D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6" name="TextBox 225">
            <a:extLst>
              <a:ext uri="{FF2B5EF4-FFF2-40B4-BE49-F238E27FC236}">
                <a16:creationId xmlns:a16="http://schemas.microsoft.com/office/drawing/2014/main" id="{52F02163-3AD9-41CE-BE29-62507C1B4879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7B18EFD7-221C-47AD-BBA2-BBF5C847408A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0" name="TextBox 259">
            <a:extLst>
              <a:ext uri="{FF2B5EF4-FFF2-40B4-BE49-F238E27FC236}">
                <a16:creationId xmlns:a16="http://schemas.microsoft.com/office/drawing/2014/main" id="{88D96CAC-8D2C-4F14-9DEE-864B479D520C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CAD4C571-3ACA-48ED-BF23-599091391A14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id="{D90E4C82-74DD-41CF-B21B-2B96EF2BC0F7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3" name="TextBox 302">
            <a:extLst>
              <a:ext uri="{FF2B5EF4-FFF2-40B4-BE49-F238E27FC236}">
                <a16:creationId xmlns:a16="http://schemas.microsoft.com/office/drawing/2014/main" id="{13E6A117-2203-4018-B0F1-514B49BE9D2C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F47C4672-B7EC-4EB7-9DB8-9C718F374F93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0" name="Rectangle 319">
            <a:extLst>
              <a:ext uri="{FF2B5EF4-FFF2-40B4-BE49-F238E27FC236}">
                <a16:creationId xmlns:a16="http://schemas.microsoft.com/office/drawing/2014/main" id="{858F3DA7-D6F6-4D78-BC73-0CECCAA21222}"/>
              </a:ext>
            </a:extLst>
          </p:cNvPr>
          <p:cNvSpPr/>
          <p:nvPr/>
        </p:nvSpPr>
        <p:spPr>
          <a:xfrm>
            <a:off x="3906694" y="4696856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7DDFDADF-0343-4420-99B6-DB18A49020C8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22" name="Straight Arrow Connector 321">
            <a:extLst>
              <a:ext uri="{FF2B5EF4-FFF2-40B4-BE49-F238E27FC236}">
                <a16:creationId xmlns:a16="http://schemas.microsoft.com/office/drawing/2014/main" id="{188A7582-635F-4FE0-8741-8C4B9B60564E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2" name="TextBox 341">
            <a:extLst>
              <a:ext uri="{FF2B5EF4-FFF2-40B4-BE49-F238E27FC236}">
                <a16:creationId xmlns:a16="http://schemas.microsoft.com/office/drawing/2014/main" id="{E33101ED-87F7-4B20-AC53-EEC5BDB2A1F3}"/>
              </a:ext>
            </a:extLst>
          </p:cNvPr>
          <p:cNvSpPr txBox="1"/>
          <p:nvPr/>
        </p:nvSpPr>
        <p:spPr>
          <a:xfrm>
            <a:off x="3531094" y="482068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82691EED-F0DA-4CB3-8B07-CBC4B2256DD9}"/>
              </a:ext>
            </a:extLst>
          </p:cNvPr>
          <p:cNvSpPr txBox="1"/>
          <p:nvPr/>
        </p:nvSpPr>
        <p:spPr>
          <a:xfrm>
            <a:off x="3504240" y="502816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DFFC1F36-D30A-4259-B2C7-8CFFA5F8AC96}"/>
              </a:ext>
            </a:extLst>
          </p:cNvPr>
          <p:cNvSpPr txBox="1"/>
          <p:nvPr/>
        </p:nvSpPr>
        <p:spPr>
          <a:xfrm>
            <a:off x="3511581" y="5432122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5D73AA50-8B83-4D32-93AF-0B32E8A87832}"/>
              </a:ext>
            </a:extLst>
          </p:cNvPr>
          <p:cNvSpPr txBox="1"/>
          <p:nvPr/>
        </p:nvSpPr>
        <p:spPr>
          <a:xfrm>
            <a:off x="3491385" y="5213620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cxnSp>
        <p:nvCxnSpPr>
          <p:cNvPr id="383" name="Straight Connector 382">
            <a:extLst>
              <a:ext uri="{FF2B5EF4-FFF2-40B4-BE49-F238E27FC236}">
                <a16:creationId xmlns:a16="http://schemas.microsoft.com/office/drawing/2014/main" id="{B5C3EC99-C751-44E5-B3D7-68E011FCD598}"/>
              </a:ext>
            </a:extLst>
          </p:cNvPr>
          <p:cNvCxnSpPr>
            <a:cxnSpLocks/>
          </p:cNvCxnSpPr>
          <p:nvPr/>
        </p:nvCxnSpPr>
        <p:spPr>
          <a:xfrm flipH="1">
            <a:off x="3569266" y="4908901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55FC9716-DFAF-47DD-8FAB-1CF49855174B}"/>
              </a:ext>
            </a:extLst>
          </p:cNvPr>
          <p:cNvSpPr txBox="1"/>
          <p:nvPr/>
        </p:nvSpPr>
        <p:spPr>
          <a:xfrm>
            <a:off x="3916990" y="5021819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1</a:t>
            </a:r>
          </a:p>
        </p:txBody>
      </p:sp>
      <p:sp>
        <p:nvSpPr>
          <p:cNvPr id="102" name="Cross 101">
            <a:extLst>
              <a:ext uri="{FF2B5EF4-FFF2-40B4-BE49-F238E27FC236}">
                <a16:creationId xmlns:a16="http://schemas.microsoft.com/office/drawing/2014/main" id="{0FD31608-457B-4E40-B245-B4C32C55D7A4}"/>
              </a:ext>
            </a:extLst>
          </p:cNvPr>
          <p:cNvSpPr/>
          <p:nvPr/>
        </p:nvSpPr>
        <p:spPr>
          <a:xfrm rot="2795806">
            <a:off x="4035711" y="492470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2840DEF-FB54-4127-9C91-CD984C03048B}"/>
              </a:ext>
            </a:extLst>
          </p:cNvPr>
          <p:cNvSpPr txBox="1"/>
          <p:nvPr/>
        </p:nvSpPr>
        <p:spPr>
          <a:xfrm>
            <a:off x="4634878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378F520-AE5B-4C49-A93E-5581F1F9A26C}"/>
              </a:ext>
            </a:extLst>
          </p:cNvPr>
          <p:cNvCxnSpPr>
            <a:cxnSpLocks/>
          </p:cNvCxnSpPr>
          <p:nvPr/>
        </p:nvCxnSpPr>
        <p:spPr>
          <a:xfrm flipV="1">
            <a:off x="467587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9" name="Cross 108">
            <a:extLst>
              <a:ext uri="{FF2B5EF4-FFF2-40B4-BE49-F238E27FC236}">
                <a16:creationId xmlns:a16="http://schemas.microsoft.com/office/drawing/2014/main" id="{1F61838C-7C7E-4860-B83B-7508B0548EAA}"/>
              </a:ext>
            </a:extLst>
          </p:cNvPr>
          <p:cNvSpPr/>
          <p:nvPr/>
        </p:nvSpPr>
        <p:spPr>
          <a:xfrm rot="2795806">
            <a:off x="4518313" y="492470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ross 110">
            <a:extLst>
              <a:ext uri="{FF2B5EF4-FFF2-40B4-BE49-F238E27FC236}">
                <a16:creationId xmlns:a16="http://schemas.microsoft.com/office/drawing/2014/main" id="{49209514-A271-4183-9A3B-708D255EB941}"/>
              </a:ext>
            </a:extLst>
          </p:cNvPr>
          <p:cNvSpPr/>
          <p:nvPr/>
        </p:nvSpPr>
        <p:spPr>
          <a:xfrm rot="2795806">
            <a:off x="4023011" y="553430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AEDA55A-C8E9-4FED-9BBF-81062E6DE552}"/>
              </a:ext>
            </a:extLst>
          </p:cNvPr>
          <p:cNvSpPr txBox="1"/>
          <p:nvPr/>
        </p:nvSpPr>
        <p:spPr>
          <a:xfrm>
            <a:off x="3929535" y="5226320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1</a:t>
            </a:r>
          </a:p>
        </p:txBody>
      </p:sp>
      <p:sp>
        <p:nvSpPr>
          <p:cNvPr id="113" name="Cross 112">
            <a:extLst>
              <a:ext uri="{FF2B5EF4-FFF2-40B4-BE49-F238E27FC236}">
                <a16:creationId xmlns:a16="http://schemas.microsoft.com/office/drawing/2014/main" id="{6AE66AAD-9015-415C-AA43-34FC732A7415}"/>
              </a:ext>
            </a:extLst>
          </p:cNvPr>
          <p:cNvSpPr/>
          <p:nvPr/>
        </p:nvSpPr>
        <p:spPr>
          <a:xfrm rot="2795806">
            <a:off x="4518313" y="510567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ross 113">
            <a:extLst>
              <a:ext uri="{FF2B5EF4-FFF2-40B4-BE49-F238E27FC236}">
                <a16:creationId xmlns:a16="http://schemas.microsoft.com/office/drawing/2014/main" id="{8BD6A9C9-FA6B-443F-BD03-2CB7D21A05D4}"/>
              </a:ext>
            </a:extLst>
          </p:cNvPr>
          <p:cNvSpPr/>
          <p:nvPr/>
        </p:nvSpPr>
        <p:spPr>
          <a:xfrm rot="2795806">
            <a:off x="4518313" y="552477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9FBA419-771F-44FD-A62B-E437FA517280}"/>
              </a:ext>
            </a:extLst>
          </p:cNvPr>
          <p:cNvSpPr/>
          <p:nvPr/>
        </p:nvSpPr>
        <p:spPr>
          <a:xfrm>
            <a:off x="5046519" y="4696856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F4D6939-2249-4C2E-8693-B50FE912C75C}"/>
              </a:ext>
            </a:extLst>
          </p:cNvPr>
          <p:cNvSpPr txBox="1"/>
          <p:nvPr/>
        </p:nvSpPr>
        <p:spPr>
          <a:xfrm>
            <a:off x="5180186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8694B5F0-AF45-4548-9B5F-76B60DF89ECB}"/>
              </a:ext>
            </a:extLst>
          </p:cNvPr>
          <p:cNvCxnSpPr>
            <a:cxnSpLocks/>
          </p:cNvCxnSpPr>
          <p:nvPr/>
        </p:nvCxnSpPr>
        <p:spPr>
          <a:xfrm flipV="1">
            <a:off x="5237854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9" name="Cross 118">
            <a:extLst>
              <a:ext uri="{FF2B5EF4-FFF2-40B4-BE49-F238E27FC236}">
                <a16:creationId xmlns:a16="http://schemas.microsoft.com/office/drawing/2014/main" id="{1B8CC618-9841-461F-9EDA-9ECF723F2CA7}"/>
              </a:ext>
            </a:extLst>
          </p:cNvPr>
          <p:cNvSpPr/>
          <p:nvPr/>
        </p:nvSpPr>
        <p:spPr>
          <a:xfrm rot="2795806">
            <a:off x="5175536" y="492470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ross 119">
            <a:extLst>
              <a:ext uri="{FF2B5EF4-FFF2-40B4-BE49-F238E27FC236}">
                <a16:creationId xmlns:a16="http://schemas.microsoft.com/office/drawing/2014/main" id="{E30AD41F-BACF-4AE9-A483-4897FC2BC58D}"/>
              </a:ext>
            </a:extLst>
          </p:cNvPr>
          <p:cNvSpPr/>
          <p:nvPr/>
        </p:nvSpPr>
        <p:spPr>
          <a:xfrm rot="2795806">
            <a:off x="5175536" y="510567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Cross 120">
            <a:extLst>
              <a:ext uri="{FF2B5EF4-FFF2-40B4-BE49-F238E27FC236}">
                <a16:creationId xmlns:a16="http://schemas.microsoft.com/office/drawing/2014/main" id="{40E5FE6D-45AA-448A-A53A-E1BA0E296FB5}"/>
              </a:ext>
            </a:extLst>
          </p:cNvPr>
          <p:cNvSpPr/>
          <p:nvPr/>
        </p:nvSpPr>
        <p:spPr>
          <a:xfrm rot="2795806">
            <a:off x="5175536" y="552477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Cross 121">
            <a:extLst>
              <a:ext uri="{FF2B5EF4-FFF2-40B4-BE49-F238E27FC236}">
                <a16:creationId xmlns:a16="http://schemas.microsoft.com/office/drawing/2014/main" id="{5A1DA8F9-357E-46FE-B305-B06501F7B670}"/>
              </a:ext>
            </a:extLst>
          </p:cNvPr>
          <p:cNvSpPr/>
          <p:nvPr/>
        </p:nvSpPr>
        <p:spPr>
          <a:xfrm rot="2795806">
            <a:off x="5166011" y="530570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706AC53C-4E20-4471-9383-B924FF02E4D3}"/>
              </a:ext>
            </a:extLst>
          </p:cNvPr>
          <p:cNvSpPr txBox="1"/>
          <p:nvPr/>
        </p:nvSpPr>
        <p:spPr>
          <a:xfrm>
            <a:off x="4415318" y="5226314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2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88D65854-D979-4C7F-B5F0-F44DCB5C4B53}"/>
              </a:ext>
            </a:extLst>
          </p:cNvPr>
          <p:cNvSpPr/>
          <p:nvPr/>
        </p:nvSpPr>
        <p:spPr>
          <a:xfrm>
            <a:off x="4025249" y="5091621"/>
            <a:ext cx="146664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F89633F-7D29-4A4E-AB86-8DDF76B3688A}"/>
              </a:ext>
            </a:extLst>
          </p:cNvPr>
          <p:cNvSpPr/>
          <p:nvPr/>
        </p:nvSpPr>
        <p:spPr>
          <a:xfrm>
            <a:off x="4514016" y="5305115"/>
            <a:ext cx="161863" cy="193675"/>
          </a:xfrm>
          <a:prstGeom prst="rect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C7F8FE34-4110-433C-85BE-94EF9BC38EAE}"/>
              </a:ext>
            </a:extLst>
          </p:cNvPr>
          <p:cNvCxnSpPr>
            <a:cxnSpLocks/>
          </p:cNvCxnSpPr>
          <p:nvPr/>
        </p:nvCxnSpPr>
        <p:spPr>
          <a:xfrm flipH="1">
            <a:off x="4688458" y="4894610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B85C3BFB-25EF-40B9-BB9F-746D6CB5FC27}"/>
              </a:ext>
            </a:extLst>
          </p:cNvPr>
          <p:cNvSpPr txBox="1"/>
          <p:nvPr/>
        </p:nvSpPr>
        <p:spPr>
          <a:xfrm>
            <a:off x="4650294" y="483020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003D010-8DA8-498E-8BF7-9B82B070F238}"/>
              </a:ext>
            </a:extLst>
          </p:cNvPr>
          <p:cNvSpPr txBox="1"/>
          <p:nvPr/>
        </p:nvSpPr>
        <p:spPr>
          <a:xfrm>
            <a:off x="4623440" y="5037693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961F8C2-8AF9-4D86-A565-FE4FCD734941}"/>
              </a:ext>
            </a:extLst>
          </p:cNvPr>
          <p:cNvSpPr txBox="1"/>
          <p:nvPr/>
        </p:nvSpPr>
        <p:spPr>
          <a:xfrm>
            <a:off x="4630781" y="5441646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6A7B32BF-1EF2-4628-A4AA-D7FAD7644F07}"/>
              </a:ext>
            </a:extLst>
          </p:cNvPr>
          <p:cNvSpPr txBox="1"/>
          <p:nvPr/>
        </p:nvSpPr>
        <p:spPr>
          <a:xfrm>
            <a:off x="4610585" y="5223144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389B9688-55B4-41EA-A7D9-5B24D8737C8E}"/>
              </a:ext>
            </a:extLst>
          </p:cNvPr>
          <p:cNvGrpSpPr/>
          <p:nvPr/>
        </p:nvGrpSpPr>
        <p:grpSpPr>
          <a:xfrm>
            <a:off x="4461515" y="5815014"/>
            <a:ext cx="1007520" cy="376039"/>
            <a:chOff x="1838965" y="5815013"/>
            <a:chExt cx="1007520" cy="376039"/>
          </a:xfrm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15D081F-A80C-4461-AF94-424E83378D2B}"/>
                </a:ext>
              </a:extLst>
            </p:cNvPr>
            <p:cNvSpPr/>
            <p:nvPr/>
          </p:nvSpPr>
          <p:spPr>
            <a:xfrm rot="318481">
              <a:off x="2076450" y="5815013"/>
              <a:ext cx="442913" cy="143057"/>
            </a:xfrm>
            <a:custGeom>
              <a:avLst/>
              <a:gdLst>
                <a:gd name="connsiteX0" fmla="*/ 442913 w 442913"/>
                <a:gd name="connsiteY0" fmla="*/ 0 h 143057"/>
                <a:gd name="connsiteX1" fmla="*/ 247650 w 442913"/>
                <a:gd name="connsiteY1" fmla="*/ 142875 h 143057"/>
                <a:gd name="connsiteX2" fmla="*/ 0 w 442913"/>
                <a:gd name="connsiteY2" fmla="*/ 23812 h 14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2913" h="143057">
                  <a:moveTo>
                    <a:pt x="442913" y="0"/>
                  </a:moveTo>
                  <a:cubicBezTo>
                    <a:pt x="382191" y="69453"/>
                    <a:pt x="321469" y="138906"/>
                    <a:pt x="247650" y="142875"/>
                  </a:cubicBezTo>
                  <a:cubicBezTo>
                    <a:pt x="173831" y="146844"/>
                    <a:pt x="86915" y="85328"/>
                    <a:pt x="0" y="23812"/>
                  </a:cubicBezTo>
                </a:path>
              </a:pathLst>
            </a:custGeom>
            <a:noFill/>
            <a:ln>
              <a:solidFill>
                <a:schemeClr val="accent2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9F5AB37-BD39-46C3-8D8B-E7A1A86E2718}"/>
                </a:ext>
              </a:extLst>
            </p:cNvPr>
            <p:cNvSpPr txBox="1"/>
            <p:nvPr/>
          </p:nvSpPr>
          <p:spPr>
            <a:xfrm>
              <a:off x="1838965" y="5883275"/>
              <a:ext cx="10075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accent2"/>
                  </a:solidFill>
                </a:rPr>
                <a:t>Last accept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61E90A2-3A20-456E-B5A4-ADEAC524EF7C}"/>
                  </a:ext>
                </a:extLst>
              </p14:cNvPr>
              <p14:cNvContentPartPr/>
              <p14:nvPr/>
            </p14:nvContentPartPr>
            <p14:xfrm>
              <a:off x="5956320" y="59853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61E90A2-3A20-456E-B5A4-ADEAC524EF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46960" y="59760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617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5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5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207" grpId="0" animBg="1"/>
      <p:bldP spid="210" grpId="0" animBg="1"/>
      <p:bldP spid="320" grpId="1" animBg="1"/>
      <p:bldP spid="342" grpId="0"/>
      <p:bldP spid="343" grpId="0"/>
      <p:bldP spid="376" grpId="0"/>
      <p:bldP spid="382" grpId="0"/>
      <p:bldP spid="98" grpId="1"/>
      <p:bldP spid="102" grpId="1" animBg="1"/>
      <p:bldP spid="109" grpId="0" animBg="1"/>
      <p:bldP spid="109" grpId="1" animBg="1"/>
      <p:bldP spid="111" grpId="1" animBg="1"/>
      <p:bldP spid="112" grpId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4" grpId="0"/>
      <p:bldP spid="124" grpId="1"/>
      <p:bldP spid="126" grpId="1" animBg="1"/>
      <p:bldP spid="127" grpId="0" animBg="1"/>
      <p:bldP spid="127" grpId="1" animBg="1"/>
      <p:bldP spid="129" grpId="0"/>
      <p:bldP spid="130" grpId="0"/>
      <p:bldP spid="131" grpId="0"/>
      <p:bldP spid="132" grpId="0"/>
    </p:bldLst>
  </p:timing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37CA995-A6F2-464A-8CA6-EAF9DBFFE8C5}"/>
              </a:ext>
            </a:extLst>
          </p:cNvPr>
          <p:cNvGrpSpPr/>
          <p:nvPr/>
        </p:nvGrpSpPr>
        <p:grpSpPr>
          <a:xfrm>
            <a:off x="1820259" y="1968884"/>
            <a:ext cx="8367823" cy="369332"/>
            <a:chOff x="287079" y="2933815"/>
            <a:chExt cx="8367823" cy="369332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7323421-2175-4299-9EB3-4F8D358C5B3A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B2B6CF42-8E56-4812-9E75-EE074B352613}"/>
                </a:ext>
              </a:extLst>
            </p:cNvPr>
            <p:cNvSpPr txBox="1"/>
            <p:nvPr/>
          </p:nvSpPr>
          <p:spPr>
            <a:xfrm>
              <a:off x="4059333" y="2933815"/>
              <a:ext cx="1592937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NEW Idea (good)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3BEFAD22-890F-4153-ABBC-8B61F5EAB72B}"/>
              </a:ext>
            </a:extLst>
          </p:cNvPr>
          <p:cNvSpPr txBox="1"/>
          <p:nvPr/>
        </p:nvSpPr>
        <p:spPr>
          <a:xfrm>
            <a:off x="1477465" y="2323550"/>
            <a:ext cx="898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reject</a:t>
            </a:r>
            <a:r>
              <a:rPr lang="en-US" dirty="0"/>
              <a:t> states: return </a:t>
            </a:r>
            <a:r>
              <a:rPr lang="en-US" b="1" dirty="0"/>
              <a:t>last accepted</a:t>
            </a:r>
            <a:r>
              <a:rPr lang="en-US" dirty="0"/>
              <a:t> token, restart DFAs with that index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A277272-3B50-4F45-97BF-6BF3BCA27FD2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AF968149-B622-4D0C-B6BE-FE4138C7002E}"/>
              </a:ext>
            </a:extLst>
          </p:cNvPr>
          <p:cNvSpPr/>
          <p:nvPr/>
        </p:nvSpPr>
        <p:spPr>
          <a:xfrm>
            <a:off x="2404155" y="6250199"/>
            <a:ext cx="808207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age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[0,3)</a:t>
            </a:r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C189B53D-87C2-4999-AA16-AF642A6B9824}"/>
              </a:ext>
            </a:extLst>
          </p:cNvPr>
          <p:cNvSpPr/>
          <p:nvPr/>
        </p:nvSpPr>
        <p:spPr>
          <a:xfrm>
            <a:off x="4487215" y="6250199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eof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[5,6)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6C8CA51-BC08-481D-8379-4E0934834902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B16B7041-8DF2-4942-B8EA-5D4B30E0E56C}"/>
              </a:ext>
            </a:extLst>
          </p:cNvPr>
          <p:cNvCxnSpPr>
            <a:cxnSpLocks/>
            <a:stCxn id="162" idx="6"/>
            <a:endCxn id="19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2" name="Oval 161">
            <a:extLst>
              <a:ext uri="{FF2B5EF4-FFF2-40B4-BE49-F238E27FC236}">
                <a16:creationId xmlns:a16="http://schemas.microsoft.com/office/drawing/2014/main" id="{B6352DA8-79F3-4076-8956-758C84681FEE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14902283-C3F7-4AC0-8008-FD297715B7F8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5A4313F-7492-4BB8-A923-F49D8771D716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1410688-3D05-4687-806C-76E063D33298}"/>
              </a:ext>
            </a:extLst>
          </p:cNvPr>
          <p:cNvCxnSpPr>
            <a:cxnSpLocks/>
            <a:stCxn id="165" idx="6"/>
            <a:endCxn id="163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7" name="Oval 166">
            <a:extLst>
              <a:ext uri="{FF2B5EF4-FFF2-40B4-BE49-F238E27FC236}">
                <a16:creationId xmlns:a16="http://schemas.microsoft.com/office/drawing/2014/main" id="{DF1BBF00-ABE1-41E5-9339-E3C3F258B550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EB8BE82-EAF1-4A57-AC8F-9921EE0F8A7A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A82F8C08-ACCC-4A8D-8AC4-8A6E5202E7D3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7C99077D-D932-4D7F-91BF-A54665EE1CC0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574DC86B-9F01-422E-9A85-AE3E501B4229}"/>
              </a:ext>
            </a:extLst>
          </p:cNvPr>
          <p:cNvCxnSpPr>
            <a:cxnSpLocks/>
            <a:stCxn id="173" idx="6"/>
            <a:endCxn id="170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7" name="Oval 176">
            <a:extLst>
              <a:ext uri="{FF2B5EF4-FFF2-40B4-BE49-F238E27FC236}">
                <a16:creationId xmlns:a16="http://schemas.microsoft.com/office/drawing/2014/main" id="{F2372706-0A05-476B-9CC9-D100C900224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0820559-C8FD-40B2-9972-F1DC16347DFE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1328AFC-E9E4-4502-8AA7-CEEFB12748EA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FCFDD886-95E7-4F59-B0FF-651347EB5497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DB91DB7-39E7-427D-B833-9324BB903E0B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6ED580E-0EF0-4243-9660-19DFE1011FFD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CFE089D-DBA6-4428-9962-FA19885AFDA1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490B4D7-DAA1-463E-859D-0A323F762137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06BA859-A5E4-4D33-B9DF-E744A243ADC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17DF676-085E-4E95-8AA7-8E9BCA897350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58CB057-4700-4C7C-B9E9-5F2507A25831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72F8A3E1-F0B4-4F28-8D06-DA2D7435DDA2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99ECC26-E2DC-40C1-BBA2-5055FC5EB2E3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A040369F-0AAB-4DD0-AEDF-636FBCD45A24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E71FEBF1-34EC-45E1-8AFD-72C63B0CC637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809500BD-FC4E-4AD5-9ED9-4790BC0D1930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887CCF-F481-4437-ABC8-FAC0793B44BF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82A917F2-41F0-46FD-B13A-BAD9A296E6B6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133C5970-D08C-4BAA-8466-22A86164F6C3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D901F59-337F-4CBA-B88C-58564C0BCA55}"/>
              </a:ext>
            </a:extLst>
          </p:cNvPr>
          <p:cNvCxnSpPr>
            <a:cxnSpLocks/>
            <a:stCxn id="201" idx="6"/>
            <a:endCxn id="202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56DBA267-6ABF-48D0-ABB2-05711A232230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95C6AA4B-D0E1-473F-BECC-DDBCE850E354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8056ADFC-0C63-4889-BA20-342626913128}"/>
              </a:ext>
            </a:extLst>
          </p:cNvPr>
          <p:cNvCxnSpPr>
            <a:cxnSpLocks/>
            <a:stCxn id="202" idx="6"/>
            <a:endCxn id="199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18B29E14-BB38-41BA-BC7F-2B8FDF26D2F2}"/>
              </a:ext>
            </a:extLst>
          </p:cNvPr>
          <p:cNvSpPr/>
          <p:nvPr/>
        </p:nvSpPr>
        <p:spPr>
          <a:xfrm>
            <a:off x="3261998" y="6250199"/>
            <a:ext cx="1173181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increment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[3,5)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E9DCE1F5-90CC-47DE-BE96-7FC1A356E424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D6112A3-5C28-44E9-8283-87C917B1176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44446FA-0CE3-462D-BB47-886BC00EDE3A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ECF37789-BC96-4DD9-A63C-CE6F53BE49E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9F3189FC-3770-4009-9E11-F0847A8031EE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5AC8919-4FF3-404E-AC8D-15BC7A67F678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D96BFAFC-82B9-46B9-B0CE-283F1630AB41}"/>
              </a:ext>
            </a:extLst>
          </p:cNvPr>
          <p:cNvSpPr txBox="1"/>
          <p:nvPr/>
        </p:nvSpPr>
        <p:spPr>
          <a:xfrm>
            <a:off x="1929974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0</a:t>
            </a:r>
          </a:p>
        </p:txBody>
      </p: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C64880AC-A8A7-4E94-B687-7A301E1B894D}"/>
              </a:ext>
            </a:extLst>
          </p:cNvPr>
          <p:cNvCxnSpPr>
            <a:cxnSpLocks/>
          </p:cNvCxnSpPr>
          <p:nvPr/>
        </p:nvCxnSpPr>
        <p:spPr>
          <a:xfrm flipV="1">
            <a:off x="1977009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6" name="TextBox 225">
            <a:extLst>
              <a:ext uri="{FF2B5EF4-FFF2-40B4-BE49-F238E27FC236}">
                <a16:creationId xmlns:a16="http://schemas.microsoft.com/office/drawing/2014/main" id="{52F02163-3AD9-41CE-BE29-62507C1B4879}"/>
              </a:ext>
            </a:extLst>
          </p:cNvPr>
          <p:cNvSpPr txBox="1"/>
          <p:nvPr/>
        </p:nvSpPr>
        <p:spPr>
          <a:xfrm>
            <a:off x="3513388" y="4691997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</a:p>
        </p:txBody>
      </p: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7B18EFD7-221C-47AD-BBA2-BBF5C847408A}"/>
              </a:ext>
            </a:extLst>
          </p:cNvPr>
          <p:cNvCxnSpPr>
            <a:cxnSpLocks/>
          </p:cNvCxnSpPr>
          <p:nvPr/>
        </p:nvCxnSpPr>
        <p:spPr>
          <a:xfrm flipV="1">
            <a:off x="3571056" y="4520591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0" name="TextBox 259">
            <a:extLst>
              <a:ext uri="{FF2B5EF4-FFF2-40B4-BE49-F238E27FC236}">
                <a16:creationId xmlns:a16="http://schemas.microsoft.com/office/drawing/2014/main" id="{88D96CAC-8D2C-4F14-9DEE-864B479D520C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CAD4C571-3ACA-48ED-BF23-599091391A14}"/>
              </a:ext>
            </a:extLst>
          </p:cNvPr>
          <p:cNvSpPr txBox="1"/>
          <p:nvPr/>
        </p:nvSpPr>
        <p:spPr>
          <a:xfrm>
            <a:off x="2408930" y="4690471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</a:t>
            </a:r>
          </a:p>
        </p:txBody>
      </p:sp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id="{D90E4C82-74DD-41CF-B21B-2B96EF2BC0F7}"/>
              </a:ext>
            </a:extLst>
          </p:cNvPr>
          <p:cNvCxnSpPr>
            <a:cxnSpLocks/>
          </p:cNvCxnSpPr>
          <p:nvPr/>
        </p:nvCxnSpPr>
        <p:spPr>
          <a:xfrm flipV="1">
            <a:off x="2466598" y="4519065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3" name="TextBox 302">
            <a:extLst>
              <a:ext uri="{FF2B5EF4-FFF2-40B4-BE49-F238E27FC236}">
                <a16:creationId xmlns:a16="http://schemas.microsoft.com/office/drawing/2014/main" id="{13E6A117-2203-4018-B0F1-514B49BE9D2C}"/>
              </a:ext>
            </a:extLst>
          </p:cNvPr>
          <p:cNvSpPr txBox="1"/>
          <p:nvPr/>
        </p:nvSpPr>
        <p:spPr>
          <a:xfrm>
            <a:off x="2968957" y="4688633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</a:p>
        </p:txBody>
      </p: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F47C4672-B7EC-4EB7-9DB8-9C718F374F93}"/>
              </a:ext>
            </a:extLst>
          </p:cNvPr>
          <p:cNvCxnSpPr>
            <a:cxnSpLocks/>
          </p:cNvCxnSpPr>
          <p:nvPr/>
        </p:nvCxnSpPr>
        <p:spPr>
          <a:xfrm flipV="1">
            <a:off x="3026625" y="4517227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1" name="TextBox 320">
            <a:extLst>
              <a:ext uri="{FF2B5EF4-FFF2-40B4-BE49-F238E27FC236}">
                <a16:creationId xmlns:a16="http://schemas.microsoft.com/office/drawing/2014/main" id="{7DDFDADF-0343-4420-99B6-DB18A49020C8}"/>
              </a:ext>
            </a:extLst>
          </p:cNvPr>
          <p:cNvSpPr txBox="1"/>
          <p:nvPr/>
        </p:nvSpPr>
        <p:spPr>
          <a:xfrm>
            <a:off x="4040361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</a:p>
        </p:txBody>
      </p:sp>
      <p:cxnSp>
        <p:nvCxnSpPr>
          <p:cNvPr id="322" name="Straight Arrow Connector 321">
            <a:extLst>
              <a:ext uri="{FF2B5EF4-FFF2-40B4-BE49-F238E27FC236}">
                <a16:creationId xmlns:a16="http://schemas.microsoft.com/office/drawing/2014/main" id="{188A7582-635F-4FE0-8741-8C4B9B60564E}"/>
              </a:ext>
            </a:extLst>
          </p:cNvPr>
          <p:cNvCxnSpPr>
            <a:cxnSpLocks/>
          </p:cNvCxnSpPr>
          <p:nvPr/>
        </p:nvCxnSpPr>
        <p:spPr>
          <a:xfrm flipV="1">
            <a:off x="409802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1BF8DD7-B2A9-4F53-8A6F-349AD7EEF17F}"/>
              </a:ext>
            </a:extLst>
          </p:cNvPr>
          <p:cNvSpPr/>
          <p:nvPr/>
        </p:nvSpPr>
        <p:spPr>
          <a:xfrm>
            <a:off x="4484543" y="4696856"/>
            <a:ext cx="422090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0D42997-F140-41BB-AF6A-970A77502D62}"/>
              </a:ext>
            </a:extLst>
          </p:cNvPr>
          <p:cNvSpPr txBox="1"/>
          <p:nvPr/>
        </p:nvSpPr>
        <p:spPr>
          <a:xfrm>
            <a:off x="4634878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1473F704-B2E0-45AB-B058-F4934E22E56D}"/>
              </a:ext>
            </a:extLst>
          </p:cNvPr>
          <p:cNvCxnSpPr>
            <a:cxnSpLocks/>
          </p:cNvCxnSpPr>
          <p:nvPr/>
        </p:nvCxnSpPr>
        <p:spPr>
          <a:xfrm flipV="1">
            <a:off x="4675879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0412212-5289-480B-90AA-C9A581DAEE61}"/>
              </a:ext>
            </a:extLst>
          </p:cNvPr>
          <p:cNvSpPr/>
          <p:nvPr/>
        </p:nvSpPr>
        <p:spPr>
          <a:xfrm>
            <a:off x="5046519" y="4696856"/>
            <a:ext cx="393867" cy="10621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B396C34-D2FC-40AD-8D8E-10B75722F468}"/>
              </a:ext>
            </a:extLst>
          </p:cNvPr>
          <p:cNvSpPr txBox="1"/>
          <p:nvPr/>
        </p:nvSpPr>
        <p:spPr>
          <a:xfrm>
            <a:off x="5180186" y="4701176"/>
            <a:ext cx="913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63E4E92E-6378-45ED-8ABA-1920BA8FB3B9}"/>
              </a:ext>
            </a:extLst>
          </p:cNvPr>
          <p:cNvCxnSpPr>
            <a:cxnSpLocks/>
          </p:cNvCxnSpPr>
          <p:nvPr/>
        </p:nvCxnSpPr>
        <p:spPr>
          <a:xfrm flipV="1">
            <a:off x="5237854" y="4529770"/>
            <a:ext cx="0" cy="1237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1" name="Cross 130">
            <a:extLst>
              <a:ext uri="{FF2B5EF4-FFF2-40B4-BE49-F238E27FC236}">
                <a16:creationId xmlns:a16="http://schemas.microsoft.com/office/drawing/2014/main" id="{71DC3437-A17F-49BE-BF3E-F53E03AB8CC2}"/>
              </a:ext>
            </a:extLst>
          </p:cNvPr>
          <p:cNvSpPr/>
          <p:nvPr/>
        </p:nvSpPr>
        <p:spPr>
          <a:xfrm rot="2795806">
            <a:off x="5175536" y="492470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Cross 131">
            <a:extLst>
              <a:ext uri="{FF2B5EF4-FFF2-40B4-BE49-F238E27FC236}">
                <a16:creationId xmlns:a16="http://schemas.microsoft.com/office/drawing/2014/main" id="{C41B238C-B34A-4A38-B82B-85518D011590}"/>
              </a:ext>
            </a:extLst>
          </p:cNvPr>
          <p:cNvSpPr/>
          <p:nvPr/>
        </p:nvSpPr>
        <p:spPr>
          <a:xfrm rot="2795806">
            <a:off x="5175536" y="5105677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Cross 133">
            <a:extLst>
              <a:ext uri="{FF2B5EF4-FFF2-40B4-BE49-F238E27FC236}">
                <a16:creationId xmlns:a16="http://schemas.microsoft.com/office/drawing/2014/main" id="{C028BF4C-2E33-4898-90E8-3BB22CA1545B}"/>
              </a:ext>
            </a:extLst>
          </p:cNvPr>
          <p:cNvSpPr/>
          <p:nvPr/>
        </p:nvSpPr>
        <p:spPr>
          <a:xfrm rot="2795806">
            <a:off x="5166011" y="5305702"/>
            <a:ext cx="138070" cy="128804"/>
          </a:xfrm>
          <a:prstGeom prst="plus">
            <a:avLst>
              <a:gd name="adj" fmla="val 364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599FD0B1-1D23-480A-AF49-CAB731CF48F3}"/>
              </a:ext>
            </a:extLst>
          </p:cNvPr>
          <p:cNvCxnSpPr>
            <a:cxnSpLocks/>
          </p:cNvCxnSpPr>
          <p:nvPr/>
        </p:nvCxnSpPr>
        <p:spPr>
          <a:xfrm flipH="1">
            <a:off x="4688458" y="4894610"/>
            <a:ext cx="2382" cy="809625"/>
          </a:xfrm>
          <a:prstGeom prst="line">
            <a:avLst/>
          </a:prstGeom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76DEB6A8-EB39-4D72-9261-1352A168D555}"/>
              </a:ext>
            </a:extLst>
          </p:cNvPr>
          <p:cNvSpPr txBox="1"/>
          <p:nvPr/>
        </p:nvSpPr>
        <p:spPr>
          <a:xfrm>
            <a:off x="4650294" y="483020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baseline="-25000" dirty="0"/>
              <a:t>0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2542193-C34D-4E9E-911A-7B1CFD5BB75D}"/>
              </a:ext>
            </a:extLst>
          </p:cNvPr>
          <p:cNvSpPr txBox="1"/>
          <p:nvPr/>
        </p:nvSpPr>
        <p:spPr>
          <a:xfrm>
            <a:off x="4623440" y="5037693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0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BA6AD30-FD14-43FE-ACFE-3ADC79E199A3}"/>
              </a:ext>
            </a:extLst>
          </p:cNvPr>
          <p:cNvSpPr txBox="1"/>
          <p:nvPr/>
        </p:nvSpPr>
        <p:spPr>
          <a:xfrm>
            <a:off x="4630781" y="5441646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E48D87E-4187-4609-A74B-412964270E09}"/>
              </a:ext>
            </a:extLst>
          </p:cNvPr>
          <p:cNvSpPr txBox="1"/>
          <p:nvPr/>
        </p:nvSpPr>
        <p:spPr>
          <a:xfrm>
            <a:off x="4610585" y="5223144"/>
            <a:ext cx="360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</a:t>
            </a:r>
            <a:r>
              <a:rPr lang="en-US" sz="1400" baseline="-25000" dirty="0"/>
              <a:t>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AC19B38-72BD-4F7F-AC38-15CC0335ABF1}"/>
              </a:ext>
            </a:extLst>
          </p:cNvPr>
          <p:cNvSpPr txBox="1"/>
          <p:nvPr/>
        </p:nvSpPr>
        <p:spPr>
          <a:xfrm>
            <a:off x="5073700" y="5441640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0018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/>
    </p:bldLst>
  </p:timing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From </a:t>
            </a:r>
            <a:r>
              <a:rPr lang="en-US" sz="5000" dirty="0" err="1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RegExes</a:t>
            </a: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to Tokenizer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Algorithms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D536E6E-8229-4593-962E-704DCB72560F}"/>
              </a:ext>
            </a:extLst>
          </p:cNvPr>
          <p:cNvGrpSpPr/>
          <p:nvPr/>
        </p:nvGrpSpPr>
        <p:grpSpPr>
          <a:xfrm>
            <a:off x="1811080" y="1254622"/>
            <a:ext cx="8367823" cy="369332"/>
            <a:chOff x="287079" y="2955849"/>
            <a:chExt cx="8367823" cy="369332"/>
          </a:xfrm>
        </p:grpSpPr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FC09FCD-CF58-4EBD-B5E7-321EBBC76D33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36BB7C9-4780-4991-8932-82468D328B4E}"/>
                </a:ext>
              </a:extLst>
            </p:cNvPr>
            <p:cNvSpPr txBox="1"/>
            <p:nvPr/>
          </p:nvSpPr>
          <p:spPr>
            <a:xfrm>
              <a:off x="4125435" y="2955849"/>
              <a:ext cx="151265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 Idea (flawed)</a:t>
              </a:r>
            </a:p>
          </p:txBody>
        </p:sp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C6492D3E-352D-4CE0-947B-C48783662BD7}"/>
              </a:ext>
            </a:extLst>
          </p:cNvPr>
          <p:cNvSpPr txBox="1"/>
          <p:nvPr/>
        </p:nvSpPr>
        <p:spPr>
          <a:xfrm>
            <a:off x="1875914" y="1598273"/>
            <a:ext cx="85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accept</a:t>
            </a:r>
            <a:r>
              <a:rPr lang="en-US" dirty="0"/>
              <a:t> state: return accepted token, restart DFAs with next char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37CA995-A6F2-464A-8CA6-EAF9DBFFE8C5}"/>
              </a:ext>
            </a:extLst>
          </p:cNvPr>
          <p:cNvGrpSpPr/>
          <p:nvPr/>
        </p:nvGrpSpPr>
        <p:grpSpPr>
          <a:xfrm>
            <a:off x="1820259" y="1968884"/>
            <a:ext cx="8367823" cy="369332"/>
            <a:chOff x="287079" y="2933815"/>
            <a:chExt cx="8367823" cy="369332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7323421-2175-4299-9EB3-4F8D358C5B3A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B2B6CF42-8E56-4812-9E75-EE074B352613}"/>
                </a:ext>
              </a:extLst>
            </p:cNvPr>
            <p:cNvSpPr txBox="1"/>
            <p:nvPr/>
          </p:nvSpPr>
          <p:spPr>
            <a:xfrm>
              <a:off x="4059333" y="2933815"/>
              <a:ext cx="1592937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NEW Idea (good)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3BEFAD22-890F-4153-ABBC-8B61F5EAB72B}"/>
              </a:ext>
            </a:extLst>
          </p:cNvPr>
          <p:cNvSpPr txBox="1"/>
          <p:nvPr/>
        </p:nvSpPr>
        <p:spPr>
          <a:xfrm>
            <a:off x="1477465" y="2323550"/>
            <a:ext cx="898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reject</a:t>
            </a:r>
            <a:r>
              <a:rPr lang="en-US" dirty="0"/>
              <a:t> states: return </a:t>
            </a:r>
            <a:r>
              <a:rPr lang="en-US" b="1" dirty="0"/>
              <a:t>last accepted</a:t>
            </a:r>
            <a:r>
              <a:rPr lang="en-US" dirty="0"/>
              <a:t> token, restart DFAs with that index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A277272-3B50-4F45-97BF-6BF3BCA27FD2}"/>
              </a:ext>
            </a:extLst>
          </p:cNvPr>
          <p:cNvSpPr txBox="1"/>
          <p:nvPr/>
        </p:nvSpPr>
        <p:spPr>
          <a:xfrm>
            <a:off x="1725896" y="5869327"/>
            <a:ext cx="150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AF968149-B622-4D0C-B6BE-FE4138C7002E}"/>
              </a:ext>
            </a:extLst>
          </p:cNvPr>
          <p:cNvSpPr/>
          <p:nvPr/>
        </p:nvSpPr>
        <p:spPr>
          <a:xfrm>
            <a:off x="2404155" y="6250199"/>
            <a:ext cx="808207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id: age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[0,3)</a:t>
            </a:r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C189B53D-87C2-4999-AA16-AF642A6B9824}"/>
              </a:ext>
            </a:extLst>
          </p:cNvPr>
          <p:cNvSpPr/>
          <p:nvPr/>
        </p:nvSpPr>
        <p:spPr>
          <a:xfrm>
            <a:off x="4487215" y="6250199"/>
            <a:ext cx="626468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eof</a:t>
            </a:r>
            <a:endParaRPr lang="en-US" sz="1600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[5,6)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6C8CA51-BC08-481D-8379-4E0934834902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B16B7041-8DF2-4942-B8EA-5D4B30E0E56C}"/>
              </a:ext>
            </a:extLst>
          </p:cNvPr>
          <p:cNvCxnSpPr>
            <a:cxnSpLocks/>
            <a:stCxn id="162" idx="6"/>
            <a:endCxn id="19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2" name="Oval 161">
            <a:extLst>
              <a:ext uri="{FF2B5EF4-FFF2-40B4-BE49-F238E27FC236}">
                <a16:creationId xmlns:a16="http://schemas.microsoft.com/office/drawing/2014/main" id="{B6352DA8-79F3-4076-8956-758C84681FEE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14902283-C3F7-4AC0-8008-FD297715B7F8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5A4313F-7492-4BB8-A923-F49D8771D716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1410688-3D05-4687-806C-76E063D33298}"/>
              </a:ext>
            </a:extLst>
          </p:cNvPr>
          <p:cNvCxnSpPr>
            <a:cxnSpLocks/>
            <a:stCxn id="165" idx="6"/>
            <a:endCxn id="163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7" name="Oval 166">
            <a:extLst>
              <a:ext uri="{FF2B5EF4-FFF2-40B4-BE49-F238E27FC236}">
                <a16:creationId xmlns:a16="http://schemas.microsoft.com/office/drawing/2014/main" id="{DF1BBF00-ABE1-41E5-9339-E3C3F258B550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EB8BE82-EAF1-4A57-AC8F-9921EE0F8A7A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A82F8C08-ACCC-4A8D-8AC4-8A6E5202E7D3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7C99077D-D932-4D7F-91BF-A54665EE1CC0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574DC86B-9F01-422E-9A85-AE3E501B4229}"/>
              </a:ext>
            </a:extLst>
          </p:cNvPr>
          <p:cNvCxnSpPr>
            <a:cxnSpLocks/>
            <a:stCxn id="173" idx="6"/>
            <a:endCxn id="170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7" name="Oval 176">
            <a:extLst>
              <a:ext uri="{FF2B5EF4-FFF2-40B4-BE49-F238E27FC236}">
                <a16:creationId xmlns:a16="http://schemas.microsoft.com/office/drawing/2014/main" id="{F2372706-0A05-476B-9CC9-D100C900224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0820559-C8FD-40B2-9972-F1DC16347DFE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1328AFC-E9E4-4502-8AA7-CEEFB12748EA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FCFDD886-95E7-4F59-B0FF-651347EB5497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DB91DB7-39E7-427D-B833-9324BB903E0B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6ED580E-0EF0-4243-9660-19DFE1011FFD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CFE089D-DBA6-4428-9962-FA19885AFDA1}"/>
              </a:ext>
            </a:extLst>
          </p:cNvPr>
          <p:cNvSpPr txBox="1"/>
          <p:nvPr/>
        </p:nvSpPr>
        <p:spPr>
          <a:xfrm>
            <a:off x="1541927" y="294726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490B4D7-DAA1-463E-859D-0A323F762137}"/>
              </a:ext>
            </a:extLst>
          </p:cNvPr>
          <p:cNvSpPr txBox="1"/>
          <p:nvPr/>
        </p:nvSpPr>
        <p:spPr>
          <a:xfrm>
            <a:off x="3699516" y="289764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06BA859-A5E4-4D33-B9DF-E744A243ADC2}"/>
              </a:ext>
            </a:extLst>
          </p:cNvPr>
          <p:cNvSpPr txBox="1"/>
          <p:nvPr/>
        </p:nvSpPr>
        <p:spPr>
          <a:xfrm>
            <a:off x="3699515" y="322016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17DF676-085E-4E95-8AA7-8E9BCA897350}"/>
              </a:ext>
            </a:extLst>
          </p:cNvPr>
          <p:cNvSpPr txBox="1"/>
          <p:nvPr/>
        </p:nvSpPr>
        <p:spPr>
          <a:xfrm>
            <a:off x="3699516" y="354268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58CB057-4700-4C7C-B9E9-5F2507A25831}"/>
              </a:ext>
            </a:extLst>
          </p:cNvPr>
          <p:cNvSpPr/>
          <p:nvPr/>
        </p:nvSpPr>
        <p:spPr>
          <a:xfrm>
            <a:off x="1718827" y="263247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72F8A3E1-F0B4-4F28-8D06-DA2D7435DDA2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99ECC26-E2DC-40C1-BBA2-5055FC5EB2E3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A040369F-0AAB-4DD0-AEDF-636FBCD45A24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E71FEBF1-34EC-45E1-8AFD-72C63B0CC637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809500BD-FC4E-4AD5-9ED9-4790BC0D1930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887CCF-F481-4437-ABC8-FAC0793B44BF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82A917F2-41F0-46FD-B13A-BAD9A296E6B6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133C5970-D08C-4BAA-8466-22A86164F6C3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D901F59-337F-4CBA-B88C-58564C0BCA55}"/>
              </a:ext>
            </a:extLst>
          </p:cNvPr>
          <p:cNvCxnSpPr>
            <a:cxnSpLocks/>
            <a:stCxn id="201" idx="6"/>
            <a:endCxn id="202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56DBA267-6ABF-48D0-ABB2-05711A232230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95C6AA4B-D0E1-473F-BECC-DDBCE850E354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8056ADFC-0C63-4889-BA20-342626913128}"/>
              </a:ext>
            </a:extLst>
          </p:cNvPr>
          <p:cNvCxnSpPr>
            <a:cxnSpLocks/>
            <a:stCxn id="202" idx="6"/>
            <a:endCxn id="199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18B29E14-BB38-41BA-BC7F-2B8FDF26D2F2}"/>
              </a:ext>
            </a:extLst>
          </p:cNvPr>
          <p:cNvSpPr/>
          <p:nvPr/>
        </p:nvSpPr>
        <p:spPr>
          <a:xfrm>
            <a:off x="3261998" y="6250199"/>
            <a:ext cx="1173181" cy="5141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increment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[3,5)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E9DCE1F5-90CC-47DE-BE96-7FC1A356E424}"/>
              </a:ext>
            </a:extLst>
          </p:cNvPr>
          <p:cNvSpPr txBox="1"/>
          <p:nvPr/>
        </p:nvSpPr>
        <p:spPr>
          <a:xfrm>
            <a:off x="2081910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D6112A3-5C28-44E9-8283-87C917B1176D}"/>
              </a:ext>
            </a:extLst>
          </p:cNvPr>
          <p:cNvSpPr txBox="1"/>
          <p:nvPr/>
        </p:nvSpPr>
        <p:spPr>
          <a:xfrm>
            <a:off x="2628469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44446FA-0CE3-462D-BB47-886BC00EDE3A}"/>
              </a:ext>
            </a:extLst>
          </p:cNvPr>
          <p:cNvSpPr txBox="1"/>
          <p:nvPr/>
        </p:nvSpPr>
        <p:spPr>
          <a:xfrm>
            <a:off x="3175028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ECF37789-BC96-4DD9-A63C-CE6F53BE49E6}"/>
              </a:ext>
            </a:extLst>
          </p:cNvPr>
          <p:cNvSpPr txBox="1"/>
          <p:nvPr/>
        </p:nvSpPr>
        <p:spPr>
          <a:xfrm>
            <a:off x="3721587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9F3189FC-3770-4009-9E11-F0847A8031EE}"/>
              </a:ext>
            </a:extLst>
          </p:cNvPr>
          <p:cNvSpPr txBox="1"/>
          <p:nvPr/>
        </p:nvSpPr>
        <p:spPr>
          <a:xfrm>
            <a:off x="4268146" y="4257291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45AC8919-4FF3-404E-AC8D-15BC7A67F678}"/>
              </a:ext>
            </a:extLst>
          </p:cNvPr>
          <p:cNvSpPr txBox="1"/>
          <p:nvPr/>
        </p:nvSpPr>
        <p:spPr>
          <a:xfrm>
            <a:off x="4814702" y="4259066"/>
            <a:ext cx="338362" cy="291919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 anchor="ctr" anchorCtr="0">
            <a:no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88D96CAC-8D2C-4F14-9DEE-864B479D520C}"/>
              </a:ext>
            </a:extLst>
          </p:cNvPr>
          <p:cNvSpPr txBox="1"/>
          <p:nvPr/>
        </p:nvSpPr>
        <p:spPr>
          <a:xfrm>
            <a:off x="1625892" y="3880026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82" name="Smiley Face 81">
            <a:extLst>
              <a:ext uri="{FF2B5EF4-FFF2-40B4-BE49-F238E27FC236}">
                <a16:creationId xmlns:a16="http://schemas.microsoft.com/office/drawing/2014/main" id="{6E383782-44E4-4240-8A65-D225B91575F7}"/>
              </a:ext>
            </a:extLst>
          </p:cNvPr>
          <p:cNvSpPr/>
          <p:nvPr/>
        </p:nvSpPr>
        <p:spPr>
          <a:xfrm>
            <a:off x="3284549" y="4738867"/>
            <a:ext cx="1289400" cy="1274298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14426B5-9A4F-40AE-AC77-DC463B083F17}"/>
              </a:ext>
            </a:extLst>
          </p:cNvPr>
          <p:cNvSpPr txBox="1"/>
          <p:nvPr/>
        </p:nvSpPr>
        <p:spPr>
          <a:xfrm>
            <a:off x="4668506" y="5003762"/>
            <a:ext cx="9314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Accept</a:t>
            </a:r>
          </a:p>
          <a:p>
            <a:pPr algn="ctr"/>
            <a:r>
              <a:rPr lang="en-US" b="1" dirty="0"/>
              <a:t>longest </a:t>
            </a:r>
          </a:p>
          <a:p>
            <a:pPr algn="ctr"/>
            <a:r>
              <a:rPr lang="en-US" b="1" dirty="0"/>
              <a:t>match!</a:t>
            </a:r>
          </a:p>
        </p:txBody>
      </p:sp>
    </p:spTree>
    <p:extLst>
      <p:ext uri="{BB962C8B-B14F-4D97-AF65-F5344CB8AC3E}">
        <p14:creationId xmlns:p14="http://schemas.microsoft.com/office/powerpoint/2010/main" val="2371332507"/>
      </p:ext>
    </p:extLst>
  </p:cSld>
  <p:clrMapOvr>
    <a:masterClrMapping/>
  </p:clrMapOvr>
</p:sld>
</file>

<file path=ppt/slides/slide3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Tokenizer Action Tables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137CA995-A6F2-464A-8CA6-EAF9DBFFE8C5}"/>
              </a:ext>
            </a:extLst>
          </p:cNvPr>
          <p:cNvGrpSpPr/>
          <p:nvPr/>
        </p:nvGrpSpPr>
        <p:grpSpPr>
          <a:xfrm>
            <a:off x="1820259" y="1107644"/>
            <a:ext cx="8367823" cy="369332"/>
            <a:chOff x="287079" y="2933815"/>
            <a:chExt cx="8367823" cy="369332"/>
          </a:xfrm>
        </p:grpSpPr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7323421-2175-4299-9EB3-4F8D358C5B3A}"/>
                </a:ext>
              </a:extLst>
            </p:cNvPr>
            <p:cNvCxnSpPr/>
            <p:nvPr/>
          </p:nvCxnSpPr>
          <p:spPr>
            <a:xfrm>
              <a:off x="287079" y="3125972"/>
              <a:ext cx="8367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B2B6CF42-8E56-4812-9E75-EE074B352613}"/>
                </a:ext>
              </a:extLst>
            </p:cNvPr>
            <p:cNvSpPr txBox="1"/>
            <p:nvPr/>
          </p:nvSpPr>
          <p:spPr>
            <a:xfrm>
              <a:off x="4059333" y="2933815"/>
              <a:ext cx="1592937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rIns="0" rtlCol="0">
              <a:spAutoFit/>
            </a:bodyPr>
            <a:lstStyle/>
            <a:p>
              <a:r>
                <a:rPr lang="en-US" dirty="0"/>
                <a:t>NEW Idea (good)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3BEFAD22-890F-4153-ABBC-8B61F5EAB72B}"/>
              </a:ext>
            </a:extLst>
          </p:cNvPr>
          <p:cNvSpPr txBox="1"/>
          <p:nvPr/>
        </p:nvSpPr>
        <p:spPr>
          <a:xfrm>
            <a:off x="1477465" y="1462310"/>
            <a:ext cx="898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 char stream to </a:t>
            </a:r>
            <a:r>
              <a:rPr lang="en-US" b="1" dirty="0"/>
              <a:t>reject</a:t>
            </a:r>
            <a:r>
              <a:rPr lang="en-US" dirty="0"/>
              <a:t> states: return </a:t>
            </a:r>
            <a:r>
              <a:rPr lang="en-US" b="1" dirty="0"/>
              <a:t>last accepted</a:t>
            </a:r>
            <a:r>
              <a:rPr lang="en-US" dirty="0"/>
              <a:t> token, restart DFAs with that index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6C8CA51-BC08-481D-8379-4E0934834902}"/>
              </a:ext>
            </a:extLst>
          </p:cNvPr>
          <p:cNvSpPr txBox="1"/>
          <p:nvPr/>
        </p:nvSpPr>
        <p:spPr>
          <a:xfrm flipH="1">
            <a:off x="8192673" y="3227668"/>
            <a:ext cx="749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[A-Za-z]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B16B7041-8DF2-4942-B8EA-5D4B30E0E56C}"/>
              </a:ext>
            </a:extLst>
          </p:cNvPr>
          <p:cNvCxnSpPr>
            <a:cxnSpLocks/>
            <a:stCxn id="162" idx="6"/>
            <a:endCxn id="192" idx="2"/>
          </p:cNvCxnSpPr>
          <p:nvPr/>
        </p:nvCxnSpPr>
        <p:spPr>
          <a:xfrm>
            <a:off x="8169857" y="3524815"/>
            <a:ext cx="733072" cy="95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2" name="Oval 161">
            <a:extLst>
              <a:ext uri="{FF2B5EF4-FFF2-40B4-BE49-F238E27FC236}">
                <a16:creationId xmlns:a16="http://schemas.microsoft.com/office/drawing/2014/main" id="{B6352DA8-79F3-4076-8956-758C84681FEE}"/>
              </a:ext>
            </a:extLst>
          </p:cNvPr>
          <p:cNvSpPr/>
          <p:nvPr/>
        </p:nvSpPr>
        <p:spPr>
          <a:xfrm>
            <a:off x="7677489" y="328253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14902283-C3F7-4AC0-8008-FD297715B7F8}"/>
              </a:ext>
            </a:extLst>
          </p:cNvPr>
          <p:cNvSpPr/>
          <p:nvPr/>
        </p:nvSpPr>
        <p:spPr>
          <a:xfrm>
            <a:off x="8539621" y="4241902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5A4313F-7492-4BB8-A923-F49D8771D716}"/>
              </a:ext>
            </a:extLst>
          </p:cNvPr>
          <p:cNvSpPr/>
          <p:nvPr/>
        </p:nvSpPr>
        <p:spPr>
          <a:xfrm>
            <a:off x="7685663" y="425586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C1410688-3D05-4687-806C-76E063D33298}"/>
              </a:ext>
            </a:extLst>
          </p:cNvPr>
          <p:cNvCxnSpPr>
            <a:cxnSpLocks/>
            <a:stCxn id="165" idx="6"/>
            <a:endCxn id="163" idx="2"/>
          </p:cNvCxnSpPr>
          <p:nvPr/>
        </p:nvCxnSpPr>
        <p:spPr>
          <a:xfrm flipV="1">
            <a:off x="8178032" y="4484179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7" name="Oval 166">
            <a:extLst>
              <a:ext uri="{FF2B5EF4-FFF2-40B4-BE49-F238E27FC236}">
                <a16:creationId xmlns:a16="http://schemas.microsoft.com/office/drawing/2014/main" id="{DF1BBF00-ABE1-41E5-9339-E3C3F258B550}"/>
              </a:ext>
            </a:extLst>
          </p:cNvPr>
          <p:cNvSpPr/>
          <p:nvPr/>
        </p:nvSpPr>
        <p:spPr>
          <a:xfrm>
            <a:off x="8583811" y="428537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EB8BE82-EAF1-4A57-AC8F-9921EE0F8A7A}"/>
              </a:ext>
            </a:extLst>
          </p:cNvPr>
          <p:cNvSpPr txBox="1"/>
          <p:nvPr/>
        </p:nvSpPr>
        <p:spPr>
          <a:xfrm flipH="1">
            <a:off x="8138125" y="4200521"/>
            <a:ext cx="49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A82F8C08-ACCC-4A8D-8AC4-8A6E5202E7D3}"/>
              </a:ext>
            </a:extLst>
          </p:cNvPr>
          <p:cNvSpPr/>
          <p:nvPr/>
        </p:nvSpPr>
        <p:spPr>
          <a:xfrm>
            <a:off x="8515553" y="6296177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7C99077D-D932-4D7F-91BF-A54665EE1CC0}"/>
              </a:ext>
            </a:extLst>
          </p:cNvPr>
          <p:cNvSpPr/>
          <p:nvPr/>
        </p:nvSpPr>
        <p:spPr>
          <a:xfrm>
            <a:off x="7661595" y="63101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574DC86B-9F01-422E-9A85-AE3E501B4229}"/>
              </a:ext>
            </a:extLst>
          </p:cNvPr>
          <p:cNvCxnSpPr>
            <a:cxnSpLocks/>
            <a:stCxn id="173" idx="6"/>
            <a:endCxn id="170" idx="2"/>
          </p:cNvCxnSpPr>
          <p:nvPr/>
        </p:nvCxnSpPr>
        <p:spPr>
          <a:xfrm flipV="1">
            <a:off x="8153964" y="6538454"/>
            <a:ext cx="361589" cy="139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7" name="Oval 176">
            <a:extLst>
              <a:ext uri="{FF2B5EF4-FFF2-40B4-BE49-F238E27FC236}">
                <a16:creationId xmlns:a16="http://schemas.microsoft.com/office/drawing/2014/main" id="{F2372706-0A05-476B-9CC9-D100C9002248}"/>
              </a:ext>
            </a:extLst>
          </p:cNvPr>
          <p:cNvSpPr/>
          <p:nvPr/>
        </p:nvSpPr>
        <p:spPr>
          <a:xfrm>
            <a:off x="8559743" y="6339645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50820559-C8FD-40B2-9972-F1DC16347DFE}"/>
              </a:ext>
            </a:extLst>
          </p:cNvPr>
          <p:cNvSpPr txBox="1"/>
          <p:nvPr/>
        </p:nvSpPr>
        <p:spPr>
          <a:xfrm flipH="1">
            <a:off x="8071525" y="6148469"/>
            <a:ext cx="5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EOF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1328AFC-E9E4-4502-8AA7-CEEFB12748EA}"/>
              </a:ext>
            </a:extLst>
          </p:cNvPr>
          <p:cNvSpPr txBox="1"/>
          <p:nvPr/>
        </p:nvSpPr>
        <p:spPr>
          <a:xfrm>
            <a:off x="7532276" y="29655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id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FCFDD886-95E7-4F59-B0FF-651347EB5497}"/>
              </a:ext>
            </a:extLst>
          </p:cNvPr>
          <p:cNvSpPr txBox="1"/>
          <p:nvPr/>
        </p:nvSpPr>
        <p:spPr>
          <a:xfrm>
            <a:off x="7387218" y="3933161"/>
            <a:ext cx="66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cross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8DB91DB7-39E7-427D-B833-9324BB903E0B}"/>
              </a:ext>
            </a:extLst>
          </p:cNvPr>
          <p:cNvSpPr txBox="1"/>
          <p:nvPr/>
        </p:nvSpPr>
        <p:spPr>
          <a:xfrm>
            <a:off x="7385378" y="4878774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B6ED580E-0EF0-4243-9660-19DFE1011FFD}"/>
              </a:ext>
            </a:extLst>
          </p:cNvPr>
          <p:cNvSpPr txBox="1"/>
          <p:nvPr/>
        </p:nvSpPr>
        <p:spPr>
          <a:xfrm>
            <a:off x="7515745" y="585743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CFE089D-DBA6-4428-9962-FA19885AFDA1}"/>
              </a:ext>
            </a:extLst>
          </p:cNvPr>
          <p:cNvSpPr txBox="1"/>
          <p:nvPr/>
        </p:nvSpPr>
        <p:spPr>
          <a:xfrm>
            <a:off x="1541927" y="2086028"/>
            <a:ext cx="209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 [A-Za-z][A-Za-z0-9]*</a:t>
            </a:r>
          </a:p>
          <a:p>
            <a:pPr algn="r"/>
            <a:r>
              <a:rPr lang="en-US" dirty="0"/>
              <a:t>                   +</a:t>
            </a:r>
          </a:p>
          <a:p>
            <a:pPr algn="r"/>
            <a:r>
              <a:rPr lang="en-US" dirty="0"/>
              <a:t>                   ++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3490B4D7-DAA1-463E-859D-0A323F762137}"/>
              </a:ext>
            </a:extLst>
          </p:cNvPr>
          <p:cNvSpPr txBox="1"/>
          <p:nvPr/>
        </p:nvSpPr>
        <p:spPr>
          <a:xfrm>
            <a:off x="3699516" y="2036407"/>
            <a:ext cx="129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id</a:t>
            </a:r>
            <a:r>
              <a:rPr lang="en-US" dirty="0"/>
              <a:t>) }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06BA859-A5E4-4D33-B9DF-E744A243ADC2}"/>
              </a:ext>
            </a:extLst>
          </p:cNvPr>
          <p:cNvSpPr txBox="1"/>
          <p:nvPr/>
        </p:nvSpPr>
        <p:spPr>
          <a:xfrm>
            <a:off x="3699515" y="2358925"/>
            <a:ext cx="159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cross</a:t>
            </a:r>
            <a:r>
              <a:rPr lang="en-US" dirty="0"/>
              <a:t>) }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417DF676-085E-4E95-8AA7-8E9BCA897350}"/>
              </a:ext>
            </a:extLst>
          </p:cNvPr>
          <p:cNvSpPr txBox="1"/>
          <p:nvPr/>
        </p:nvSpPr>
        <p:spPr>
          <a:xfrm>
            <a:off x="3699516" y="2681443"/>
            <a:ext cx="208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{ Token(</a:t>
            </a:r>
            <a:r>
              <a:rPr lang="en-US" b="1" dirty="0"/>
              <a:t>increment</a:t>
            </a:r>
            <a:r>
              <a:rPr lang="en-US" dirty="0"/>
              <a:t>) }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58CB057-4700-4C7C-B9E9-5F2507A25831}"/>
              </a:ext>
            </a:extLst>
          </p:cNvPr>
          <p:cNvSpPr/>
          <p:nvPr/>
        </p:nvSpPr>
        <p:spPr>
          <a:xfrm>
            <a:off x="1718827" y="1771233"/>
            <a:ext cx="1087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Language</a:t>
            </a:r>
            <a:endParaRPr lang="en-US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72F8A3E1-F0B4-4F28-8D06-DA2D7435DDA2}"/>
              </a:ext>
            </a:extLst>
          </p:cNvPr>
          <p:cNvSpPr/>
          <p:nvPr/>
        </p:nvSpPr>
        <p:spPr>
          <a:xfrm>
            <a:off x="8902930" y="3292128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99ECC26-E2DC-40C1-BBA2-5055FC5EB2E3}"/>
              </a:ext>
            </a:extLst>
          </p:cNvPr>
          <p:cNvSpPr txBox="1"/>
          <p:nvPr/>
        </p:nvSpPr>
        <p:spPr>
          <a:xfrm flipH="1">
            <a:off x="9444949" y="2868213"/>
            <a:ext cx="100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[A-Za-z0-9]</a:t>
            </a:r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A040369F-0AAB-4DD0-AEDF-636FBCD45A24}"/>
              </a:ext>
            </a:extLst>
          </p:cNvPr>
          <p:cNvSpPr/>
          <p:nvPr/>
        </p:nvSpPr>
        <p:spPr>
          <a:xfrm>
            <a:off x="9004085" y="2935185"/>
            <a:ext cx="454700" cy="388168"/>
          </a:xfrm>
          <a:custGeom>
            <a:avLst/>
            <a:gdLst>
              <a:gd name="connsiteX0" fmla="*/ 255469 w 512208"/>
              <a:gd name="connsiteY0" fmla="*/ 701757 h 723022"/>
              <a:gd name="connsiteX1" fmla="*/ 510650 w 512208"/>
              <a:gd name="connsiteY1" fmla="*/ 393413 h 723022"/>
              <a:gd name="connsiteX2" fmla="*/ 149143 w 512208"/>
              <a:gd name="connsiteY2" fmla="*/ 8 h 723022"/>
              <a:gd name="connsiteX3" fmla="*/ 287 w 512208"/>
              <a:gd name="connsiteY3" fmla="*/ 382780 h 723022"/>
              <a:gd name="connsiteX4" fmla="*/ 181041 w 512208"/>
              <a:gd name="connsiteY4" fmla="*/ 723022 h 723022"/>
              <a:gd name="connsiteX0" fmla="*/ 255469 w 255469"/>
              <a:gd name="connsiteY0" fmla="*/ 701757 h 723022"/>
              <a:gd name="connsiteX1" fmla="*/ 149143 w 255469"/>
              <a:gd name="connsiteY1" fmla="*/ 8 h 723022"/>
              <a:gd name="connsiteX2" fmla="*/ 287 w 255469"/>
              <a:gd name="connsiteY2" fmla="*/ 382780 h 723022"/>
              <a:gd name="connsiteX3" fmla="*/ 181041 w 255469"/>
              <a:gd name="connsiteY3" fmla="*/ 723022 h 723022"/>
              <a:gd name="connsiteX0" fmla="*/ 108815 w 108815"/>
              <a:gd name="connsiteY0" fmla="*/ 701749 h 723014"/>
              <a:gd name="connsiteX1" fmla="*/ 2489 w 108815"/>
              <a:gd name="connsiteY1" fmla="*/ 0 h 723014"/>
              <a:gd name="connsiteX2" fmla="*/ 34387 w 108815"/>
              <a:gd name="connsiteY2" fmla="*/ 723014 h 723014"/>
              <a:gd name="connsiteX0" fmla="*/ 106527 w 254859"/>
              <a:gd name="connsiteY0" fmla="*/ 701749 h 723014"/>
              <a:gd name="connsiteX1" fmla="*/ 201 w 254859"/>
              <a:gd name="connsiteY1" fmla="*/ 0 h 723014"/>
              <a:gd name="connsiteX2" fmla="*/ 32099 w 254859"/>
              <a:gd name="connsiteY2" fmla="*/ 723014 h 723014"/>
              <a:gd name="connsiteX0" fmla="*/ 282751 w 282751"/>
              <a:gd name="connsiteY0" fmla="*/ 701749 h 723014"/>
              <a:gd name="connsiteX1" fmla="*/ 176425 w 282751"/>
              <a:gd name="connsiteY1" fmla="*/ 0 h 723014"/>
              <a:gd name="connsiteX2" fmla="*/ 208323 w 282751"/>
              <a:gd name="connsiteY2" fmla="*/ 723014 h 723014"/>
              <a:gd name="connsiteX0" fmla="*/ 282751 w 487836"/>
              <a:gd name="connsiteY0" fmla="*/ 701749 h 723014"/>
              <a:gd name="connsiteX1" fmla="*/ 176425 w 487836"/>
              <a:gd name="connsiteY1" fmla="*/ 0 h 723014"/>
              <a:gd name="connsiteX2" fmla="*/ 208323 w 487836"/>
              <a:gd name="connsiteY2" fmla="*/ 723014 h 723014"/>
              <a:gd name="connsiteX0" fmla="*/ 74428 w 74428"/>
              <a:gd name="connsiteY0" fmla="*/ 0 h 21265"/>
              <a:gd name="connsiteX1" fmla="*/ 0 w 74428"/>
              <a:gd name="connsiteY1" fmla="*/ 21265 h 21265"/>
              <a:gd name="connsiteX0" fmla="*/ 297712 w 297712"/>
              <a:gd name="connsiteY0" fmla="*/ 0 h 297711"/>
              <a:gd name="connsiteX1" fmla="*/ 0 w 297712"/>
              <a:gd name="connsiteY1" fmla="*/ 297711 h 297711"/>
              <a:gd name="connsiteX0" fmla="*/ 297712 w 297712"/>
              <a:gd name="connsiteY0" fmla="*/ 273170 h 570881"/>
              <a:gd name="connsiteX1" fmla="*/ 0 w 297712"/>
              <a:gd name="connsiteY1" fmla="*/ 570881 h 570881"/>
              <a:gd name="connsiteX0" fmla="*/ 170121 w 170121"/>
              <a:gd name="connsiteY0" fmla="*/ 346107 h 346107"/>
              <a:gd name="connsiteX1" fmla="*/ 0 w 170121"/>
              <a:gd name="connsiteY1" fmla="*/ 335474 h 346107"/>
              <a:gd name="connsiteX0" fmla="*/ 170121 w 422545"/>
              <a:gd name="connsiteY0" fmla="*/ 416706 h 416706"/>
              <a:gd name="connsiteX1" fmla="*/ 0 w 422545"/>
              <a:gd name="connsiteY1" fmla="*/ 406073 h 416706"/>
              <a:gd name="connsiteX0" fmla="*/ 261816 w 439458"/>
              <a:gd name="connsiteY0" fmla="*/ 589485 h 589485"/>
              <a:gd name="connsiteX1" fmla="*/ 91695 w 439458"/>
              <a:gd name="connsiteY1" fmla="*/ 578852 h 589485"/>
              <a:gd name="connsiteX0" fmla="*/ 283536 w 454700"/>
              <a:gd name="connsiteY0" fmla="*/ 585754 h 585754"/>
              <a:gd name="connsiteX1" fmla="*/ 113415 w 454700"/>
              <a:gd name="connsiteY1" fmla="*/ 575121 h 58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700" h="585754">
                <a:moveTo>
                  <a:pt x="283536" y="585754"/>
                </a:moveTo>
                <a:cubicBezTo>
                  <a:pt x="896681" y="-293205"/>
                  <a:pt x="-372138" y="-87642"/>
                  <a:pt x="113415" y="575121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E71FEBF1-34EC-45E1-8AFD-72C63B0CC637}"/>
              </a:ext>
            </a:extLst>
          </p:cNvPr>
          <p:cNvSpPr/>
          <p:nvPr/>
        </p:nvSpPr>
        <p:spPr>
          <a:xfrm>
            <a:off x="8950000" y="3347420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809500BD-FC4E-4AD5-9ED9-4790BC0D1930}"/>
              </a:ext>
            </a:extLst>
          </p:cNvPr>
          <p:cNvSpPr/>
          <p:nvPr/>
        </p:nvSpPr>
        <p:spPr>
          <a:xfrm>
            <a:off x="9386019" y="5263743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35887CCF-F481-4437-ABC8-FAC0793B44BF}"/>
              </a:ext>
            </a:extLst>
          </p:cNvPr>
          <p:cNvSpPr/>
          <p:nvPr/>
        </p:nvSpPr>
        <p:spPr>
          <a:xfrm>
            <a:off x="9430209" y="5311938"/>
            <a:ext cx="403986" cy="388167"/>
          </a:xfrm>
          <a:prstGeom prst="ellipse">
            <a:avLst/>
          </a:prstGeom>
          <a:solidFill>
            <a:schemeClr val="bg1">
              <a:lumMod val="75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82A917F2-41F0-46FD-B13A-BAD9A296E6B6}"/>
              </a:ext>
            </a:extLst>
          </p:cNvPr>
          <p:cNvSpPr/>
          <p:nvPr/>
        </p:nvSpPr>
        <p:spPr>
          <a:xfrm>
            <a:off x="7683754" y="5262760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133C5970-D08C-4BAA-8466-22A86164F6C3}"/>
              </a:ext>
            </a:extLst>
          </p:cNvPr>
          <p:cNvSpPr/>
          <p:nvPr/>
        </p:nvSpPr>
        <p:spPr>
          <a:xfrm>
            <a:off x="8537908" y="5266304"/>
            <a:ext cx="492369" cy="48455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ED901F59-337F-4CBA-B88C-58564C0BCA55}"/>
              </a:ext>
            </a:extLst>
          </p:cNvPr>
          <p:cNvCxnSpPr>
            <a:cxnSpLocks/>
            <a:stCxn id="201" idx="6"/>
            <a:endCxn id="202" idx="2"/>
          </p:cNvCxnSpPr>
          <p:nvPr/>
        </p:nvCxnSpPr>
        <p:spPr>
          <a:xfrm>
            <a:off x="8176123" y="5505037"/>
            <a:ext cx="361785" cy="3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56DBA267-6ABF-48D0-ABB2-05711A232230}"/>
              </a:ext>
            </a:extLst>
          </p:cNvPr>
          <p:cNvSpPr txBox="1"/>
          <p:nvPr/>
        </p:nvSpPr>
        <p:spPr>
          <a:xfrm flipH="1">
            <a:off x="8153333" y="5175194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95C6AA4B-D0E1-473F-BECC-DDBCE850E354}"/>
              </a:ext>
            </a:extLst>
          </p:cNvPr>
          <p:cNvSpPr txBox="1"/>
          <p:nvPr/>
        </p:nvSpPr>
        <p:spPr>
          <a:xfrm flipH="1">
            <a:off x="9007481" y="5178736"/>
            <a:ext cx="47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‘+’</a:t>
            </a:r>
          </a:p>
        </p:txBody>
      </p: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8056ADFC-0C63-4889-BA20-342626913128}"/>
              </a:ext>
            </a:extLst>
          </p:cNvPr>
          <p:cNvCxnSpPr>
            <a:cxnSpLocks/>
            <a:stCxn id="202" idx="6"/>
            <a:endCxn id="199" idx="2"/>
          </p:cNvCxnSpPr>
          <p:nvPr/>
        </p:nvCxnSpPr>
        <p:spPr>
          <a:xfrm flipV="1">
            <a:off x="9030276" y="5506021"/>
            <a:ext cx="355742" cy="25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57935D6D-F3AA-4BB2-92AF-8BE6E0F94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856679"/>
              </p:ext>
            </p:extLst>
          </p:nvPr>
        </p:nvGraphicFramePr>
        <p:xfrm>
          <a:off x="1857057" y="3331875"/>
          <a:ext cx="3656137" cy="3487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916">
                  <a:extLst>
                    <a:ext uri="{9D8B030D-6E8A-4147-A177-3AD203B41FA5}">
                      <a16:colId xmlns:a16="http://schemas.microsoft.com/office/drawing/2014/main" val="3137861932"/>
                    </a:ext>
                  </a:extLst>
                </a:gridCol>
                <a:gridCol w="446568">
                  <a:extLst>
                    <a:ext uri="{9D8B030D-6E8A-4147-A177-3AD203B41FA5}">
                      <a16:colId xmlns:a16="http://schemas.microsoft.com/office/drawing/2014/main" val="220116595"/>
                    </a:ext>
                  </a:extLst>
                </a:gridCol>
                <a:gridCol w="744096">
                  <a:extLst>
                    <a:ext uri="{9D8B030D-6E8A-4147-A177-3AD203B41FA5}">
                      <a16:colId xmlns:a16="http://schemas.microsoft.com/office/drawing/2014/main" val="1147180194"/>
                    </a:ext>
                  </a:extLst>
                </a:gridCol>
                <a:gridCol w="966703">
                  <a:extLst>
                    <a:ext uri="{9D8B030D-6E8A-4147-A177-3AD203B41FA5}">
                      <a16:colId xmlns:a16="http://schemas.microsoft.com/office/drawing/2014/main" val="2248138725"/>
                    </a:ext>
                  </a:extLst>
                </a:gridCol>
                <a:gridCol w="991854">
                  <a:extLst>
                    <a:ext uri="{9D8B030D-6E8A-4147-A177-3AD203B41FA5}">
                      <a16:colId xmlns:a16="http://schemas.microsoft.com/office/drawing/2014/main" val="1414856843"/>
                    </a:ext>
                  </a:extLst>
                </a:gridCol>
              </a:tblGrid>
              <a:tr h="38773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letter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digit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EOF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45761"/>
                  </a:ext>
                </a:extLst>
              </a:tr>
              <a:tr h="325525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037783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431120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917066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25414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084324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470002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713292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953213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631668"/>
                  </a:ext>
                </a:extLst>
              </a:tr>
            </a:tbl>
          </a:graphicData>
        </a:graphic>
      </p:graphicFrame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66CA7093-93DE-46EA-86DA-8BCCC675C4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027593"/>
              </p:ext>
            </p:extLst>
          </p:nvPr>
        </p:nvGraphicFramePr>
        <p:xfrm>
          <a:off x="5602513" y="3331875"/>
          <a:ext cx="1663661" cy="3480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65">
                  <a:extLst>
                    <a:ext uri="{9D8B030D-6E8A-4147-A177-3AD203B41FA5}">
                      <a16:colId xmlns:a16="http://schemas.microsoft.com/office/drawing/2014/main" val="3137861932"/>
                    </a:ext>
                  </a:extLst>
                </a:gridCol>
                <a:gridCol w="1276496">
                  <a:extLst>
                    <a:ext uri="{9D8B030D-6E8A-4147-A177-3AD203B41FA5}">
                      <a16:colId xmlns:a16="http://schemas.microsoft.com/office/drawing/2014/main" val="220116595"/>
                    </a:ext>
                  </a:extLst>
                </a:gridCol>
              </a:tblGrid>
              <a:tr h="38695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Token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45761"/>
                  </a:ext>
                </a:extLst>
              </a:tr>
              <a:tr h="311747">
                <a:tc>
                  <a:txBody>
                    <a:bodyPr/>
                    <a:lstStyle/>
                    <a:p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037783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431120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917066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cross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25414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084324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470002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increment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713292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953213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eof</a:t>
                      </a:r>
                      <a:r>
                        <a:rPr lang="en-US" sz="1600" dirty="0"/>
                        <a:t> + accept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63166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BDD558-BE2A-4E09-B50C-DB1794DA2FD8}"/>
                  </a:ext>
                </a:extLst>
              </p14:cNvPr>
              <p14:cNvContentPartPr/>
              <p14:nvPr/>
            </p14:nvContentPartPr>
            <p14:xfrm>
              <a:off x="8978160" y="67683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BDD558-BE2A-4E09-B50C-DB1794DA2FD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68800" y="67590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4520386"/>
      </p:ext>
    </p:extLst>
  </p:cSld>
  <p:clrMapOvr>
    <a:masterClrMapping/>
  </p:clrMapOvr>
</p:sld>
</file>

<file path=ppt/slides/slide3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926" y="27852"/>
            <a:ext cx="912607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Tokenizer Action Tables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57935D6D-F3AA-4BB2-92AF-8BE6E0F94933}"/>
              </a:ext>
            </a:extLst>
          </p:cNvPr>
          <p:cNvGraphicFramePr>
            <a:graphicFrameLocks noGrp="1"/>
          </p:cNvGraphicFramePr>
          <p:nvPr/>
        </p:nvGraphicFramePr>
        <p:xfrm>
          <a:off x="3377193" y="1588027"/>
          <a:ext cx="3656137" cy="3487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916">
                  <a:extLst>
                    <a:ext uri="{9D8B030D-6E8A-4147-A177-3AD203B41FA5}">
                      <a16:colId xmlns:a16="http://schemas.microsoft.com/office/drawing/2014/main" val="3137861932"/>
                    </a:ext>
                  </a:extLst>
                </a:gridCol>
                <a:gridCol w="446568">
                  <a:extLst>
                    <a:ext uri="{9D8B030D-6E8A-4147-A177-3AD203B41FA5}">
                      <a16:colId xmlns:a16="http://schemas.microsoft.com/office/drawing/2014/main" val="220116595"/>
                    </a:ext>
                  </a:extLst>
                </a:gridCol>
                <a:gridCol w="744096">
                  <a:extLst>
                    <a:ext uri="{9D8B030D-6E8A-4147-A177-3AD203B41FA5}">
                      <a16:colId xmlns:a16="http://schemas.microsoft.com/office/drawing/2014/main" val="1147180194"/>
                    </a:ext>
                  </a:extLst>
                </a:gridCol>
                <a:gridCol w="966703">
                  <a:extLst>
                    <a:ext uri="{9D8B030D-6E8A-4147-A177-3AD203B41FA5}">
                      <a16:colId xmlns:a16="http://schemas.microsoft.com/office/drawing/2014/main" val="2248138725"/>
                    </a:ext>
                  </a:extLst>
                </a:gridCol>
                <a:gridCol w="991854">
                  <a:extLst>
                    <a:ext uri="{9D8B030D-6E8A-4147-A177-3AD203B41FA5}">
                      <a16:colId xmlns:a16="http://schemas.microsoft.com/office/drawing/2014/main" val="1414856843"/>
                    </a:ext>
                  </a:extLst>
                </a:gridCol>
              </a:tblGrid>
              <a:tr h="38773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letter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digit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EOF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45761"/>
                  </a:ext>
                </a:extLst>
              </a:tr>
              <a:tr h="325525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037783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431120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917066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25414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084324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2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470002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713292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1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953213"/>
                  </a:ext>
                </a:extLst>
              </a:tr>
              <a:tr h="345506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631668"/>
                  </a:ext>
                </a:extLst>
              </a:tr>
            </a:tbl>
          </a:graphicData>
        </a:graphic>
      </p:graphicFrame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66CA7093-93DE-46EA-86DA-8BCCC675C465}"/>
              </a:ext>
            </a:extLst>
          </p:cNvPr>
          <p:cNvGraphicFramePr>
            <a:graphicFrameLocks noGrp="1"/>
          </p:cNvGraphicFramePr>
          <p:nvPr/>
        </p:nvGraphicFramePr>
        <p:xfrm>
          <a:off x="7122649" y="1588027"/>
          <a:ext cx="1663661" cy="3480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165">
                  <a:extLst>
                    <a:ext uri="{9D8B030D-6E8A-4147-A177-3AD203B41FA5}">
                      <a16:colId xmlns:a16="http://schemas.microsoft.com/office/drawing/2014/main" val="3137861932"/>
                    </a:ext>
                  </a:extLst>
                </a:gridCol>
                <a:gridCol w="1276496">
                  <a:extLst>
                    <a:ext uri="{9D8B030D-6E8A-4147-A177-3AD203B41FA5}">
                      <a16:colId xmlns:a16="http://schemas.microsoft.com/office/drawing/2014/main" val="220116595"/>
                    </a:ext>
                  </a:extLst>
                </a:gridCol>
              </a:tblGrid>
              <a:tr h="38695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Token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45761"/>
                  </a:ext>
                </a:extLst>
              </a:tr>
              <a:tr h="311747">
                <a:tc>
                  <a:txBody>
                    <a:bodyPr/>
                    <a:lstStyle/>
                    <a:p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037783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I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431120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917066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C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cross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25414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084324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470002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N</a:t>
                      </a:r>
                      <a:r>
                        <a:rPr lang="en-US" sz="1600" baseline="-25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increment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713292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953213"/>
                  </a:ext>
                </a:extLst>
              </a:tr>
              <a:tr h="344811">
                <a:tc>
                  <a:txBody>
                    <a:bodyPr/>
                    <a:lstStyle/>
                    <a:p>
                      <a:r>
                        <a:rPr lang="en-US" sz="1600" dirty="0"/>
                        <a:t>E</a:t>
                      </a:r>
                      <a:r>
                        <a:rPr lang="en-US" sz="16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eof</a:t>
                      </a:r>
                      <a:r>
                        <a:rPr lang="en-US" sz="1600" dirty="0"/>
                        <a:t> + accept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63166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D42FED0-8616-AAAB-75E0-BFEB0DA1C665}"/>
              </a:ext>
            </a:extLst>
          </p:cNvPr>
          <p:cNvSpPr txBox="1"/>
          <p:nvPr/>
        </p:nvSpPr>
        <p:spPr>
          <a:xfrm>
            <a:off x="2601060" y="5460025"/>
            <a:ext cx="674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This basic machinery lets us implement a scanner from a </a:t>
            </a:r>
            <a:r>
              <a:rPr lang="en-US" b="1" dirty="0" err="1"/>
              <a:t>RegEx</a:t>
            </a:r>
            <a:r>
              <a:rPr lang="en-US" b="1" dirty="0"/>
              <a:t> spec!</a:t>
            </a:r>
          </a:p>
        </p:txBody>
      </p:sp>
    </p:spTree>
    <p:extLst>
      <p:ext uri="{BB962C8B-B14F-4D97-AF65-F5344CB8AC3E}">
        <p14:creationId xmlns:p14="http://schemas.microsoft.com/office/powerpoint/2010/main" val="1433849091"/>
      </p:ext>
    </p:extLst>
  </p:cSld>
  <p:clrMapOvr>
    <a:masterClrMapping/>
  </p:clrMapOvr>
</p:sld>
</file>

<file path=ppt/slides/slide3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EA8C00-B2F3-4244-A580-BB7BF7827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32</a:t>
            </a:fld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2AE6A4F-C17A-42C2-AC68-65F505B5ED13}"/>
              </a:ext>
            </a:extLst>
          </p:cNvPr>
          <p:cNvSpPr/>
          <p:nvPr/>
        </p:nvSpPr>
        <p:spPr>
          <a:xfrm>
            <a:off x="2314322" y="2125801"/>
            <a:ext cx="157783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Scanner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000B1DF-694D-4311-9313-A2BD804106E3}"/>
              </a:ext>
            </a:extLst>
          </p:cNvPr>
          <p:cNvSpPr/>
          <p:nvPr/>
        </p:nvSpPr>
        <p:spPr>
          <a:xfrm>
            <a:off x="2306827" y="2845813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Parser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Syntactic analysis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6F2E19A-CF39-47D5-8D21-1A4231DB0A5B}"/>
              </a:ext>
            </a:extLst>
          </p:cNvPr>
          <p:cNvSpPr/>
          <p:nvPr/>
        </p:nvSpPr>
        <p:spPr>
          <a:xfrm>
            <a:off x="2306827" y="3437033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6BB9897-BBCC-4111-87EA-BDF4ED6D6388}"/>
              </a:ext>
            </a:extLst>
          </p:cNvPr>
          <p:cNvSpPr/>
          <p:nvPr/>
        </p:nvSpPr>
        <p:spPr>
          <a:xfrm>
            <a:off x="2314322" y="4007733"/>
            <a:ext cx="1577835" cy="4857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generation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6DA47B6-220D-4E9F-A8C2-A5F073A3FA98}"/>
              </a:ext>
            </a:extLst>
          </p:cNvPr>
          <p:cNvSpPr/>
          <p:nvPr/>
        </p:nvSpPr>
        <p:spPr>
          <a:xfrm>
            <a:off x="2314321" y="4674579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IR optimization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EB0969D-2B1A-4DF8-A2EE-0F567D04539D}"/>
              </a:ext>
            </a:extLst>
          </p:cNvPr>
          <p:cNvSpPr/>
          <p:nvPr/>
        </p:nvSpPr>
        <p:spPr>
          <a:xfrm>
            <a:off x="2314321" y="5245676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generation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354A2E4-1677-48C6-8F16-BF2008B51322}"/>
              </a:ext>
            </a:extLst>
          </p:cNvPr>
          <p:cNvSpPr/>
          <p:nvPr/>
        </p:nvSpPr>
        <p:spPr>
          <a:xfrm>
            <a:off x="2321818" y="5798353"/>
            <a:ext cx="1562843" cy="39740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optimization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8E39CF8-E2A9-4AD4-B1E4-59CA4C3B6E82}"/>
              </a:ext>
            </a:extLst>
          </p:cNvPr>
          <p:cNvSpPr/>
          <p:nvPr/>
        </p:nvSpPr>
        <p:spPr>
          <a:xfrm>
            <a:off x="2245068" y="6368908"/>
            <a:ext cx="1716343" cy="3795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Output code in 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EFCD4EC-A5D0-455D-BA6B-E0B7CEC2E944}"/>
              </a:ext>
            </a:extLst>
          </p:cNvPr>
          <p:cNvSpPr/>
          <p:nvPr/>
        </p:nvSpPr>
        <p:spPr>
          <a:xfrm>
            <a:off x="2245068" y="1335124"/>
            <a:ext cx="1716343" cy="5331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Source code in S (sequence of chars)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0EA7A5-A8A0-48E3-B0E9-56DD71052D15}"/>
              </a:ext>
            </a:extLst>
          </p:cNvPr>
          <p:cNvCxnSpPr>
            <a:stCxn id="31" idx="2"/>
            <a:endCxn id="23" idx="0"/>
          </p:cNvCxnSpPr>
          <p:nvPr/>
        </p:nvCxnSpPr>
        <p:spPr>
          <a:xfrm>
            <a:off x="3103239" y="1868243"/>
            <a:ext cx="0" cy="257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717F6B8-B7D3-43A9-84C4-EBED1DCBDA3C}"/>
              </a:ext>
            </a:extLst>
          </p:cNvPr>
          <p:cNvCxnSpPr>
            <a:cxnSpLocks/>
            <a:stCxn id="23" idx="2"/>
            <a:endCxn id="24" idx="0"/>
          </p:cNvCxnSpPr>
          <p:nvPr/>
        </p:nvCxnSpPr>
        <p:spPr>
          <a:xfrm>
            <a:off x="3103239" y="2515303"/>
            <a:ext cx="0" cy="330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0A8F9AE-8197-4283-A5FC-3EA49DE1D967}"/>
              </a:ext>
            </a:extLst>
          </p:cNvPr>
          <p:cNvCxnSpPr>
            <a:cxnSpLocks/>
            <a:stCxn id="24" idx="2"/>
            <a:endCxn id="25" idx="0"/>
          </p:cNvCxnSpPr>
          <p:nvPr/>
        </p:nvCxnSpPr>
        <p:spPr>
          <a:xfrm>
            <a:off x="3103239" y="3235315"/>
            <a:ext cx="0" cy="201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3BEEA22-5E01-4930-BB5E-60DE11E7807A}"/>
              </a:ext>
            </a:extLst>
          </p:cNvPr>
          <p:cNvCxnSpPr>
            <a:cxnSpLocks/>
            <a:stCxn id="25" idx="2"/>
            <a:endCxn id="26" idx="0"/>
          </p:cNvCxnSpPr>
          <p:nvPr/>
        </p:nvCxnSpPr>
        <p:spPr>
          <a:xfrm>
            <a:off x="3103239" y="3826535"/>
            <a:ext cx="0" cy="181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80625AD-35E3-4AA8-9B51-BD93D60C723C}"/>
              </a:ext>
            </a:extLst>
          </p:cNvPr>
          <p:cNvCxnSpPr>
            <a:cxnSpLocks/>
            <a:stCxn id="26" idx="2"/>
            <a:endCxn id="27" idx="0"/>
          </p:cNvCxnSpPr>
          <p:nvPr/>
        </p:nvCxnSpPr>
        <p:spPr>
          <a:xfrm flipH="1">
            <a:off x="3103239" y="4493483"/>
            <a:ext cx="1" cy="181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0589130-ED54-4272-8789-139299484CBE}"/>
              </a:ext>
            </a:extLst>
          </p:cNvPr>
          <p:cNvCxnSpPr>
            <a:cxnSpLocks/>
            <a:stCxn id="27" idx="2"/>
            <a:endCxn id="28" idx="0"/>
          </p:cNvCxnSpPr>
          <p:nvPr/>
        </p:nvCxnSpPr>
        <p:spPr>
          <a:xfrm>
            <a:off x="3103238" y="5054106"/>
            <a:ext cx="0" cy="191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677DEAD-A3EE-47D9-BB06-87DD4706F613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>
            <a:off x="3103239" y="5625203"/>
            <a:ext cx="1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DCDB0A4-3372-40A2-B758-0AC498AEA1C9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>
            <a:off x="3103239" y="6195758"/>
            <a:ext cx="0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D424441-419C-4DF2-A7CD-28204F1D48DF}"/>
              </a:ext>
            </a:extLst>
          </p:cNvPr>
          <p:cNvSpPr/>
          <p:nvPr/>
        </p:nvSpPr>
        <p:spPr>
          <a:xfrm>
            <a:off x="2314321" y="2125801"/>
            <a:ext cx="7157668" cy="389502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6D729-50EC-48C2-A398-96BC8CB85C00}"/>
              </a:ext>
            </a:extLst>
          </p:cNvPr>
          <p:cNvSpPr txBox="1"/>
          <p:nvPr/>
        </p:nvSpPr>
        <p:spPr>
          <a:xfrm>
            <a:off x="4182114" y="1890199"/>
            <a:ext cx="1432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Lexical Definition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C0C8903-3966-4ABF-9D94-1C6CF2FA8DF1}"/>
              </a:ext>
            </a:extLst>
          </p:cNvPr>
          <p:cNvSpPr txBox="1"/>
          <p:nvPr/>
        </p:nvSpPr>
        <p:spPr>
          <a:xfrm>
            <a:off x="5957821" y="1890199"/>
            <a:ext cx="1575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Lexical Recognition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981DB9-2AEA-4E18-83F2-15E9B430ACD5}"/>
              </a:ext>
            </a:extLst>
          </p:cNvPr>
          <p:cNvSpPr txBox="1"/>
          <p:nvPr/>
        </p:nvSpPr>
        <p:spPr>
          <a:xfrm>
            <a:off x="7906491" y="1890199"/>
            <a:ext cx="1097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Tokenization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660796-E463-7B25-8603-73F2CCC54A6C}"/>
              </a:ext>
            </a:extLst>
          </p:cNvPr>
          <p:cNvGrpSpPr/>
          <p:nvPr/>
        </p:nvGrpSpPr>
        <p:grpSpPr>
          <a:xfrm>
            <a:off x="2307697" y="2589252"/>
            <a:ext cx="7157668" cy="644983"/>
            <a:chOff x="783697" y="2589251"/>
            <a:chExt cx="7157668" cy="644983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AE20AC3-B991-4CC9-B59A-E56B4C454357}"/>
                </a:ext>
              </a:extLst>
            </p:cNvPr>
            <p:cNvSpPr/>
            <p:nvPr/>
          </p:nvSpPr>
          <p:spPr>
            <a:xfrm>
              <a:off x="783697" y="2844732"/>
              <a:ext cx="7157668" cy="389502"/>
            </a:xfrm>
            <a:prstGeom prst="roundRect">
              <a:avLst/>
            </a:prstGeom>
            <a:noFill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F86EF6E-7EA3-4C2C-BDC5-6431A67A403C}"/>
                </a:ext>
              </a:extLst>
            </p:cNvPr>
            <p:cNvSpPr txBox="1"/>
            <p:nvPr/>
          </p:nvSpPr>
          <p:spPr>
            <a:xfrm>
              <a:off x="2587340" y="2589251"/>
              <a:ext cx="16005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Syntactic Definition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CA0AB09-7973-4BCE-93AA-CED7E2CEE43E}"/>
                </a:ext>
              </a:extLst>
            </p:cNvPr>
            <p:cNvSpPr txBox="1"/>
            <p:nvPr/>
          </p:nvSpPr>
          <p:spPr>
            <a:xfrm>
              <a:off x="4363046" y="2589251"/>
              <a:ext cx="17433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Syntactic Recognition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5AF231D-3F84-4B16-BEC2-B85232F48D1B}"/>
                </a:ext>
              </a:extLst>
            </p:cNvPr>
            <p:cNvSpPr txBox="1"/>
            <p:nvPr/>
          </p:nvSpPr>
          <p:spPr>
            <a:xfrm>
              <a:off x="6588811" y="2589251"/>
              <a:ext cx="7115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/>
                <a:t>Parsing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766B502-5A03-4C2A-BDFB-A021C9CF92A1}"/>
              </a:ext>
            </a:extLst>
          </p:cNvPr>
          <p:cNvSpPr txBox="1"/>
          <p:nvPr/>
        </p:nvSpPr>
        <p:spPr>
          <a:xfrm rot="20740102">
            <a:off x="4482692" y="2939415"/>
            <a:ext cx="744627" cy="2807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7030A0"/>
                </a:solidFill>
                <a:latin typeface="Broadway" panose="04040905080B02020502" pitchFamily="82" charset="0"/>
                <a:cs typeface="MV Boli" panose="02000500030200090000" pitchFamily="2" charset="0"/>
              </a:rPr>
              <a:t>Now 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BF9E0F67-061B-4B45-8A5B-5AF0BC95A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993" y="2191353"/>
            <a:ext cx="395096" cy="317646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79AFE40-41AA-47D7-9B0E-470FDB932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300" y="2161536"/>
            <a:ext cx="395096" cy="317646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CC583C60-61BD-467A-91E0-72C454D3ECBC}"/>
              </a:ext>
            </a:extLst>
          </p:cNvPr>
          <p:cNvSpPr txBox="1"/>
          <p:nvPr/>
        </p:nvSpPr>
        <p:spPr>
          <a:xfrm rot="20740102">
            <a:off x="6135326" y="2952983"/>
            <a:ext cx="942887" cy="2807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7030A0"/>
                </a:solidFill>
                <a:latin typeface="Broadway" panose="04040905080B02020502" pitchFamily="82" charset="0"/>
                <a:cs typeface="MV Boli" panose="02000500030200090000" pitchFamily="2" charset="0"/>
              </a:rPr>
              <a:t>(Soon)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09C14C5-8811-47C7-AA3F-613E028E07C9}"/>
              </a:ext>
            </a:extLst>
          </p:cNvPr>
          <p:cNvSpPr txBox="1"/>
          <p:nvPr/>
        </p:nvSpPr>
        <p:spPr>
          <a:xfrm rot="20740102">
            <a:off x="7971083" y="2976916"/>
            <a:ext cx="942887" cy="2807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b="1" dirty="0">
                <a:solidFill>
                  <a:srgbClr val="7030A0"/>
                </a:solidFill>
                <a:latin typeface="Broadway" panose="04040905080B02020502" pitchFamily="82" charset="0"/>
                <a:cs typeface="MV Boli" panose="02000500030200090000" pitchFamily="2" charset="0"/>
              </a:rPr>
              <a:t>(Soon)</a:t>
            </a:r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id="{9FE12023-A3AD-46EF-9734-84834B85CDC6}"/>
              </a:ext>
            </a:extLst>
          </p:cNvPr>
          <p:cNvSpPr txBox="1">
            <a:spLocks/>
          </p:cNvSpPr>
          <p:nvPr/>
        </p:nvSpPr>
        <p:spPr>
          <a:xfrm>
            <a:off x="2152650" y="7974"/>
            <a:ext cx="7886700" cy="1143657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Lexical Analysis Done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3 Preview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3ABDCE-BBB0-D540-C607-78B5EC7FE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692" y="2135810"/>
            <a:ext cx="395096" cy="317646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8F38D06B-CF2E-4C77-EC6E-5E95D869A922}"/>
              </a:ext>
            </a:extLst>
          </p:cNvPr>
          <p:cNvSpPr/>
          <p:nvPr/>
        </p:nvSpPr>
        <p:spPr>
          <a:xfrm rot="282946">
            <a:off x="4912269" y="3759931"/>
            <a:ext cx="4490523" cy="2097749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073D8E-0777-27FD-5014-FC09D248E6A1}"/>
              </a:ext>
            </a:extLst>
          </p:cNvPr>
          <p:cNvSpPr txBox="1"/>
          <p:nvPr/>
        </p:nvSpPr>
        <p:spPr>
          <a:xfrm>
            <a:off x="6246826" y="4260689"/>
            <a:ext cx="1704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Naïve Approach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FED9FF-E3A2-3E3D-CEA8-A91A7FC9B522}"/>
              </a:ext>
            </a:extLst>
          </p:cNvPr>
          <p:cNvSpPr txBox="1"/>
          <p:nvPr/>
        </p:nvSpPr>
        <p:spPr>
          <a:xfrm>
            <a:off x="5379392" y="4646737"/>
            <a:ext cx="3611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“Just use a </a:t>
            </a:r>
            <a:r>
              <a:rPr lang="en-US" dirty="0" err="1"/>
              <a:t>RegEx</a:t>
            </a:r>
            <a:r>
              <a:rPr lang="en-US" dirty="0"/>
              <a:t> for all valid syntax”</a:t>
            </a:r>
          </a:p>
        </p:txBody>
      </p:sp>
    </p:spTree>
    <p:extLst>
      <p:ext uri="{BB962C8B-B14F-4D97-AF65-F5344CB8AC3E}">
        <p14:creationId xmlns:p14="http://schemas.microsoft.com/office/powerpoint/2010/main" val="322740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4" grpId="0"/>
      <p:bldP spid="65" grpId="0"/>
      <p:bldP spid="5" grpId="0" animBg="1"/>
      <p:bldP spid="6" grpId="0"/>
      <p:bldP spid="7" grpId="0"/>
    </p:bldLst>
  </p:timing>
</p:sld>
</file>

<file path=ppt/slides/slide33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0CABAED-7E29-46AB-A175-652503A16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Regular Languages Lack Strength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How Languages are Defined: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8B817AA-3EDD-41FF-8D8A-9E3CCCEFE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1" y="1600201"/>
            <a:ext cx="4800600" cy="864182"/>
          </a:xfrm>
        </p:spPr>
        <p:txBody>
          <a:bodyPr>
            <a:normAutofit/>
          </a:bodyPr>
          <a:lstStyle/>
          <a:p>
            <a:r>
              <a:rPr lang="en-US" dirty="0"/>
              <a:t>Our </a:t>
            </a:r>
            <a:r>
              <a:rPr lang="en-US" dirty="0" err="1"/>
              <a:t>RegEx</a:t>
            </a:r>
            <a:r>
              <a:rPr lang="en-US" dirty="0"/>
              <a:t>-based scanner can emit a stream of tokens: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12DCCFF-AA95-4B71-BD14-F330D2F2FFE6}"/>
              </a:ext>
            </a:extLst>
          </p:cNvPr>
          <p:cNvSpPr/>
          <p:nvPr/>
        </p:nvSpPr>
        <p:spPr>
          <a:xfrm>
            <a:off x="1890471" y="5018129"/>
            <a:ext cx="579338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dirty="0"/>
              <a:t>Observation: scanner ignores token order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D149DC2-AA7C-42EC-AD93-5C322B405CA9}"/>
              </a:ext>
            </a:extLst>
          </p:cNvPr>
          <p:cNvSpPr/>
          <p:nvPr/>
        </p:nvSpPr>
        <p:spPr>
          <a:xfrm>
            <a:off x="3369861" y="4059781"/>
            <a:ext cx="630906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ID: Y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F754D84-9631-46BD-A94F-D65E1074B448}"/>
              </a:ext>
            </a:extLst>
          </p:cNvPr>
          <p:cNvSpPr/>
          <p:nvPr/>
        </p:nvSpPr>
        <p:spPr>
          <a:xfrm>
            <a:off x="2672941" y="4073160"/>
            <a:ext cx="639898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ID: X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E9452A1-FDAF-4D07-BCF3-2A641AED14D0}"/>
              </a:ext>
            </a:extLst>
          </p:cNvPr>
          <p:cNvSpPr/>
          <p:nvPr/>
        </p:nvSpPr>
        <p:spPr>
          <a:xfrm>
            <a:off x="4039399" y="4053376"/>
            <a:ext cx="744685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ASSIGN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E3517B6-06B6-4052-8B99-F31B2BDC9651}"/>
              </a:ext>
            </a:extLst>
          </p:cNvPr>
          <p:cNvSpPr txBox="1"/>
          <p:nvPr/>
        </p:nvSpPr>
        <p:spPr>
          <a:xfrm>
            <a:off x="1906494" y="2619818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Char Stream</a:t>
            </a:r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8EC3ADA-081E-4DE7-B7A9-095B83BDE9A9}"/>
              </a:ext>
            </a:extLst>
          </p:cNvPr>
          <p:cNvSpPr txBox="1"/>
          <p:nvPr/>
        </p:nvSpPr>
        <p:spPr>
          <a:xfrm>
            <a:off x="1917975" y="3622823"/>
            <a:ext cx="1483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u="sng" dirty="0"/>
              <a:t>Token Stream</a:t>
            </a:r>
            <a:endParaRPr lang="en-US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12960AF-9E25-4475-8F90-DC24343B1ABD}"/>
              </a:ext>
            </a:extLst>
          </p:cNvPr>
          <p:cNvSpPr/>
          <p:nvPr/>
        </p:nvSpPr>
        <p:spPr>
          <a:xfrm>
            <a:off x="4840701" y="4063323"/>
            <a:ext cx="630906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ID: Z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7B3DB09-71E1-40D5-97FD-8F976E1E592C}"/>
              </a:ext>
            </a:extLst>
          </p:cNvPr>
          <p:cNvSpPr/>
          <p:nvPr/>
        </p:nvSpPr>
        <p:spPr>
          <a:xfrm>
            <a:off x="5567255" y="4066865"/>
            <a:ext cx="687927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PLUS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E8EB005-EEA1-4BD2-9F95-CCEAAF238CCF}"/>
              </a:ext>
            </a:extLst>
          </p:cNvPr>
          <p:cNvSpPr txBox="1"/>
          <p:nvPr/>
        </p:nvSpPr>
        <p:spPr>
          <a:xfrm>
            <a:off x="2975047" y="3112517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9724964-31C3-4821-8F75-F6DC6A8C67F6}"/>
              </a:ext>
            </a:extLst>
          </p:cNvPr>
          <p:cNvSpPr txBox="1"/>
          <p:nvPr/>
        </p:nvSpPr>
        <p:spPr>
          <a:xfrm>
            <a:off x="3255789" y="3112517"/>
            <a:ext cx="368049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\t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4AC9048-51BC-4A45-BC01-ED43D1F661A4}"/>
              </a:ext>
            </a:extLst>
          </p:cNvPr>
          <p:cNvSpPr txBox="1"/>
          <p:nvPr/>
        </p:nvSpPr>
        <p:spPr>
          <a:xfrm>
            <a:off x="3727915" y="3112517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71F6A99-D909-4D90-9375-3E336D5CB97D}"/>
              </a:ext>
            </a:extLst>
          </p:cNvPr>
          <p:cNvSpPr txBox="1"/>
          <p:nvPr/>
        </p:nvSpPr>
        <p:spPr>
          <a:xfrm>
            <a:off x="4040558" y="3112517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19543E3-54F6-49BD-9BFB-05A7C002A782}"/>
              </a:ext>
            </a:extLst>
          </p:cNvPr>
          <p:cNvSpPr txBox="1"/>
          <p:nvPr/>
        </p:nvSpPr>
        <p:spPr>
          <a:xfrm>
            <a:off x="4693448" y="3112517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CACFAC7-6C5B-4445-8C37-E8E17C656F20}"/>
              </a:ext>
            </a:extLst>
          </p:cNvPr>
          <p:cNvSpPr txBox="1"/>
          <p:nvPr/>
        </p:nvSpPr>
        <p:spPr>
          <a:xfrm>
            <a:off x="4380045" y="3112517"/>
            <a:ext cx="230191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C948A52-2D29-4B5B-BB40-E54C9CF70BD2}"/>
              </a:ext>
            </a:extLst>
          </p:cNvPr>
          <p:cNvSpPr txBox="1"/>
          <p:nvPr/>
        </p:nvSpPr>
        <p:spPr>
          <a:xfrm>
            <a:off x="5037231" y="3116058"/>
            <a:ext cx="505908" cy="295466"/>
          </a:xfrm>
          <a:prstGeom prst="rect">
            <a:avLst/>
          </a:prstGeom>
          <a:noFill/>
          <a:ln>
            <a:solidFill>
              <a:schemeClr val="dk1"/>
            </a:solidFill>
          </a:ln>
        </p:spPr>
        <p:txBody>
          <a:bodyPr wrap="none" lIns="45720" tIns="9144" rIns="45720" bIns="9144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EOF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06A6E8F-C3C7-4070-8161-CD19DD1329D0}"/>
              </a:ext>
            </a:extLst>
          </p:cNvPr>
          <p:cNvSpPr/>
          <p:nvPr/>
        </p:nvSpPr>
        <p:spPr>
          <a:xfrm>
            <a:off x="1794468" y="5469286"/>
            <a:ext cx="890602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dirty="0">
                <a:solidFill>
                  <a:srgbClr val="B686DA"/>
                </a:solidFill>
              </a:rPr>
              <a:t>Audience Q: Could you enforce construct order another </a:t>
            </a:r>
            <a:r>
              <a:rPr lang="en-US" sz="2600" b="1" dirty="0" err="1">
                <a:solidFill>
                  <a:srgbClr val="B686DA"/>
                </a:solidFill>
              </a:rPr>
              <a:t>RegEx</a:t>
            </a:r>
            <a:r>
              <a:rPr lang="en-US" sz="2600" b="1" dirty="0">
                <a:solidFill>
                  <a:srgbClr val="B686DA"/>
                </a:solidFill>
              </a:rPr>
              <a:t>?</a:t>
            </a:r>
          </a:p>
        </p:txBody>
      </p:sp>
      <p:pic>
        <p:nvPicPr>
          <p:cNvPr id="72" name="Picture 2" descr="Related image">
            <a:extLst>
              <a:ext uri="{FF2B5EF4-FFF2-40B4-BE49-F238E27FC236}">
                <a16:creationId xmlns:a16="http://schemas.microsoft.com/office/drawing/2014/main" id="{464D1519-12EF-421A-A78E-E4A2A4A1B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66" y="2498609"/>
            <a:ext cx="3061864" cy="181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83B2D3C-4267-4FD2-9687-BCABCA05CDA0}"/>
              </a:ext>
            </a:extLst>
          </p:cNvPr>
          <p:cNvSpPr/>
          <p:nvPr/>
        </p:nvSpPr>
        <p:spPr>
          <a:xfrm>
            <a:off x="8027109" y="4278027"/>
            <a:ext cx="1679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Cute, but weak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573468D-4E82-47AF-8927-8D8212008FC9}"/>
              </a:ext>
            </a:extLst>
          </p:cNvPr>
          <p:cNvSpPr/>
          <p:nvPr/>
        </p:nvSpPr>
        <p:spPr>
          <a:xfrm>
            <a:off x="6357158" y="4059781"/>
            <a:ext cx="687927" cy="5804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926BE4-A34D-4B8C-8D3C-E97018B0AC20}"/>
              </a:ext>
            </a:extLst>
          </p:cNvPr>
          <p:cNvSpPr txBox="1"/>
          <p:nvPr/>
        </p:nvSpPr>
        <p:spPr>
          <a:xfrm>
            <a:off x="2203040" y="5944431"/>
            <a:ext cx="163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Answer: Nope!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0AF1B0-70B6-454B-ACE4-DEE21C56982D}"/>
              </a:ext>
            </a:extLst>
          </p:cNvPr>
          <p:cNvSpPr txBox="1"/>
          <p:nvPr/>
        </p:nvSpPr>
        <p:spPr>
          <a:xfrm>
            <a:off x="3717529" y="5944431"/>
            <a:ext cx="670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RegEx</a:t>
            </a:r>
            <a:r>
              <a:rPr lang="en-US" dirty="0"/>
              <a:t> simply can’t capture all PL structures (e.g. parentheses nesting)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2CD8F1C-9BB5-43FC-9E68-3C568DA9FA6A}"/>
                  </a:ext>
                </a:extLst>
              </p14:cNvPr>
              <p14:cNvContentPartPr/>
              <p14:nvPr/>
            </p14:nvContentPartPr>
            <p14:xfrm>
              <a:off x="4663560" y="3989160"/>
              <a:ext cx="43920" cy="38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2CD8F1C-9BB5-43FC-9E68-3C568DA9FA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54200" y="3979800"/>
                <a:ext cx="62640" cy="5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693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30" grpId="0"/>
      <p:bldP spid="34" grpId="0" animBg="1"/>
      <p:bldP spid="36" grpId="0" animBg="1"/>
      <p:bldP spid="37" grpId="0" animBg="1"/>
      <p:bldP spid="40" grpId="0"/>
      <p:bldP spid="41" grpId="0"/>
      <p:bldP spid="42" grpId="0" animBg="1"/>
      <p:bldP spid="4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/>
      <p:bldP spid="24" grpId="0" animBg="1"/>
      <p:bldP spid="3" grpId="0"/>
      <p:bldP spid="25" grpId="0"/>
    </p:bldLst>
  </p:timing>
</p:sld>
</file>

<file path=ppt/slides/slide3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Defining Languages with Grammars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1" y="1672870"/>
            <a:ext cx="3660628" cy="4525963"/>
          </a:xfrm>
        </p:spPr>
        <p:txBody>
          <a:bodyPr/>
          <a:lstStyle/>
          <a:p>
            <a:r>
              <a:rPr lang="en-US" dirty="0"/>
              <a:t>A set of (recursive) rewriting rules to rewrite sequence of symbols</a:t>
            </a:r>
          </a:p>
          <a:p>
            <a:r>
              <a:rPr lang="en-US" dirty="0"/>
              <a:t>Any “completed” sequence represents a string in the language</a:t>
            </a:r>
          </a:p>
        </p:txBody>
      </p:sp>
      <p:pic>
        <p:nvPicPr>
          <p:cNvPr id="4098" name="Picture 2" descr="http://images.sodahead.com/polls/001397231/grammar1_xlarg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320" y="1910672"/>
            <a:ext cx="3419320" cy="314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78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Defining Languages with Grammars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6B66135-8590-4020-BF98-4B6AF6E27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1" y="1672870"/>
            <a:ext cx="3660628" cy="4525963"/>
          </a:xfrm>
        </p:spPr>
        <p:txBody>
          <a:bodyPr/>
          <a:lstStyle/>
          <a:p>
            <a:r>
              <a:rPr lang="en-US" dirty="0"/>
              <a:t>A set of (recursive) rewriting rules to rewrite sequence of symbols</a:t>
            </a:r>
          </a:p>
          <a:p>
            <a:r>
              <a:rPr lang="en-US" dirty="0"/>
              <a:t>Any “completed” sequence represents a string in the language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2A6677E-AF77-45BA-9B7A-61934E31177D}"/>
              </a:ext>
            </a:extLst>
          </p:cNvPr>
          <p:cNvGrpSpPr/>
          <p:nvPr/>
        </p:nvGrpSpPr>
        <p:grpSpPr>
          <a:xfrm>
            <a:off x="5973747" y="2198194"/>
            <a:ext cx="5196865" cy="2664477"/>
            <a:chOff x="4449746" y="2198193"/>
            <a:chExt cx="5196865" cy="266447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F3C45A-1E84-46F7-8AD5-CC8A470B2506}"/>
                </a:ext>
              </a:extLst>
            </p:cNvPr>
            <p:cNvSpPr/>
            <p:nvPr/>
          </p:nvSpPr>
          <p:spPr>
            <a:xfrm>
              <a:off x="4765774" y="2198193"/>
              <a:ext cx="4293441" cy="26644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ontent Placeholder 2">
                  <a:extLst>
                    <a:ext uri="{FF2B5EF4-FFF2-40B4-BE49-F238E27FC236}">
                      <a16:creationId xmlns:a16="http://schemas.microsoft.com/office/drawing/2014/main" id="{43B7E75B-8245-49D6-8575-74980C058A2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449746" y="2387435"/>
                  <a:ext cx="5196865" cy="220273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dirty="0"/>
                    <a:t>     CFG = (</a:t>
                  </a:r>
                  <a:r>
                    <a:rPr lang="en-US" dirty="0">
                      <a:latin typeface="Century" panose="02040604050505020304" pitchFamily="18" charset="0"/>
                    </a:rPr>
                    <a:t>N,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xmlns:a="http://schemas.openxmlformats.org/drawingml/2006/main"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a14:m>
                  <a:r>
                    <a:rPr lang="en-US" dirty="0">
                      <a:latin typeface="Century" panose="02040604050505020304" pitchFamily="18" charset="0"/>
                    </a:rPr>
                    <a:t>,P,S</a:t>
                  </a:r>
                  <a:r>
                    <a:rPr lang="en-US" dirty="0"/>
                    <a:t>) where:</a:t>
                  </a:r>
                </a:p>
                <a:p>
                  <a:pPr lvl="1"/>
                  <a:r>
                    <a:rPr lang="en-US" dirty="0">
                      <a:latin typeface="Century" panose="02040604050505020304" pitchFamily="18" charset="0"/>
                    </a:rPr>
                    <a:t>N</a:t>
                  </a:r>
                  <a:r>
                    <a:rPr lang="en-US" dirty="0"/>
                    <a:t>: set of nonterminal symbols</a:t>
                  </a:r>
                </a:p>
                <a:p>
                  <a:pPr lvl="1"/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xmlns:a="http://schemas.openxmlformats.org/drawingml/2006/main" lang="el-GR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a14:m>
                  <a:r>
                    <a:rPr lang="en-US" dirty="0"/>
                    <a:t>: set of terminal symbols</a:t>
                  </a:r>
                </a:p>
                <a:p>
                  <a:pPr lvl="1"/>
                  <a:r>
                    <a:rPr lang="en-US" dirty="0">
                      <a:latin typeface="Century" panose="02040604050505020304" pitchFamily="18" charset="0"/>
                    </a:rPr>
                    <a:t>P</a:t>
                  </a:r>
                  <a:r>
                    <a:rPr lang="en-US" dirty="0"/>
                    <a:t>: set of productions</a:t>
                  </a:r>
                </a:p>
                <a:p>
                  <a:pPr lvl="1"/>
                  <a:r>
                    <a:rPr lang="en-US" dirty="0">
                      <a:latin typeface="Century" panose="02040604050505020304" pitchFamily="18" charset="0"/>
                    </a:rPr>
                    <a:t>S</a:t>
                  </a:r>
                  <a:r>
                    <a:rPr lang="en-US" dirty="0"/>
                    <a:t>: start nonterminal in </a:t>
                  </a:r>
                  <a:r>
                    <a:rPr lang="en-US" dirty="0">
                      <a:latin typeface="Century" panose="02040604050505020304" pitchFamily="18" charset="0"/>
                    </a:rPr>
                    <a:t>N</a:t>
                  </a:r>
                </a:p>
                <a:p>
                  <a:pPr marL="457200" lvl="1" indent="0">
                    <a:buNone/>
                  </a:pPr>
                  <a:endParaRPr lang="en-US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10" name="Content Placeholder 2">
                  <a:extLst>
                    <a:ext uri="{FF2B5EF4-FFF2-40B4-BE49-F238E27FC236}">
                      <a16:creationId xmlns:a16="http://schemas.microsoft.com/office/drawing/2014/main" id="{43B7E75B-8245-49D6-8575-74980C058A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49746" y="2387435"/>
                  <a:ext cx="5196865" cy="2202734"/>
                </a:xfrm>
                <a:prstGeom prst="rect">
                  <a:avLst/>
                </a:prstGeom>
                <a:blipFill>
                  <a:blip r:embed="rId3"/>
                  <a:stretch>
                    <a:fillRect t="-554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A461B37-E09C-4BF7-8911-E5F65135BFB4}"/>
              </a:ext>
            </a:extLst>
          </p:cNvPr>
          <p:cNvSpPr/>
          <p:nvPr/>
        </p:nvSpPr>
        <p:spPr>
          <a:xfrm>
            <a:off x="5759255" y="3968622"/>
            <a:ext cx="877921" cy="1188098"/>
          </a:xfrm>
          <a:custGeom>
            <a:avLst/>
            <a:gdLst>
              <a:gd name="connsiteX0" fmla="*/ 262859 w 636084"/>
              <a:gd name="connsiteY0" fmla="*/ 1188098 h 1188098"/>
              <a:gd name="connsiteX1" fmla="*/ 14043 w 636084"/>
              <a:gd name="connsiteY1" fmla="*/ 864637 h 1188098"/>
              <a:gd name="connsiteX2" fmla="*/ 636084 w 636084"/>
              <a:gd name="connsiteY2" fmla="*/ 0 h 1188098"/>
              <a:gd name="connsiteX0" fmla="*/ 0 w 373225"/>
              <a:gd name="connsiteY0" fmla="*/ 1188098 h 1188098"/>
              <a:gd name="connsiteX1" fmla="*/ 373225 w 373225"/>
              <a:gd name="connsiteY1" fmla="*/ 0 h 1188098"/>
              <a:gd name="connsiteX0" fmla="*/ 374943 w 748168"/>
              <a:gd name="connsiteY0" fmla="*/ 1188098 h 1188098"/>
              <a:gd name="connsiteX1" fmla="*/ 748168 w 748168"/>
              <a:gd name="connsiteY1" fmla="*/ 0 h 1188098"/>
              <a:gd name="connsiteX0" fmla="*/ 504696 w 877921"/>
              <a:gd name="connsiteY0" fmla="*/ 1188098 h 1188098"/>
              <a:gd name="connsiteX1" fmla="*/ 877921 w 877921"/>
              <a:gd name="connsiteY1" fmla="*/ 0 h 1188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77921" h="1188098">
                <a:moveTo>
                  <a:pt x="504696" y="1188098"/>
                </a:moveTo>
                <a:cubicBezTo>
                  <a:pt x="-471909" y="711200"/>
                  <a:pt x="143913" y="172098"/>
                  <a:pt x="877921" y="0"/>
                </a:cubicBezTo>
              </a:path>
            </a:pathLst>
          </a:custGeom>
          <a:noFill/>
          <a:ln w="25400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A3EF52-886F-44CF-9589-02A37363BB37}"/>
              </a:ext>
            </a:extLst>
          </p:cNvPr>
          <p:cNvSpPr txBox="1"/>
          <p:nvPr/>
        </p:nvSpPr>
        <p:spPr>
          <a:xfrm>
            <a:off x="6344822" y="4951449"/>
            <a:ext cx="38266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Rules where</a:t>
            </a:r>
          </a:p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LHS: a single nonterminal symbol</a:t>
            </a:r>
          </a:p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RHS: a sequence of any symbols</a:t>
            </a:r>
          </a:p>
        </p:txBody>
      </p:sp>
    </p:spTree>
    <p:extLst>
      <p:ext uri="{BB962C8B-B14F-4D97-AF65-F5344CB8AC3E}">
        <p14:creationId xmlns:p14="http://schemas.microsoft.com/office/powerpoint/2010/main" val="320666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3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Defining Languages with Grammars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1DED878-AA7D-474F-B2E8-0F0F67E717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72870"/>
                <a:ext cx="444786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Example: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N</a:t>
                </a:r>
                <a:r>
                  <a:rPr lang="en-US" dirty="0"/>
                  <a:t> = {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}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= { </a:t>
                </a:r>
                <a:r>
                  <a:rPr lang="en-US" b="1" dirty="0"/>
                  <a:t>(</a:t>
                </a:r>
                <a:r>
                  <a:rPr lang="en-US" dirty="0"/>
                  <a:t>, </a:t>
                </a:r>
                <a:r>
                  <a:rPr lang="en-US" b="1" dirty="0"/>
                  <a:t>)</a:t>
                </a:r>
                <a:r>
                  <a:rPr lang="en-US" dirty="0"/>
                  <a:t> }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S</a:t>
                </a:r>
                <a:r>
                  <a:rPr lang="en-US" dirty="0"/>
                  <a:t> =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P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xmlns:a="http://schemas.openxmlformats.org/drawingml/2006/main"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1: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→(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2: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  </m:t>
                            </m:r>
                            <m:r>
                              <a:rPr xmlns:a="http://schemas.openxmlformats.org/drawingml/2006/main"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𝜺</m:t>
                            </m:r>
                            <m:r>
                              <a:rPr xmlns:a="http://schemas.openxmlformats.org/drawingml/2006/main"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1DED878-AA7D-474F-B2E8-0F0F67E717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72870"/>
                <a:ext cx="4447860" cy="4525963"/>
              </a:xfrm>
              <a:blipFill>
                <a:blip r:embed="rId3"/>
                <a:stretch>
                  <a:fillRect l="-2740" t="-2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4D59F2A-2AFF-4C85-B8E7-64686F47E6D2}"/>
              </a:ext>
            </a:extLst>
          </p:cNvPr>
          <p:cNvGrpSpPr/>
          <p:nvPr/>
        </p:nvGrpSpPr>
        <p:grpSpPr>
          <a:xfrm>
            <a:off x="5973747" y="2198194"/>
            <a:ext cx="5196865" cy="2664477"/>
            <a:chOff x="4449746" y="2198193"/>
            <a:chExt cx="5196865" cy="266447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53B1B68-9B20-4C7B-B117-A3A8162B70C3}"/>
                </a:ext>
              </a:extLst>
            </p:cNvPr>
            <p:cNvSpPr/>
            <p:nvPr/>
          </p:nvSpPr>
          <p:spPr>
            <a:xfrm>
              <a:off x="4765774" y="2198193"/>
              <a:ext cx="4293441" cy="26644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BAB2351A-34A6-42AB-872E-E9CB9E00411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449746" y="2387435"/>
                  <a:ext cx="5196865" cy="220273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dirty="0"/>
                    <a:t>     CFG = (</a:t>
                  </a:r>
                  <a:r>
                    <a:rPr lang="en-US" dirty="0">
                      <a:latin typeface="Century" panose="02040604050505020304" pitchFamily="18" charset="0"/>
                    </a:rPr>
                    <a:t>N,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xmlns:a="http://schemas.openxmlformats.org/drawingml/2006/main"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a14:m>
                  <a:r>
                    <a:rPr lang="en-US" dirty="0">
                      <a:latin typeface="Century" panose="02040604050505020304" pitchFamily="18" charset="0"/>
                    </a:rPr>
                    <a:t>,P,S</a:t>
                  </a:r>
                  <a:r>
                    <a:rPr lang="en-US" dirty="0"/>
                    <a:t>) where:</a:t>
                  </a:r>
                </a:p>
                <a:p>
                  <a:pPr lvl="1"/>
                  <a:r>
                    <a:rPr lang="en-US" dirty="0">
                      <a:latin typeface="Century" panose="02040604050505020304" pitchFamily="18" charset="0"/>
                    </a:rPr>
                    <a:t>N</a:t>
                  </a:r>
                  <a:r>
                    <a:rPr lang="en-US" dirty="0"/>
                    <a:t>: set of nonterminal symbols</a:t>
                  </a:r>
                </a:p>
                <a:p>
                  <a:pPr lvl="1"/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xmlns:a="http://schemas.openxmlformats.org/drawingml/2006/main" lang="el-GR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a14:m>
                  <a:r>
                    <a:rPr lang="en-US" dirty="0"/>
                    <a:t>: set of terminal symbols</a:t>
                  </a:r>
                </a:p>
                <a:p>
                  <a:pPr lvl="1"/>
                  <a:r>
                    <a:rPr lang="en-US" dirty="0">
                      <a:latin typeface="Century" panose="02040604050505020304" pitchFamily="18" charset="0"/>
                    </a:rPr>
                    <a:t>P</a:t>
                  </a:r>
                  <a:r>
                    <a:rPr lang="en-US" dirty="0"/>
                    <a:t>: set of productions</a:t>
                  </a:r>
                </a:p>
                <a:p>
                  <a:pPr lvl="1"/>
                  <a:r>
                    <a:rPr lang="en-US" dirty="0">
                      <a:latin typeface="Century" panose="02040604050505020304" pitchFamily="18" charset="0"/>
                    </a:rPr>
                    <a:t>S</a:t>
                  </a:r>
                  <a:r>
                    <a:rPr lang="en-US" dirty="0"/>
                    <a:t>: start nonterminal in </a:t>
                  </a:r>
                  <a:r>
                    <a:rPr lang="en-US" dirty="0">
                      <a:latin typeface="Century" panose="02040604050505020304" pitchFamily="18" charset="0"/>
                    </a:rPr>
                    <a:t>N</a:t>
                  </a:r>
                </a:p>
                <a:p>
                  <a:pPr marL="457200" lvl="1" indent="0">
                    <a:buNone/>
                  </a:pPr>
                  <a:endParaRPr lang="en-US" dirty="0"/>
                </a:p>
              </p:txBody>
            </p:sp>
          </mc:Choice>
          <mc:Fallback xmlns:p14="http://schemas.microsoft.com/office/powerpoint/2010/main" xmlns:a16="http://schemas.microsoft.com/office/drawing/2014/main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BAB2351A-34A6-42AB-872E-E9CB9E0041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49746" y="2387435"/>
                  <a:ext cx="5196865" cy="2202734"/>
                </a:xfrm>
                <a:prstGeom prst="rect">
                  <a:avLst/>
                </a:prstGeom>
                <a:blipFill>
                  <a:blip r:embed="rId4"/>
                  <a:stretch>
                    <a:fillRect t="-554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01373876"/>
      </p:ext>
    </p:extLst>
  </p:cSld>
  <p:clrMapOvr>
    <a:masterClrMapping/>
  </p:clrMapOvr>
</p:sld>
</file>

<file path=ppt/slides/slide37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Defining Languages with Grammars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72870"/>
                <a:ext cx="444786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Example: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N</a:t>
                </a:r>
                <a:r>
                  <a:rPr lang="en-US" dirty="0"/>
                  <a:t> = {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}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= { </a:t>
                </a:r>
                <a:r>
                  <a:rPr lang="en-US" b="1" dirty="0"/>
                  <a:t>(</a:t>
                </a:r>
                <a:r>
                  <a:rPr lang="en-US" dirty="0"/>
                  <a:t>, </a:t>
                </a:r>
                <a:r>
                  <a:rPr lang="en-US" b="1" dirty="0"/>
                  <a:t>)</a:t>
                </a:r>
                <a:r>
                  <a:rPr lang="en-US" dirty="0"/>
                  <a:t> }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S</a:t>
                </a:r>
                <a:r>
                  <a:rPr lang="en-US" dirty="0"/>
                  <a:t> =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P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xmlns:a="http://schemas.openxmlformats.org/drawingml/2006/main"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1: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→(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2: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  </m:t>
                            </m:r>
                            <m:r>
                              <a:rPr xmlns:a="http://schemas.openxmlformats.org/drawingml/2006/main"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𝜺</m:t>
                            </m:r>
                            <m:r>
                              <a:rPr xmlns:a="http://schemas.openxmlformats.org/drawingml/2006/main"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72870"/>
                <a:ext cx="4447860" cy="4525963"/>
              </a:xfrm>
              <a:blipFill>
                <a:blip r:embed="rId3"/>
                <a:stretch>
                  <a:fillRect l="-2740" t="-2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8B76BE4-2BC1-4E0D-A140-BB0AEDBE259A}"/>
              </a:ext>
            </a:extLst>
          </p:cNvPr>
          <p:cNvSpPr/>
          <p:nvPr/>
        </p:nvSpPr>
        <p:spPr>
          <a:xfrm>
            <a:off x="5724245" y="1610424"/>
            <a:ext cx="299062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/>
              <a:t>Producing a string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CD2810-270B-41DB-A1F1-4CB89163B22E}"/>
              </a:ext>
            </a:extLst>
          </p:cNvPr>
          <p:cNvSpPr/>
          <p:nvPr/>
        </p:nvSpPr>
        <p:spPr>
          <a:xfrm>
            <a:off x="7152885" y="2293594"/>
            <a:ext cx="2436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Begin with start symbol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DAC385-D514-4398-83B2-D8ECE86F3768}"/>
              </a:ext>
            </a:extLst>
          </p:cNvPr>
          <p:cNvSpPr/>
          <p:nvPr/>
        </p:nvSpPr>
        <p:spPr>
          <a:xfrm>
            <a:off x="6114646" y="2299651"/>
            <a:ext cx="3930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  <a:endParaRPr lang="en-US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8BF06D7-7E10-43EE-8457-57F7B4F1A13B}"/>
                  </a:ext>
                </a:extLst>
              </p:cNvPr>
              <p:cNvSpPr/>
              <p:nvPr/>
            </p:nvSpPr>
            <p:spPr>
              <a:xfrm>
                <a:off x="7272574" y="2836719"/>
                <a:ext cx="301601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accent1"/>
                    </a:solidFill>
                  </a:rPr>
                  <a:t>Apply production P1 </a:t>
                </a:r>
              </a:p>
              <a:p>
                <a:r>
                  <a:rPr lang="en-US" dirty="0">
                    <a:solidFill>
                      <a:schemeClr val="accent1"/>
                    </a:solidFill>
                  </a:rPr>
                  <a:t>(a </a:t>
                </a:r>
                <a:r>
                  <a:rPr lang="en-US" i="1" dirty="0">
                    <a:solidFill>
                      <a:schemeClr val="accent1"/>
                    </a:solidFill>
                  </a:rPr>
                  <a:t>derivation step, denoted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</a:rPr>
                  <a:t>)</a:t>
                </a: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8BF06D7-7E10-43EE-8457-57F7B4F1A1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574" y="2836719"/>
                <a:ext cx="3016018" cy="646331"/>
              </a:xfrm>
              <a:prstGeom prst="rect">
                <a:avLst/>
              </a:prstGeom>
              <a:blipFill>
                <a:blip r:embed="rId4"/>
                <a:stretch>
                  <a:fillRect l="-1616" t="-4717" r="-101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0449236-D5F5-4C61-8A90-EEA2C5A1DBA0}"/>
                  </a:ext>
                </a:extLst>
              </p:cNvPr>
              <p:cNvSpPr/>
              <p:nvPr/>
            </p:nvSpPr>
            <p:spPr>
              <a:xfrm>
                <a:off x="5677989" y="2895992"/>
                <a:ext cx="1650773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→( </m:t>
                      </m:r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6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0449236-D5F5-4C61-8A90-EEA2C5A1DB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989" y="2895992"/>
                <a:ext cx="1650773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9FE5513-EF52-420E-8D80-9AF9482CF762}"/>
                  </a:ext>
                </a:extLst>
              </p:cNvPr>
              <p:cNvSpPr/>
              <p:nvPr/>
            </p:nvSpPr>
            <p:spPr>
              <a:xfrm>
                <a:off x="5938797" y="3536693"/>
                <a:ext cx="898066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sz="2600" b="1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lang="en-US" sz="2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xmlns:a="http://schemas.openxmlformats.org/drawingml/2006/main" lang="en-US" sz="2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xmlns:a="http://schemas.openxmlformats.org/drawingml/2006/main" lang="en-US" sz="2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600" b="1" dirty="0"/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9FE5513-EF52-420E-8D80-9AF9482CF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8797" y="3536693"/>
                <a:ext cx="898066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FAE4F2EB-848C-4CEB-9D0F-F3A6EAF42604}"/>
              </a:ext>
            </a:extLst>
          </p:cNvPr>
          <p:cNvSpPr/>
          <p:nvPr/>
        </p:nvSpPr>
        <p:spPr>
          <a:xfrm>
            <a:off x="7244581" y="3526183"/>
            <a:ext cx="2443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Get a new symbol string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21AEBC-2ABF-4A64-ABBF-1058A3482A78}"/>
              </a:ext>
            </a:extLst>
          </p:cNvPr>
          <p:cNvSpPr/>
          <p:nvPr/>
        </p:nvSpPr>
        <p:spPr>
          <a:xfrm>
            <a:off x="7241468" y="4210848"/>
            <a:ext cx="2648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Apply production P1 again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CB80B1-37A2-404D-A684-941B6CD1790D}"/>
              </a:ext>
            </a:extLst>
          </p:cNvPr>
          <p:cNvSpPr/>
          <p:nvPr/>
        </p:nvSpPr>
        <p:spPr>
          <a:xfrm>
            <a:off x="7250801" y="4627190"/>
            <a:ext cx="2443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Get a new symbol string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705A066-E52B-435E-B804-37C13D9696B9}"/>
                  </a:ext>
                </a:extLst>
              </p:cNvPr>
              <p:cNvSpPr/>
              <p:nvPr/>
            </p:nvSpPr>
            <p:spPr>
              <a:xfrm>
                <a:off x="5677989" y="4143186"/>
                <a:ext cx="1650773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→( </m:t>
                      </m:r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)</m:t>
                      </m:r>
                    </m:oMath>
                  </m:oMathPara>
                </a14:m>
                <a:endParaRPr lang="en-US" sz="26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705A066-E52B-435E-B804-37C13D9696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989" y="4143186"/>
                <a:ext cx="1650773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F617E63-2D0C-42B3-AA0C-3886F3AACB84}"/>
                  </a:ext>
                </a:extLst>
              </p:cNvPr>
              <p:cNvSpPr/>
              <p:nvPr/>
            </p:nvSpPr>
            <p:spPr>
              <a:xfrm>
                <a:off x="5791321" y="4671919"/>
                <a:ext cx="1321259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sz="2600" b="1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 (</m:t>
                      </m:r>
                      <m:r>
                        <a:rPr xmlns:a="http://schemas.openxmlformats.org/drawingml/2006/main" lang="en-US" sz="2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xmlns:a="http://schemas.openxmlformats.org/drawingml/2006/main" lang="en-US" sz="2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xmlns:a="http://schemas.openxmlformats.org/drawingml/2006/main" lang="en-US" sz="2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) )</m:t>
                      </m:r>
                    </m:oMath>
                  </m:oMathPara>
                </a14:m>
                <a:endParaRPr lang="en-US" sz="2600" b="1" dirty="0"/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F617E63-2D0C-42B3-AA0C-3886F3AACB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321" y="4671919"/>
                <a:ext cx="1321259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052DAC0E-32E3-4B25-9ED5-20D330E4A1B5}"/>
              </a:ext>
            </a:extLst>
          </p:cNvPr>
          <p:cNvSpPr/>
          <p:nvPr/>
        </p:nvSpPr>
        <p:spPr>
          <a:xfrm>
            <a:off x="7225918" y="5296309"/>
            <a:ext cx="3007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Apply another production in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ECE0A07-81B3-434E-92D7-CCDB819EC79C}"/>
                  </a:ext>
                </a:extLst>
              </p:cNvPr>
              <p:cNvSpPr/>
              <p:nvPr/>
            </p:nvSpPr>
            <p:spPr>
              <a:xfrm>
                <a:off x="5840213" y="5228647"/>
                <a:ext cx="1184235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xmlns:a="http://schemas.openxmlformats.org/drawingml/2006/main" lang="en-US" sz="2600" i="1" dirty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</m:t>
                      </m:r>
                      <m:r>
                        <a:rPr xmlns:a="http://schemas.openxmlformats.org/drawingml/2006/main" lang="en-US" sz="26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</m:oMath>
                  </m:oMathPara>
                </a14:m>
                <a:endParaRPr lang="en-US" sz="26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ECE0A07-81B3-434E-92D7-CCDB819EC7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213" y="5228647"/>
                <a:ext cx="1184235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5C277E-82E9-49B3-B964-973EB54C22FA}"/>
                  </a:ext>
                </a:extLst>
              </p:cNvPr>
              <p:cNvSpPr/>
              <p:nvPr/>
            </p:nvSpPr>
            <p:spPr>
              <a:xfrm>
                <a:off x="5891028" y="5732497"/>
                <a:ext cx="1032655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sz="2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 (</m:t>
                      </m:r>
                      <m:r>
                        <a:rPr xmlns:a="http://schemas.openxmlformats.org/drawingml/2006/main" lang="en-US" sz="2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xmlns:a="http://schemas.openxmlformats.org/drawingml/2006/main" lang="en-US" sz="2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)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5C277E-82E9-49B3-B964-973EB54C22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1028" y="5732497"/>
                <a:ext cx="1032655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A9B6443F-2BB2-4FC0-9620-A9E4657CE621}"/>
              </a:ext>
            </a:extLst>
          </p:cNvPr>
          <p:cNvSpPr/>
          <p:nvPr/>
        </p:nvSpPr>
        <p:spPr>
          <a:xfrm>
            <a:off x="7272577" y="5787296"/>
            <a:ext cx="2443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Get a new symbol string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7EB353-6551-451E-9C99-710284F8B5A3}"/>
              </a:ext>
            </a:extLst>
          </p:cNvPr>
          <p:cNvSpPr/>
          <p:nvPr/>
        </p:nvSpPr>
        <p:spPr>
          <a:xfrm>
            <a:off x="6176263" y="6264207"/>
            <a:ext cx="37171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All terminals, this string is in language</a:t>
            </a:r>
          </a:p>
          <a:p>
            <a:pPr algn="ctr"/>
            <a:r>
              <a:rPr lang="en-US" dirty="0"/>
              <a:t>(a </a:t>
            </a:r>
            <a:r>
              <a:rPr lang="en-US" i="1" dirty="0"/>
              <a:t>sentence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1437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38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Simplifying Notation: Shorthand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72870"/>
                <a:ext cx="444786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Example: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N</a:t>
                </a:r>
                <a:r>
                  <a:rPr lang="en-US" dirty="0"/>
                  <a:t> = {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}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= { </a:t>
                </a:r>
                <a:r>
                  <a:rPr lang="en-US" b="1" dirty="0"/>
                  <a:t>(</a:t>
                </a:r>
                <a:r>
                  <a:rPr lang="en-US" dirty="0"/>
                  <a:t>, </a:t>
                </a:r>
                <a:r>
                  <a:rPr lang="en-US" b="1" dirty="0"/>
                  <a:t>)</a:t>
                </a:r>
                <a:r>
                  <a:rPr lang="en-US" dirty="0"/>
                  <a:t> }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S</a:t>
                </a:r>
                <a:r>
                  <a:rPr lang="en-US" dirty="0"/>
                  <a:t> =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P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xmlns:a="http://schemas.openxmlformats.org/drawingml/2006/main"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1: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→(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2: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  </m:t>
                            </m:r>
                            <m:r>
                              <a:rPr xmlns:a="http://schemas.openxmlformats.org/drawingml/2006/main"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𝜺</m:t>
                            </m:r>
                            <m:r>
                              <a:rPr xmlns:a="http://schemas.openxmlformats.org/drawingml/2006/main"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72870"/>
                <a:ext cx="4447860" cy="4525963"/>
              </a:xfrm>
              <a:blipFill>
                <a:blip r:embed="rId3"/>
                <a:stretch>
                  <a:fillRect l="-2740" t="-2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0DA3BCCA-9E45-46AA-98F0-1D1C6D240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286" y="1485642"/>
            <a:ext cx="3143273" cy="39862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C60CFE-F5FF-47A3-BC5B-BC5D4A9CA415}"/>
              </a:ext>
            </a:extLst>
          </p:cNvPr>
          <p:cNvSpPr/>
          <p:nvPr/>
        </p:nvSpPr>
        <p:spPr>
          <a:xfrm>
            <a:off x="7040915" y="5256118"/>
            <a:ext cx="32019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dk1"/>
            </a:solidFill>
          </a:ln>
        </p:spPr>
        <p:txBody>
          <a:bodyPr wrap="square" lIns="0" rIns="0">
            <a:spAutoFit/>
          </a:bodyPr>
          <a:lstStyle/>
          <a:p>
            <a:pPr algn="ctr"/>
            <a:r>
              <a:rPr lang="en-US" dirty="0"/>
              <a:t>of context-free grammar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4EF708-E9C1-4096-A1DA-F78A4DC838E9}"/>
                  </a:ext>
                </a:extLst>
              </p:cNvPr>
              <p:cNvSpPr txBox="1"/>
              <p:nvPr/>
            </p:nvSpPr>
            <p:spPr>
              <a:xfrm>
                <a:off x="3993503" y="2127385"/>
                <a:ext cx="233621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Say </a:t>
                </a:r>
                <a:r>
                  <a:rPr lang="en-US" dirty="0">
                    <a:solidFill>
                      <a:schemeClr val="accent2"/>
                    </a:solidFill>
                    <a:latin typeface="Century" panose="02040604050505020304" pitchFamily="18" charset="0"/>
                  </a:rPr>
                  <a:t>N </a:t>
                </a:r>
                <a:r>
                  <a:rPr lang="en-US" dirty="0">
                    <a:solidFill>
                      <a:schemeClr val="accent2"/>
                    </a:solidFill>
                  </a:rPr>
                  <a:t>and</a:t>
                </a:r>
                <a:r>
                  <a:rPr lang="en-US" dirty="0">
                    <a:solidFill>
                      <a:schemeClr val="accent2"/>
                    </a:solidFill>
                    <a:latin typeface="Century" panose="020406040505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Implicit: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</a:rPr>
                  <a:t>Whatever symbols 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</a:rPr>
                  <a:t>appears in productions</a:t>
                </a: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4EF708-E9C1-4096-A1DA-F78A4DC83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503" y="2127385"/>
                <a:ext cx="2336217" cy="923330"/>
              </a:xfrm>
              <a:prstGeom prst="rect">
                <a:avLst/>
              </a:prstGeom>
              <a:blipFill>
                <a:blip r:embed="rId5"/>
                <a:stretch>
                  <a:fillRect l="-2089" t="-5298" r="-2089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75E4CD0B-AF40-4D89-87DE-A10F73603CFE}"/>
              </a:ext>
            </a:extLst>
          </p:cNvPr>
          <p:cNvSpPr txBox="1"/>
          <p:nvPr/>
        </p:nvSpPr>
        <p:spPr>
          <a:xfrm>
            <a:off x="3273781" y="3243951"/>
            <a:ext cx="3628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Say </a:t>
            </a:r>
            <a:r>
              <a:rPr lang="en-US" dirty="0">
                <a:solidFill>
                  <a:schemeClr val="accent2"/>
                </a:solidFill>
                <a:latin typeface="Century" panose="02040604050505020304" pitchFamily="18" charset="0"/>
              </a:rPr>
              <a:t>S </a:t>
            </a:r>
            <a:r>
              <a:rPr lang="en-US" dirty="0">
                <a:solidFill>
                  <a:schemeClr val="accent2"/>
                </a:solidFill>
              </a:rPr>
              <a:t>Implicit: LHS of top production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33BACE-E2C0-4ABC-A350-5AFF0D2683CC}"/>
              </a:ext>
            </a:extLst>
          </p:cNvPr>
          <p:cNvSpPr txBox="1"/>
          <p:nvPr/>
        </p:nvSpPr>
        <p:spPr>
          <a:xfrm>
            <a:off x="4795943" y="4671838"/>
            <a:ext cx="19548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Collapse rules with</a:t>
            </a:r>
          </a:p>
          <a:p>
            <a:r>
              <a:rPr lang="en-US" dirty="0">
                <a:solidFill>
                  <a:schemeClr val="accent2"/>
                </a:solidFill>
              </a:rPr>
              <a:t>the same LHS </a:t>
            </a:r>
          </a:p>
          <a:p>
            <a:r>
              <a:rPr lang="en-US" dirty="0">
                <a:solidFill>
                  <a:schemeClr val="accent2"/>
                </a:solidFill>
              </a:rPr>
              <a:t>using bar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BFBEEA1-CD7A-4A81-BB00-5D2D34A1924B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3532682" y="2450892"/>
            <a:ext cx="460820" cy="13815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36A6614-8A5A-4FA6-9C6B-446548B5D969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3752850" y="2589050"/>
            <a:ext cx="240652" cy="19323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1A0364A-6E06-418E-BA85-4F23DA5C1DB8}"/>
              </a:ext>
            </a:extLst>
          </p:cNvPr>
          <p:cNvCxnSpPr>
            <a:cxnSpLocks/>
          </p:cNvCxnSpPr>
          <p:nvPr/>
        </p:nvCxnSpPr>
        <p:spPr>
          <a:xfrm flipH="1">
            <a:off x="2962068" y="3452599"/>
            <a:ext cx="311713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49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0" grpId="0"/>
    </p:bldLst>
  </p:timing>
</p:sld>
</file>

<file path=ppt/slides/slide39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Simplifying Notation: Shorthand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B78B20E8-1331-41FC-A92A-A6980D0055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72870"/>
                <a:ext cx="444786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Example: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N</a:t>
                </a:r>
                <a:r>
                  <a:rPr lang="en-US" dirty="0"/>
                  <a:t> = {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dirty="0"/>
                  <a:t> }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/>
                  <a:t> = { </a:t>
                </a:r>
                <a:r>
                  <a:rPr lang="en-US" b="1" dirty="0"/>
                  <a:t>(</a:t>
                </a:r>
                <a:r>
                  <a:rPr lang="en-US" dirty="0"/>
                  <a:t>, </a:t>
                </a:r>
                <a:r>
                  <a:rPr lang="en-US" b="1" dirty="0"/>
                  <a:t>)</a:t>
                </a:r>
                <a:r>
                  <a:rPr lang="en-US" dirty="0"/>
                  <a:t> }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S</a:t>
                </a:r>
                <a:r>
                  <a:rPr lang="en-US" dirty="0"/>
                  <a:t> = </a:t>
                </a:r>
                <a: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Century" panose="02040604050505020304" pitchFamily="18" charset="0"/>
                  </a:rPr>
                  <a:t>P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xmlns:a="http://schemas.openxmlformats.org/drawingml/2006/main"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1: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→(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)</m:t>
                            </m:r>
                          </m:e>
                          <m:e>
                            <m:r>
                              <m:rPr>
                                <m:sty m:val="p"/>
                              </m:rP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  <m:r>
                              <a:rPr xmlns:a="http://schemas.openxmlformats.org/drawingml/2006/main" lang="en-US" b="0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2: 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xmlns:a="http://schemas.openxmlformats.org/drawingml/2006/main"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→  </m:t>
                            </m:r>
                            <m:r>
                              <a:rPr xmlns:a="http://schemas.openxmlformats.org/drawingml/2006/main"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𝜺</m:t>
                            </m:r>
                            <m:r>
                              <a:rPr xmlns:a="http://schemas.openxmlformats.org/drawingml/2006/main"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 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B78B20E8-1331-41FC-A92A-A6980D0055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72870"/>
                <a:ext cx="4447860" cy="4525963"/>
              </a:xfrm>
              <a:blipFill>
                <a:blip r:embed="rId3"/>
                <a:stretch>
                  <a:fillRect l="-2740" t="-2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4EF708-E9C1-4096-A1DA-F78A4DC838E9}"/>
                  </a:ext>
                </a:extLst>
              </p:cNvPr>
              <p:cNvSpPr txBox="1"/>
              <p:nvPr/>
            </p:nvSpPr>
            <p:spPr>
              <a:xfrm>
                <a:off x="3993503" y="2127385"/>
                <a:ext cx="233621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Say </a:t>
                </a:r>
                <a:r>
                  <a:rPr lang="en-US" dirty="0">
                    <a:solidFill>
                      <a:schemeClr val="accent2"/>
                    </a:solidFill>
                    <a:latin typeface="Century" panose="02040604050505020304" pitchFamily="18" charset="0"/>
                  </a:rPr>
                  <a:t>N </a:t>
                </a:r>
                <a:r>
                  <a:rPr lang="en-US" dirty="0">
                    <a:solidFill>
                      <a:schemeClr val="accent2"/>
                    </a:solidFill>
                  </a:rPr>
                  <a:t>and</a:t>
                </a:r>
                <a:r>
                  <a:rPr lang="en-US" dirty="0">
                    <a:solidFill>
                      <a:schemeClr val="accent2"/>
                    </a:solidFill>
                    <a:latin typeface="Century" panose="020406040505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Implicit: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</a:rPr>
                  <a:t>Whatever symbols </a:t>
                </a:r>
              </a:p>
              <a:p>
                <a:r>
                  <a:rPr lang="en-US" dirty="0">
                    <a:solidFill>
                      <a:schemeClr val="accent2"/>
                    </a:solidFill>
                  </a:rPr>
                  <a:t>appears in productions</a:t>
                </a: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24EF708-E9C1-4096-A1DA-F78A4DC83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503" y="2127385"/>
                <a:ext cx="2336217" cy="923330"/>
              </a:xfrm>
              <a:prstGeom prst="rect">
                <a:avLst/>
              </a:prstGeom>
              <a:blipFill>
                <a:blip r:embed="rId4"/>
                <a:stretch>
                  <a:fillRect l="-2089" t="-5298" r="-2089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75E4CD0B-AF40-4D89-87DE-A10F73603CFE}"/>
              </a:ext>
            </a:extLst>
          </p:cNvPr>
          <p:cNvSpPr txBox="1"/>
          <p:nvPr/>
        </p:nvSpPr>
        <p:spPr>
          <a:xfrm>
            <a:off x="3273781" y="3243951"/>
            <a:ext cx="3628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Say </a:t>
            </a:r>
            <a:r>
              <a:rPr lang="en-US" dirty="0">
                <a:solidFill>
                  <a:schemeClr val="accent2"/>
                </a:solidFill>
                <a:latin typeface="Century" panose="02040604050505020304" pitchFamily="18" charset="0"/>
              </a:rPr>
              <a:t>S </a:t>
            </a:r>
            <a:r>
              <a:rPr lang="en-US" dirty="0">
                <a:solidFill>
                  <a:schemeClr val="accent2"/>
                </a:solidFill>
              </a:rPr>
              <a:t>Implicit: LHS of top production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BFBEEA1-CD7A-4A81-BB00-5D2D34A1924B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3532682" y="2450892"/>
            <a:ext cx="460820" cy="13815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36A6614-8A5A-4FA6-9C6B-446548B5D969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3752850" y="2589050"/>
            <a:ext cx="240652" cy="19323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1A0364A-6E06-418E-BA85-4F23DA5C1DB8}"/>
              </a:ext>
            </a:extLst>
          </p:cNvPr>
          <p:cNvCxnSpPr>
            <a:cxnSpLocks/>
          </p:cNvCxnSpPr>
          <p:nvPr/>
        </p:nvCxnSpPr>
        <p:spPr>
          <a:xfrm flipH="1">
            <a:off x="2962068" y="3452599"/>
            <a:ext cx="311713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15A2DF7-E9DE-4BF7-8FA8-429E87DDC601}"/>
                  </a:ext>
                </a:extLst>
              </p:cNvPr>
              <p:cNvSpPr txBox="1"/>
              <p:nvPr/>
            </p:nvSpPr>
            <p:spPr>
              <a:xfrm>
                <a:off x="7546974" y="5313727"/>
                <a:ext cx="22541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i="1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i="1">
                        <a:latin typeface="Cambria Math" panose="02040503050406030204" pitchFamily="18" charset="0"/>
                      </a:rPr>
                      <m:t>∷=</m:t>
                    </m:r>
                  </m:oMath>
                </a14:m>
                <a:r>
                  <a:rPr lang="en-US" sz="2800" dirty="0"/>
                  <a:t> (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dirty="0"/>
                  <a:t> )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15A2DF7-E9DE-4BF7-8FA8-429E87DDC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6974" y="5313727"/>
                <a:ext cx="2254143" cy="523220"/>
              </a:xfrm>
              <a:prstGeom prst="rect">
                <a:avLst/>
              </a:prstGeom>
              <a:blipFill>
                <a:blip r:embed="rId5"/>
                <a:stretch>
                  <a:fillRect l="-5405" t="-15116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1EE5546-C3F6-4946-8FB8-5107892E8DB8}"/>
                  </a:ext>
                </a:extLst>
              </p:cNvPr>
              <p:cNvSpPr txBox="1"/>
              <p:nvPr/>
            </p:nvSpPr>
            <p:spPr>
              <a:xfrm>
                <a:off x="7871760" y="3874804"/>
                <a:ext cx="1547218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:r>
                  <a:rPr lang="en-US" sz="2800" dirty="0"/>
                  <a:t>::=(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dirty="0"/>
                  <a:t> ) </a:t>
                </a:r>
              </a:p>
              <a:p>
                <a:r>
                  <a:rPr lang="en-US" sz="2800" dirty="0"/>
                  <a:t>     |  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1EE5546-C3F6-4946-8FB8-5107892E8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1760" y="3874804"/>
                <a:ext cx="1547218" cy="954107"/>
              </a:xfrm>
              <a:prstGeom prst="rect">
                <a:avLst/>
              </a:prstGeom>
              <a:blipFill>
                <a:blip r:embed="rId6"/>
                <a:stretch>
                  <a:fillRect l="-7874" t="-8333" r="-7087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E6221AD3-188B-463A-AB62-134B276F8FE6}"/>
              </a:ext>
            </a:extLst>
          </p:cNvPr>
          <p:cNvSpPr/>
          <p:nvPr/>
        </p:nvSpPr>
        <p:spPr>
          <a:xfrm>
            <a:off x="7192679" y="1866907"/>
            <a:ext cx="3060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Denote grammar as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3D53AF-58B7-40FC-8A51-249EEC5CCCF4}"/>
              </a:ext>
            </a:extLst>
          </p:cNvPr>
          <p:cNvSpPr/>
          <p:nvPr/>
        </p:nvSpPr>
        <p:spPr>
          <a:xfrm>
            <a:off x="7292199" y="3292698"/>
            <a:ext cx="27504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or equivalently 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291C8B-001C-42B2-A77D-5E02A1D8CE18}"/>
              </a:ext>
            </a:extLst>
          </p:cNvPr>
          <p:cNvSpPr txBox="1"/>
          <p:nvPr/>
        </p:nvSpPr>
        <p:spPr>
          <a:xfrm>
            <a:off x="4795943" y="4671838"/>
            <a:ext cx="19548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Collapse rules with</a:t>
            </a:r>
          </a:p>
          <a:p>
            <a:r>
              <a:rPr lang="en-US" dirty="0">
                <a:solidFill>
                  <a:schemeClr val="accent2"/>
                </a:solidFill>
              </a:rPr>
              <a:t>the same LHS </a:t>
            </a:r>
          </a:p>
          <a:p>
            <a:r>
              <a:rPr lang="en-US" dirty="0">
                <a:solidFill>
                  <a:schemeClr val="accent2"/>
                </a:solidFill>
              </a:rPr>
              <a:t>using bar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7B3E1AB-A25C-4833-BE14-7EBEF4F4E7E2}"/>
                  </a:ext>
                </a:extLst>
              </p:cNvPr>
              <p:cNvSpPr txBox="1"/>
              <p:nvPr/>
            </p:nvSpPr>
            <p:spPr>
              <a:xfrm>
                <a:off x="7916210" y="2414304"/>
                <a:ext cx="163859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i="1" dirty="0"/>
                  <a:t>  </a:t>
                </a:r>
                <a:r>
                  <a:rPr lang="en-US" sz="2800" dirty="0"/>
                  <a:t>::=</a:t>
                </a:r>
                <a:r>
                  <a:rPr lang="en-US" sz="2800" i="1" dirty="0"/>
                  <a:t>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i="1" dirty="0"/>
                  <a:t>  </a:t>
                </a:r>
                <a:r>
                  <a:rPr lang="en-US" sz="2800" dirty="0"/>
                  <a:t>::=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xmlns:a="http://schemas.openxmlformats.org/drawingml/2006/main"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7B3E1AB-A25C-4833-BE14-7EBEF4F4E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210" y="2414304"/>
                <a:ext cx="1638590" cy="954107"/>
              </a:xfrm>
              <a:prstGeom prst="rect">
                <a:avLst/>
              </a:prstGeom>
              <a:blipFill>
                <a:blip r:embed="rId7"/>
                <a:stretch>
                  <a:fillRect l="-7836" t="-7643" r="-6716" b="-17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D0678CAA-84F2-4711-AB3C-FFB5466ACDEE}"/>
              </a:ext>
            </a:extLst>
          </p:cNvPr>
          <p:cNvSpPr/>
          <p:nvPr/>
        </p:nvSpPr>
        <p:spPr>
          <a:xfrm>
            <a:off x="7990698" y="4790507"/>
            <a:ext cx="1282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or even</a:t>
            </a:r>
          </a:p>
        </p:txBody>
      </p:sp>
    </p:spTree>
    <p:extLst>
      <p:ext uri="{BB962C8B-B14F-4D97-AF65-F5344CB8AC3E}">
        <p14:creationId xmlns:p14="http://schemas.microsoft.com/office/powerpoint/2010/main" val="371631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7" grpId="0"/>
      <p:bldP spid="19" grpId="0"/>
    </p:bldLst>
  </p:timing>
</p:sld>
</file>

<file path=ppt/slides/slide40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Simplifying Notation: Shorthand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15A2DF7-E9DE-4BF7-8FA8-429E87DDC601}"/>
                  </a:ext>
                </a:extLst>
              </p:cNvPr>
              <p:cNvSpPr txBox="1"/>
              <p:nvPr/>
            </p:nvSpPr>
            <p:spPr>
              <a:xfrm>
                <a:off x="7546974" y="5313727"/>
                <a:ext cx="22541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i="1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i="1">
                        <a:latin typeface="Cambria Math" panose="02040503050406030204" pitchFamily="18" charset="0"/>
                      </a:rPr>
                      <m:t>∷=</m:t>
                    </m:r>
                  </m:oMath>
                </a14:m>
                <a:r>
                  <a:rPr lang="en-US" sz="2800" dirty="0"/>
                  <a:t> (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dirty="0"/>
                  <a:t> ) |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15A2DF7-E9DE-4BF7-8FA8-429E87DDC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6974" y="5313727"/>
                <a:ext cx="2254143" cy="523220"/>
              </a:xfrm>
              <a:prstGeom prst="rect">
                <a:avLst/>
              </a:prstGeom>
              <a:blipFill>
                <a:blip r:embed="rId3"/>
                <a:stretch>
                  <a:fillRect l="-5405" t="-15116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1EE5546-C3F6-4946-8FB8-5107892E8DB8}"/>
                  </a:ext>
                </a:extLst>
              </p:cNvPr>
              <p:cNvSpPr txBox="1"/>
              <p:nvPr/>
            </p:nvSpPr>
            <p:spPr>
              <a:xfrm>
                <a:off x="7871760" y="3874804"/>
                <a:ext cx="1547218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</a:t>
                </a:r>
                <a:r>
                  <a:rPr lang="en-US" sz="2800" dirty="0"/>
                  <a:t>::=(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dirty="0"/>
                  <a:t> ) </a:t>
                </a:r>
              </a:p>
              <a:p>
                <a:r>
                  <a:rPr lang="en-US" sz="2800" dirty="0"/>
                  <a:t>     |  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1EE5546-C3F6-4946-8FB8-5107892E8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1760" y="3874804"/>
                <a:ext cx="1547218" cy="954107"/>
              </a:xfrm>
              <a:prstGeom prst="rect">
                <a:avLst/>
              </a:prstGeom>
              <a:blipFill>
                <a:blip r:embed="rId4"/>
                <a:stretch>
                  <a:fillRect l="-7874" t="-8333" r="-7087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E6221AD3-188B-463A-AB62-134B276F8FE6}"/>
              </a:ext>
            </a:extLst>
          </p:cNvPr>
          <p:cNvSpPr/>
          <p:nvPr/>
        </p:nvSpPr>
        <p:spPr>
          <a:xfrm>
            <a:off x="7192679" y="1866907"/>
            <a:ext cx="3060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Denote grammar as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3D53AF-58B7-40FC-8A51-249EEC5CCCF4}"/>
              </a:ext>
            </a:extLst>
          </p:cNvPr>
          <p:cNvSpPr/>
          <p:nvPr/>
        </p:nvSpPr>
        <p:spPr>
          <a:xfrm>
            <a:off x="7292199" y="3292698"/>
            <a:ext cx="27504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or equivalently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7B3E1AB-A25C-4833-BE14-7EBEF4F4E7E2}"/>
                  </a:ext>
                </a:extLst>
              </p:cNvPr>
              <p:cNvSpPr txBox="1"/>
              <p:nvPr/>
            </p:nvSpPr>
            <p:spPr>
              <a:xfrm>
                <a:off x="7916210" y="2414304"/>
                <a:ext cx="163859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i="1" dirty="0"/>
                  <a:t>  </a:t>
                </a:r>
                <a:r>
                  <a:rPr lang="en-US" sz="2800" dirty="0"/>
                  <a:t>::=</a:t>
                </a:r>
                <a:r>
                  <a:rPr lang="en-US" sz="2800" i="1" dirty="0"/>
                  <a:t> </a:t>
                </a:r>
                <a:r>
                  <a:rPr lang="en-US" sz="2800" b="1" dirty="0"/>
                  <a:t>(</a:t>
                </a:r>
                <a:r>
                  <a:rPr lang="en-US" sz="2800" dirty="0"/>
                  <a:t>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dirty="0"/>
                  <a:t> </a:t>
                </a:r>
                <a:r>
                  <a:rPr lang="en-US" sz="2800" b="1" dirty="0"/>
                  <a:t>)</a:t>
                </a: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i="1" dirty="0"/>
                  <a:t>  </a:t>
                </a:r>
                <a:r>
                  <a:rPr lang="en-US" sz="2800" dirty="0"/>
                  <a:t>::=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xmlns:a="http://schemas.openxmlformats.org/drawingml/2006/main"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7B3E1AB-A25C-4833-BE14-7EBEF4F4E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210" y="2414304"/>
                <a:ext cx="1638590" cy="954107"/>
              </a:xfrm>
              <a:prstGeom prst="rect">
                <a:avLst/>
              </a:prstGeom>
              <a:blipFill>
                <a:blip r:embed="rId5"/>
                <a:stretch>
                  <a:fillRect l="-7836" t="-7643" r="-6716" b="-17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D0678CAA-84F2-4711-AB3C-FFB5466ACDEE}"/>
              </a:ext>
            </a:extLst>
          </p:cNvPr>
          <p:cNvSpPr/>
          <p:nvPr/>
        </p:nvSpPr>
        <p:spPr>
          <a:xfrm>
            <a:off x="7990698" y="4790507"/>
            <a:ext cx="1282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or even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D9E4075E-4B6D-4C9D-B260-8E423D26E79E}"/>
              </a:ext>
            </a:extLst>
          </p:cNvPr>
          <p:cNvSpPr/>
          <p:nvPr/>
        </p:nvSpPr>
        <p:spPr>
          <a:xfrm>
            <a:off x="5572167" y="1771687"/>
            <a:ext cx="1828800" cy="4206233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B058CE-3442-429D-9EC0-C5EDECE655C6}"/>
              </a:ext>
            </a:extLst>
          </p:cNvPr>
          <p:cNvSpPr txBox="1"/>
          <p:nvPr/>
        </p:nvSpPr>
        <p:spPr>
          <a:xfrm>
            <a:off x="3604260" y="3340949"/>
            <a:ext cx="20998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“BNF”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C877AA6-FF13-778B-29F7-708922B07217}"/>
                  </a:ext>
                </a:extLst>
              </p14:cNvPr>
              <p14:cNvContentPartPr/>
              <p14:nvPr/>
            </p14:nvContentPartPr>
            <p14:xfrm>
              <a:off x="1580040" y="1957680"/>
              <a:ext cx="3954600" cy="24858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C877AA6-FF13-778B-29F7-708922B0721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70680" y="1948320"/>
                <a:ext cx="3973320" cy="250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3853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</p:sld>
</file>

<file path=ppt/slides/slide4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Some languages denoted in BNF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9CE7B81-238B-4B0A-A6CB-E7C9B2574229}"/>
                  </a:ext>
                </a:extLst>
              </p:cNvPr>
              <p:cNvSpPr txBox="1"/>
              <p:nvPr/>
            </p:nvSpPr>
            <p:spPr>
              <a:xfrm>
                <a:off x="2320492" y="1789396"/>
                <a:ext cx="1632178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i="1" dirty="0"/>
                  <a:t> </a:t>
                </a:r>
                <a:r>
                  <a:rPr lang="en-US" sz="2800" dirty="0"/>
                  <a:t>::=</a:t>
                </a:r>
                <a:r>
                  <a:rPr lang="en-US" sz="2800" i="1" dirty="0"/>
                  <a:t> </a:t>
                </a:r>
                <a:r>
                  <a:rPr lang="en-US" sz="2800" dirty="0"/>
                  <a:t>(</a:t>
                </a:r>
                <a:r>
                  <a:rPr lang="en-US" sz="1200" dirty="0"/>
                  <a:t>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lang="en-US" sz="2800" dirty="0"/>
                  <a:t> ) </a:t>
                </a:r>
              </a:p>
              <a:p>
                <a:r>
                  <a:rPr lang="en-US" sz="2800" dirty="0"/>
                  <a:t>     |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9CE7B81-238B-4B0A-A6CB-E7C9B2574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492" y="1789396"/>
                <a:ext cx="1632178" cy="954107"/>
              </a:xfrm>
              <a:prstGeom prst="rect">
                <a:avLst/>
              </a:prstGeom>
              <a:blipFill>
                <a:blip r:embed="rId3"/>
                <a:stretch>
                  <a:fillRect l="-7865" t="-8333" r="-4120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7CAE27-C16C-48C7-9110-329C39787C64}"/>
                  </a:ext>
                </a:extLst>
              </p:cNvPr>
              <p:cNvSpPr txBox="1"/>
              <p:nvPr/>
            </p:nvSpPr>
            <p:spPr>
              <a:xfrm>
                <a:off x="2273058" y="2965192"/>
                <a:ext cx="2000869" cy="18158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sz="2800" i="1" dirty="0"/>
                  <a:t> </a:t>
                </a:r>
                <a:r>
                  <a:rPr lang="en-US" sz="2800" dirty="0"/>
                  <a:t>::=</a:t>
                </a:r>
                <a:r>
                  <a:rPr lang="en-US" sz="2800" i="1" dirty="0"/>
                  <a:t> </a:t>
                </a:r>
                <a:r>
                  <a:rPr lang="en-US" sz="2800" b="1" dirty="0"/>
                  <a:t>b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G  </a:t>
                </a:r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b="1" dirty="0"/>
                  <a:t>e</a:t>
                </a:r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| </a:t>
                </a:r>
                <a:r>
                  <a:rPr lang="en-US" sz="2800" b="1" dirty="0"/>
                  <a:t>see </a:t>
                </a:r>
                <a:r>
                  <a:rPr lang="en-US" sz="2800" b="1" dirty="0" err="1"/>
                  <a:t>ya</a:t>
                </a:r>
                <a:endParaRPr lang="en-US" sz="2800" dirty="0"/>
              </a:p>
              <a:p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G</a:t>
                </a:r>
                <a:r>
                  <a:rPr lang="en-US" sz="2800" i="1" dirty="0"/>
                  <a:t> </a:t>
                </a:r>
                <a:r>
                  <a:rPr lang="en-US" sz="2800" dirty="0"/>
                  <a:t>::=</a:t>
                </a:r>
                <a:r>
                  <a:rPr lang="en-US" sz="2800" i="1" dirty="0"/>
                  <a:t> </a:t>
                </a:r>
                <a:r>
                  <a:rPr lang="en-US" sz="2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G </a:t>
                </a:r>
                <a:r>
                  <a:rPr lang="en-US" sz="28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y</a:t>
                </a:r>
                <a:endParaRPr lang="en-US" sz="2800" b="1" dirty="0"/>
              </a:p>
              <a:p>
                <a:r>
                  <a:rPr lang="en-US" sz="2800" dirty="0"/>
                  <a:t>     |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F7CAE27-C16C-48C7-9110-329C39787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058" y="2965192"/>
                <a:ext cx="2000869" cy="1815882"/>
              </a:xfrm>
              <a:prstGeom prst="rect">
                <a:avLst/>
              </a:prstGeom>
              <a:blipFill>
                <a:blip r:embed="rId4"/>
                <a:stretch>
                  <a:fillRect l="-6402" t="-4027" r="-5183" b="-8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A306738-BD42-4B4E-926C-C51165BCDF89}"/>
              </a:ext>
            </a:extLst>
          </p:cNvPr>
          <p:cNvSpPr txBox="1"/>
          <p:nvPr/>
        </p:nvSpPr>
        <p:spPr>
          <a:xfrm>
            <a:off x="2249844" y="4964561"/>
            <a:ext cx="15824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en-US" sz="2800" i="1" dirty="0"/>
              <a:t> </a:t>
            </a:r>
            <a:r>
              <a:rPr lang="en-US" sz="2800" dirty="0"/>
              <a:t>::=</a:t>
            </a:r>
            <a:r>
              <a:rPr lang="en-US" sz="2800" i="1" dirty="0"/>
              <a:t> </a:t>
            </a:r>
            <a:r>
              <a:rPr lang="en-US" sz="2800" b="1" dirty="0" err="1"/>
              <a:t>a</a:t>
            </a:r>
            <a:r>
              <a:rPr lang="en-US" sz="2800" i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endParaRPr lang="en-US" sz="28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Z</a:t>
            </a:r>
            <a:r>
              <a:rPr lang="en-US" sz="2800" i="1" dirty="0"/>
              <a:t> </a:t>
            </a:r>
            <a:r>
              <a:rPr lang="en-US" sz="2800" dirty="0"/>
              <a:t>::=</a:t>
            </a:r>
            <a:r>
              <a:rPr lang="en-US" sz="2800" i="1" dirty="0"/>
              <a:t> </a:t>
            </a:r>
            <a:r>
              <a:rPr lang="en-US" sz="2800" b="1" dirty="0"/>
              <a:t>w t f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BF732D-8B24-466A-8EB9-1A1E34B9B706}"/>
                  </a:ext>
                </a:extLst>
              </p:cNvPr>
              <p:cNvSpPr/>
              <p:nvPr/>
            </p:nvSpPr>
            <p:spPr>
              <a:xfrm>
                <a:off x="4581378" y="2766734"/>
                <a:ext cx="1917384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 </a:t>
                </a:r>
                <a:r>
                  <a:rPr lang="en-US" sz="2800" i="1" dirty="0"/>
                  <a:t>F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b</a:t>
                </a:r>
                <a:r>
                  <a:rPr lang="en-US" sz="2800" dirty="0"/>
                  <a:t> </a:t>
                </a:r>
                <a:r>
                  <a:rPr lang="en-US" sz="2800" i="1" dirty="0"/>
                  <a:t>G</a:t>
                </a:r>
                <a:r>
                  <a:rPr lang="en-US" sz="2800" dirty="0"/>
                  <a:t> </a:t>
                </a:r>
                <a:r>
                  <a:rPr lang="en-US" sz="2800" b="1" dirty="0"/>
                  <a:t>y e</a:t>
                </a: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BF732D-8B24-466A-8EB9-1A1E34B9B7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378" y="2766734"/>
                <a:ext cx="1917384" cy="709105"/>
              </a:xfrm>
              <a:prstGeom prst="rect">
                <a:avLst/>
              </a:prstGeom>
              <a:blipFill>
                <a:blip r:embed="rId5"/>
                <a:stretch>
                  <a:fillRect l="-2548" r="-5414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F99D905-7DCE-4736-B43A-A15AE67AF4E0}"/>
                  </a:ext>
                </a:extLst>
              </p:cNvPr>
              <p:cNvSpPr/>
              <p:nvPr/>
            </p:nvSpPr>
            <p:spPr>
              <a:xfrm>
                <a:off x="4576331" y="3191639"/>
                <a:ext cx="1917384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 </a:t>
                </a:r>
                <a:r>
                  <a:rPr lang="en-US" sz="2800" i="1" dirty="0"/>
                  <a:t>F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b</a:t>
                </a:r>
                <a:r>
                  <a:rPr lang="en-US" sz="2800" dirty="0"/>
                  <a:t> </a:t>
                </a:r>
                <a:r>
                  <a:rPr lang="en-US" sz="2800" i="1" dirty="0"/>
                  <a:t>G</a:t>
                </a:r>
                <a:r>
                  <a:rPr lang="en-US" sz="2800" dirty="0"/>
                  <a:t> </a:t>
                </a:r>
                <a:r>
                  <a:rPr lang="en-US" sz="2800" b="1" dirty="0"/>
                  <a:t>y</a:t>
                </a:r>
                <a:r>
                  <a:rPr lang="en-US" sz="2800" dirty="0"/>
                  <a:t> </a:t>
                </a:r>
                <a:r>
                  <a:rPr lang="en-US" sz="2800" b="1" dirty="0"/>
                  <a:t>e</a:t>
                </a: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F99D905-7DCE-4736-B43A-A15AE67AF4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331" y="3191639"/>
                <a:ext cx="1917384" cy="709105"/>
              </a:xfrm>
              <a:prstGeom prst="rect">
                <a:avLst/>
              </a:prstGeom>
              <a:blipFill>
                <a:blip r:embed="rId6"/>
                <a:stretch>
                  <a:fillRect l="-2548" r="-5414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5DDEED5-0B3A-4CEC-BADF-2A0016CF289C}"/>
                  </a:ext>
                </a:extLst>
              </p:cNvPr>
              <p:cNvSpPr/>
              <p:nvPr/>
            </p:nvSpPr>
            <p:spPr>
              <a:xfrm>
                <a:off x="4589452" y="3640773"/>
                <a:ext cx="1831784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 </a:t>
                </a:r>
                <a:r>
                  <a:rPr lang="en-US" sz="2800" i="1" dirty="0"/>
                  <a:t>F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see</a:t>
                </a:r>
                <a:r>
                  <a:rPr lang="en-US" sz="2800" dirty="0"/>
                  <a:t> </a:t>
                </a:r>
                <a:r>
                  <a:rPr lang="en-US" sz="2800" b="1" dirty="0" err="1"/>
                  <a:t>ya</a:t>
                </a:r>
                <a:endParaRPr lang="en-US" sz="2800" b="1" dirty="0"/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5DDEED5-0B3A-4CEC-BADF-2A0016CF2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452" y="3640773"/>
                <a:ext cx="1831784" cy="709105"/>
              </a:xfrm>
              <a:prstGeom prst="rect">
                <a:avLst/>
              </a:prstGeom>
              <a:blipFill>
                <a:blip r:embed="rId7"/>
                <a:stretch>
                  <a:fillRect l="-2667" r="-5667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95F7BC4-A3F8-453B-906C-7499DAF8090A}"/>
                  </a:ext>
                </a:extLst>
              </p:cNvPr>
              <p:cNvSpPr/>
              <p:nvPr/>
            </p:nvSpPr>
            <p:spPr>
              <a:xfrm>
                <a:off x="4571286" y="4954835"/>
                <a:ext cx="1340303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 </a:t>
                </a:r>
                <a:r>
                  <a:rPr lang="en-US" sz="2800" i="1" dirty="0"/>
                  <a:t>Y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a Y</a:t>
                </a: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95F7BC4-A3F8-453B-906C-7499DAF809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286" y="4954835"/>
                <a:ext cx="1340303" cy="709105"/>
              </a:xfrm>
              <a:prstGeom prst="rect">
                <a:avLst/>
              </a:prstGeom>
              <a:blipFill>
                <a:blip r:embed="rId8"/>
                <a:stretch>
                  <a:fillRect l="-3636" r="-7727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0A140888-6438-42BA-B9E9-1324840624FF}"/>
              </a:ext>
            </a:extLst>
          </p:cNvPr>
          <p:cNvSpPr/>
          <p:nvPr/>
        </p:nvSpPr>
        <p:spPr>
          <a:xfrm>
            <a:off x="4741852" y="5646194"/>
            <a:ext cx="41732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Accepts no strings </a:t>
            </a:r>
          </a:p>
          <a:p>
            <a:pPr algn="ctr"/>
            <a:r>
              <a:rPr lang="en-US" sz="2800" dirty="0"/>
              <a:t>(not even the empty string)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989003B-9892-4174-833C-C4E35C27092C}"/>
                  </a:ext>
                </a:extLst>
              </p:cNvPr>
              <p:cNvSpPr/>
              <p:nvPr/>
            </p:nvSpPr>
            <p:spPr>
              <a:xfrm>
                <a:off x="6390591" y="2757360"/>
                <a:ext cx="1284198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b y e</a:t>
                </a: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989003B-9892-4174-833C-C4E35C2709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591" y="2757360"/>
                <a:ext cx="1284198" cy="709105"/>
              </a:xfrm>
              <a:prstGeom prst="rect">
                <a:avLst/>
              </a:prstGeom>
              <a:blipFill>
                <a:blip r:embed="rId9"/>
                <a:stretch>
                  <a:fillRect r="-9005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C0351A0-9D41-4684-BB51-5C6847FB6049}"/>
                  </a:ext>
                </a:extLst>
              </p:cNvPr>
              <p:cNvSpPr/>
              <p:nvPr/>
            </p:nvSpPr>
            <p:spPr>
              <a:xfrm>
                <a:off x="6401566" y="3202507"/>
                <a:ext cx="1843646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b</a:t>
                </a:r>
                <a:r>
                  <a:rPr lang="en-US" sz="2800" dirty="0"/>
                  <a:t> </a:t>
                </a:r>
                <a:r>
                  <a:rPr lang="en-US" sz="2800" i="1" dirty="0"/>
                  <a:t>G</a:t>
                </a:r>
                <a:r>
                  <a:rPr lang="en-US" sz="2800" dirty="0"/>
                  <a:t> </a:t>
                </a:r>
                <a:r>
                  <a:rPr lang="en-US" sz="2800" b="1" dirty="0"/>
                  <a:t>y </a:t>
                </a:r>
                <a:r>
                  <a:rPr lang="en-US" sz="2800" b="1" dirty="0" err="1"/>
                  <a:t>y</a:t>
                </a:r>
                <a:r>
                  <a:rPr lang="en-US" sz="2800" b="1" dirty="0"/>
                  <a:t> e</a:t>
                </a: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C0351A0-9D41-4684-BB51-5C6847FB60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1566" y="3202507"/>
                <a:ext cx="1843646" cy="709105"/>
              </a:xfrm>
              <a:prstGeom prst="rect">
                <a:avLst/>
              </a:prstGeom>
              <a:blipFill>
                <a:blip r:embed="rId10"/>
                <a:stretch>
                  <a:fillRect r="-5941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5C81DCB-6506-4137-AF58-6EEC6FE5F362}"/>
                  </a:ext>
                </a:extLst>
              </p:cNvPr>
              <p:cNvSpPr/>
              <p:nvPr/>
            </p:nvSpPr>
            <p:spPr>
              <a:xfrm>
                <a:off x="7969474" y="3217862"/>
                <a:ext cx="1617622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b y </a:t>
                </a:r>
                <a:r>
                  <a:rPr lang="en-US" sz="2800" b="1" dirty="0" err="1"/>
                  <a:t>y</a:t>
                </a:r>
                <a:r>
                  <a:rPr lang="en-US" sz="2800" b="1" dirty="0"/>
                  <a:t> e</a:t>
                </a: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5C81DCB-6506-4137-AF58-6EEC6FE5F3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9474" y="3217862"/>
                <a:ext cx="1617622" cy="709105"/>
              </a:xfrm>
              <a:prstGeom prst="rect">
                <a:avLst/>
              </a:prstGeom>
              <a:blipFill>
                <a:blip r:embed="rId11"/>
                <a:stretch>
                  <a:fillRect r="-6767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27BB4B6-D7DE-48BD-A6E5-54CC370ABFF4}"/>
                  </a:ext>
                </a:extLst>
              </p:cNvPr>
              <p:cNvSpPr/>
              <p:nvPr/>
            </p:nvSpPr>
            <p:spPr>
              <a:xfrm>
                <a:off x="5798111" y="4950136"/>
                <a:ext cx="1258550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a </a:t>
                </a:r>
                <a:r>
                  <a:rPr lang="en-US" sz="2800" dirty="0" err="1"/>
                  <a:t>a</a:t>
                </a:r>
                <a:r>
                  <a:rPr lang="en-US" sz="2800" dirty="0"/>
                  <a:t> Y</a:t>
                </a:r>
              </a:p>
            </p:txBody>
          </p:sp>
        </mc:Choice>
        <mc:Fallback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27BB4B6-D7DE-48BD-A6E5-54CC370ABF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111" y="4950136"/>
                <a:ext cx="1258550" cy="709105"/>
              </a:xfrm>
              <a:prstGeom prst="rect">
                <a:avLst/>
              </a:prstGeom>
              <a:blipFill>
                <a:blip r:embed="rId12"/>
                <a:stretch>
                  <a:fillRect r="-9179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7E3CD10-8963-4436-A64D-632A2CA34D88}"/>
                  </a:ext>
                </a:extLst>
              </p:cNvPr>
              <p:cNvSpPr/>
              <p:nvPr/>
            </p:nvSpPr>
            <p:spPr>
              <a:xfrm>
                <a:off x="6967847" y="4976359"/>
                <a:ext cx="1511824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a </a:t>
                </a:r>
                <a:r>
                  <a:rPr lang="en-US" sz="2800" dirty="0" err="1"/>
                  <a:t>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</a:t>
                </a:r>
                <a:r>
                  <a:rPr lang="en-US" sz="2800" dirty="0"/>
                  <a:t> Y</a:t>
                </a:r>
              </a:p>
            </p:txBody>
          </p:sp>
        </mc:Choice>
        <mc:Fallback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7E3CD10-8963-4436-A64D-632A2CA34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847" y="4976359"/>
                <a:ext cx="1511824" cy="709105"/>
              </a:xfrm>
              <a:prstGeom prst="rect">
                <a:avLst/>
              </a:prstGeom>
              <a:blipFill>
                <a:blip r:embed="rId13"/>
                <a:stretch>
                  <a:fillRect r="-7661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F066C38-BDBE-4AD2-9EE3-2A1D1C28BA27}"/>
                  </a:ext>
                </a:extLst>
              </p:cNvPr>
              <p:cNvSpPr/>
              <p:nvPr/>
            </p:nvSpPr>
            <p:spPr>
              <a:xfrm>
                <a:off x="8343623" y="4997403"/>
                <a:ext cx="825739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…</a:t>
                </a:r>
              </a:p>
            </p:txBody>
          </p:sp>
        </mc:Choice>
        <mc:Fallback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F066C38-BDBE-4AD2-9EE3-2A1D1C28BA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623" y="4997403"/>
                <a:ext cx="825739" cy="709105"/>
              </a:xfrm>
              <a:prstGeom prst="rect">
                <a:avLst/>
              </a:prstGeom>
              <a:blipFill>
                <a:blip r:embed="rId14"/>
                <a:stretch>
                  <a:fillRect r="-14074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E94E5DC-770F-402E-8AB6-2E1EC92CE27C}"/>
              </a:ext>
            </a:extLst>
          </p:cNvPr>
          <p:cNvCxnSpPr/>
          <p:nvPr/>
        </p:nvCxnSpPr>
        <p:spPr>
          <a:xfrm>
            <a:off x="1949450" y="26543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83C74F-C811-4B48-A135-EC51622D64F8}"/>
              </a:ext>
            </a:extLst>
          </p:cNvPr>
          <p:cNvCxnSpPr/>
          <p:nvPr/>
        </p:nvCxnSpPr>
        <p:spPr>
          <a:xfrm>
            <a:off x="1898650" y="2844800"/>
            <a:ext cx="840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C63129E-B386-4447-B285-E13C8854417D}"/>
              </a:ext>
            </a:extLst>
          </p:cNvPr>
          <p:cNvCxnSpPr/>
          <p:nvPr/>
        </p:nvCxnSpPr>
        <p:spPr>
          <a:xfrm>
            <a:off x="1917700" y="4838700"/>
            <a:ext cx="840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50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8" grpId="0"/>
      <p:bldP spid="19" grpId="0"/>
      <p:bldP spid="20" grpId="0"/>
      <p:bldP spid="21" grpId="0"/>
      <p:bldP spid="12" grpId="0"/>
      <p:bldP spid="13" grpId="0"/>
      <p:bldP spid="16" grpId="0"/>
      <p:bldP spid="28" grpId="0"/>
      <p:bldP spid="33" grpId="0"/>
      <p:bldP spid="34" grpId="0"/>
    </p:bldLst>
  </p:timing>
</p:sld>
</file>

<file path=ppt/slides/slide4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CDBC0-FADD-4C98-B1D3-8577CE1B4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699" y="1825625"/>
            <a:ext cx="417952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Represent Derivations</a:t>
            </a:r>
          </a:p>
          <a:p>
            <a:r>
              <a:rPr lang="en-US" sz="2400" dirty="0"/>
              <a:t>Nodes are symbols in a tree</a:t>
            </a:r>
          </a:p>
          <a:p>
            <a:r>
              <a:rPr lang="en-US" sz="2400" dirty="0"/>
              <a:t>Rooted at start symbol</a:t>
            </a:r>
          </a:p>
          <a:p>
            <a:r>
              <a:rPr lang="en-US" sz="2400" dirty="0"/>
              <a:t>Children are derivation step</a:t>
            </a:r>
          </a:p>
          <a:p>
            <a:r>
              <a:rPr lang="en-US" sz="2400" dirty="0"/>
              <a:t>Leaves are final string (if all terminals)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296A2E-F1F9-469D-BBEE-02B345262F45}"/>
              </a:ext>
            </a:extLst>
          </p:cNvPr>
          <p:cNvSpPr/>
          <p:nvPr/>
        </p:nvSpPr>
        <p:spPr>
          <a:xfrm>
            <a:off x="5773156" y="1568134"/>
            <a:ext cx="431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 </a:t>
            </a:r>
            <a:r>
              <a:rPr lang="en-US" sz="2800" i="1" dirty="0"/>
              <a:t>F</a:t>
            </a:r>
            <a:endParaRPr lang="en-US" sz="28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87873F-C406-431D-A046-DE2470FF34DE}"/>
              </a:ext>
            </a:extLst>
          </p:cNvPr>
          <p:cNvSpPr/>
          <p:nvPr/>
        </p:nvSpPr>
        <p:spPr>
          <a:xfrm>
            <a:off x="8658129" y="2419982"/>
            <a:ext cx="39626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600" i="1" dirty="0"/>
              <a:t>F</a:t>
            </a:r>
            <a:endParaRPr lang="en-US" sz="36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96909C7-56CC-4640-91BE-ADF2B44D04F3}"/>
              </a:ext>
            </a:extLst>
          </p:cNvPr>
          <p:cNvCxnSpPr>
            <a:cxnSpLocks/>
            <a:stCxn id="14" idx="2"/>
            <a:endCxn id="19" idx="0"/>
          </p:cNvCxnSpPr>
          <p:nvPr/>
        </p:nvCxnSpPr>
        <p:spPr>
          <a:xfrm flipH="1">
            <a:off x="7661706" y="3066312"/>
            <a:ext cx="1194554" cy="444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DEE629E-0332-4C7F-A9E5-FB0D5ED1DEA1}"/>
              </a:ext>
            </a:extLst>
          </p:cNvPr>
          <p:cNvCxnSpPr>
            <a:cxnSpLocks/>
            <a:stCxn id="14" idx="2"/>
            <a:endCxn id="21" idx="0"/>
          </p:cNvCxnSpPr>
          <p:nvPr/>
        </p:nvCxnSpPr>
        <p:spPr>
          <a:xfrm>
            <a:off x="8856261" y="3066312"/>
            <a:ext cx="1075983" cy="451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FDECF81-1C5A-4242-9B55-27F7BE637FF9}"/>
              </a:ext>
            </a:extLst>
          </p:cNvPr>
          <p:cNvSpPr/>
          <p:nvPr/>
        </p:nvSpPr>
        <p:spPr>
          <a:xfrm>
            <a:off x="8264719" y="3510417"/>
            <a:ext cx="47641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600" i="1" dirty="0"/>
              <a:t>G</a:t>
            </a:r>
            <a:endParaRPr lang="en-US" sz="36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DD0DFAE-65D1-40FB-92DC-A14E987DBAFE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 flipH="1">
            <a:off x="8502926" y="3066312"/>
            <a:ext cx="353335" cy="444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E1D6959-7769-4F9C-BFA8-9DF39C454C7B}"/>
              </a:ext>
            </a:extLst>
          </p:cNvPr>
          <p:cNvSpPr/>
          <p:nvPr/>
        </p:nvSpPr>
        <p:spPr>
          <a:xfrm>
            <a:off x="7424703" y="3510417"/>
            <a:ext cx="47400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/>
              <a:t>b</a:t>
            </a:r>
            <a:endParaRPr lang="en-US" sz="36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E869E4-4B48-4F5C-80D9-AB974B3B2A7D}"/>
              </a:ext>
            </a:extLst>
          </p:cNvPr>
          <p:cNvSpPr/>
          <p:nvPr/>
        </p:nvSpPr>
        <p:spPr>
          <a:xfrm>
            <a:off x="9054391" y="3510417"/>
            <a:ext cx="45345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/>
              <a:t>y</a:t>
            </a:r>
            <a:endParaRPr lang="en-US" sz="36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0A5558-0BF9-4C7D-A326-57EAD1D1E36E}"/>
              </a:ext>
            </a:extLst>
          </p:cNvPr>
          <p:cNvSpPr/>
          <p:nvPr/>
        </p:nvSpPr>
        <p:spPr>
          <a:xfrm>
            <a:off x="9705514" y="3517479"/>
            <a:ext cx="45345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/>
              <a:t>e</a:t>
            </a:r>
            <a:endParaRPr lang="en-US" sz="3600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295A5C1-9651-4CA4-8E38-6B551AE4F789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>
            <a:off x="8856260" y="3066312"/>
            <a:ext cx="424860" cy="444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7A492EC1-BCCC-4B46-9063-BE8E00A8AFE7}"/>
              </a:ext>
            </a:extLst>
          </p:cNvPr>
          <p:cNvSpPr/>
          <p:nvPr/>
        </p:nvSpPr>
        <p:spPr>
          <a:xfrm>
            <a:off x="7868457" y="4517083"/>
            <a:ext cx="47641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3600" i="1" dirty="0"/>
              <a:t>G</a:t>
            </a:r>
            <a:endParaRPr lang="en-US" sz="36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D4CB07B-2A3C-44DF-A31F-78E759DAAFBB}"/>
              </a:ext>
            </a:extLst>
          </p:cNvPr>
          <p:cNvCxnSpPr>
            <a:cxnSpLocks/>
            <a:stCxn id="17" idx="2"/>
            <a:endCxn id="33" idx="0"/>
          </p:cNvCxnSpPr>
          <p:nvPr/>
        </p:nvCxnSpPr>
        <p:spPr>
          <a:xfrm flipH="1">
            <a:off x="8106663" y="4156748"/>
            <a:ext cx="396262" cy="3603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B9779BB8-8F08-4648-9961-0BC2CE7626C5}"/>
              </a:ext>
            </a:extLst>
          </p:cNvPr>
          <p:cNvSpPr/>
          <p:nvPr/>
        </p:nvSpPr>
        <p:spPr>
          <a:xfrm>
            <a:off x="8658129" y="4517083"/>
            <a:ext cx="45345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/>
              <a:t>y</a:t>
            </a:r>
            <a:endParaRPr lang="en-US" sz="360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ABFE8D9-8D82-4F0C-8CA9-7988FD5E32EC}"/>
              </a:ext>
            </a:extLst>
          </p:cNvPr>
          <p:cNvCxnSpPr>
            <a:cxnSpLocks/>
            <a:stCxn id="17" idx="2"/>
            <a:endCxn id="35" idx="0"/>
          </p:cNvCxnSpPr>
          <p:nvPr/>
        </p:nvCxnSpPr>
        <p:spPr>
          <a:xfrm>
            <a:off x="8502926" y="4156748"/>
            <a:ext cx="381933" cy="3603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EA25BD5-AAB4-47E0-8F71-7300B2C5EA5E}"/>
              </a:ext>
            </a:extLst>
          </p:cNvPr>
          <p:cNvCxnSpPr>
            <a:cxnSpLocks/>
            <a:stCxn id="33" idx="2"/>
            <a:endCxn id="38" idx="0"/>
          </p:cNvCxnSpPr>
          <p:nvPr/>
        </p:nvCxnSpPr>
        <p:spPr>
          <a:xfrm>
            <a:off x="8106663" y="5163414"/>
            <a:ext cx="0" cy="2745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1E2FCC9-1857-47D9-86AF-180754BAC36C}"/>
                  </a:ext>
                </a:extLst>
              </p:cNvPr>
              <p:cNvSpPr/>
              <p:nvPr/>
            </p:nvSpPr>
            <p:spPr>
              <a:xfrm>
                <a:off x="7879934" y="5437947"/>
                <a:ext cx="453458" cy="6463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sz="3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1E2FCC9-1857-47D9-86AF-180754BAC3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9934" y="5437947"/>
                <a:ext cx="453458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49E8496-B3B7-4CF7-B3A1-6446954D5F8B}"/>
                  </a:ext>
                </a:extLst>
              </p:cNvPr>
              <p:cNvSpPr/>
              <p:nvPr/>
            </p:nvSpPr>
            <p:spPr>
              <a:xfrm>
                <a:off x="9080956" y="1357604"/>
                <a:ext cx="1535870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b y </a:t>
                </a:r>
                <a:r>
                  <a:rPr lang="en-US" sz="2800" b="1" dirty="0" err="1"/>
                  <a:t>y</a:t>
                </a:r>
                <a:r>
                  <a:rPr lang="en-US" sz="2800" b="1" dirty="0"/>
                  <a:t> e</a:t>
                </a:r>
              </a:p>
            </p:txBody>
          </p:sp>
        </mc:Choice>
        <mc:Fallback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49E8496-B3B7-4CF7-B3A1-6446954D5F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0956" y="1357604"/>
                <a:ext cx="1535870" cy="709105"/>
              </a:xfrm>
              <a:prstGeom prst="rect">
                <a:avLst/>
              </a:prstGeom>
              <a:blipFill>
                <a:blip r:embed="rId4"/>
                <a:stretch>
                  <a:fillRect r="-7143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BFDD0CE9-2FD9-4086-9AA2-A1AD031C2F9D}"/>
                  </a:ext>
                </a:extLst>
              </p:cNvPr>
              <p:cNvSpPr/>
              <p:nvPr/>
            </p:nvSpPr>
            <p:spPr>
              <a:xfrm>
                <a:off x="7427780" y="1357604"/>
                <a:ext cx="1843646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b</a:t>
                </a:r>
                <a:r>
                  <a:rPr lang="en-US" sz="2800" dirty="0"/>
                  <a:t> </a:t>
                </a:r>
                <a:r>
                  <a:rPr lang="en-US" sz="2800" i="1" dirty="0"/>
                  <a:t>G</a:t>
                </a:r>
                <a:r>
                  <a:rPr lang="en-US" sz="2800" dirty="0"/>
                  <a:t> </a:t>
                </a:r>
                <a:r>
                  <a:rPr lang="en-US" sz="2800" b="1" dirty="0"/>
                  <a:t>y </a:t>
                </a:r>
                <a:r>
                  <a:rPr lang="en-US" sz="2800" b="1" dirty="0" err="1"/>
                  <a:t>y</a:t>
                </a:r>
                <a:r>
                  <a:rPr lang="en-US" sz="2800" b="1" dirty="0"/>
                  <a:t> e</a:t>
                </a:r>
              </a:p>
            </p:txBody>
          </p:sp>
        </mc:Choice>
        <mc:Fallback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BFDD0CE9-2FD9-4086-9AA2-A1AD031C2F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780" y="1357604"/>
                <a:ext cx="1843646" cy="709105"/>
              </a:xfrm>
              <a:prstGeom prst="rect">
                <a:avLst/>
              </a:prstGeom>
              <a:blipFill>
                <a:blip r:embed="rId5"/>
                <a:stretch>
                  <a:fillRect r="-5941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51DC9B6B-2A6C-48F5-BE31-29FDDC2033A3}"/>
                  </a:ext>
                </a:extLst>
              </p:cNvPr>
              <p:cNvSpPr/>
              <p:nvPr/>
            </p:nvSpPr>
            <p:spPr>
              <a:xfrm>
                <a:off x="5871958" y="1353415"/>
                <a:ext cx="1752275" cy="7091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>
                        <a:latin typeface="Cambria Math" panose="02040503050406030204" pitchFamily="18" charset="0"/>
                      </a:rPr>
                      <m:t> 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sz="28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800" dirty="0"/>
                  <a:t> </a:t>
                </a:r>
                <a:r>
                  <a:rPr lang="en-US" sz="2800" b="1" dirty="0"/>
                  <a:t>b</a:t>
                </a:r>
                <a:r>
                  <a:rPr lang="en-US" sz="2800" dirty="0"/>
                  <a:t> </a:t>
                </a:r>
                <a:r>
                  <a:rPr lang="en-US" sz="2800" i="1" dirty="0"/>
                  <a:t>G</a:t>
                </a:r>
                <a:r>
                  <a:rPr lang="en-US" sz="2800" dirty="0"/>
                  <a:t> </a:t>
                </a:r>
                <a:r>
                  <a:rPr lang="en-US" sz="2800" b="1" dirty="0"/>
                  <a:t>y</a:t>
                </a:r>
                <a:r>
                  <a:rPr lang="en-US" sz="2800" dirty="0"/>
                  <a:t> </a:t>
                </a:r>
                <a:r>
                  <a:rPr lang="en-US" sz="2800" b="1" dirty="0"/>
                  <a:t>e</a:t>
                </a:r>
              </a:p>
            </p:txBody>
          </p:sp>
        </mc:Choice>
        <mc:Fallback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51DC9B6B-2A6C-48F5-BE31-29FDDC2033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1958" y="1353415"/>
                <a:ext cx="1752275" cy="709105"/>
              </a:xfrm>
              <a:prstGeom prst="rect">
                <a:avLst/>
              </a:prstGeom>
              <a:blipFill>
                <a:blip r:embed="rId6"/>
                <a:stretch>
                  <a:fillRect r="-5903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98BD5AB-41B8-42AD-8157-2A57F9F51349}"/>
              </a:ext>
            </a:extLst>
          </p:cNvPr>
          <p:cNvCxnSpPr/>
          <p:nvPr/>
        </p:nvCxnSpPr>
        <p:spPr>
          <a:xfrm>
            <a:off x="5744456" y="2028571"/>
            <a:ext cx="4602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6E76011E-1B4B-4633-BAFC-581F0431826C}"/>
              </a:ext>
            </a:extLst>
          </p:cNvPr>
          <p:cNvSpPr/>
          <p:nvPr/>
        </p:nvSpPr>
        <p:spPr>
          <a:xfrm>
            <a:off x="6481276" y="1560768"/>
            <a:ext cx="1042664" cy="417699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6000790-DEF6-4B8B-A92F-BD8A9EF1E311}"/>
              </a:ext>
            </a:extLst>
          </p:cNvPr>
          <p:cNvCxnSpPr>
            <a:cxnSpLocks/>
          </p:cNvCxnSpPr>
          <p:nvPr/>
        </p:nvCxnSpPr>
        <p:spPr>
          <a:xfrm>
            <a:off x="6751816" y="1978466"/>
            <a:ext cx="2826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24840A8E-3F3C-49B0-B2B5-3EA6690682DF}"/>
              </a:ext>
            </a:extLst>
          </p:cNvPr>
          <p:cNvSpPr/>
          <p:nvPr/>
        </p:nvSpPr>
        <p:spPr>
          <a:xfrm>
            <a:off x="8128161" y="1573162"/>
            <a:ext cx="568605" cy="417699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F81B981-5E7D-4F89-BCF9-8B1DB146E692}"/>
              </a:ext>
            </a:extLst>
          </p:cNvPr>
          <p:cNvCxnSpPr>
            <a:cxnSpLocks/>
          </p:cNvCxnSpPr>
          <p:nvPr/>
        </p:nvCxnSpPr>
        <p:spPr>
          <a:xfrm>
            <a:off x="8138794" y="2012139"/>
            <a:ext cx="2826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99D0054F-B9FA-4A32-8441-C3DE97ECBD26}"/>
              </a:ext>
            </a:extLst>
          </p:cNvPr>
          <p:cNvSpPr/>
          <p:nvPr/>
        </p:nvSpPr>
        <p:spPr>
          <a:xfrm>
            <a:off x="9741247" y="1589594"/>
            <a:ext cx="56548" cy="417699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4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7" grpId="0" animBg="1"/>
      <p:bldP spid="19" grpId="0" animBg="1"/>
      <p:bldP spid="20" grpId="0" animBg="1"/>
      <p:bldP spid="21" grpId="0" animBg="1"/>
      <p:bldP spid="33" grpId="0" animBg="1"/>
      <p:bldP spid="35" grpId="0" animBg="1"/>
      <p:bldP spid="38" grpId="0" animBg="1"/>
      <p:bldP spid="44" grpId="0"/>
      <p:bldP spid="45" grpId="0"/>
      <p:bldP spid="46" grpId="0"/>
      <p:bldP spid="48" grpId="0" animBg="1"/>
      <p:bldP spid="51" grpId="0" animBg="1"/>
      <p:bldP spid="53" grpId="0" animBg="1"/>
    </p:bldLst>
  </p:timing>
</p:sld>
</file>

<file path=ppt/slides/slide4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CFG use in the Compiler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8194" name="Picture 2" descr="Image result for i came here to laugh not to read">
            <a:extLst>
              <a:ext uri="{FF2B5EF4-FFF2-40B4-BE49-F238E27FC236}">
                <a16:creationId xmlns:a16="http://schemas.microsoft.com/office/drawing/2014/main" id="{A3F71BC3-8AFB-41E4-8BBC-39BAFCE1F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19" y="2144926"/>
            <a:ext cx="595312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0652CF-3F76-45C6-AED7-2DF73BC88434}"/>
              </a:ext>
            </a:extLst>
          </p:cNvPr>
          <p:cNvCxnSpPr>
            <a:cxnSpLocks/>
          </p:cNvCxnSpPr>
          <p:nvPr/>
        </p:nvCxnSpPr>
        <p:spPr>
          <a:xfrm flipV="1">
            <a:off x="7282903" y="2228475"/>
            <a:ext cx="1928940" cy="72061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E445074-ACA0-4B37-ADF8-4C1BF35BABFA}"/>
              </a:ext>
            </a:extLst>
          </p:cNvPr>
          <p:cNvCxnSpPr>
            <a:cxnSpLocks/>
          </p:cNvCxnSpPr>
          <p:nvPr/>
        </p:nvCxnSpPr>
        <p:spPr>
          <a:xfrm>
            <a:off x="7282904" y="2452532"/>
            <a:ext cx="1986247" cy="37544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6CF06D-3FB4-46AA-88F6-2308D2566B1D}"/>
              </a:ext>
            </a:extLst>
          </p:cNvPr>
          <p:cNvCxnSpPr>
            <a:cxnSpLocks/>
          </p:cNvCxnSpPr>
          <p:nvPr/>
        </p:nvCxnSpPr>
        <p:spPr>
          <a:xfrm flipV="1">
            <a:off x="6424014" y="4747615"/>
            <a:ext cx="1500787" cy="6247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2F0EDF5-9791-4E3F-9105-A6A645BB8491}"/>
              </a:ext>
            </a:extLst>
          </p:cNvPr>
          <p:cNvCxnSpPr>
            <a:cxnSpLocks/>
          </p:cNvCxnSpPr>
          <p:nvPr/>
        </p:nvCxnSpPr>
        <p:spPr>
          <a:xfrm>
            <a:off x="6424014" y="4875793"/>
            <a:ext cx="1500787" cy="366761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250B562-3613-460C-B221-3391DD140AB2}"/>
              </a:ext>
            </a:extLst>
          </p:cNvPr>
          <p:cNvSpPr txBox="1"/>
          <p:nvPr/>
        </p:nvSpPr>
        <p:spPr>
          <a:xfrm>
            <a:off x="7464572" y="1789291"/>
            <a:ext cx="138211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Compile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7A69E5-DBCE-4FD8-9759-D7F5DF5D7F2C}"/>
              </a:ext>
            </a:extLst>
          </p:cNvPr>
          <p:cNvSpPr txBox="1"/>
          <p:nvPr/>
        </p:nvSpPr>
        <p:spPr>
          <a:xfrm>
            <a:off x="6611737" y="5417610"/>
            <a:ext cx="218245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Push Symbols</a:t>
            </a:r>
          </a:p>
        </p:txBody>
      </p:sp>
    </p:spTree>
    <p:extLst>
      <p:ext uri="{BB962C8B-B14F-4D97-AF65-F5344CB8AC3E}">
        <p14:creationId xmlns:p14="http://schemas.microsoft.com/office/powerpoint/2010/main" val="3683124213"/>
      </p:ext>
    </p:extLst>
  </p:cSld>
  <p:clrMapOvr>
    <a:masterClrMapping/>
  </p:clrMapOvr>
</p:sld>
</file>

<file path=ppt/slides/slide4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A92410F-84DF-4E80-B479-0FA55D65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2785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CFG use in the Compiler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Definition: How we use CFGs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CA299F41-CBCF-4909-A5CC-415588B39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699" y="1577342"/>
            <a:ext cx="5378536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CFG for PL Syntactic Structure</a:t>
            </a:r>
          </a:p>
          <a:p>
            <a:pPr marL="0" indent="0">
              <a:buNone/>
            </a:pPr>
            <a:r>
              <a:rPr lang="en-US" sz="2400" dirty="0"/>
              <a:t>Productions specify valid programs</a:t>
            </a:r>
          </a:p>
          <a:p>
            <a:r>
              <a:rPr lang="en-US" sz="2400" dirty="0"/>
              <a:t>Let the terminals be the tokens in the language</a:t>
            </a:r>
          </a:p>
          <a:p>
            <a:r>
              <a:rPr lang="en-US" sz="2400" dirty="0"/>
              <a:t>Let the </a:t>
            </a:r>
            <a:r>
              <a:rPr lang="en-US" sz="2400" dirty="0" err="1"/>
              <a:t>nonterminals</a:t>
            </a:r>
            <a:r>
              <a:rPr lang="en-US" sz="2400" dirty="0"/>
              <a:t> be the groupings that form language constructs</a:t>
            </a:r>
          </a:p>
          <a:p>
            <a:pPr lvl="1"/>
            <a:r>
              <a:rPr lang="en-US" sz="2000" dirty="0"/>
              <a:t>(loops, statements, functions, calls,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r>
              <a:rPr lang="en-US" sz="2400" dirty="0"/>
              <a:t>The grammar will recognize (or reject) the stream of tokens from the </a:t>
            </a:r>
            <a:r>
              <a:rPr lang="en-US" sz="2400" dirty="0" err="1"/>
              <a:t>Lexer</a:t>
            </a:r>
            <a:endParaRPr lang="en-US" sz="2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632617-FF2C-4E7A-BA66-A90A43F9C7DC}"/>
              </a:ext>
            </a:extLst>
          </p:cNvPr>
          <p:cNvSpPr txBox="1"/>
          <p:nvPr/>
        </p:nvSpPr>
        <p:spPr>
          <a:xfrm>
            <a:off x="7346201" y="4532624"/>
            <a:ext cx="2978059" cy="2052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Productions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/>
              <a:t>Prog</a:t>
            </a:r>
            <a:r>
              <a:rPr lang="en-US" dirty="0"/>
              <a:t> 	::= </a:t>
            </a:r>
            <a:r>
              <a:rPr lang="en-US" b="1" dirty="0"/>
              <a:t>begin</a:t>
            </a:r>
            <a:r>
              <a:rPr lang="en-US" dirty="0"/>
              <a:t> </a:t>
            </a:r>
            <a:r>
              <a:rPr lang="en-US" i="1" dirty="0" err="1"/>
              <a:t>Stmts</a:t>
            </a:r>
            <a:r>
              <a:rPr lang="en-US" dirty="0"/>
              <a:t> </a:t>
            </a:r>
            <a:r>
              <a:rPr lang="en-US" b="1" dirty="0"/>
              <a:t>end</a:t>
            </a:r>
            <a:r>
              <a:rPr lang="en-US" dirty="0"/>
              <a:t> 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dirty="0" err="1"/>
              <a:t>Stmts</a:t>
            </a:r>
            <a:r>
              <a:rPr lang="en-US" dirty="0"/>
              <a:t> ::= </a:t>
            </a:r>
            <a:r>
              <a:rPr lang="en-US" i="1" dirty="0" err="1"/>
              <a:t>Stmts</a:t>
            </a:r>
            <a:r>
              <a:rPr lang="en-US" dirty="0"/>
              <a:t> </a:t>
            </a:r>
            <a:r>
              <a:rPr lang="en-US" b="1" dirty="0"/>
              <a:t>semi </a:t>
            </a:r>
            <a:r>
              <a:rPr lang="en-US" i="1" dirty="0" err="1"/>
              <a:t>Stmt</a:t>
            </a:r>
            <a:endParaRPr lang="en-US" i="1" dirty="0"/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dirty="0"/>
              <a:t>            |  </a:t>
            </a:r>
            <a:r>
              <a:rPr lang="en-US" i="1" dirty="0" err="1"/>
              <a:t>Stmt</a:t>
            </a:r>
            <a:endParaRPr lang="en-US" i="1" dirty="0"/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 err="1"/>
              <a:t>Stmt</a:t>
            </a:r>
            <a:r>
              <a:rPr lang="en-US" dirty="0"/>
              <a:t> 	::= </a:t>
            </a:r>
            <a:r>
              <a:rPr lang="en-US" b="1" dirty="0"/>
              <a:t>id</a:t>
            </a:r>
            <a:r>
              <a:rPr lang="en-US" dirty="0"/>
              <a:t> </a:t>
            </a:r>
            <a:r>
              <a:rPr lang="en-US" b="1" dirty="0"/>
              <a:t>assign</a:t>
            </a:r>
            <a:r>
              <a:rPr lang="en-US" dirty="0"/>
              <a:t> </a:t>
            </a:r>
            <a:r>
              <a:rPr lang="en-US" i="1" dirty="0"/>
              <a:t>Expr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/>
              <a:t>Expr</a:t>
            </a:r>
            <a:r>
              <a:rPr lang="en-US" dirty="0"/>
              <a:t>	::= </a:t>
            </a:r>
            <a:r>
              <a:rPr lang="en-US" b="1" dirty="0"/>
              <a:t>id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dirty="0"/>
              <a:t>            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cross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F296524-42E6-4F79-BC15-858BEDCB7C4D}"/>
              </a:ext>
            </a:extLst>
          </p:cNvPr>
          <p:cNvSpPr/>
          <p:nvPr/>
        </p:nvSpPr>
        <p:spPr>
          <a:xfrm>
            <a:off x="7678320" y="3210997"/>
            <a:ext cx="231381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Let’s see an example with this grammar</a:t>
            </a:r>
          </a:p>
        </p:txBody>
      </p:sp>
    </p:spTree>
    <p:extLst>
      <p:ext uri="{BB962C8B-B14F-4D97-AF65-F5344CB8AC3E}">
        <p14:creationId xmlns:p14="http://schemas.microsoft.com/office/powerpoint/2010/main" val="117965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5" grpId="0" animBg="1"/>
    </p:bldLst>
  </p:timing>
</p:sld>
</file>

<file path=ppt/slides/slide45.xml><?xml version="1.0" encoding="utf-8"?>
<p:sld xmlns:mc="http://schemas.openxmlformats.org/markup-compatibility/2006"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43000" y="927209"/>
                <a:ext cx="7696200" cy="5778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4500"/>
                  </a:lnSpc>
                </a:pPr>
                <a:r>
                  <a:rPr lang="en-US" b="1" dirty="0"/>
                  <a:t>         </a:t>
                </a:r>
                <a:r>
                  <a:rPr lang="en-US" b="1" u="sng" dirty="0"/>
                  <a:t>Derivation Sequence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i="1" dirty="0"/>
                  <a:t>        Prog</a:t>
                </a:r>
                <a:r>
                  <a:rPr lang="en-US" dirty="0"/>
                  <a:t> 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dirty="0" err="1"/>
                  <a:t>Stmts</a:t>
                </a:r>
                <a:r>
                  <a:rPr lang="en-US" dirty="0"/>
                  <a:t> </a:t>
                </a:r>
                <a:r>
                  <a:rPr lang="en-US" b="1" dirty="0"/>
                  <a:t>end</a:t>
                </a:r>
                <a:r>
                  <a:rPr lang="en-US" dirty="0"/>
                  <a:t> 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dirty="0" err="1"/>
                  <a:t>Stmts</a:t>
                </a:r>
                <a:r>
                  <a:rPr lang="en-US" dirty="0"/>
                  <a:t> </a:t>
                </a:r>
                <a:r>
                  <a:rPr lang="en-US" b="1" dirty="0"/>
                  <a:t>semi </a:t>
                </a:r>
                <a:r>
                  <a:rPr lang="en-US" dirty="0" err="1"/>
                  <a:t>Stmt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dirty="0" err="1"/>
                  <a:t>Stmt</a:t>
                </a:r>
                <a:r>
                  <a:rPr lang="en-US" dirty="0"/>
                  <a:t> </a:t>
                </a:r>
                <a:r>
                  <a:rPr lang="en-US" b="1" dirty="0"/>
                  <a:t>semi </a:t>
                </a:r>
                <a:r>
                  <a:rPr lang="en-US" dirty="0" err="1"/>
                  <a:t>Stmt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dirty="0"/>
                  <a:t> </a:t>
                </a:r>
                <a:r>
                  <a:rPr lang="en-US" b="1" dirty="0"/>
                  <a:t>semi </a:t>
                </a:r>
                <a:r>
                  <a:rPr lang="en-US" i="1" dirty="0" err="1"/>
                  <a:t>Stmt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dirty="0"/>
                  <a:t> </a:t>
                </a:r>
                <a:r>
                  <a:rPr lang="en-US" b="1" dirty="0"/>
                  <a:t>semi 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semi 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semi 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dirty="0"/>
                  <a:t> </a:t>
                </a:r>
                <a:r>
                  <a:rPr lang="en-US" b="1" dirty="0"/>
                  <a:t>cross</a:t>
                </a:r>
                <a:r>
                  <a:rPr lang="en-US" dirty="0"/>
                  <a:t> </a:t>
                </a:r>
                <a:r>
                  <a:rPr lang="en-US" b="1" dirty="0"/>
                  <a:t>id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semi 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cross</a:t>
                </a:r>
                <a:r>
                  <a:rPr lang="en-US" dirty="0"/>
                  <a:t> </a:t>
                </a:r>
                <a:r>
                  <a:rPr lang="en-US" b="1" dirty="0"/>
                  <a:t>id end</a:t>
                </a: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927209"/>
                <a:ext cx="7696200" cy="5778377"/>
              </a:xfrm>
              <a:prstGeom prst="rect">
                <a:avLst/>
              </a:prstGeom>
              <a:blipFill>
                <a:blip r:embed="rId2"/>
                <a:stretch>
                  <a:fillRect b="-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346201" y="4532624"/>
            <a:ext cx="2978059" cy="2052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Productions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/>
              <a:t>Prog</a:t>
            </a:r>
            <a:r>
              <a:rPr lang="en-US" dirty="0"/>
              <a:t> 	::= </a:t>
            </a:r>
            <a:r>
              <a:rPr lang="en-US" b="1" dirty="0"/>
              <a:t>begin</a:t>
            </a:r>
            <a:r>
              <a:rPr lang="en-US" dirty="0"/>
              <a:t> </a:t>
            </a:r>
            <a:r>
              <a:rPr lang="en-US" i="1" dirty="0" err="1"/>
              <a:t>Stmts</a:t>
            </a:r>
            <a:r>
              <a:rPr lang="en-US" dirty="0"/>
              <a:t> </a:t>
            </a:r>
            <a:r>
              <a:rPr lang="en-US" b="1" dirty="0"/>
              <a:t>end</a:t>
            </a:r>
            <a:r>
              <a:rPr lang="en-US" dirty="0"/>
              <a:t> 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 err="1"/>
              <a:t>Stmts</a:t>
            </a:r>
            <a:r>
              <a:rPr lang="en-US" dirty="0"/>
              <a:t> ::= </a:t>
            </a:r>
            <a:r>
              <a:rPr lang="en-US" i="1" dirty="0" err="1"/>
              <a:t>Stmts</a:t>
            </a:r>
            <a:r>
              <a:rPr lang="en-US" dirty="0"/>
              <a:t> </a:t>
            </a:r>
            <a:r>
              <a:rPr lang="en-US" b="1" dirty="0"/>
              <a:t>semi </a:t>
            </a:r>
            <a:r>
              <a:rPr lang="en-US" i="1" dirty="0" err="1"/>
              <a:t>Stmt</a:t>
            </a:r>
            <a:endParaRPr lang="en-US" i="1" dirty="0"/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dirty="0"/>
              <a:t>            |  </a:t>
            </a:r>
            <a:r>
              <a:rPr lang="en-US" i="1" dirty="0" err="1"/>
              <a:t>Stmt</a:t>
            </a:r>
            <a:endParaRPr lang="en-US" i="1" dirty="0"/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 err="1"/>
              <a:t>Stmt</a:t>
            </a:r>
            <a:r>
              <a:rPr lang="en-US" dirty="0"/>
              <a:t> 	::= </a:t>
            </a:r>
            <a:r>
              <a:rPr lang="en-US" b="1" dirty="0"/>
              <a:t>id</a:t>
            </a:r>
            <a:r>
              <a:rPr lang="en-US" dirty="0"/>
              <a:t> </a:t>
            </a:r>
            <a:r>
              <a:rPr lang="en-US" b="1" dirty="0"/>
              <a:t>assign</a:t>
            </a:r>
            <a:r>
              <a:rPr lang="en-US" dirty="0"/>
              <a:t> </a:t>
            </a:r>
            <a:r>
              <a:rPr lang="en-US" i="1" dirty="0"/>
              <a:t>Expr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/>
              <a:t>Expr</a:t>
            </a:r>
            <a:r>
              <a:rPr lang="en-US" dirty="0"/>
              <a:t>	::= </a:t>
            </a:r>
            <a:r>
              <a:rPr lang="en-US" b="1" dirty="0"/>
              <a:t>id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dirty="0"/>
              <a:t>            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cross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8AC043D-611A-4896-9C99-16BD0CA74C2D}"/>
              </a:ext>
            </a:extLst>
          </p:cNvPr>
          <p:cNvGrpSpPr/>
          <p:nvPr/>
        </p:nvGrpSpPr>
        <p:grpSpPr>
          <a:xfrm>
            <a:off x="8675694" y="2848688"/>
            <a:ext cx="1752600" cy="730773"/>
            <a:chOff x="7151694" y="2848687"/>
            <a:chExt cx="1752600" cy="730773"/>
          </a:xfrm>
        </p:grpSpPr>
        <p:sp>
          <p:nvSpPr>
            <p:cNvPr id="22" name="TextBox 21"/>
            <p:cNvSpPr txBox="1"/>
            <p:nvPr/>
          </p:nvSpPr>
          <p:spPr>
            <a:xfrm>
              <a:off x="7151694" y="3210128"/>
              <a:ext cx="59343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98664" y="3210128"/>
              <a:ext cx="66595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cross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40092" y="3210128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cxnSp>
          <p:nvCxnSpPr>
            <p:cNvPr id="5" name="Straight Connector 4"/>
            <p:cNvCxnSpPr>
              <a:stCxn id="19" idx="2"/>
              <a:endCxn id="22" idx="0"/>
            </p:cNvCxnSpPr>
            <p:nvPr/>
          </p:nvCxnSpPr>
          <p:spPr>
            <a:xfrm flipH="1">
              <a:off x="7448410" y="2848687"/>
              <a:ext cx="688205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6" name="Straight Connector 25"/>
            <p:cNvCxnSpPr>
              <a:stCxn id="19" idx="2"/>
              <a:endCxn id="24" idx="0"/>
            </p:cNvCxnSpPr>
            <p:nvPr/>
          </p:nvCxnSpPr>
          <p:spPr>
            <a:xfrm>
              <a:off x="8136615" y="2848687"/>
              <a:ext cx="585578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8" name="Straight Connector 27"/>
            <p:cNvCxnSpPr>
              <a:stCxn id="19" idx="2"/>
              <a:endCxn id="23" idx="0"/>
            </p:cNvCxnSpPr>
            <p:nvPr/>
          </p:nvCxnSpPr>
          <p:spPr>
            <a:xfrm flipH="1">
              <a:off x="8131640" y="2848687"/>
              <a:ext cx="4975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2959724" y="2534226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2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0D450C-013A-43EA-A6F7-38C74F115555}"/>
              </a:ext>
            </a:extLst>
          </p:cNvPr>
          <p:cNvGrpSpPr/>
          <p:nvPr/>
        </p:nvGrpSpPr>
        <p:grpSpPr>
          <a:xfrm>
            <a:off x="7281305" y="3536428"/>
            <a:ext cx="364202" cy="645995"/>
            <a:chOff x="5757305" y="3536427"/>
            <a:chExt cx="364202" cy="645995"/>
          </a:xfrm>
        </p:grpSpPr>
        <p:sp>
          <p:nvSpPr>
            <p:cNvPr id="35" name="TextBox 34"/>
            <p:cNvSpPr txBox="1"/>
            <p:nvPr/>
          </p:nvSpPr>
          <p:spPr>
            <a:xfrm>
              <a:off x="5757305" y="3813090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cxnSp>
          <p:nvCxnSpPr>
            <p:cNvPr id="36" name="Straight Connector 35"/>
            <p:cNvCxnSpPr>
              <a:stCxn id="33" idx="2"/>
              <a:endCxn id="35" idx="0"/>
            </p:cNvCxnSpPr>
            <p:nvPr/>
          </p:nvCxnSpPr>
          <p:spPr>
            <a:xfrm flipH="1">
              <a:off x="5939406" y="3536427"/>
              <a:ext cx="1" cy="276663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CEFE9C-6660-47B1-9FDE-6866C4E2F751}"/>
              </a:ext>
            </a:extLst>
          </p:cNvPr>
          <p:cNvGrpSpPr/>
          <p:nvPr/>
        </p:nvGrpSpPr>
        <p:grpSpPr>
          <a:xfrm>
            <a:off x="6397833" y="2197690"/>
            <a:ext cx="626582" cy="595992"/>
            <a:chOff x="4873833" y="2209800"/>
            <a:chExt cx="626582" cy="595992"/>
          </a:xfrm>
        </p:grpSpPr>
        <p:sp>
          <p:nvSpPr>
            <p:cNvPr id="38" name="TextBox 37"/>
            <p:cNvSpPr txBox="1"/>
            <p:nvPr/>
          </p:nvSpPr>
          <p:spPr>
            <a:xfrm>
              <a:off x="4873833" y="2436460"/>
              <a:ext cx="62658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 err="1"/>
                <a:t>Stmt</a:t>
              </a:r>
              <a:endParaRPr lang="en-US" i="1" dirty="0"/>
            </a:p>
          </p:txBody>
        </p:sp>
        <p:cxnSp>
          <p:nvCxnSpPr>
            <p:cNvPr id="43" name="Straight Connector 42"/>
            <p:cNvCxnSpPr>
              <a:stCxn id="42" idx="2"/>
              <a:endCxn id="38" idx="0"/>
            </p:cNvCxnSpPr>
            <p:nvPr/>
          </p:nvCxnSpPr>
          <p:spPr>
            <a:xfrm flipH="1">
              <a:off x="5187124" y="2209800"/>
              <a:ext cx="923" cy="22666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7507727" y="445532"/>
            <a:ext cx="61908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 err="1"/>
              <a:t>Prog</a:t>
            </a:r>
            <a:endParaRPr lang="en-US" i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BC1913-3FC6-4462-B365-7E1D94567394}"/>
              </a:ext>
            </a:extLst>
          </p:cNvPr>
          <p:cNvGrpSpPr/>
          <p:nvPr/>
        </p:nvGrpSpPr>
        <p:grpSpPr>
          <a:xfrm>
            <a:off x="8082893" y="2209801"/>
            <a:ext cx="1876843" cy="638887"/>
            <a:chOff x="6558892" y="2209800"/>
            <a:chExt cx="1876843" cy="638887"/>
          </a:xfrm>
        </p:grpSpPr>
        <p:sp>
          <p:nvSpPr>
            <p:cNvPr id="18" name="TextBox 17"/>
            <p:cNvSpPr txBox="1"/>
            <p:nvPr/>
          </p:nvSpPr>
          <p:spPr>
            <a:xfrm>
              <a:off x="6558892" y="2479355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37494" y="2479355"/>
              <a:ext cx="59824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91531" y="2479355"/>
              <a:ext cx="76976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assign</a:t>
              </a:r>
            </a:p>
          </p:txBody>
        </p:sp>
        <p:cxnSp>
          <p:nvCxnSpPr>
            <p:cNvPr id="50" name="Straight Connector 49"/>
            <p:cNvCxnSpPr>
              <a:stCxn id="37" idx="2"/>
              <a:endCxn id="18" idx="0"/>
            </p:cNvCxnSpPr>
            <p:nvPr/>
          </p:nvCxnSpPr>
          <p:spPr>
            <a:xfrm flipH="1">
              <a:off x="6740993" y="2209800"/>
              <a:ext cx="639301" cy="269555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1" name="Straight Connector 50"/>
            <p:cNvCxnSpPr>
              <a:stCxn id="37" idx="2"/>
              <a:endCxn id="19" idx="0"/>
            </p:cNvCxnSpPr>
            <p:nvPr/>
          </p:nvCxnSpPr>
          <p:spPr>
            <a:xfrm>
              <a:off x="7380294" y="2209800"/>
              <a:ext cx="756321" cy="269555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2" name="Straight Connector 51"/>
            <p:cNvCxnSpPr>
              <a:stCxn id="37" idx="2"/>
              <a:endCxn id="20" idx="0"/>
            </p:cNvCxnSpPr>
            <p:nvPr/>
          </p:nvCxnSpPr>
          <p:spPr>
            <a:xfrm flipH="1">
              <a:off x="7376413" y="2209800"/>
              <a:ext cx="3881" cy="269555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E2687B6-6752-4B59-8428-EE33A3064988}"/>
              </a:ext>
            </a:extLst>
          </p:cNvPr>
          <p:cNvGrpSpPr/>
          <p:nvPr/>
        </p:nvGrpSpPr>
        <p:grpSpPr>
          <a:xfrm>
            <a:off x="6353873" y="1436132"/>
            <a:ext cx="2863713" cy="773668"/>
            <a:chOff x="4829872" y="1436132"/>
            <a:chExt cx="2863713" cy="773668"/>
          </a:xfrm>
        </p:grpSpPr>
        <p:sp>
          <p:nvSpPr>
            <p:cNvPr id="37" name="TextBox 36"/>
            <p:cNvSpPr txBox="1"/>
            <p:nvPr/>
          </p:nvSpPr>
          <p:spPr>
            <a:xfrm>
              <a:off x="7067003" y="1840468"/>
              <a:ext cx="62658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 err="1"/>
                <a:t>Stmt</a:t>
              </a:r>
              <a:endParaRPr lang="en-US" i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29872" y="1840468"/>
              <a:ext cx="71635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 err="1"/>
                <a:t>Stmts</a:t>
              </a:r>
              <a:endParaRPr lang="en-US" i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69346" y="1840468"/>
              <a:ext cx="63511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semi</a:t>
              </a:r>
            </a:p>
          </p:txBody>
        </p:sp>
        <p:cxnSp>
          <p:nvCxnSpPr>
            <p:cNvPr id="56" name="Straight Connector 55"/>
            <p:cNvCxnSpPr>
              <a:stCxn id="47" idx="2"/>
              <a:endCxn id="42" idx="0"/>
            </p:cNvCxnSpPr>
            <p:nvPr/>
          </p:nvCxnSpPr>
          <p:spPr>
            <a:xfrm flipH="1">
              <a:off x="5188047" y="1436132"/>
              <a:ext cx="1105220" cy="4043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8" name="Straight Connector 57"/>
            <p:cNvCxnSpPr>
              <a:stCxn id="47" idx="2"/>
              <a:endCxn id="49" idx="0"/>
            </p:cNvCxnSpPr>
            <p:nvPr/>
          </p:nvCxnSpPr>
          <p:spPr>
            <a:xfrm flipH="1">
              <a:off x="6286901" y="1436132"/>
              <a:ext cx="6366" cy="4043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0" name="Straight Connector 59"/>
            <p:cNvCxnSpPr>
              <a:stCxn id="47" idx="2"/>
              <a:endCxn id="37" idx="0"/>
            </p:cNvCxnSpPr>
            <p:nvPr/>
          </p:nvCxnSpPr>
          <p:spPr>
            <a:xfrm>
              <a:off x="6293267" y="1436132"/>
              <a:ext cx="1087027" cy="4043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4E16E9-51F8-4072-9398-E56AD39F570A}"/>
              </a:ext>
            </a:extLst>
          </p:cNvPr>
          <p:cNvGrpSpPr/>
          <p:nvPr/>
        </p:nvGrpSpPr>
        <p:grpSpPr>
          <a:xfrm>
            <a:off x="5488828" y="814864"/>
            <a:ext cx="5069084" cy="621268"/>
            <a:chOff x="3964828" y="814864"/>
            <a:chExt cx="5069084" cy="621268"/>
          </a:xfrm>
        </p:grpSpPr>
        <p:sp>
          <p:nvSpPr>
            <p:cNvPr id="45" name="TextBox 44"/>
            <p:cNvSpPr txBox="1"/>
            <p:nvPr/>
          </p:nvSpPr>
          <p:spPr>
            <a:xfrm>
              <a:off x="8486967" y="1066800"/>
              <a:ext cx="546945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end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964828" y="1066800"/>
              <a:ext cx="70564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begin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935092" y="1066800"/>
              <a:ext cx="71635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 err="1"/>
                <a:t>Stmts</a:t>
              </a:r>
              <a:endParaRPr lang="en-US" i="1" dirty="0"/>
            </a:p>
          </p:txBody>
        </p:sp>
        <p:cxnSp>
          <p:nvCxnSpPr>
            <p:cNvPr id="54" name="Straight Connector 53"/>
            <p:cNvCxnSpPr>
              <a:stCxn id="48" idx="2"/>
              <a:endCxn id="47" idx="0"/>
            </p:cNvCxnSpPr>
            <p:nvPr/>
          </p:nvCxnSpPr>
          <p:spPr>
            <a:xfrm>
              <a:off x="6293267" y="814864"/>
              <a:ext cx="0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2" name="Straight Connector 61"/>
            <p:cNvCxnSpPr>
              <a:stCxn id="48" idx="2"/>
              <a:endCxn id="46" idx="0"/>
            </p:cNvCxnSpPr>
            <p:nvPr/>
          </p:nvCxnSpPr>
          <p:spPr>
            <a:xfrm flipH="1">
              <a:off x="4317649" y="814864"/>
              <a:ext cx="1975618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5" name="Straight Connector 64"/>
            <p:cNvCxnSpPr>
              <a:stCxn id="48" idx="2"/>
              <a:endCxn id="45" idx="0"/>
            </p:cNvCxnSpPr>
            <p:nvPr/>
          </p:nvCxnSpPr>
          <p:spPr>
            <a:xfrm>
              <a:off x="6293267" y="814864"/>
              <a:ext cx="2467173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7213988" y="-14021"/>
            <a:ext cx="1168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Parse Tree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8446801-686D-4671-828C-BBF55F0DBBD7}"/>
              </a:ext>
            </a:extLst>
          </p:cNvPr>
          <p:cNvGrpSpPr/>
          <p:nvPr/>
        </p:nvGrpSpPr>
        <p:grpSpPr>
          <a:xfrm>
            <a:off x="8790541" y="3579460"/>
            <a:ext cx="364202" cy="632046"/>
            <a:chOff x="7266541" y="3579460"/>
            <a:chExt cx="364202" cy="63204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494FCA-D1B2-4B80-99DE-EEA8A0E2A4FE}"/>
                </a:ext>
              </a:extLst>
            </p:cNvPr>
            <p:cNvSpPr txBox="1"/>
            <p:nvPr/>
          </p:nvSpPr>
          <p:spPr>
            <a:xfrm>
              <a:off x="7266541" y="3842174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0A61673-395E-4CB9-8A05-317B1A530362}"/>
                </a:ext>
              </a:extLst>
            </p:cNvPr>
            <p:cNvCxnSpPr>
              <a:cxnSpLocks/>
              <a:stCxn id="22" idx="2"/>
              <a:endCxn id="53" idx="0"/>
            </p:cNvCxnSpPr>
            <p:nvPr/>
          </p:nvCxnSpPr>
          <p:spPr>
            <a:xfrm>
              <a:off x="7448410" y="3579460"/>
              <a:ext cx="232" cy="262714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ACFBFE4-E5CB-45F0-A10F-DC352335B7E8}"/>
              </a:ext>
            </a:extLst>
          </p:cNvPr>
          <p:cNvSpPr/>
          <p:nvPr/>
        </p:nvSpPr>
        <p:spPr>
          <a:xfrm>
            <a:off x="1900543" y="2329684"/>
            <a:ext cx="1578963" cy="26522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5217ED7-5A27-49EB-A3DD-2450A69E3A55}"/>
              </a:ext>
            </a:extLst>
          </p:cNvPr>
          <p:cNvGrpSpPr/>
          <p:nvPr/>
        </p:nvGrpSpPr>
        <p:grpSpPr>
          <a:xfrm>
            <a:off x="5857259" y="2805793"/>
            <a:ext cx="1905268" cy="735205"/>
            <a:chOff x="4333259" y="2805792"/>
            <a:chExt cx="1905268" cy="735205"/>
          </a:xfrm>
        </p:grpSpPr>
        <p:sp>
          <p:nvSpPr>
            <p:cNvPr id="33" name="TextBox 32"/>
            <p:cNvSpPr txBox="1"/>
            <p:nvPr/>
          </p:nvSpPr>
          <p:spPr>
            <a:xfrm>
              <a:off x="5640286" y="3167095"/>
              <a:ext cx="59824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794323" y="3167095"/>
              <a:ext cx="76976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assign</a:t>
              </a: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H="1">
              <a:off x="4612904" y="2805792"/>
              <a:ext cx="574220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5187124" y="2805792"/>
              <a:ext cx="585578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5187124" y="2805792"/>
              <a:ext cx="0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D87FD2-290C-45D8-86D5-7F80A97084D6}"/>
                </a:ext>
              </a:extLst>
            </p:cNvPr>
            <p:cNvSpPr/>
            <p:nvPr/>
          </p:nvSpPr>
          <p:spPr>
            <a:xfrm>
              <a:off x="4333259" y="3171665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9BD0BAD-A27E-4950-BD0D-02DF19B0AD07}"/>
              </a:ext>
            </a:extLst>
          </p:cNvPr>
          <p:cNvCxnSpPr/>
          <p:nvPr/>
        </p:nvCxnSpPr>
        <p:spPr>
          <a:xfrm>
            <a:off x="1614834" y="2034695"/>
            <a:ext cx="4602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ADED55E-CAD6-475A-BFB8-72AEFA719441}"/>
              </a:ext>
            </a:extLst>
          </p:cNvPr>
          <p:cNvCxnSpPr>
            <a:cxnSpLocks/>
          </p:cNvCxnSpPr>
          <p:nvPr/>
        </p:nvCxnSpPr>
        <p:spPr>
          <a:xfrm>
            <a:off x="2480259" y="3157036"/>
            <a:ext cx="55997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FF870BB7-6F91-485C-8D98-ED04AA811BF7}"/>
              </a:ext>
            </a:extLst>
          </p:cNvPr>
          <p:cNvSpPr/>
          <p:nvPr/>
        </p:nvSpPr>
        <p:spPr>
          <a:xfrm>
            <a:off x="2470507" y="2935636"/>
            <a:ext cx="1578963" cy="23201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A46F641-A701-4127-84A7-8558987CEABF}"/>
              </a:ext>
            </a:extLst>
          </p:cNvPr>
          <p:cNvSpPr txBox="1"/>
          <p:nvPr/>
        </p:nvSpPr>
        <p:spPr>
          <a:xfrm>
            <a:off x="2047897" y="1916316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1A615FE-6F2B-4EB6-A2E6-5B20B264BB3B}"/>
              </a:ext>
            </a:extLst>
          </p:cNvPr>
          <p:cNvSpPr txBox="1"/>
          <p:nvPr/>
        </p:nvSpPr>
        <p:spPr>
          <a:xfrm>
            <a:off x="2944631" y="3093828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3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227EC4E-7E1B-4969-BB2F-7B1CE957849E}"/>
              </a:ext>
            </a:extLst>
          </p:cNvPr>
          <p:cNvCxnSpPr>
            <a:cxnSpLocks/>
          </p:cNvCxnSpPr>
          <p:nvPr/>
        </p:nvCxnSpPr>
        <p:spPr>
          <a:xfrm>
            <a:off x="2441603" y="3759267"/>
            <a:ext cx="55997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2961C441-F3A9-4EEF-85AC-0765BE360657}"/>
              </a:ext>
            </a:extLst>
          </p:cNvPr>
          <p:cNvSpPr/>
          <p:nvPr/>
        </p:nvSpPr>
        <p:spPr>
          <a:xfrm>
            <a:off x="2475226" y="3505475"/>
            <a:ext cx="506845" cy="232011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645E099-BCA7-4B31-82E6-69C93055D4B9}"/>
              </a:ext>
            </a:extLst>
          </p:cNvPr>
          <p:cNvCxnSpPr>
            <a:cxnSpLocks/>
          </p:cNvCxnSpPr>
          <p:nvPr/>
        </p:nvCxnSpPr>
        <p:spPr>
          <a:xfrm>
            <a:off x="4302694" y="4329729"/>
            <a:ext cx="46106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4439AFDD-2F42-49A1-B51F-4D7C8894C6BF}"/>
              </a:ext>
            </a:extLst>
          </p:cNvPr>
          <p:cNvSpPr/>
          <p:nvPr/>
        </p:nvSpPr>
        <p:spPr>
          <a:xfrm>
            <a:off x="2480260" y="4075310"/>
            <a:ext cx="1326713" cy="23201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7BDA3BD-E7C5-4092-9EE2-EB9C75CE09BE}"/>
              </a:ext>
            </a:extLst>
          </p:cNvPr>
          <p:cNvCxnSpPr>
            <a:cxnSpLocks/>
          </p:cNvCxnSpPr>
          <p:nvPr/>
        </p:nvCxnSpPr>
        <p:spPr>
          <a:xfrm>
            <a:off x="3333920" y="4898391"/>
            <a:ext cx="4852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A7C604A9-C51F-4387-A0D3-3EACC110CCD7}"/>
              </a:ext>
            </a:extLst>
          </p:cNvPr>
          <p:cNvSpPr/>
          <p:nvPr/>
        </p:nvSpPr>
        <p:spPr>
          <a:xfrm>
            <a:off x="4302695" y="4645822"/>
            <a:ext cx="1326713" cy="241279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DCB3F47-2C75-41C9-9267-2B1F3E5A69E1}"/>
              </a:ext>
            </a:extLst>
          </p:cNvPr>
          <p:cNvSpPr txBox="1"/>
          <p:nvPr/>
        </p:nvSpPr>
        <p:spPr>
          <a:xfrm>
            <a:off x="2927178" y="3671197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0209C82-F688-4891-B747-CA8BA3FEB81E}"/>
              </a:ext>
            </a:extLst>
          </p:cNvPr>
          <p:cNvSpPr txBox="1"/>
          <p:nvPr/>
        </p:nvSpPr>
        <p:spPr>
          <a:xfrm>
            <a:off x="4711869" y="4230872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4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36A2C3F-7F37-423F-B6ED-A5A5D58BAD8C}"/>
              </a:ext>
            </a:extLst>
          </p:cNvPr>
          <p:cNvCxnSpPr>
            <a:cxnSpLocks/>
          </p:cNvCxnSpPr>
          <p:nvPr/>
        </p:nvCxnSpPr>
        <p:spPr>
          <a:xfrm>
            <a:off x="4908264" y="5439826"/>
            <a:ext cx="4852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979AAF06-9C5E-4453-B51D-32128AFA5B3D}"/>
              </a:ext>
            </a:extLst>
          </p:cNvPr>
          <p:cNvSpPr/>
          <p:nvPr/>
        </p:nvSpPr>
        <p:spPr>
          <a:xfrm>
            <a:off x="3352801" y="5201436"/>
            <a:ext cx="242224" cy="23838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C8F3FCC-7E6B-48BA-B0DF-75D7CEE69948}"/>
              </a:ext>
            </a:extLst>
          </p:cNvPr>
          <p:cNvSpPr txBox="1"/>
          <p:nvPr/>
        </p:nvSpPr>
        <p:spPr>
          <a:xfrm>
            <a:off x="3737122" y="4832104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5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B0697F4-D690-468D-9793-066325557D42}"/>
              </a:ext>
            </a:extLst>
          </p:cNvPr>
          <p:cNvCxnSpPr>
            <a:cxnSpLocks/>
          </p:cNvCxnSpPr>
          <p:nvPr/>
        </p:nvCxnSpPr>
        <p:spPr>
          <a:xfrm>
            <a:off x="4910697" y="6037878"/>
            <a:ext cx="4852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6D86590D-78DF-4FDF-9F21-7D8C7F970450}"/>
              </a:ext>
            </a:extLst>
          </p:cNvPr>
          <p:cNvSpPr/>
          <p:nvPr/>
        </p:nvSpPr>
        <p:spPr>
          <a:xfrm>
            <a:off x="4948933" y="5757096"/>
            <a:ext cx="1209649" cy="27059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18A3BF0-59DE-4D2D-9B6B-1527EEB5C172}"/>
              </a:ext>
            </a:extLst>
          </p:cNvPr>
          <p:cNvSpPr txBox="1"/>
          <p:nvPr/>
        </p:nvSpPr>
        <p:spPr>
          <a:xfrm>
            <a:off x="5231261" y="5389216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6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23513E-C581-4CD9-ADC8-E6E835431062}"/>
              </a:ext>
            </a:extLst>
          </p:cNvPr>
          <p:cNvSpPr/>
          <p:nvPr/>
        </p:nvSpPr>
        <p:spPr>
          <a:xfrm>
            <a:off x="4926455" y="6315700"/>
            <a:ext cx="246055" cy="317858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4A2C553-4509-4664-BB79-338BC54D4842}"/>
              </a:ext>
            </a:extLst>
          </p:cNvPr>
          <p:cNvSpPr txBox="1"/>
          <p:nvPr/>
        </p:nvSpPr>
        <p:spPr>
          <a:xfrm>
            <a:off x="5187410" y="6034917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5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36E3F7D-C22B-4608-9345-38433057D3E5}"/>
              </a:ext>
            </a:extLst>
          </p:cNvPr>
          <p:cNvCxnSpPr>
            <a:cxnSpLocks/>
          </p:cNvCxnSpPr>
          <p:nvPr/>
        </p:nvCxnSpPr>
        <p:spPr>
          <a:xfrm>
            <a:off x="2497016" y="2617778"/>
            <a:ext cx="55997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FE9E0FE-7B35-4745-A76B-E07C62066A3B}"/>
                  </a:ext>
                </a:extLst>
              </p14:cNvPr>
              <p14:cNvContentPartPr/>
              <p14:nvPr/>
            </p14:nvContentPartPr>
            <p14:xfrm>
              <a:off x="8803560" y="6051240"/>
              <a:ext cx="11160" cy="226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FE9E0FE-7B35-4745-A76B-E07C62066A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94200" y="6041880"/>
                <a:ext cx="29880" cy="4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392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8" grpId="0" animBg="1"/>
      <p:bldP spid="67" grpId="0"/>
      <p:bldP spid="3" grpId="0" animBg="1"/>
      <p:bldP spid="61" grpId="0" animBg="1"/>
      <p:bldP spid="63" grpId="0"/>
      <p:bldP spid="64" grpId="0"/>
      <p:bldP spid="68" grpId="0" animBg="1"/>
      <p:bldP spid="70" grpId="0" animBg="1"/>
      <p:bldP spid="72" grpId="0" animBg="1"/>
      <p:bldP spid="73" grpId="0"/>
      <p:bldP spid="74" grpId="0"/>
      <p:bldP spid="77" grpId="0" animBg="1"/>
      <p:bldP spid="84" grpId="0"/>
      <p:bldP spid="90" grpId="0" animBg="1"/>
      <p:bldP spid="91" grpId="0"/>
      <p:bldP spid="93" grpId="0" animBg="1"/>
      <p:bldP spid="94" grpId="0"/>
    </p:bldLst>
  </p:timing>
</p:sld>
</file>

<file path=ppt/slides/slide4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2A07206-8078-4F51-8F82-D4700DF49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658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End of Lecture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Definition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4A4E735-FC6B-470F-8439-40051CFC6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699" y="1577342"/>
            <a:ext cx="5378536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Next Time</a:t>
            </a:r>
          </a:p>
          <a:p>
            <a:pPr marL="0" indent="0">
              <a:buNone/>
            </a:pPr>
            <a:r>
              <a:rPr lang="en-US" sz="2400" dirty="0"/>
              <a:t>Parsing - Beyond specification for CFGs</a:t>
            </a:r>
          </a:p>
          <a:p>
            <a:r>
              <a:rPr lang="en-US" sz="2400" dirty="0"/>
              <a:t>Extracting the </a:t>
            </a:r>
            <a:r>
              <a:rPr lang="en-US" sz="2400" i="1" dirty="0"/>
              <a:t>correct</a:t>
            </a:r>
            <a:r>
              <a:rPr lang="en-US" sz="2400" dirty="0"/>
              <a:t> tree from a token stream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6850D29-818F-4989-90B5-DBD49C53F85A}"/>
              </a:ext>
            </a:extLst>
          </p:cNvPr>
          <p:cNvSpPr txBox="1">
            <a:spLocks/>
          </p:cNvSpPr>
          <p:nvPr/>
        </p:nvSpPr>
        <p:spPr>
          <a:xfrm>
            <a:off x="1683706" y="3632973"/>
            <a:ext cx="5378536" cy="223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Time Permitting</a:t>
            </a:r>
            <a:endParaRPr lang="en-US" dirty="0"/>
          </a:p>
          <a:p>
            <a:r>
              <a:rPr lang="en-US" dirty="0"/>
              <a:t>Proof sketch: why </a:t>
            </a:r>
            <a:r>
              <a:rPr lang="en-US" dirty="0" err="1"/>
              <a:t>RegExs</a:t>
            </a:r>
            <a:r>
              <a:rPr lang="en-US" dirty="0"/>
              <a:t> can’t match PL constructs</a:t>
            </a:r>
          </a:p>
        </p:txBody>
      </p:sp>
    </p:spTree>
    <p:extLst>
      <p:ext uri="{BB962C8B-B14F-4D97-AF65-F5344CB8AC3E}">
        <p14:creationId xmlns:p14="http://schemas.microsoft.com/office/powerpoint/2010/main" val="1905020926"/>
      </p:ext>
    </p:extLst>
  </p:cSld>
  <p:clrMapOvr>
    <a:masterClrMapping/>
  </p:clrMapOvr>
</p:sld>
</file>

<file path=ppt/slides/slide47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5706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5766</TotalTime>
  <Words>4416</Words>
  <Application>Microsoft Office PowerPoint</Application>
  <PresentationFormat>Widescreen</PresentationFormat>
  <Paragraphs>1746</Paragraphs>
  <Slides>47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Arial</vt:lpstr>
      <vt:lpstr>Broadway</vt:lpstr>
      <vt:lpstr>Calibri</vt:lpstr>
      <vt:lpstr>Calibri Light</vt:lpstr>
      <vt:lpstr>Cambria Math</vt:lpstr>
      <vt:lpstr>Century</vt:lpstr>
      <vt:lpstr>Courier New</vt:lpstr>
      <vt:lpstr>Garamond</vt:lpstr>
      <vt:lpstr>MV Boli</vt:lpstr>
      <vt:lpstr>Office 2013 - 2022 Theme</vt:lpstr>
      <vt:lpstr>Checkin 3</vt:lpstr>
      <vt:lpstr>Checkin 3</vt:lpstr>
      <vt:lpstr>Administrivia Housekeeping</vt:lpstr>
      <vt:lpstr>Lecture 3 Syntactic Definition</vt:lpstr>
      <vt:lpstr>Compiler Construction Progress Pics</vt:lpstr>
      <vt:lpstr>Last Time Lecture Review</vt:lpstr>
      <vt:lpstr>Today’s Lecture Outline</vt:lpstr>
      <vt:lpstr>PowerPoint Presentation</vt:lpstr>
      <vt:lpstr>Lecture Outline Syntactic Definition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From RegExes to Tokenizer Algorithms</vt:lpstr>
      <vt:lpstr>Tokenizer Action Tables Implementation</vt:lpstr>
      <vt:lpstr>Tokenizer Action Tables Implementation</vt:lpstr>
      <vt:lpstr>PowerPoint Presentation</vt:lpstr>
      <vt:lpstr>Regular Languages Lack Strength How Languages are Defined: CFGs</vt:lpstr>
      <vt:lpstr>Defining Languages with Grammars Syntactic Definition: How we use CFGs</vt:lpstr>
      <vt:lpstr>Defining Languages with Grammars Syntactic Definition: How we use CFGs</vt:lpstr>
      <vt:lpstr>Defining Languages with Grammars Syntactic Definition: How we use CFGs</vt:lpstr>
      <vt:lpstr>Defining Languages with Grammars Syntactic Definition: How we use CFGs</vt:lpstr>
      <vt:lpstr>Simplifying Notation: Shorthand Syntactic Definition: How we use CFGs</vt:lpstr>
      <vt:lpstr>Simplifying Notation: Shorthand Syntactic Definition: How we use CFGs</vt:lpstr>
      <vt:lpstr>Simplifying Notation: Shorthand Syntactic Definition: How we use CFGs</vt:lpstr>
      <vt:lpstr>Some languages denoted in BNF Syntactic Definition: How we use CFGs</vt:lpstr>
      <vt:lpstr>Parse Trees Syntactic Definition: How we use CFGs</vt:lpstr>
      <vt:lpstr>CFG use in the Compiler Syntactic Definition: How we use CFGs</vt:lpstr>
      <vt:lpstr>CFG use in the Compiler Syntactic Definition: How we use CFGs</vt:lpstr>
      <vt:lpstr>PowerPoint Presentation</vt:lpstr>
      <vt:lpstr>End of Lecture Syntactic Definition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 Syntactic Definition</dc:title>
  <dc:creator>Davidson, Drew</dc:creator>
  <cp:lastModifiedBy>Davidson, Drew</cp:lastModifiedBy>
  <cp:revision>33</cp:revision>
  <dcterms:created xsi:type="dcterms:W3CDTF">2020-01-27T20:12:53Z</dcterms:created>
  <dcterms:modified xsi:type="dcterms:W3CDTF">2026-08-28T20:53:29Z</dcterms:modified>
</cp:coreProperties>
</file>