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3.xml" ContentType="application/inkml+xml"/>
  <Override PartName="/ppt/notesSlides/notesSlide3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notesSlides/notesSlide4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1126" r:id="rId2"/>
    <p:sldId id="1130" r:id="rId3"/>
    <p:sldId id="257" r:id="rId4"/>
    <p:sldId id="925" r:id="rId5"/>
    <p:sldId id="1062" r:id="rId6"/>
    <p:sldId id="1080" r:id="rId7"/>
    <p:sldId id="1124" r:id="rId8"/>
    <p:sldId id="1125" r:id="rId9"/>
    <p:sldId id="1075" r:id="rId10"/>
    <p:sldId id="458" r:id="rId11"/>
    <p:sldId id="1095" r:id="rId12"/>
    <p:sldId id="1123" r:id="rId13"/>
    <p:sldId id="1096" r:id="rId14"/>
    <p:sldId id="1098" r:id="rId15"/>
    <p:sldId id="1101" r:id="rId16"/>
    <p:sldId id="1127" r:id="rId17"/>
    <p:sldId id="1104" r:id="rId18"/>
    <p:sldId id="1129" r:id="rId19"/>
    <p:sldId id="1103" r:id="rId20"/>
    <p:sldId id="1108" r:id="rId21"/>
    <p:sldId id="1110" r:id="rId22"/>
    <p:sldId id="1111" r:id="rId23"/>
    <p:sldId id="1109" r:id="rId24"/>
    <p:sldId id="1112" r:id="rId25"/>
    <p:sldId id="1113" r:id="rId26"/>
    <p:sldId id="1100" r:id="rId27"/>
    <p:sldId id="1116" r:id="rId28"/>
    <p:sldId id="1118" r:id="rId29"/>
    <p:sldId id="1117" r:id="rId30"/>
    <p:sldId id="1119" r:id="rId31"/>
    <p:sldId id="1120" r:id="rId32"/>
    <p:sldId id="1121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86916FB-BE14-4358-BD4E-C254F9EC9023}">
          <p14:sldIdLst>
            <p14:sldId id="1126"/>
            <p14:sldId id="1130"/>
            <p14:sldId id="257"/>
            <p14:sldId id="925"/>
            <p14:sldId id="1062"/>
            <p14:sldId id="1080"/>
            <p14:sldId id="1124"/>
            <p14:sldId id="1125"/>
            <p14:sldId id="1075"/>
            <p14:sldId id="458"/>
            <p14:sldId id="1095"/>
            <p14:sldId id="1123"/>
            <p14:sldId id="1096"/>
            <p14:sldId id="1098"/>
            <p14:sldId id="1101"/>
            <p14:sldId id="1127"/>
            <p14:sldId id="1104"/>
            <p14:sldId id="1129"/>
            <p14:sldId id="1103"/>
            <p14:sldId id="1108"/>
            <p14:sldId id="1110"/>
            <p14:sldId id="1111"/>
            <p14:sldId id="1109"/>
            <p14:sldId id="1112"/>
            <p14:sldId id="1113"/>
            <p14:sldId id="1100"/>
            <p14:sldId id="1116"/>
            <p14:sldId id="1118"/>
            <p14:sldId id="1117"/>
            <p14:sldId id="1119"/>
            <p14:sldId id="1120"/>
            <p14:sldId id="112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ew" initials="d" lastIdx="1" clrIdx="0">
    <p:extLst>
      <p:ext uri="{19B8F6BF-5375-455C-9EA6-DF929625EA0E}">
        <p15:presenceInfo xmlns:p15="http://schemas.microsoft.com/office/powerpoint/2012/main" userId="dre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A897"/>
    <a:srgbClr val="B68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3515" autoAdjust="0"/>
  </p:normalViewPr>
  <p:slideViewPr>
    <p:cSldViewPr snapToGrid="0">
      <p:cViewPr varScale="1">
        <p:scale>
          <a:sx n="105" d="100"/>
          <a:sy n="105" d="100"/>
        </p:scale>
        <p:origin x="1121" y="171"/>
      </p:cViewPr>
      <p:guideLst/>
    </p:cSldViewPr>
  </p:slideViewPr>
  <p:outlineViewPr>
    <p:cViewPr>
      <p:scale>
        <a:sx n="33" d="100"/>
        <a:sy n="33" d="100"/>
      </p:scale>
      <p:origin x="0" y="-5493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20:06:19.896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18209 9718 20 0,'0'0'6'0,"0"0"14"0,0 0 50 0,0 0-31 0,0 0-6 0,0 0-17 0,0 0 11 0,-15 0 52 0,15 0-54 0,0 0-5 0,0 0-14 16,0 0 0-16,0 0 12 0,0 0-13 0,0 0 8 15,0 0-3-15,0 0-5 0,0 0 6 0,0 0-8 16,0 0-1-16,0 14 5 0,0 1-2 0,0-15-4 16,0 0 1-16,0 30 1 0,0-1 0 0,15 30 0 15,-15-45-1-15,0 1-2 0,0 15 1 0,16 28 2 16,-16-28-3-16,0-16-1 0,0 59 2 15,0-43 0-15,0-15-2 0,0 132 0 16,0-104-17-16,0-43-63 16,0 15 52-16,0-15-37 15,0-15-23-15,0 0-5 0,0-42 8 16</inkml:trace>
  <inkml:trace contextRef="#ctx0" brushRef="#br0" timeOffset="216.42">18269 9660 31 0,'0'0'20'0,"0"0"91"16,13 0-20-16,-13 0-72 0,0 0 27 0,15 0-33 0,-15 0 20 15,0 0-3-15,16 0-11 16,-3 14 23-16,2 1-37 0,1 14 11 16,-16 0-10-16,0-14-5 15,0 15 2-15,0-16-4 0,-60 74 4 47,-43-44-190-47,90-44 107 0,-3 0-20 0,1 0-7 16,15 0 93-1</inkml:trace>
  <inkml:trace contextRef="#ctx0" brushRef="#br0" timeOffset="533.48">18517 10334 70 0,'0'0'41'0,"0"0"3"0,0 0 30 0,0 15-25 16,0-15-30-16,0 0-3 0,0 14-2 0,0-14-1 0,0 31 19 15,0 27-5-15,0 30-19 16,0-73-6-16,0 43-21 47,0 60-371-47</inkml:trace>
  <inkml:trace contextRef="#ctx0" brushRef="#br0" timeOffset="4184.07">19369 9747 35 0,'0'0'19'0,"0"0"4"0,0 0 27 0,0 0-25 0,0 0 41 0,-15 0-29 0,15 0 24 16,-16 0-21-16,16 0-32 0,-13 0 13 16,-2 15-5-16,15-15-6 0,0 0-6 0,-16 15 7 15,1-15-5-15,15 0-1 0,0 15 2 0,-13-1 0 16,-3 1-5-16,16-15 0 0,0 0 1 0,-13 44 0 0,-2-30 2 16,15 1-2-16,0 0-1 0,-16 0-1 15,16-15 0-15,0 14 1 0,0 1-1 0,0 29 4 16,16-29-4-16,-16-15 0 0,28 29 8 15,-12-14 0 1,-3-1 0-16,2 1-3 0,16 44 18 47,-46 73 1-47,15-103-22 0,-16-29-4 0,1 29 1 16,-27 31 0-1,-2-31-33-15,44-29 20 0,-31-29-172 16,16 29 143-16,15-16-113 15,15-43 16-15</inkml:trace>
  <inkml:trace contextRef="#ctx0" brushRef="#br0" timeOffset="4467.04">19750 10012 37 0,'0'0'50'0,"0"0"67"0,0 14-15 0,0 1-40 15,0-15-56-15,0 0 3 0,0 0-6 16,0 15 3-16,0-15-6 0,0 14-1 15,0-14 1-15,-15 15-6 0,15-1-43 0,-14 1-122 16,14 0 50 0,-15 0 94-16,15-15 10 0</inkml:trace>
  <inkml:trace contextRef="#ctx0" brushRef="#br0" timeOffset="4600.46">19691 10276 66 0,'0'0'140'0,"0"0"-99"0,0 0-26 0,0 15 36 15,0-1-46-15,0-14-3 0,0 14 2 0,0-14 0 16,0 15-5-16,0-15-25 16,0 15-59-16,0-15-112 15,0 0 178-15</inkml:trace>
  <inkml:trace contextRef="#ctx0" brushRef="#br0" timeOffset="4816.38">19999 10012 105 0,'0'14'188'0,"0"1"-121"16,0-15-59-16,0 0-4 0,0 0-2 0,0 15-1 16,0-1-16-16,0 1-78 15,0-15-85-15,0 14 89 16</inkml:trace>
  <inkml:trace contextRef="#ctx0" brushRef="#br0" timeOffset="4950.59">19986 10319 63 0,'0'0'88'0,"0"0"-46"0,-16 15 60 16,16 0-54-16,0-15-35 0,-15 14 16 15,15-14-24-15,0 15-3 0,15 1-17 16,-15-16 3-16,16 14-236 31,12-28 131-31</inkml:trace>
  <inkml:trace contextRef="#ctx0" brushRef="#br0" timeOffset="5217.64">20294 10085 66 0,'0'0'194'0,"0"0"-158"0,0 0-6 16,0 0-18-16,0 0 10 0,0 0 1 0,13 0-17 15,-13 0-2-15,31-15 6 16,-18 15-9-16,31 0-2 47,31-29-351-47,-75 29 301 0</inkml:trace>
  <inkml:trace contextRef="#ctx0" brushRef="#br0" timeOffset="5433.69">20278 10144 77 0,'0'0'45'0,"0"0"3"0,0 0 27 15,-15 14-22-15,15 2 9 0,0-16-31 0,0 13-8 16,0-13 1-16,0 15-18 0,0-15-1 0,31 15 17 16,-18-15-19-16,2 0 3 0,1 14-4 15,-3-14-5-15,2 0 3 0,14 0-10 16,-14 0 1-16,-15 0-7 0,0 0 16 62,117-14-426-62,-102-1 408 0</inkml:trace>
  <inkml:trace contextRef="#ctx0" brushRef="#br0" timeOffset="5755.24">20895 9821 36 0,'0'0'61'0,"0"0"11"0,-16 0 38 15,16 0-73-15,0 0 20 16,0 15-4-16,0-1-43 0,0 1 4 15,0 14-2-15,0 30 3 0,0-44-11 16,0 161 4-16,0-118-8 16,0 16-4-16,0-31-1 0,-13 16-24 15,13 1-40-15,0-46 37 0,0 15-6 16,0-15-59-16,0 17-19 0,0-17 17 16</inkml:trace>
  <inkml:trace contextRef="#ctx0" brushRef="#br0" timeOffset="6004.83">21159 10202 32 0,'0'0'42'0,"0"0"12"0,0 0 56 0,-13 0-80 15,13 0-17-15,0 0 13 0,0 0-11 0,-18 0-2 16,18 0-7-16,0 15 10 0,-13-1-1 0,13-14-12 15,0 31 12-15,0-17-13 0,-16 1 1 16,16-1-2-16,0 0 1 0,0 1-1 0,0 29 0 16,-13-14 0-16,13 0-1 0,-15 43-25 15,15-58 11-15,-16 43-81 0,3-58 59 16,13 29-4-16,0-14-47 0,-15 15 25 0,15-30 47 16,-16 30-5-16</inkml:trace>
  <inkml:trace contextRef="#ctx0" brushRef="#br0" timeOffset="6233.94">21115 10231 52 0,'0'-14'110'0,"0"14"-73"0,13 0-4 0,5-30 58 15,-5 17-16-15,-13 13-57 0,15-16 32 16,-2 2-28 0,18 28 2-16,-31 2-17 0,0-3-1 0,13 2-1 15,-13 29-3 1,0-44-2-16,0 16 1 0,0-2-3 0,0-14-8 0,0 15 5 0,-13-1-22 15,-2 0 1-15,-1 1-27 16,16-15 31-16,-13 0-61 0,-2 15-120 16,15-15 126-16,0-15 70 0,0 15 3 0,0 0-10 15</inkml:trace>
  <inkml:trace contextRef="#ctx0" brushRef="#br0" timeOffset="6700.8">21319 10202 14 0,'0'0'7'0,"0"0"-1"0,16 0 182 16,-1 15-146-16,-15-15-8 15,0 0-19-15,0 0 10 0,0 14 8 0,0-14-23 16,0 31 18 15,0 70 14-31,0-86-40 0,0-15-2 0,0 30 5 16,0-30-2-16,0 0-1 0,0 15 4 0,0-15-1 0,13 0 2 16,-13-15-7-16,16 1 2 0,-1-46 7 15,-15 45-7-15,13-13 2 16,-13-1 7-16,16 13-9 0,-16 16 7 15,15 0-1-15,-15 0-5 0,0 0 1 0,0 0-1 16,0 16 1-16,0-2-2 0,0 1 0 0,0-1 0 0,0 15-1 16,0-29 1-16,0 44-2 0,-15 1-3 15,15-45-3-15,0 15-2 0,0-15-1 0,0 28-32 16,0-28 23-16,0 15-52 0,0-15 13 0,0 0-165 16,0 0 192-1,0 0 7-15,0-29 5 0,15 15 3 0,-15 14 12 0,13-44 2 16,3 13 1-16,-1 17 1 0,-2-30 1 0,-13 44-1 15,31-29 52-15,-31 15-27 0,14 14 66 16,1 0-52-16,-15 0-7 16,0 43 40-16,0-29-64 0,15 45 45 31,-15-29-22-31,0-30-18 0,14 0-2 0,-14 0-6 16,0 0-2-16,15-14 6 0,-15-17-6 0,44-27-2 15,-44 58-1-15,29-29-24 16,-29 29 9-16,15-14-27 0,0-2-20 15,-15 16 21-15,0 0-4 0,14 0-7 0,45 0-164 16</inkml:trace>
  <inkml:trace contextRef="#ctx0" brushRef="#br0" timeOffset="7358.65">22391 9894 84 0,'0'0'82'0,"-13"0"-15"0,13 0-15 0,0 0-30 0,0 0-1 0,-17-15-5 0,17 15 16 0,-14 0-8 0,14-14-5 16,0 14-11-16,-15 0 1 0,2 0 17 15,13-15 2-15,-16 15-21 0,16 15 3 16,0-15-2-16,0 0-2 0,0 14 3 0,0 1-2 0,16 15-5 16,-16-30-2-16,0 29 1 0,13-14 1 0,-13-1-1 0,15 16 2 0,16 43-2 15,42 176-2 17,15 16-119-32,-75-265 101 15,-13 14-17-15,15-14 19 0,-15 0 1 0,0 0-1 0,0 0-18 0,0-14-12 16,16-1 21-16,-16 1-3 0,13-61-81 0,-13 46 92 15,15-14 6-15,14-222 0 16,-14 206 14-16,-15 45 2 0,16-45 11 0,-16 45-2 16,13-16 2-16,-13 16 1 0,15-45 54 0,-15 44-54 0,0 0 16 15,0 15-14-15,16-29 86 0,-16 29-33 16,0 15-43-16,-16 14-11 16,1 15 13-16,-14 0-14 0,-147 205 12 31,148-218-26-31,-104 130-1 15,101-118-4-15,-13 2-9 0,-29 28-106 63,58-44-214-63,15-29 267 0</inkml:trace>
  <inkml:trace contextRef="#ctx0" brushRef="#br0" timeOffset="7816.84">23272 10231 45 0,'0'0'57'0,"-16"0"24"0,16 0-61 0,0 0-2 0,0 0-2 0,0 15-2 0,-13 1 22 0,13-16-27 0,-15 14 5 0,15 1-6 0,-29 28 10 16,29 1 8 0,-15-14 14-16,15-30-30 0,0 0 29 15,0 0-30-15,15 0 7 0,-15 0-5 16,13-30-2-16,3 30-4 0,-16-15 3 0,15-14-4 0,-2 29-3 16,3-15 1-16,-1-13 0 0,-2 28 1 0,18-29-9 15,-2 29 3-15,-29-16-3 0,0 16-6 0,15 0-2 16,-2-15-57-16,3 15-46 0,-1 0-41 15,-2 0 108-15,-13 15-19 0,16-15 54 16</inkml:trace>
  <inkml:trace contextRef="#ctx0" brushRef="#br0" timeOffset="8300.43">23580 10319 18 0,'0'0'23'0,"0"0"53"0,0 0-25 32,0 0-42-32,0-14 2 0,0 14-3 15,0 0 5-15,0 0-3 16,0 0-5-16,0 0 3 0,0 0-7 15,0 0 10-15,0 0-6 0,0 0 3 0,0 0 4 0,0 0 1 16,0 0 5-16,0 0-13 0,0 0 11 16,0 0-8-16,0 0 0 0,0 0-4 15,0 0-1-15,0-14-1 0,0 14 2 0,0 0 6 16,0-15-6-16,0 15 6 0,0-14 4 16,0-2-6-1,0 16-4-15,0 0 5 0,0 0-5 0,0 0 7 16,0 0-5-16,0 0-4 0,0 16 22 15,0-16-17-15,0 14 1 0,0-14-5 0,0 0 0 16,0 15 1-16,0-15-2 0,0 28 4 16,0-13-4-16,-16 14-1 0,16-29-1 0,0 31 1 15,0-2 1-15,-13 0-3 0,-18 118-12 47,3-15-71-47,-3-30-191 0,18-57 153 16</inkml:trace>
  <inkml:trace contextRef="#ctx0" brushRef="#br0" timeOffset="8534.2">23551 10423 37 0,'0'0'55'16,"0"0"-20"-16,13-15 59 0,3 1-43 0,-16-2-7 0,13 1-22 16,-13 15 19-16,18-14-23 0,-18 14-1 0,28-30 70 31,-14 45-48-31,1-15-34 0,-15 15-3 0,0-1 0 0,0-14-1 15,0 31 5-15,0-17-6 0,-15 1-1 16,-14 28-27-16,16-28 19 0,13-15-4 16,-31 14-41-16,31-14 32 0,-16 16-3 0,16-16-1 0,-13 0-63 15,13 0 53-15,-15 0-99 0,15-16 64 16,0-13 28-16</inkml:trace>
  <inkml:trace contextRef="#ctx0" brushRef="#br0" timeOffset="9016.9">23771 10319 20 0,'0'0'10'0,"0"0"55"0,14-14 51 0,-14 14-45 0,0 0-52 0,15-14 45 16,-15 14-54-16,0 0 16 0,0 0-19 15,0 0 4-15,0 0-6 0,0 0 3 0,-15 0-1 0,15 0 1 16,0 14 2-16,-14 30 4 16,14-44-12-16,0 14 2 0,0 1 1 15,0 1-1-15,0-16-1 0,0 14 1 0,0-14-2 0,14 15 6 16,-14-15-6-16,0 0 10 0,0 15-5 15,15-15-3-15,-15 0 0 0,15-15-1 0,-15 15 0 16,14-15 0-16,-14 1-2 0,15-2 1 0,-15 1 0 16,0 15-1-16,0-14-1 0,15 14 3 0,-15 0-2 15,0-15-1-15,0 15-1 0,0 0 1 0,0 29 1 16,0-14-2-16,0 1 1 0,-15 28 2 0,15 13-4 16,-15-12-6-1,15-30-2-15,0 0-4 0,-14 28-37 16,14-43-15-16,0-43 13 15,0-1 43 1,0 44 8-16,14-31-2 0,1-12-2 0,-15 14 5 0,44-60 8 16,-15 60 6-1,-29 29-8-15,15 0 2 16,-15 0 14-16,15 0-8 0,-15 0-2 0,0 14 22 0,0 1-23 0,14 0-1 16,-14-1-1-16,0 1 6 0,0 15-4 0,0 0-2 15,0-2 5-15,15-28-8 0,-15 15 5 0,0-15-7 16,0 0 2-16,15 0 4 0,-15 0-2 0,14-29 8 0,-14 29-13 15,15-14 4-15,14-46 0 0,15 1-2 16,-29 31-2-16,29-17 0 0,-28 30-1 16,-16-14-1-16,41 14-10 0,-10 2-45 15,-15 13 33-15,-16 0-4 0,0 0-5 0,44 0-203 16,-44 0 170-16,0 13 8 0,13-13 15 0,-13 15 3 16,15 0 31-16</inkml:trace>
  <inkml:trace contextRef="#ctx0" brushRef="#br0" timeOffset="10033.89">19471 11068 12 0,'-14'15'94'0,"14"-15"-32"0,0 0-37 0,0 14 57 16,-15-14-67-16,15 0-8 0,0 0 0 0,0 0 4 15,0 0 9 1,0 0 5-16,0 0-2 31,0 15-8-31,0 15-10 0,0-15-1 0,0 13-3 16,0-13 0-16,0 0 1 0,0 30 0 0,0-16-4 0,0-29 1 0,0 29 1 15,0 75-31 32,-15-165-348-47</inkml:trace>
  <inkml:trace contextRef="#ctx0" brushRef="#br0" timeOffset="10217.03">19471 10995 14 0,'0'0'14'0,"0"0"-3"0,0 0 5 0,0 0 50 0,0 0-19 15,0 0 89 1,0 0-113-16,0 0 26 16,0 15-30-16,0-15-12 0,0 0-4 0,0 0 7 0,0 0-7 15,0 14 5-15,0-14-2 0,15 0-1 0,0 0-5 16,-1 16-3-16,1-16 4 0,0 0-8 15,43 13-233 17,-30-13 52-32</inkml:trace>
  <inkml:trace contextRef="#ctx0" brushRef="#br0" timeOffset="10400.95">19486 11215 31 0,'0'0'147'0,"-15"0"-123"0,15 0-3 15,-14 0 36-15,14 0-26 0,0 0-6 0,0 0-6 16,0 0-4-16,0 0-10 0,0 14 4 0,14-14 16 16,-14 16-25-16,30-16-3 15,-30 0 5-15,0 0-1 0,29 0 2 0,-29 15-3 0,29-15-1 16,-14 0 0-16,-15 0-2 0,44 0-85 16,-31 0 56-16,3 0-101 0,-16 0 83 0,15 0 7 15,0 0-18-15</inkml:trace>
  <inkml:trace contextRef="#ctx0" brushRef="#br0" timeOffset="10750.65">19823 11112 38 0,'0'0'112'0,"0"0"-88"0,0 0 19 0,0 0-5 0,0 0-19 0,0 0 10 16,0 0 7-16,0 16-26 0,0-16 12 0,0 0-12 15,0 0 18-15,0 29 5 0,0-29-27 16,15 14 6-16,-15 15-6 0,0-29-5 0,0 15 2 15,16-1-3-15,-16 17 3 16,0 42-8-16,0-60-1 0,0 47-127 31,-31 13-182-31,31-73 301 16</inkml:trace>
  <inkml:trace contextRef="#ctx0" brushRef="#br0" timeOffset="10951.12">19706 11479 30 0,'0'0'104'15,"0"0"-57"-15,-15 0-4 0,15 0-22 0,0 0-2 16,0 15 34-16,0-15-36 0,0 0-2 0,0 0 35 16,15 0-41-16,-15 0-1 0,15 0 8 0,43-15 13 15,-43 15-27-15,0 0 3 0,14-14 1 16,-29 14-6-16,29 0 4 0,15-15-3 16,-44 15-1-16,15 0 0 0,14-15-4 0,-14 15 3 0,-15 0-4 15,29-13-32-15,-29 13 19 0,15 0-4 16,-15 0-28-16,16 0-166 15,-16-16 169-15,-16 16-10 0,16 0 35 16</inkml:trace>
  <inkml:trace contextRef="#ctx0" brushRef="#br0" timeOffset="11134.19">19750 11068 34 0,'0'0'219'0,"0"0"-183"0,0 0 49 16,13 0-78-16,-13 0 3 15,46 0 15-15,27 29-10 32,-29-29-9-32,29 15-53 31,-29-15-343-31</inkml:trace>
  <inkml:trace contextRef="#ctx0" brushRef="#br0" timeOffset="11616.8">20102 11112 31 0,'0'0'19'0,"0"0"148"16,0 16-130-16,0-16-20 0,0 0-3 16,0 29 18-16,0-15-19 0,16 15-4 0,-16-29-7 0,0 15 1 15,13 74 0 16,-13 13-40-31,0-86 17 0,0 27-79 0,0-43 75 16,0 14-32-16,0 1 30 0,0-15 0 63,-29-265 283-63,29 221-229 0,16 16 2 0,-16 13-23 15,44-30 32-15,-31 31-19 16,18-1 1-16,-18 15-20 0,-13 0 3 15,31 15 7-15,-18-1-6 0,-13 17-1 16,15-2-2-16,-15-29-1 0,0 72 2 16,0-56-5-16,-15 13 5 15,15-14-4-15,-13 0 1 0,13-15-1 16,-16 14 1-16,16-14 3 0,0 15-2 0,-15-15 0 16,15 0-2-16,-13 13 2 0,13-13 0 0,0 15-1 15,0-15 0-15,0 0 1 0,0 16-1 0,0-16 0 0,0 0-2 16,0 29 0-16,44 0-6 15,-44-14-4-15,28 0-22 0,-28-1 17 16,44 30-222 31,-15-29 55-47</inkml:trace>
  <inkml:trace contextRef="#ctx0" brushRef="#br0" timeOffset="11939.37">20558 11128 19 0,'0'0'13'0,"0"0"103"0,0-16-14 0,-16 16-85 0,16 0-3 0,0-15 1 16,0 15 11-16,0 0-13 0,0 0-1 0,-15-14 1 0,15-1 18 15,-15 15-25-15,1 0 21 0,14 0-17 16,0 0-4-16,-15 0 3 0,15 15 0 15,0-1-3-15,-13 60 17 32,13-30-8-32,13 30-1 31,31-2 3-31,-44-56-16 0,0-16 0 16,0 15-1-16,0-15 0 0,0 14-1 0,0 2-2 15,-15-3-6-15,1-13 4 0,14 0-4 0,0 0-3 0,-15 15-1 0,-14 0-114 16,14-15 44-16,15 0-20 15,-13 0-1-15,-3 0 70 0,16 0 17 0,0 0 10 0,0-15-1 0</inkml:trace>
  <inkml:trace contextRef="#ctx0" brushRef="#br0" timeOffset="12367.11">20747 11112 34 0,'0'0'81'0,"0"0"-52"0,0 0 24 0,0 0-7 0,0 0-25 0,0 0 14 0,0 0-5 0,0 0-8 0,0 0-14 0,0 0 9 0,0 0 10 15,-13 16-8-15,13 41 32 47,0 62-44-47,0-105-15 0,0 14 4 0,0 3-31 16,0-31-4-16,0 15-12 0,0-1-20 0,0 15-69 15,-15-29 33-15,15 0 82 16</inkml:trace>
  <inkml:trace contextRef="#ctx0" brushRef="#br0" timeOffset="12554.42">20659 11068 23 0,'0'0'91'0,"0"0"-52"0,0 0-2 0,-13 0 107 16,13 0-124-16,0 15 57 16,0-15-66-16,0 0 20 0,0 0-20 0,13 14 32 15,3 1-34-15,-16-15-4 16,15 0 1-16,-2 0 0 0,31 0-1 16,-28 0-6-16,-16 0 0 0,15 0-1 15,-15 0-3-15,13-15-37 0,3 15 20 0,-1 0-34 16,-15-14-23-16,29-1-175 0,-14 15 176 15,-15 0 60-15</inkml:trace>
  <inkml:trace contextRef="#ctx0" brushRef="#br0" timeOffset="14000.81">20835 10613 15 0,'0'0'6'15,"0"0"13"-15,0 0 46 0,0 0-12 0,0 0-18 0,0 0-16 0,-13 15-1 0,13-15 32 0,0 44 20 16,0-44-60-16,0 44 27 16,0-44-32-16,0 15 0 0,0-1 7 15,0 1 2-15,0-15-8 0,0 16-1 0,0-3-3 0,0-13 0 16,13 31 4-16,-13-18-2 0,16 2 0 15,-16-15 0-15,15 15-3 0,58 30 21 16,-29-45-18 0,28 13 7-1,-72-13-9-15,31 0-1 0,-18 0 2 0,3 0-1 16,-3 0-2-16,5 0 3 0,-5 0 0 0,31-13 0 16,-29 13-2-16,-2-16 0 0,18 16 4 15,-2-14-2-15,-29 14-1 0,15 0-1 0,14 0 0 0,-29-15 1 0,28 15-1 16,16-30 6-1,-44 30-7-15,16 0-3 0,-16 0 5 0,15 0-2 16,-2-13 2-16,-13 13-7 0,16 0 11 0,-1 0-7 0,-15 0-1 16,13 0-2-16,-13-16 4 0,75 1-3 31,-46 2 4-31,-29 13-2 0,59-16 6 47,-1 16-5-47,-58 0 0 15,15 0-1-15,16 0 1 0,-18 0 0 16,2 0-1-16,-15 0 1 0,14 0 0 0,1 0 0 16,-15 0 1-16,15 0-2 0,-1 0 0 0,-14 0 3 15,30 0 0-15,-16 0-3 0,1 16 12 16,-15-16-7-16,0 0 1 0,15 13-6 0,-1 2 3 16,-14-15-2-16,15 16-2 0,-15-3 0 0,29 17 3 15,-29-30-3-15,15 29 4 0,-15 0 0 16,16-29-3-16,-16 31 0 0,13-18 0 0,-13 2 1 0,15 15-1 15,-15-30 3-15,16 14-2 0,-16 2 3 0,0-16-3 0,0 28 2 16,13-13-2-16,-13-1 3 0,0-14-4 16,15 31 2-16,-15-31 0 0,0 0-1 0,0 14-1 15,16-14 1-15,-3 0 2 16,-13 0-1-16,31-14-3 31,-18-2 13-31,2 1-9 16,1 1-1-16,-3-1 3 0,-13 0-4 15,15 15-3-15,-2-13 3 0,-13 13 1 0,31-16 0 16,-31 2-1-16,29-1 3 16,-14 0-8-16,14 0 3 0,-29 15 2 15,15 0-5-15,-15-13 6 0,14 13 2 0,-14 0 0 0,17 0 1 16,-17 0-3-16,29 0-3 0,-29 0 3 16,13 0-9-16,2 0 9 0,-15 0 0 0,16 0 0 15,-16 0-1-15,13 0 1 0,2 0-2 0,-15 0 0 16,29 0 0-16,-14 0 0 15,-15 13 0-15,16-13-1 0,-3 0 4 0,-13 0-1 0,15 15 2 16,1-15-1-16,-3 15-1 0,-13-15-2 0,31 29-2 16,-31-29 2-16,28 16 4 15,-28-16-5-15,16 13 3 0,-3-13 0 0,-13 15-2 16,31-15 1-16,-31 15 1 0,13-15-1 0,31 14-2 16,104-28 7 30,-74-1-8-46,-60 15 3 0,14 0 3 16,-12 0-3-16,12-15-1 0,-28 15 2 0,29-13-3 0,-14 13 2 16,16 0-1-16,-2-16-2 0,-1 16 3 15,16-14-1-15,-44-1 0 0,16 15 2 0,12 0 1 16,32-30 3-16,-60 17-6 0,28 13 0 0,-12-16-2 16,12 1-1-16,47-14 0 15,-75 29 2-15,29-14 0 0,-1-1-4 0,1 0 1 16,-11 15 2-16,10-28-1 0,1 12-9 0,-29 16 6 15,15-15-3-15,14-14-37 16,-16 29 20-16,3-15-1 0,-16 15 13 0,0-14-22 16,0 14-34-16,0-15-35 0,0 15-24 15,-29-15 69-15</inkml:trace>
  <inkml:trace contextRef="#ctx0" brushRef="#br0" timeOffset="16401.43">21335 11010 7 0,'0'0'7'0,"0"0"-4"0,0 0-1 0,0 0-2 0,-16 0 1 0,16 0 0 0,0 0-1 0,-13-15 2 15,13 15-2-15,-15-15 1 16,15 15 1-16,0 0-1 0,0-15 11 15,-16 15 29-15,16 0-17 16,0 0-17-16,0 0 12 0,0 0-9 0,0 0 2 0,0 0-1 16,0 15 40-16,0-15-39 0,0 15 10 15,0 0 37 1,0-15-43-16,-13 14-8 0,13-14 14 0,0 0-8 0,0 16-4 16,-15-3 12 30,-29 62 2-46,28-32-17 0,3-29-5 0,13 16 2 0,-15-16-2 0,15 17-1 0,0-2 2 16,-13-14-1-16,13-15-2 0,0 42 7 0,0-11-5 16,0-16-1-16,0-1 1 0,13 15-2 15,-13 1 0-15,15-16-2 0,-2 1 1 0,75 58-31 32,-44-43-1-32,-28-30 14 0,116 45-154 0,-88-45 69 15,15 0 38-15,-45 0 40 0</inkml:trace>
  <inkml:trace contextRef="#ctx0" brushRef="#br0" timeOffset="16751.9">22596 11346 54 0,'0'0'32'0,"0"0"6"0,0 0 57 0,0 0-47 0,0-28 51 15,0 14-61-15,15 14-5 0,-15-15-8 16,0 15-19-16,16 0 6 0,-16 0-5 15,0 0-2-15,13 0 0 0,2 15 2 0,-15 14 2 0,16-1-9 16,-16 3 1-16,13-1-1 0,-13-17-2 0,0 46 0 16,0-43-2-16,0 28-7 0,-13-1-8 0,13-29 8 0,-31 74-81 15,18-58 26 1,-3-1-27-16,16-13 36 0,-15-3 3 0,15-13 9 0,0 15 16 0,-13-15 15 0,13 0-1 16</inkml:trace>
  <inkml:trace contextRef="#ctx0" brushRef="#br0" timeOffset="17104.34">23564 11318 48 0,'0'0'53'0,"0"0"-2"0,-13-14 11 0,13 14-42 16,0 0 16-16,0 0 6 0,0-15-21 0,0 15-11 15,0 0 0-15,0 0 7 0,0 0-10 0,0 0-7 63,0-15 31-63,13 15-25 0,34-14 4 15,10-1-44-15,-13 15-331 0,-44 0 340 0</inkml:trace>
  <inkml:trace contextRef="#ctx0" brushRef="#br0" timeOffset="17284.59">23564 11361 61 0,'0'16'192'0,"0"-16"-167"0,0 0 30 0,0 0-42 0,0 0 0 0,0 15-1 0,0-15 7 16,0 0-13-16,0 0 4 0,29 14 0 15,-11-14-4-15,-18 0-6 0,28 16-1 16,-28-16-5 0,44 13-113-16,-44-13 80 0,14 0-8 0,1 15-133 31,-2-15 150-31</inkml:trace>
  <inkml:trace contextRef="#ctx0" brushRef="#br0" timeOffset="17718.12">24093 11112 55 0,'0'0'71'0,"-13"0"76"0,13 0-123 0,0-15 15 16,0 15-10-16,0 0-16 0,-16 0 17 0,1-14-14 15,15 14-3-15,0 0-9 0,-14 0 5 16,-30 0 14 0,44 0-24-16,-15 29 1 0,0-13 2 15,1-2-2-15,28 44 6 16,16-43-8 0,-16-1 1-1,1-14 0-15,-15 0 4 0,15 0-4 31,-15 16-3-31,0-1 3 0,0-15 1 0,0 14 0 0,-15-14 0 16,0 30 0-16,15-16 0 16,-14 14 3-16,-16 32-3 15,16-44 1-15,14-3 1 16,0 2-3-16,0-15 1 0,0 15 1 0,0-15-1 0,0 14 1 0,0 45 0 47,44 14-6-47,-30-42-28 15,-14-31 0-15,15 13-13 0,-15-13-14 0,15 0-61 16,-15 0 24-16,0 0 59 0,14 0 15 0,-14 0-2 16</inkml:trace>
  <inkml:trace contextRef="#ctx0" brushRef="#br0" timeOffset="18001.28">24284 11157 28 0,'0'0'96'0,"0"-15"-39"0,0 15 77 15,0 0-107-15,0 15 40 16,0 13-52-16,0-28-10 0,0 44 7 15,0-28-8-15,0-1-1 0,-28 102-1 32,28-59-19-32,0-43-11 0,-16 45-73 0,16-47 26 0,-13 18-104 15,13-18 157-15,0 2-6 16</inkml:trace>
  <inkml:trace contextRef="#ctx0" brushRef="#br0" timeOffset="18400.66">24445 11304 13 0,'0'0'16'0,"0"0"83"0,0 29-18 0,0-29-64 16,0 13-1-16,0 63 78 31,0 69-40-31,0-130-51 0,-13 14-2 0,13 2 1 16,0 13 0-16,0-31-2 0,-16 75-13 15,16-73-1-15,0 1-7 0,-15 13-34 0,15-14 25 0,0-1-77 16,-13 0 30-16,13-14 15 0,0 0 54 16,0 0-3-1</inkml:trace>
  <inkml:trace contextRef="#ctx0" brushRef="#br0" timeOffset="18601.74">24533 11377 27 0,'0'-16'194'15,"15"16"-69"1,-15 0-38-16,0 16-41 16,0-16-43-16,0 15 5 0,0-1-6 15,0 15-2-15,0-29 1 0,-15 44-2 16,2-29-2-16,-18 45-40 15,31-60 29-15,0 13-16 0,-13-13 14 16,-3 15-73-16,16 0 58 0,0-15-88 16,0 0 38-16,0 0 38 0,0 0 33 0,0-15-3 15</inkml:trace>
  <inkml:trace contextRef="#ctx0" brushRef="#br0" timeOffset="18917.73">24636 11392 17 0,'0'0'63'0,"0"0"30"0,0 0-74 15,0 0 1-15,0 0 50 0,0 0-45 16,0 0 25 0,0 0-43-16,0 0 0 0,-15 30 15 15,15-17-16-15,-13 2 6 0,13-15-9 0,0 15 0 16,0-15 1-16,0 14-2 0,0 1 9 16,0 1-2 15,44-32 37-31,-44-13-41 15,13-14-1-15,-13 43-2 0,15-16-1 16,-15 2 3-16,16 14-6 0,-16 14 5 16,0 59 4-1,0-58-6-15,0 29-14 0,0-44 7 16,0 16-12-16,0-3 4 0,0-13-2 0,0 30-56 16,0-16 6-16,0-14-56 0,0 15 33 0,0-15 53 15,0 0-4-15,0-29 18 16</inkml:trace>
  <inkml:trace contextRef="#ctx0" brushRef="#br0" timeOffset="19084.72">24753 11435 14 0,'0'0'6'0,"0"0"22"16,0 0-1-16,0 0 84 0,15 0 22 16,-15 15-76-16,0-15-30 0,0 15-5 15,16-1 16-15,-16-14-31 0,13 0 10 16,-13 15-9-16,0-15 0 0,0 0-1 16,15 0-4-16,-15-15-4 0,31-14-3 31,11 1-175-16,-42 28 141-15,0 0-3 0,0 0-4 0,0 0-4 0,16 0-42 0,-16 0 45 0,0 0 27 16</inkml:trace>
  <inkml:trace contextRef="#ctx0" brushRef="#br0" timeOffset="19684.93">25048 11229 37 0,'0'0'68'0,"0"0"9"16,-15 0 6-16,15-14-39 0,0 14-8 0,-16-30 32 16,16 30-57-16,0 0 15 0,0-14-16 15,0 14 10-15,0 0-10 0,0-14 2 0,0-1-1 0,-13 15-5 16,13 0 6-16,0 0 13 16,0 0-18-16,0 15 1 0,0-1-4 15,0 0 1-15,0 1-2 0,0 0-3 0,-15-1 0 0,15 17-1 16,0-31 1-16,0 44 3 0,0-44 0 0,0 73-1 15,0-58 1-15,0-1-1 16,0-14-1-16,0 16 2 0,0-3-5 0,0-13 2 16,0 0 1-16,0 15-2 0,0-15 1 0,0 0 0 15,0 15 0-15,15-15 0 0,-15 0 1 0,0 14-5 32,0-14 4-32,0 44 5 15,0-13-3-15,0-18-3 0,13 2 1 0,-13-15-2 16,0 29 6-16,0-14-6 0,0 29 1 31,-13-15 2-31,-2 1-4 16,15-15-1-16,-14-15 5 0,14 14-3 0,-17 2-5 0,17-16 5 15,0 0-7-15,-29 13-18 0,29-13 20 16,0 0-1-16,0 0-4 0,-13 0-30 0,13 0 31 16,0 0-34-16,-15 0 28 0,15 0-18 15,0 0 17-15,0 0-1 16,0 15-55-16,0-15-77 0,0 0 83 0,0 16 42 0,0-16 21 0,-16 13-4 15</inkml:trace>
  <inkml:trace contextRef="#ctx0" brushRef="#br1" timeOffset="58737.28">23888 12404 27 0,'0'29'263'0,"0"-13"-244"0,0-2 12 0,0 0 14 0,-15 1-13 16,15-15-21-16,0 16-1 0,0-16 1 0,0 0-6 15,0 0 2-15,0 0 2 0,0 0-6 0,0 0 5 16,0 0-4-16,0 0-1 0,0 0 1 0,15-16 6 0,-15 16-1 16,0 0 1-16,0 0-8 0,0 0 3 0,15 0 10 15,-15 0-5-15,0 0 0 0,29 0 22 16,-29 0-28-16,0 16-1 16,15-16 7-1,-15 0-6-15,0 0 3 16,44-16-5-16,-44 16 2 0,0 0-4 0,14-15 0 15,16 1-2-15,-30 0 3 0,14-2 0 16,17 3-2-16,-31 13 1 63,44-75 0-63,59-130 1 0,-90 205 0 0,-13-13 1 0,0-2-1 15,0 15-5-15,0-17 2 0,0 17 2 0,0 0 0 0,0-15-3 16,0 15 0-16,0-13 2 0,0 13-8 15,0 0 3-15,0 0-1 0,0 0-28 0,0 0 22 16,0 0-55-16,0 0 45 0,0 0-32 0,0 0-13 16,-13 0-138-16,13 0 155 0,-18 0 13 15,5 0-3-15</inkml:trace>
  <inkml:trace contextRef="#ctx0" brushRef="#br1" timeOffset="59120.41">24020 12008 25 0,'0'0'177'0,"0"0"-125"0,0 0-11 0,0 0-9 0,0 0-20 0,0-14-1 0,15 14 13 0,-15 0-18 16,14 0 6-16,-14 0-10 0,15-15 4 15,-15 15 4-15,16 0-6 0,-16-16 3 0,13 16-1 0,2 0-3 16,1 0-2-16,-3-15 12 0,2 2-8 0,1-3 5 15,-3 16 0-15,-13 0-5 0,15-13 8 16,-2 13 0-16,5-16 27 16,-18 16-33-16,13 16 8 0,3-16-10 0,-16 13 8 0,0 3-5 15,13 12 4-15,18 32-10 16,-31-45 0-16,0-2 0 0,0 3-2 0,13 29 4 0,2-17-1 16,-2-13-2-16,-13-1 0 0,16 16 0 15,-1-2 3-15,-15-11-7 16,16-4-6-16,-16-13 3 0,0 15-2 0,0-15-21 0,13 0-42 15,-13 0 38-15,0 0-45 0,0 0-20 0,0 0-93 16,0 0 145-16,0 0 18 16,0 0 8 15</inkml:trace>
  <inkml:trace contextRef="#ctx0" brushRef="#br1" timeOffset="62971.44">16096 5432 25 0,'0'0'53'0,"0"0"26"0,-15 0-30 0,15 0-9 0,0 0 7 0,0 0-33 0,0 0 12 16,0 0 3-16,0 0 5 0,0 0-20 0,0 16-4 0,0-16-2 16,0 0-2-16,0 0 11 0,0 0-12 0,0 13 7 0,15-13-9 15,1 0 16-15,-16 15-13 16,13-15-2-16,2 0 6 0,1 0-7 31,56 15 7-31,16 15-7 0,-44-17-6 16,-44 2 1-16,16-15-1 0,-3 0-12 15,16 15-97-15,-29-15 80 16,15 15-302 0,-15-15 309-16</inkml:trace>
  <inkml:trace contextRef="#ctx0" brushRef="#br1" timeOffset="63437.96">16140 5622 41 0,'0'0'93'0,"0"0"-69"0,0 0-1 15,0 0-3-15,-15 0 16 0,15 0-8 0,0 0-15 16,-13 0-2-16,13 0 28 0,-16 0-10 16,16 0-9-16,0 0-14 0,0 0 10 15,0 0-11-15,0 0 0 0,0 0-1 0,0 15 4 0,0 14 0 0,16-14-1 16,-16 73 3 0,0-59-9-16,0 59 1 0,0-13 0 0,0 86 0 15,0-117-2-15,-16 44-1 0,16-59 1 0,-15 75 1 16,0-45 0-16,1 71 7 15,-1-99-6-15,15-2-1 0,0-1 3 0,-13 3-2 16,13-17-1-16,0 1 2 0,0 0 3 47,0-2 20-47,13-13-23 0,2 0 4 0,-1 0-6 16,-14 0 0-16,30 0 8 15,-14 0-6-15,-3 0-1 0,2 16 5 31,133 12 12-31,-135-28-17 16,-13 17-1-16,44-17 0 0,-44 0 0 0,15 0 0 0,14 14 0 16,-29-14 0-16,29 14-1 0,2 1 1 15,-3 0 1-15,-12-2-4 16,-1-13 3-16,-15 0-2 0,13 0 2 0,3 16-1 0,-16-16-5 16,13 0-17-16,-13-16-14 15,15-27-88-15,-15 43 87 0,0-14-4 16,0 0-65-1,-15-16-92-15</inkml:trace>
  <inkml:trace contextRef="#ctx0" brushRef="#br1" timeOffset="70154.67">18489 9366 20 0,'0'0'36'0,"0"0"-15"0,0-15 23 0,13 15-23 0,-13 0-21 47,0-59 147-47,-57-14-26 0,-3 58-103 16,-28 15-9-1,73 15-7-15,-14 0 1 0,1-1-3 0,12-14 1 16,1 15 0-16,-42 44 2 0,-119 116-3 16,129-115-1-16,19-31 1 0,-1 14 1 0,-30 32 1 15,2-2-1-15,-47 147-1 16,89-118-1 0,15 222-2-16,15-281 2 0,0 2 0 0,14 116-1 15,59 0 9-15,-75-116-4 16,34 29-4-16,129 116-3 15,-135-147 2-15,19 1 2 0,-1 1-1 0,-15-30 2 16,-15 0 0-16,2-1 1 0,85 14-1 16,16 32-1-16,104-44 3 15,-119-77-2-15,-45 18-1 0,-41 29 0 0,-2-16 1 16,-1 1 0-16,-12-1 0 0,12 0 2 0,3 2-4 0,-2-32 0 0,-16 31 1 0,90-176 5 16,-103 162-8-1,16 12 1-15,-3-100 3 0,2 86 2 0,-15 2-2 0,16-46 4 16,-16-29 1-16,0 74-6 0,0 16 0 0,-16-46 3 15,1-14 1-15,-27-59 3 0,-2 15-10 16,-2 59 6-16,33 28-2 0,-91-144-2 16,60 114 1-16,-57-27-4 0,70 72 3 15,-26-14-1-15,-2 0-3 0,-16 0-6 0,18 44-8 16,41-14 4-16,-129 28-122 31,41 133-72-31,1-1 125 0</inkml:trace>
  <inkml:trace contextRef="#ctx0" brushRef="#br1" timeOffset="94722.49">5692 11538 16 0,'0'0'37'0,"0"0"-4"0,0 0 45 47,0 16 107-47,0-16-178 15,0 13 12-15,0-13-7 0,0 15 4 16,15-15-8-16,-15 15-4 0,0-15 1 0,0 58 23 16,16-43-25-16,-16 1 0 0,0 12 5 15,0-13-5-15,0 0 2 0,0 15-3 0,0-30 0 16,13 44-1-16,-13-15 2 0,0-14-2 0,0 13-1 16,0-12 2-16,0-3-3 0,0-13 1 0,0 16 1 15,15-3-3-15,-15-13 2 0,0 15 0 0,0 1-5 0,0-16-6 16,0 0-5-16,0 15-56 15,0-30 36-15,0-1-63 0,0-12 34 16,0 12-47 0,0-27 49-16</inkml:trace>
  <inkml:trace contextRef="#ctx0" brushRef="#br1" timeOffset="95040.02">5780 11611 14 0,'0'0'6'0,"0"0"1"0,0 0-1 0,0 0 11 0,0 0-3 0,0-14 54 15,0-1-33 1,0 15-13-16,0 0 0 0,0 0-12 16,0-15 13-16,0 15-12 0,0-13 49 15,0-3-30-15,0 16-22 0,0-15 4 16,0 15 1-16,0 0-1 0,0 0-1 0,0 0-6 15,0 0 1-15,0 0 6 0,0 0 0 0,0 0-8 0,15 0 5 16,-15 15 3-16,14-15-9 0,-14 16 0 0,0-3 2 16,0 2-2-16,0 14-3 0,0-14 2 0,-14 29 0 31,-14 0-17-15,-3-29-87-16,31 0 72 15,-13-15-200-15,-3 0 128 16</inkml:trace>
  <inkml:trace contextRef="#ctx0" brushRef="#br0" timeOffset="108740.52">18473 12684 48 0,'0'0'106'0,"0"0"-77"0,0 0-4 0,-15-15 85 16,15 15-39-16,0 0-52 0,0 0-11 15,0 0 11-15,0 0 2 0,0 0 6 16,0 0-10-16,0 0-9 0,0 0 2 0,0 0 12 16,0 0 5-16,15 28 17 47,-15 3-30-47,0-2-5 0,16 15-7 0,-16 0 0 0,0-29-2 0,13 28-2 15,-13-13 3-15,15 43 0 0,-15-1-2 0,14-27 1 16,-14-14-1-16,0-3-1 0,17 119-27 15,-17-133 22-15,0 2-2 0,0-1-12 0,0 14-21 0,0-29 26 16,0 15-44-16,0-15 11 0,0 0 20 0,0 0-30 16,0 0 26-16,-17-31-159 15,17 18 161-15,0-18-3 0,0-13 25 0,-14 31 7 0,14-18 0 0,0 2-8 16</inkml:trace>
  <inkml:trace contextRef="#ctx0" brushRef="#br0" timeOffset="108990.65">18445 12917 16 0,'0'-14'20'0,"0"-29"53"0,-16 28-48 0,16-1 22 0,0 16-26 0,0-14-3 0,0 0-2 16,0-2 26-16,-15 16-14 0,15-13 0 15,0-46 119 17,15 59-127-32,-15-16 0 0,44-28 19 15,-15 31-27-15,0-17 3 16,61 1 1-16,-77 13-14 16,16 16 0-16,-14 0 1 0,1 0-2 0,28 0 2 15,-44 16-3 1,15 28 5-16,-46 0-11 0,18 0-4 15,-2-29-7-15,-29 29-36 16,15-31-8-16,-2 17-23 0,18-16 15 16,-2-14-17-16,-16 16-69 0,31-16 120 0,-14 0-8 15</inkml:trace>
  <inkml:trace contextRef="#ctx0" brushRef="#br0" timeOffset="109409.18">18958 13315 75 0,'0'0'82'0,"0"0"-23"15,0 0-36-15,0-16 16 0,15 3 31 47,27-47 55-47,-27 149-108 16,-15-61-14-16,-28 47 2 15,28-46-3-15,-16 0-1 16,16-14 1-16,-13 13 0 0,-2-28 0 0,-45 30 14 16,32-30-13-16,28 0 6 0,-29-14-6 15,29 14 2-15,-31-16 2 0,31 16-3 0,-28-28 11 16,28 13-6-16,15-14 13 15,-2 29-17-15,18 0 1 16,-31 0-3-16,13 0-1 16,91 14 18-16,-76 1-16 0,1 0-2 0,17 13 0 15,-46-28-3-15,13 16 1 0,3-16-2 0,12 28-9 16,32 3-158 0,-45-31 27-16,29-15-165 15,-44-1 295-15</inkml:trace>
  <inkml:trace contextRef="#ctx0" brushRef="#br0" timeOffset="111907.51">19809 12946 21 0,'0'0'19'0,"0"0"49"0,0 0-47 0,0-13 16 0,0 13 31 0,0 0-35 15,0 0 2-15,0 0 13 16,0 0-5-16,0 0-17 0,0 0-1 0,-15 0-4 0,15-16 32 47,15 45 8-47,-15-14-57 15,0-15-4 48,58 104 9-47,118 262-90-16,-117-306-249 0,-59-60 183 15,16 0 126-15,-16-15 8 0</inkml:trace>
  <inkml:trace contextRef="#ctx0" brushRef="#br0" timeOffset="112141.21">20118 13006 24 0,'-16'-13'105'0,"16"-2"-57"16,0 15-23-16,0 0-3 0,-15-17 101 16,2 17-96-16,-3 0-8 0,16 0-10 15,-28 17 13-15,12-2-9 16,-12 13 3-16,28-28-9 0,-16 14-3 0,1 16 6 0,-58 28 8 15,45-43-14-15,28 14-4 0,-31-29 2 0,-13 59 0 16,15-30 0-16,14-13-2 16,1-1-2-16,-1-15 2 0,0 29-9 15,1-1-32-15,14-12-48 0,14-16-51 32,30 0-52-32,-29 0 163 0</inkml:trace>
  <inkml:trace contextRef="#ctx0" brushRef="#br0" timeOffset="112357.84">20294 13110 86 0,'0'0'142'0,"0"0"-106"0,0 0 25 0,0 0-36 15,0-16 54-15,0 0-23 16,0 16-44-16,0 0-4 0,0 0 0 15,0 0-7-15,-16 16-15 16,16-16-55-16,-15 16-78 16,15-16 42-16,0 0 49 0,0 0 8 0,-13 13-7 0,13-13 35 15</inkml:trace>
  <inkml:trace contextRef="#ctx0" brushRef="#br0" timeOffset="112491.5">20263 13211 87 0,'0'0'148'0,"0"0"-112"0,-13 15 74 47,26 45-302-47,2-60 84 0,-15 0 71 15,16 0-7-15</inkml:trace>
  <inkml:trace contextRef="#ctx0" brushRef="#br0" timeOffset="112624.75">20571 12917 94 0,'-13'44'285'0,"13"-12"-312"0,0-19-29 16,0-13-33-16,0 15 34 0,0-1-40 0,0-14 38 0</inkml:trace>
  <inkml:trace contextRef="#ctx0" brushRef="#br0" timeOffset="112774.62">20512 13226 92 0,'0'0'147'0,"-14"29"-38"15,14-29-93-15,0 0-11 16,-15 16-2-16,15-1-4 0,0-15-6 0,0 0-2 16,0 13-6-16,0-13-35 0,0 0 16 0,0 16-151 15,15-16 114-15</inkml:trace>
  <inkml:trace contextRef="#ctx0" brushRef="#br0" timeOffset="113057.69">20747 13065 102 0,'0'0'244'0,"0"0"-222"0,0 0 14 16,0 13 19 15,75-13 12-31,-31-28-66 16,0 13-108 31,-15-14-265-47,-14 16 324 0</inkml:trace>
  <inkml:trace contextRef="#ctx0" brushRef="#br0" timeOffset="113191.34">20822 13154 53 0,'0'0'139'0,"-31"13"-1"15,18-13-89-15,-2 0-8 0,15 0-22 0,-16 15-2 16,3 0 36-16,13-15-34 16,0 14 2-16,29 1-12 15,-14-15-9-15,-2 0 0 0,3-15-10 0,-16 15 0 16,44-14-133-1,-29-1 31-15,42-13-171 0</inkml:trace>
  <inkml:trace contextRef="#ctx0" brushRef="#br0" timeOffset="113591.58">21495 13226 34 0,'0'0'27'0,"0"0"86"0,0 0-46 0,0 0 31 15,0 0-23 1,0 16 20 31,0 71-70-47,0-87-27 0,0 14-8 0,0 2-12 15,0-16 3-15,-13 15-58 0,13-15-78 0,-15 0 45 16,15 0 59-16,0 0-12 0,0-15 38 16</inkml:trace>
  <inkml:trace contextRef="#ctx0" brushRef="#br0" timeOffset="113708.06">21423 13050 38 0,'0'0'35'0,"0"-15"150"0,-16-14-56 16,16 1-62-16,0 28-51 0,0 0-1 0,0 0 14 0,0 0-17 15,0 0-4-15,0 15-4 0,0-15-3 0,0 13 0 16,16 16 0-16,-1 14-56 15,-2-27-79-15,3 0 32 16,-16-16 42-16,15 13-87 0,-2 2 126 0,-13-15-1 16</inkml:trace>
  <inkml:trace contextRef="#ctx0" brushRef="#br0" timeOffset="114057.69">21775 13182 71 0,'-44'15'369'0,"44"-1"-362"0,-15 1-2 0,15 1-4 0,0 13 2 16,-14-29-4-16,14 28 3 0,0-12-1 0,0 12-3 15,0-12 1-15,0-16 0 0,0 15-3 0,14-2 0 16,-14-13 2-16,0 0 2 0,15 0 0 0,-15 0 3 0,13-44 3 16,-13 30-5-16,0 0 1 0,18-46 2 15,-18-41 2-15,13 70-4 0,-13-14-1 0,0-27 2 0,15-45 6 16,-15 88-5-16,0-30 4 0,14-14 0 0,-14-15 2 15,0 58-7-15,15-117 13 16,0 73-5-16,-1 61-6 0,-14-3 1 16,15 1 0-16,-15 15 1 0,0 0 11 47,29 648 11-47,-29-606-49 15,0-12-7-15,30 116-431 31,-16-102 351-31</inkml:trace>
  <inkml:trace contextRef="#ctx0" brushRef="#br0" timeOffset="114491.39">22523 13065 18 0,'-15'13'331'0,"2"3"-257"0,13-16-61 0,0 16-2 0,-31-3 25 0,31 18-14 16,-44-3 18 15,31 16-24-31,-3-28-13 0,16 13 5 0,0-14-4 16,0-2-2-16,0-13-2 0,0 16 0 0,0-2 0 0,0-14 0 15,0 0 0-15,0 14-4 0,29 2-55 16,-29-16 36-16,15 0-80 0,-15 0 57 16,16 0-62-16,-3-30-63 0,2 30 121 0,-15-14 36 15</inkml:trace>
  <inkml:trace contextRef="#ctx0" brushRef="#br0" timeOffset="115191.41">22699 13123 99 0,'-15'-29'421'0,"2"29"-401"0,13 0-7 0,0 0-6 0,0 0-1 15,0 0-1-15,-16 0-1 0,16 16 0 0,0-3 1 16,-15 2 1-16,15-15-1 0,-13 16 3 0,-3 12-8 0,16-13 1 15,-15-1-2-15,15 17 1 0,0-18 0 16,-13-13 1-16,13 16-2 0,0-16 1 0,0 28 1 16,0-12 4-16,13-16-5 0,-13 0 1 15,15-16 2-15,-15 16-2 0,16-13 4 16,-16-2-3-16,28-30-2 16,-28 30 0-16,16 1-2 0,-16-1-5 0,0-13-35 15,13 12 20-15,-13 16-6 16,15 0-21-16,-15 0-7 0,0 0 35 0,0 0-18 15,0 0 18-15,0 0 2 0,0 16-21 0,0-16 21 0,16 0-20 0,-16 13 0 16,0-13 21-16,0 0 2 0,13 30-16 16,-13-16 58-16,15-14-8 15,-15 0 99-15,16 0 7 32,-16-14-55-32,0 14-41 0,0 0-16 15,0 0-3-15,0 14-4 0,0 17-2 16,0-31-3-16,0 13 1 0,0 3 0 0,0-16 0 15,13 28-10-15,-13-28 8 0,16 16 3 16,-16-16-1-16,15-16 2 16,-15 3 0-16,0 13 1 0,13-31-1 0,-13 2 0 15,29 0 2-15,-29 29-3 0,15-30 4 0,1 30-3 16,-16-13-1-16,15-3 0 0,-15 16 1 0,13 0-1 16,-13 0 0-16,0 0 1 0,31 29 7 15,-31-29-10-15,13 44-5 16,-13-13 7-1,16-18-1-15,-16-13 0 16,13 0 5-16,-13 0-2 0,17-29-3 16,-17 29 0-16,0-15-1 0,14 1 2 15,-14 14-1-15,0-15-1 0,28-13 1 16,-28 28-3-16,16 0 3 0,-16 0 0 0,0 0-2 16,0 13 0-16,15 31-51 31,-15 0-97-31,0-13-139 15,0-18 201-15,0-13 75 0</inkml:trace>
  <inkml:trace contextRef="#ctx0" brushRef="#br0" timeOffset="115841.67">23096 13167 21 0,'0'0'12'0,"0"0"40"0,0 0 16 0,13 0 37 0,-13 0 8 0,0 0-94 0,15 0 9 0,-15 15-4 0,0 0 4 15,0-1-22-15,0-14 4 0,0 60 6 16,0-45-16-16,-15 42-3 47,30-57-5-47,-15-28 9 0,16 12 2 15,-16 3-2-15,0-2 0 0,0 15 1 0,15-29 0 16,-2 13 1-16,-13 1-3 0,0-14 6 0,31 1 1 16,-31 12-2-16,13 1 2 0,3 15-2 15,-16 0-2-15,0 15 1 0,0-15-3 0,0 0 1 16,15 29 1-16,-15 1-3 0,13 44-4 47,3-16 3-47,-16-58 3 0,15-14-3 15,-15-2 3 1,13-12-13-16,18-17-15 16,-18 30-4-16,-13 15 24 0,0 0-8 15,16 0 7-15,-16 0-3 0,0 0-16 0,15 31-32 0,-15-18-10 16,0-13 41-16,0 16-35 15,13-1-82 1,3-2 115-16,-16 3 18 0,0-16 8 0,0 0 2 0,15 0 0 16,-15 0 3-16,13 0 2 0,-13 0 0 0,0-16 40 15,16-12 98-15,-16 28-118 16,0-16-2-16,0 3 22 0,0 13-2 0,0-16-21 0,0 1 30 16,0 1-5-16,0 14-34 0,0-15 47 15,0 15-51-15,0 0 14 16,0 15-17-16,0-15 1 0,0 14-5 0,0 1-1 15,0 14 9-15,0-29-9 0,0 31-1 16,0-31 2-16,0 13 1 0,0-13-1 16,13 0 2-16,2-28 9 15,-15 28-9-15,16-74 8 32,-1 31 9-32,-15 43-16 0,0 0 0 0,0 13 0 15,13-13-3-15,-13 0 1 0,0 0-1 0,0 88-5 16,0-57-3-16,0-18 1 0,0-13-5 15,0 30-28-15,0 15-69 0,0-16 4 0,0-29-29 16,0 28-7-16,0-28 92 0,16 30 1 16</inkml:trace>
  <inkml:trace contextRef="#ctx0" brushRef="#br0" timeOffset="116408.15">24020 12993 52 0,'0'-15'166'15,"0"15"-90"-15,0-17-35 0,-15 2-6 0,15 15-20 0,0-13 23 0,0 13-13 0,0 0-12 0,0 0-2 0,0-30 63 16,0 30-44-16,15 0 18 16,29 30-16 15,-28-17-25-31,12 34 1 0,-12-19-5 15,-3-14-2-15,2 1-1 0,-15 0 1 16,75 102-1-16,-62-88-1 0,3 2 2 0,-3-18-1 16,31 47-1-16,-44-46-1 0,15 31 1 0,-2-32-1 15,18 31-12-15,-15-28 5 0,-16 13-18 0,13 1-44 16,2-17 2-16,-15-13 29 0,16 16-162 16,-16-16 140-16,13 0-49 0,-13 0 77 0,0 0 3 15</inkml:trace>
  <inkml:trace contextRef="#ctx0" brushRef="#br0" timeOffset="116608.17">24533 12933 70 0,'0'0'92'0,"0"0"-49"0,0-16 25 0,0 16-15 16,0 0-32-16,-13 0-2 0,-3 0 47 0,1 0-23 16,15 16-32-16,-13-3 9 0,-18 2-3 0,2 2-4 15,14-2-7-15,-29 13 5 0,-29 45-5 47,-235 368-77-47,279-382-51 0,14-59 88 16,0 29-149-16,15-29 65 15,0 14 87-15</inkml:trace>
  <inkml:trace contextRef="#ctx0" brushRef="#br0" timeOffset="118458.29">21407 13637 17 0,'0'0'6'0,"0"0"4"0,0 0-2 0,0 0 2 0,0-14 28 0,0 14 8 0,0 0-30 0,0 0 0 16,0 0 14-16,0 0 48 15,0 0-66-15,0 0 24 0,0 14-12 0,0-14-14 16,0 0 0-16,0 44 37 16,0-29-28-16,16 15-3 15,-16-16-10-15,0 1 0 0,0-1-3 0,0 1-1 16,0 13 2-16,0-12-3 0,15 0 2 0,14 71 0 15,-14-42 0 1,-2-16-3-16,18-1 3 16,-2 1 0-16,-14-14-2 0,27-15 4 15,4 0 8-15,-17-15-10 16,-14 1 1-16,14 14-2 0,-29 0-1 0,44-28 2 0,-29 13-2 16,-1 15 0-16,16-29 1 0,14-3 2 0,-15 4-2 15,0 28-1-15,90-72 11 31,-3 27-1-31,-87 45-6 0,-1 0-2 0,19 0-1 16,-19 0 0-16,-12 0-2 0,-3 0 1 16,2 0-1-16,-1 0 1 0,3 0 1 0,-4 0-2 15,-13 0 0-15,16 0 2 0,12-15-2 16,16 15 3-16,-15-15-3 0,-29 15 0 16,31 0 1-16,-31 0-2 0,0 0 1 62,44-14 1-62,-31 14-1 0,134 14 3 0,-118 29-3 0,-13-11 0 0,12 40-2 16,-12-12 2-16,-3-60 0 0,-13 29 0 15,0-29-1-15,15 28 0 0,-15-13 1 0,16 14 1 0,-1 2-2 16,-2 26 0 0,-13-57 0-16,0 16 1 0,0-16 0 0,0 0 1 0,16 0-1 15,-16 0 0-15,15 0 0 0,-15 0-3 0,13 0 2 16,-13 0 0-16,16-44-6 0,14 15 6 15,-30 29 2-15,0-15-3 0,29-16 2 0,0 2 0 16,-1 1 0-16,-28 28-1 0,16-15 2 0,87-59 3 47,42 74 12-47,3 60 1 16,-89-16-14-16,-17-2-1 0,48 17 0 15,-48-15-1-15,33 16 0 16,-16-16 1-16,117 58-3 15,16-87 13 1,-163-15-9-16,-1-15 0 0,16 1 5 0,0-16 3 0,-15 30-4 16,15-29 2-16,59-44 2 0,1-1-7 15,12-29 7 1,-100 88-11-16,72-74-4 0,-44 46-38 16,-31 29-49-1,-13 14 40-15,0 0 23 0,0 0-3 0,0 0-40 16,0 0-65-16,0 14-26 15,-28 1 105-15,12 0 46 0</inkml:trace>
  <inkml:trace contextRef="#ctx0" brushRef="#br0" timeOffset="118941.91">22640 14635 14 0,'0'0'159'0,"-13"0"-104"0,13 15-38 0,0-15 12 0,0 0-17 0,0 0 13 0,0 0 0 0,0 14 11 0,0 1 7 16,0 0-2-16,0 15-20 15,0-30-14-15,0 29 17 0,0-29-20 0,0 29 9 16,0-15-10-16,0 0-1 0,0-14-1 16,0 17-1-16,-16 27-3 15,16-30-39-15,-15 15-131 0,15-29 122 16,0 0-5-16,-13 0-4 0,-3 0-76 0,16-15 126 15</inkml:trace>
  <inkml:trace contextRef="#ctx0" brushRef="#br0" timeOffset="119075.16">22583 14327 49 0,'0'0'131'0,"0"0"-89"0,0 0 22 0,0 0-39 0,0 0 15 0,0 0-23 16,0 0-3-16,0 15 11 0,0-15-8 0,-16 15-12 15,16-1 0-15,0 1 0 0,0 132-293 31,0-133 163-15,0 1 99-16</inkml:trace>
  <inkml:trace contextRef="#ctx0" brushRef="#br0" timeOffset="119441.36">22845 14621 81 0,'-13'0'176'0,"13"14"-155"0,-16-14 28 15,16 0-37-15,0 15 6 0,-13-1 0 0,-2 1-15 16,-1 16 2-16,3 41-4 16,13-58-1-16,0 0-1 0,0 3-1 15,0-17 1-15,0 15 2 0,13-15-3 0,-13 14 6 16,31-28 18 0,-31-1-14-16,0 15 0 0,13-17-1 0,-13 3 0 0,16-43 15 0,12-47 0 46,16-233 54-46,-44 308-70 0,0-1 4 16,0 30-5-16,0-14-2 0,0 14 1 16,0 28 10-1,0 32-9-15,0-31-1 0,0 103-1 32,0 58 4-17,16-86-59-15,-16-16-37 16,15-45-106-16,-2-14 23 0,3-29 126 15,-16 0-16-15</inkml:trace>
  <inkml:trace contextRef="#ctx0" brushRef="#br0" timeOffset="119941.55">23228 14445 75 0,'0'-15'281'0,"0"15"-238"0,-16 0-31 0,16 0 8 0,0 0-4 0,0 0 15 16,16 0-21-16,-1 0-5 0,-15 0-3 16,0 0 4-16,13 0 0 15,3 15-3-15,-16-15-2 0,15 15 3 0,-15-15-3 0,0 14 1 16,13 1-2-16,-13-1 1 0,0-14 0 0,0 30 2 15,0-16 0-15,0-14 3 0,0 29-4 0,0-13-4 16,-28 42 1 0,12-58 1-16,16 14-2 0,-13-14 2 0,13 15 0 0,0 0-2 0,-15-15-1 15,-1 0 2-15,16 0 0 0,0 16-1 0,-13-16-1 16,13 0 5-16,0 0-2 16,0 14 0-16,0-14 0 0,0 0 0 0,0 0 1 0,0 0-1 0,13 15 4 15,-13-15-3-15,16 14 1 16,-16-14 0-16,0 15-1 15,0-15-1-15,0 0 0 0,15 0 3 0,-15 14-1 0,0-14-1 16,0 14-1 0,0 0 1-16,0-14 0 0,0 17-1 15,0-2-1-15,0 14-1 32,-31 73-47-32,31-102 17 15,0 14-11-15,-13-14 19 0,13 16-26 0,0-16 22 16,0 0-75-16,-15 14-20 0,15-14 57 15,-16 0 49-15</inkml:trace>
  <inkml:trace contextRef="#ctx0" brushRef="#br0" timeOffset="120525.06">22215 14386 31 0,'0'0'17'0,"0"0"77"0,0 0-71 0,0 0 56 0,0 0-63 0,0-15-1 15,0 15 10-15,0 0-13 0,0 0-1 0,0 0 38 16,0 0-41-16,0 0 5 0,0 0-3 0,0 0-1 16,0 15-1-16,0 0-6 0,0-15 0 0,-15 44 4 46,2 29-1-46,-3-73-6 0,16 15 3 0,-15-15-2 16,15 0 1 0,0 0-1-16,0 0 0 0,0 0-1 0,0-15 0 15,0 15 2-15,0 0-4 0,0-15 0 16,0 15 3-16,0 0-6 16,0 30-10 15,-13 29 23-31,13-1-5 0,0-14 1 15,0 1-2 1,0-16 1-16,13-29-1 0,-13 14-1 0,0 14 0 31,15 18-7-31,-15-17-10 0,0-29 5 0,0 14-2 0,0 1-22 16,0-1-36-16,0 1 43 0,16 1-72 16,-16-2 65-16,0 0-48 0,0 2 68 0</inkml:trace>
  <inkml:trace contextRef="#ctx0" brushRef="#br0" timeOffset="121375.41">19647 14474 8 0,'0'0'4'0,"0"0"-1"0,0 0-1 0,0 0-1 0,0 0 2 0,0 0-2 16,0 0 0-16,0 0 0 0,0 0-1 0,0 0 1 0,0 0 0 0,-16 0-1 31,16 0 0-31,0 0 0 0,0 0 0 0,0 0 1 0,0-14-1 16,-13 14 2-1,13 0 18 1,0-15-5-16,0 15 3 0,0 0 5 16,0 0-9-16,-15-15 24 0,15 0 65 31,-14 15-28-31,-1 0 23 47,15 0-82-47,0 15-2 0,0-15-14 62,0 30 8-46,15 145 3-16,-1-86-75 0,-14-74 18 0,0 14-90 0,0-15 10 0,0-14 88 0,0 0-8 0,0 0 36 0,0 0-6 16</inkml:trace>
  <inkml:trace contextRef="#ctx0" brushRef="#br0" timeOffset="121574.56">19559 14415 42 0,'0'0'86'0,"0"0"-58"0,0 0 22 0,0 0 15 0,0 0-46 15,0 0 15-15,0 0-6 0,15 0 12 16,0 0-24-16,14 0 10 16,-16 0-22-16,3 0 1 0,14 0-3 15,-1-14 0-15,0-1-64 16,-14 15-75-1,-15-15 104-15,13 15-39 0,-13 0 35 0,0 0-23 0,0 0 32 0,0 0 10 16</inkml:trace>
  <inkml:trace contextRef="#ctx0" brushRef="#br0" timeOffset="121725.06">19647 14460 17 0,'0'0'9'0,"0"0"47"16,0 0-26-16,0 0 147 15,0 0-161-15,0 14 7 0,0-14-7 0,0 0-8 0,0 0-2 16,0 0 0-16,15 15 5 0,0-15-11 0,14 14-1 15,-14 1-1-15,-1 0-12 16,-14-15-11-16,15 0-46 0,-2 0 38 16,3 14-120-16,-1-14 77 15</inkml:trace>
  <inkml:trace contextRef="#ctx0" brushRef="#br0" timeOffset="122025">19911 14401 36 0,'0'0'178'0,"-16"-15"-61"0,16 0-87 0,0 1-8 0,0 14-3 15,0 0-12-15,0 0 4 0,0 0-2 0,0 0-4 16,0 0 1-16,16 14 6 0,-16 16-8 0,0-1-1 16,15-14 0-16,-15 0-3 0,0-1 0 0,0 1-3 15,16 14 1-15,-16 0 3 0,13-14-4 0,-13-1-6 16,0 60-123-16,0-60 52 16,0 16-63-16,0-14 67 0,0-2 61 15</inkml:trace>
  <inkml:trace contextRef="#ctx0" brushRef="#br0" timeOffset="122208.69">19809 14739 41 0,'0'0'133'0,"0"0"-100"0,0 0 51 0,0 0-63 0,0 0 0 0,0 14 51 16,0-14-39-16,58 0 5 16,-43 0-30-16,14-14-2 15,-14 14-5-15,102-29 3 16,-86 29-10-16,-31 0 0 0,57-16-77 15,-26 16-41-15,-31 0 87 16,13 0-44-16,-13 0-1 0,0 0 52 0,0 0 12 16,0 0-10-16</inkml:trace>
  <inkml:trace contextRef="#ctx0" brushRef="#br0" timeOffset="122408.53">19854 14460 20 0,'0'0'26'0,"0"0"-7"0,0 0 3 0,-16-15 48 16,1 0 11-16,15 15-37 15,-14-15-19-15,14 15-2 0,0 0 0 0,14 0 12 16,-14 0-20-16,15 15 1 0,1-15-8 16,-3 0 12-16,2 0-11 0,14 15 0 0,-14-15-6 15,1 0 2-15,28 0-1 16,13 0-47 15,-13-15-203-31,-44 0 106 0,15 15 92 0</inkml:trace>
  <inkml:trace contextRef="#ctx0" brushRef="#br0" timeOffset="122608.7">20395 14327 61 0,'0'0'148'0,"-15"15"-55"15,15-15-77-15,0 15 9 0,-14 14-2 16,-1 45-11-16,15-16-9 15,0-43-3-15,0 44-3 0,-13-44-1 16,13 57-52-16,0-41 2 0,0 12-72 16,-16-28 93-16,16-1-57 15,-15-14 75 1</inkml:trace>
  <inkml:trace contextRef="#ctx0" brushRef="#br0" timeOffset="122859.03">20294 14386 31 0,'44'-103'278'0,"13"45"-189"31,-57 58-82-31,15 0 11 0,1 0-10 0,-16 0 9 0,13 14-13 0,-13 16 2 0,0-16-1 16,0 45 1-16,0-30-3 15,0 1-2-15,-13 14-2 16,-3-15 1-16,1 0-2 0,0 1 2 0,1-16 1 16,-1 1-1-16,2-1 1 0,13-14-2 15,-16 0 4-15,16 16 0 16,0-16 0-16,0 0-2 0,0 15 0 0,16-1-1 15,12 29-2-15,-28-28 0 0,0 0 1 0,29 30-28 32,-14-31 16-32,1 15-51 0,12-1-99 0,16 4-43 15</inkml:trace>
  <inkml:trace contextRef="#ctx0" brushRef="#br0" timeOffset="123175.46">20778 14327 77 0,'0'0'173'0,"0"0"-87"47,-59 0 77-47,43 0-156 0,16 15-5 0,0 0 6 15,0 43 8-15,0-28-6 0,0-30-4 16,0 44 6-16,16-30-6 15,-16 59 17-15,0-73-20 0,0 31-3 0,-16 41 5 16,-12-12-14 0,28-46 1-16,-60 29-156 31,31-43-35-15,1-72-18-16</inkml:trace>
  <inkml:trace contextRef="#ctx0" brushRef="#br0" timeOffset="123358.33">20967 14371 25 0,'0'0'74'0,"0"0"-42"0,0 0-2 16,0 0 71-16,0 0-62 0,0 15 22 16,0 0-39-16,0 14 8 0,0-14-22 15,0 14 13-15,0-14-15 0,0 14 13 16,0 0-13-16,0 16 2 0,-13 27-1 15,13-42-7-15,0 29-8 0,-15-30-8 16,15 16-28-16,0-45 22 0,0 29-3 0,-16-29-35 16,-12 43-240 15,28-43 286-31</inkml:trace>
  <inkml:trace contextRef="#ctx0" brushRef="#br0" timeOffset="123574.8">20866 14430 68 0,'0'0'140'0,"0"0"-101"0,0 0-5 0,-15 0 114 0,15 0-132 16,0 0 51-1,15 0-19-15,-15 0-42 0,13 0-3 16,3 0 6-16,-16 0-8 16,44 0 2-16,0 0-42 15,-31 0-2-15,18 0-138 16,-31 0 79-16,0 0 44 0,15 0-46 15,-2 0 52-15,-13 0 35 0</inkml:trace>
  <inkml:trace contextRef="#ctx0" brushRef="#br0" timeOffset="123974.79">21319 14503 101 0,'0'0'149'0,"0"0"-35"16,-13 0-58-16,13 0-42 0,0-14 32 16,0-1-33-16,0 15 21 15,0-14-26-15,13 14 1 0,3 0-7 0,-16 0 1 16,28-15 4-16,3 0-4 0,-18 15-2 15,3-15 1-15,-1 15-1 0,14 0 2 0,-29-14-2 0,15 14-2 16,29-15 2-16,-15 0 0 0,-14 1-1 0,-1 14 0 16,30-30-1-16,-29 1 3 15,44-16-6-15,-59 17 4 0,29-16-3 16,-29 14 2-16,31-13-7 0,-18 28 6 16,16-73-15-16,1 44 0 0,-30 27 10 15,14 4-10-15,-14-2-4 0,30 0-57 31,-30 1-49-31,0 28 27 16,0 1-48-16,0 0 141 0,-15-15 3 0,15 13-4 0</inkml:trace>
  <inkml:trace contextRef="#ctx0" brushRef="#br0" timeOffset="124341.86">21570 14137 12 0,'0'0'9'0,"0"0"21"0,14 0-6 0,-14 0 33 0,0-16-28 15,15 3 131 1,-2-18-104-16,3 16-16 15,-1 1-27-15,14-14 14 0,1-2-2 16,-16 16-17 0,14-18 11-16,-10 19-9 0,-5 13-2 15,-13-15 0-15,15 15 4 0,-1-15 8 16,-14 15-16-16,15 0 1 16,-15 0-1-16,0 15-3 0,0 59 6 31,-15 87-6-31,1-117-4 15,14-14-6-15,0-16-10 0,0 45-43 0,0-44 5 16,-15-1-17-16,15-14-16 0,0 15-25 0,0-15-21 16,0 0 112-16</inkml:trace>
  <inkml:trace contextRef="#ctx0" brushRef="#br0" timeOffset="124942.15">21570 14724 12 0,'0'0'8'0,"0"0"20"0,0 0-18 0,0-14 15 0,0 14 48 16,0-16-6-16,0 16-50 0,0 0-2 0,0 0 16 15,0 0 9-15,0 0-28 0,0 0 25 16,0-15-27-16,14 0 42 16,-14 15-22-1,59-14 14-15,0-15-43 32,-45 29-2-32,-14 0-7 0,15 0-3 0,16 0-84 15,-18 0 4-15,-13 0 57 16,15 0-41-16,-15 0-7 0,0 14-6 0,0-14 61 15</inkml:trace>
  <inkml:trace contextRef="#ctx0" brushRef="#br0" timeOffset="125124.87">21658 14768 27 0,'0'0'22'0,"0"0"125"16,-30 14-12 0,30-14-96-16,0 0 22 15,-16 0-30-15,16 0-20 0,0 0 4 0,16 0 1 0,-1 0-7 0,-15 0-5 16,15 0 1-16,-1 0-1 0,1 0-2 0,0 0-2 15,-1 0-2-15,-14 0-8 0,15 0-16 16,16 0-78-16,-3 0-204 16,-28 0 230 31</inkml:trace>
  <inkml:trace contextRef="#ctx0" brushRef="#br0" timeOffset="135859.29">7820 13461 15 0,'0'0'4'0,"0"0"2"0,0 0 3 0,0-14 134 0,0 14-123 0,0 0 17 0,0 0-18 0,0 0-3 0,-15-16 0 0,15 16 24 15,0-13-10-15,0 13-21 0,0 0-1 0,0 0 8 0,0 0-9 16,0 0 7-16,0 0-7 0,0 0 0 0,0 0 6 0,-15 0-7 16,15 0 9-16,0 0 5 15,0 13-15-15,0 32 8 0,0-30-9 16,0 0 0-16,15-2-3 0,-15 31 3 0,15 30 0 16,-15 0-3-16,29 131 3 15,-29-145-5-15,0-46 2 0,0 58-2 16,15-41-2-16,-15-16-1 0,0-2-9 0,0 3 3 0,0-16-2 0,0 14-18 15,0 0-8-15,0-14 17 0,0 0-90 16,-15-28 34-16,15-1-50 0,-13-17 81 0,-3-26 33 16,16 26 2-16</inkml:trace>
  <inkml:trace contextRef="#ctx0" brushRef="#br0" timeOffset="136043.14">7776 13535 24 0,'0'-16'49'0,"0"16"-25"16,0-28 26-16,0 28-26 0,0 0 1 0,14-60 120 31,16 3-45-31,-14 57-75 0,-3-15-8 15,-13 15-5-15,15 0 2 0,1 15-6 16,26 29 5 0,-27-31-13-16,-15 3 1 0,0-2 0 0,0 16-1 15,15 28-1-15,-45 16-41 16,30-60 27-16,-14 0-22 0,-1 2 14 16,2-16-2-16,-3 14-34 0,16 1 23 0,-15-15-5 0,2 15-64 15,13-15 53-15,-16 0-17 0,16 0 42 0</inkml:trace>
  <inkml:trace contextRef="#ctx0" brushRef="#br0" timeOffset="136443.67">8201 13961 80 0,'0'0'42'0,"0"0"60"0,0-17-78 0,0 17 17 0,0 0-8 16,0-13-17-16,0 13-4 0,16-15 37 15,-1 0-30-15,-15 15 0 0,0 0-11 0,13-14 14 16,16 14 3-16,-29 0-20 0,0 14-2 0,15 61 12 31,-15-61-15-31,0 1 1 0,0 0-1 0,0-2 1 0,0 2-1 0,0 14 0 0,0 15 1 16,-15-28-1-16,15 12 1 15,-13 2 3-15,-3-16-3 0,3 2-1 0,13-16 1 0,-15 14 2 16,-1-14 1-16,16 0-3 0,-13 0 0 0,-2-14 1 16,15 14 0-16,-16-16 5 0,16 2-2 0,0 0 9 15,0 14-12-15,0 0 2 0,0 0-2 16,16 0 8-16,-1 0-6 0,-2 0 1 0,3 14-4 0,12-14-1 16,-28 14 1-16,44 16 2 0,-13 0-5 15,-18-30 1-15,3 14-2 0,-1-14-2 0,-2 30-15 16,-13-30 2-16,29 14-33 0,2 1-190 31,28 0-14-31</inkml:trace>
  <inkml:trace contextRef="#ctx0" brushRef="#br0" timeOffset="137659.15">18150 15444 32 0,'0'0'122'0,"0"0"-69"0,0 0-31 0,0-16 41 0,0 16-9 0,0 0-39 0,-13 0 12 0,13 0-16 0,0 0 1 0,0 0 21 0,0 30 25 15,0-15-48-15,0-1 11 16,0 15-10-16,0-29-5 0,13 14 5 0,-13 1-2 16,15 0 0-16,-15 15-2 0,0 14 5 15,16-30-12-15,-16-14 4 0,0 45 2 16,0 87-8 15,0 190-1-31,0-277-1 16,0-31 1-16,0 30-5 0,0 0-13 15,0-14 13-15,0 13-31 0,0-14-33 16,0-13 52-16,0-16-1 0,0 13-55 0,0-13 47 16,0 16-35-16,0-16-12 0,0 0-8 0,0 0 51 15,0-29-4-15,0 29 29 16</inkml:trace>
  <inkml:trace contextRef="#ctx0" brushRef="#br0" timeOffset="137992.69">18121 15444 45 0,'0'0'112'0,"0"-16"-77"0,0 16-3 0,0 0 22 0,0-15-7 16,0-14 54-1,0 14-89-15,16 15 12 0,-3-14-4 0,2 14 18 16,1-15-26-16,41 30 47 16,-42-1-50-16,-15 1-5 0,16-15-1 15,-3 29 3-15,-13-29-4 0,15 45 8 0,-15-16-9 0,0 0 1 16,0-15-1-16,0 16-1 0,-44 87-20 15,16-87-6-15,12 0-10 16,1-30 12-16,2 14-4 0,-3 1-39 0,1-1 28 16,-29 0-116-16,44 1 86 0,-29-15 6 0,14 16-39 15</inkml:trace>
  <inkml:trace contextRef="#ctx0" brushRef="#br0" timeOffset="138514.7">18709 16441 67 0,'0'0'257'0,"0"0"-181"0,0-16-33 0,0 16-23 0,0 0 30 0,13-13-12 0,-13 13-28 0,0 0 8 0,44-16 9 16,-28 16-18-16,-1 0-2 0,14 0-3 15,-14 0-1-15,-2 0-2 0,3 0 1 0,-1 0-1 16,-2 16-1-16,-13-16 1 0,16 29-4 16,-1 44-25-1,-30-59 13-15,-1 1 0 0,-28 44-4 32,16-44 18-32,-16-15 8 0,28 0-7 0,3 0 3 15,-2-15 3-15,-1 15 4 0,16 0 10 16,16 0-2-16,-16 0-13 15,0 0-1-15,15 15 1 0,-2 14 1 0,-13-15-4 16,16 17 0-16,-16 27-2 16,0 45-40-1,-16-59-13-15,3-15-27 0,-2-14 5 16,-1-15-21-16,3 14-28 0,-2-14-20 16,-1 0 115-1</inkml:trace>
  <inkml:trace contextRef="#ctx0" brushRef="#br0" timeOffset="139226.51">19618 16059 14 0,'0'0'4'0,"0"0"-2"0,0 0-2 16,-15 15 0 0,15-15-1-16,0 14-18 15</inkml:trace>
  <inkml:trace contextRef="#ctx0" brushRef="#br0" timeOffset="140277.35">19955 16264 19 0,'0'0'6'0,"-13"0"11"0,13 0-4 0,0 0 2 0,0 0 94 0,0 0-84 0,0-14 22 0,0 14-26 15,0 0-2-15,-16-15 77 16,16 15-69-16,0 0-15 0,0-15 36 62,16 30 64-62,-3-15-95 0,2 59-1 0,1-29-13 0,12 58 1 16,-28-59-5-16,29 44 0 16,-29-59 1-16,15 1-1 0,1 30-1 0,-3-1 0 15,-13-30-2-15,15 31-18 0,1-31 9 0,-3 30-57 16,-13-44 47-16,15 15-5 0,-15-15-2 0,0 14-39 16,0-14-19-16,16 0-25 0,-16-14-46 15</inkml:trace>
  <inkml:trace contextRef="#ctx0" brushRef="#br0" timeOffset="140459.82">20162 16279 60 0,'0'0'225'16,"0"0"-196"-16,0 0 93 15,-16 60-36 1,-28 26-60-16,44-55-22 16,-28 13 5-16,12-16-5 0,16-13-1 0,-15 15-1 0,-58 102 7 15,58-103-8-15,2 1-2 0,13-16 0 0,-31 30-19 16,15-29-22-16,3 0 22 15,13-15-29-15,-15 0-59 0,15-15 10 0,0 0 39 16,0-14-51-16,15-15 38 16</inkml:trace>
  <inkml:trace contextRef="#ctx0" brushRef="#br0" timeOffset="140675.78">20454 16147 188 0,'0'0'69'0,"0"0"18"0,-15 15 12 15,15-15-81-15,0 14 12 0,0 2-11 0,0-2-4 16,0 30-8 0,0-44-13-16,0 14-3 0,0-14-5 0,0 15-90 15,0-15-42-15,0 15 81 0,0-15 1 0,0 0 11 0,0 0-2 16,0 0 39-1</inkml:trace>
  <inkml:trace contextRef="#ctx0" brushRef="#br0" timeOffset="140810.12">20426 16456 127 0,'0'0'143'0,"0"0"11"0,-16 15-63 16,16-1-81-16,0 15 8 15,0-29-18-15,0 14-12 0,0-14-1 0,0 0-113 16,16 0-69-16,-16 0 23 15,0 0 147-15</inkml:trace>
  <inkml:trace contextRef="#ctx0" brushRef="#br0" timeOffset="141025.81">20719 16206 128 0,'-16'0'151'0,"16"0"-58"0,0 0-60 0,0 0 53 15,-13 0-71-15,13 0 7 0,0 0-5 16,-15 14-11-16,15 16-8 16,0-30-8-16,0 0-1 0,0 29-148 15,0-29 111-15,0 15-73 16,0-15-1-16,0 15 44 31</inkml:trace>
  <inkml:trace contextRef="#ctx0" brushRef="#br0" timeOffset="141175.97">20646 16471 171 0,'0'0'180'0,"-16"14"-44"16,16-14-119-16,0 0-2 0,0 0-2 0,0 0 3 0,0 15-12 0,0-1 6 31,0 0-33-31,45-14-314 47,-17 0 135-47</inkml:trace>
  <inkml:trace contextRef="#ctx0" brushRef="#br0" timeOffset="141377.43">20910 16264 93 0,'0'0'287'0,"0"15"-200"31,13 30 8-31,18-30-86 15,-2-15-7-15,-29 0 0 0,28 0-2 16,-28 0-3-16,31 0-12 0,-31 0 6 16,13 0-12-16,18-15-155 15,-18 15 13-15,-13-15-25 16</inkml:trace>
  <inkml:trace contextRef="#ctx0" brushRef="#br0" timeOffset="141543.04">20923 16471 76 0,'0'0'261'0,"0"0"-234"0,-13 0-2 0,13 0 21 0,0 0-4 0,0 0-4 16,0 0-23-16,0 0 12 0,13 0 2 0,3 14-13 15,12-14-6 1,1 15-4-16,2-15-7 0,-16 0 1 0,-2 14-6 0,3-14-1 16,-16 0-20-16,28 0 7 0,-28 0-3 0,16 14-42 15,28-14-206-15,-29 0 147 0,-2-14 50 16</inkml:trace>
  <inkml:trace contextRef="#ctx0" brushRef="#br0" timeOffset="142130.99">21599 16324 15 0,'0'0'94'0,"0"0"-64"0,13 0 0 0,-13 0-1 0,0-15-2 0,0 15 21 0,0 0-27 16,0 0 17-16,0-15-20 0,0 15 31 0,0 0-33 0,0 0 30 16,0-15 48-1,0 15-86-15,0 0-2 0,0 0 0 0,0 0 1 0,-13 0-2 16,-2 0 7-16,15 0-5 0,-29 0-2 16,29 0-2-16,-15 0-2 0,-14 15 4 0,0 15-2 15,14-15-1-15,-14 28-1 16,14 0 0-16,15-27 0 0,-16 14-1 15,16-1 2-15,16-1-2 16,12 17 5 0,3-45-5-16,13-59 4 15,-44 45-3 1,14-1-1-16,-14 15 0 0,0-14 0 0,0-1 1 16,0 15 0-16,0 0-1 0,0 0 5 0,0 0 1 15,0 0-3-15,0 15 4 0,-14-1-2 0,14 1-1 16,-15 13 2-16,-1-28-1 0,16 31-2 0,0-2 3 15,0-29-5-15,-13 29 1 0,13 0-1 16,0 16-1-16,13-31-2 0,3 2-10 16,-16-3 4-16,15-13-36 0,14 15-102 15,0-30-1 1,-14 15-66-16,-2-13 101 0,-13 13 100 0</inkml:trace>
  <inkml:trace contextRef="#ctx0" brushRef="#br0" timeOffset="180029.19">14188 13535 65 0,'-13'0'185'0,"13"0"-153"0,-16 14 18 0,16-14-41 0,0 0-1 16,0 0 7-16,-15 0-9 0,15 14 11 0,0-14-12 15,0 0-1-15,0 0 6 0,0 0-2 0,0 16 4 16,0-16 3-16,0 15-5 0,0-15 2 15,0 14-1-15,15 1-1 0,-15 13 2 0,0 2-5 16,16 29 0-16,-16-30-2 0,0 60-1 16,0-3-2-16,0-25-2 15,-16-18-2-15,16-29 0 0,0 1-13 0,0 16 5 0,0-18-23 16,-15 3-43-16,15-2 2 0,0-14-27 16,-13 0-54-16,13-30 117 0,0 30 23 0</inkml:trace>
  <inkml:trace contextRef="#ctx0" brushRef="#br0" timeOffset="180228.52">14115 13506 47 0,'16'0'246'31,"-3"13"-120"-31,2-13-99 0,-15 0-15 0,16 0 15 0,-3 0-11 16,2 16-8-16,-1-16 10 15,16 14-7-15,-30-14-6 0,16 14-1 0,-16-14-1 16,0 0-2-16,0 16-1 0,0-16 1 0,0 15-1 15,-31 14-29-15,-26-15-62 16,26 0-5-16,31-14 55 16,-13 0-4-16,-18 0-205 15</inkml:trace>
  <inkml:trace contextRef="#ctx0" brushRef="#br0" timeOffset="180678.57">14496 14033 54 0,'0'0'99'0,"-13"0"36"16,13 0-116-16,0-13 29 0,0 13-24 0,0 0-14 15,0-15-2-15,0 15 15 0,13 0-17 0,-13 0 4 0,16 0-5 16,-16 0 4-16,15 0 4 16,-2 0-11-16,-13 0 0 0,0 0 0 0,16 0 3 0,-3 0-3 15,-13 15-2-15,0-15 0 0,15 13 2 0,-15 16-2 16,-15 30 3 0,15-29-3-16,-13-16 0 0,-3 2-1 0,3-2 1 15,-2 0 0-15,-1 2 0 0,3-16 0 16,-18 14 3-16,18-14-3 15,13 0 2-15,0 0 0 0,0 0 0 0,0 0 2 16,0 0 3-16,13 0-4 0,3 0 6 0,-16 0 1 16,44 14 16-16,-29 2-21 15,-15-2-2-15,13 16 6 0,3-16-8 0,-16 1 1 16,0-15-1-16,0 15-1 0,0 14 1 0,-16-14-2 16,-12-1-9-16,12 1-12 0,3 0-9 0,-18 0-10 15,18-15-13-15,-46 14-142 31,-1 1-19-31</inkml:trace>
  <inkml:trace contextRef="#ctx0" brushRef="#br0" timeOffset="191846.78">15024 13271 12 0,'0'0'3'0,"0"0"15"0,0 0-5 0,0 0 4 0,0 15 1 0,16-15 59 0,-16 0-60 0,0 0 14 0,15 0 43 16,-15 0-61-16,0 0-5 0,0 0 1 0,13 0 17 0,-13 0-11 16,0 0 1-16,0 0-7 0,16-15 9 0,-16 15-9 15,0 0-2-15,0 0 29 0,0-16-29 16,0 16 5-16,0 0 7 0,0 0-9 0,0 0-4 15,0 0 19-15,0 0-13 16,0 0-5-16,0 0-2 0,-16 0 0 16,16 0-2-16,0 0-2 0,-13 16 1 0,-2-16-1 0,15 15-3 15,-16-15 3-15,-12 13 4 0,28 3-6 0,-16-16 0 16,-12 28 1-16,12-12 0 0,3-1 3 16,13-2-3-16,-15 18 3 0,-1-2-6 15,16-15 4-15,0-14-1 63,0 45-1-16,16-2-2-47,12-57-30 0,-28 14 27 0,0 88 15 0,29-15-6 15,-14-58-3-15,1 0 0 0,-1 14 0 0,-2-29-2 16,-13 14-1-16,60 16-85 15,-45-30-10-15,-2 0 57 0,3-15-63 0,-1-14-10 0,-2 0 28 16</inkml:trace>
  <inkml:trace contextRef="#ctx0" brushRef="#br0" timeOffset="194647.05">6896 14635 16 0,'0'0'12'0,"0"0"77"0,0 0-75 0,0 0 13 0,-15 0 12 16,15 0-28-16,0 0 1 0,0 0-1 0,0 0 11 0,0 0-13 0,0 0-2 0,0 0 13 16,0 0-6-16,0 15-9 0,0-15 1 0,0 0 5 0,0 0 1 15,0 14-4-15,-14 16 14 16,14-14-15-16,0-16-6 0,0 14-1 15,0-14 0 48,0 0 0-1,0 0 0 1,0 44-1-32,-15-16-167-31,0-28-38 0</inkml:trace>
  <inkml:trace contextRef="#ctx0" brushRef="#br0" timeOffset="194675.16">6940 14474 31 0,'0'15'169'0,"0"-1"-122"0,-15 30-30 0,-14-44-262 0,29 0 226 0</inkml:trace>
  <inkml:trace contextRef="#ctx0" brushRef="#br0" timeOffset="195163.14">7072 14547 15 0,'0'0'16'0,"0"0"16"16,0 0-21-16,0 0-11 62,0 0 0 1,0 0 0-1,0 0 45-31,-15 15 4-31,-14 162 83 0,42-148-116 0,3-15 14 0,43-631-6 0,-59 500 20 0,0 117-25 16,-15 14-15-16,15-14-1 0,0 103 8 16,0-59-9-16,0-14-2 0,15 0 1 0,-15-1-2 15,16 44 1-15,-16-43 0 0,0 29 0 0,0-30 0 0,13 0-1 0,-13 15-2 16,44 133-93 0,-44-163 66-16,0 15-43 0,15-29 28 0,-15 28-55 0,16 4 12 15,-16-32 71-15</inkml:trace>
  <inkml:trace contextRef="#ctx0" brushRef="#br0" timeOffset="195613.32">7658 14650 52 0,'0'0'97'0,"0"-15"4"0,-14 15-81 0,14 0 13 0,0 0-19 0,-15-14 20 0,2 14-18 0,-18 0 21 31,2 0-23-31,14 29-6 15,-1-15-8-15,16 1 1 0,0 0 0 0,0 15-3 16,0 28-41 0,16-30-17-16,-1 4-4 0,1-3-27 15,-16-15-6-15,13-14 65 0,2 29-7 16</inkml:trace>
  <inkml:trace contextRef="#ctx0" brushRef="#br0" timeOffset="195956.36">7805 14768 20 0,'-88'-29'389'0,"88"43"-378"0,15-14 10 0,14-74-25 0,-14 30-418 0,-1 59 407 0</inkml:trace>
  <inkml:trace contextRef="#ctx0" brushRef="#br0" timeOffset="196413.66">7849 14753 11 0,'0'0'6'0,"0"0"-5"0,0 15 9 16,0-15-2-16,0 0 3 0,0 0 40 0,0 0-38 16,0 14 11-16,0-14-1 0,0 0 41 15,0 0-57-15,0 0 9 0,0 0-9 0,0 0 0 16,0-14 15-16,0 14-18 0,0-15 14 15,0 1-16-15,0 14 5 0,0 0-5 0,15-15 7 16,-15 1 7 15,0 43-6-31,16 0-8 16,-16-15 1-16,0 0-2 16,0 17 23 15,13-31-6-31,-13-31-5 0,15 31-10 0,-15-14-1 0,0 0 4 15,14-1-1-15,-14-14 4 16,0 29-7-16,15-14 1 16,0-2 2-16,-15 1-5 0,0 15 1 0,0 0 1 15,16 31 4 1,-3-31-6-16,-13 43 5 16,0-28-6-16,16 27 9 46,-16-42-5-46,15 0-2 0,-2-28 1 0,3-1-1 16,-3-14 1 0,2 27-2-16,1 16 0 0,-16 0 2 0,15 0-3 15,-15 0 0-15,13 16-2 16,3 27-53 15,-16 46-318-31,0-89 347 0,0 14 22 0,0-14-5 0</inkml:trace>
  <inkml:trace contextRef="#ctx0" brushRef="#br0" timeOffset="196929.54">8173 14710 10 0,'0'0'9'0,"0"0"-2"0,0 0 4 0,0 0 24 0,0 0 49 0,0 0-48 0,0 0 32 16,0 0-6-1,0 0-57-15,0 0 0 0,0 29 15 16,0-15-16 31,15 43 35-47,-2-71-32 0,-13 0-5 0,0 14-1 0,0-14 0 15,16 14 0-15,-16-15 0 0,0 1 2 0,15-1-2 16,-15 1 0-16,0-2-1 0,0 16 0 16,13 0 1-16,-13 0 0 0,0 0 2 0,0 0 0 15,16 16-2-15,-16-16 1 0,0 14 0 0,0-14 0 0,13 29 2 16,-13 0 5-16,0-15-7 0,0-14 2 0,15 31 9 16,-15-31-9-16,0 0-1 0,0 0 4 0,0 15-4 15,0-15 0-15,0 0 1 0,16 0 0 0,-16-46 4 16,15 32-9-16,-15 14 0 15,0-14 0-15,0 14-1 0,0-15 0 0,13 15 1 0,-13 0-1 0,0-14-1 16,0 14-1-16,16-15-7 0,-16 15 3 0,0 0-10 0,15 0-27 16,-2 0-48-16,-13 0 11 15,0 0 49-15,0 15-38 16,16-15-16-16,-3 14 56 47</inkml:trace>
  <inkml:trace contextRef="#ctx0" brushRef="#br0" timeOffset="197152.1">8452 14607 10 0,'0'0'37'0,"0"0"8"0,-15 14 137 15,-1 0-149-15,16-14-18 0,0 15-2 16,0-15-1-16,0 29 18 0,0-14-22 0,0 30 17 16,0-16-8-1,0-15 5-15,0-14-13 0,0 0-5 0,0 0 0 0,16-14 8 16,-16-1-2-16,0 1-7 0,15 14 3 15,-15-15-3-15,13-15 13 16,-13 30-11-16,0-15 1 0,0 15-5 0,16 0 4 16,-16 0-1-16,0 0 2 15,15 15-3-15,-15 1-1 0,13 13-5 16,-13-15-10-16,0-14 2 0,0 15-5 0,16-15-27 0,-16 14-16 16,0-14 20-16,0 14-56 0,0-14 35 0,13 0-4 15,2 0-81-15</inkml:trace>
  <inkml:trace contextRef="#ctx0" brushRef="#br0" timeOffset="197529.62">8862 14445 63 0,'0'0'123'0,"0"0"0"16,0 0-106-16,0 0 11 0,0 0-4 0,0 0-13 15,0 0-2-15,0 0 18 0,0 0-19 0,0 0 0 0,0 0 1 0,0 0-1 16,0 15 8-16,28 28 19 16,-12-43-30-16,-16 30 5 0,15-16 1 0,0 1-5 0,-15-1 5 15,44 45-4-15,-44-59-7 0,29 59 1 16,-29-43 1-16,59 130-6 31,-45-117-19-31,1 0-5 0,0-15-9 0,-15 1 13 0,14 1-113 16,1-16-12-16,-15 0 53 0,13 0 65 15,-13-16-2-15</inkml:trace>
  <inkml:trace contextRef="#ctx0" brushRef="#br0" timeOffset="197697.71">9141 14518 61 0,'0'0'209'0,"0"0"-167"0,0 15 51 16,0 28-16-16,0-12-64 31,-29 26 11-31,-15-11-17 0,14-17-6 0,14-15 0 0,16 1 0 16,-28-1-2-16,-1 0-2 0,14 17-4 0,-45 27-40 15,47-44 20-15,-16 15-29 16,29-14 7-16,-15 1-40 0,15-2 14 0,0 0 31 15,0 2-60-15,0-2 77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20:10:35.480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15449 8895 37 0,'0'0'17'0,"0"0"27"0,0 0-20 0,0 0-1 0,-13 0 67 0,-2 16-35 15,15-16-41-15,-14 0-1 0,14 15 9 16,0-15-18-16,-15 0 4 0,15 0 0 16,0 14-3-16,0 1 36 15,0-15-36-15,0 0-1 0,0 15 4 0,0-15-4 0,0 14 0 0,0 1 9 16,0-15-7-16,0 14-3 15,15 16 9-15,-15-15-9 0,14 29 3 16,-14-44-6 47,147 234 7-48,-30-13-9-15,15-74 3 16,-88-89 0-16,0 1-26 0,-16-44 25 0,-28-1-6 0,31 1-48 15,-31-15 11-15,16 14-9 0,-16 1-181 16,0-15 166-16</inkml:trace>
  <inkml:trace contextRef="#ctx0" brushRef="#br0" timeOffset="299.76">15892 9102 53 0,'0'0'107'0,"-16"0"43"32,-28 14-73-32,44 1-69 0,0-15-2 0,-15 0 0 15,-14 59 17-15,14-45-19 0,-73 118 13 47,-148 192 7-47,208-280-22 0,14-30-1 0,-1 15-1 0,-29 30 1 16,29-59-2-16,-1 15-8 15,16-15-7-15,0 0 4 0,0 15-66 16,0-15 48-16,16 0-5 0,43-44-263 16</inkml:trace>
  <inkml:trace contextRef="#ctx0" brushRef="#br0" timeOffset="534.25">16244 9248 86 0,'0'0'46'0,"0"0"49"0,0 0-50 0,0 0 10 0,0 0 10 15,0 15-41 1,0-15-20-16,0 15 5 0,-16-15-8 0,16 0-1 0,-15 73-208 47,0-44-14-47</inkml:trace>
  <inkml:trace contextRef="#ctx0" brushRef="#br0" timeOffset="684.12">16184 9512 144 0,'0'0'89'0,"-15"16"163"16,15-16-236-16,0 15-3 0,-13-1 13 0,13-14-20 0,0 15-6 0,0 13 0 15,13-13-78 1,-13-1-112-16,15-14-55 16,-1 0 212-16</inkml:trace>
  <inkml:trace contextRef="#ctx0" brushRef="#br0" timeOffset="967.5">16433 9263 70 0,'0'0'106'0,"0"0"13"0,0 0-47 15,0 0-53-15,0 0 21 0,0 0-22 0,0 0-11 16,0 0 5-16,0 0-4 0,16 0-5 16,-1 0-13-16,-15 15-47 15,13-15-64-15,-13 14 62 0,16 1-168 16</inkml:trace>
  <inkml:trace contextRef="#ctx0" brushRef="#br0" timeOffset="1117.32">16433 9512 111 0,'0'0'243'0,"-15"31"-150"16,1-31-76-16,14 14-1 0,-15-14-3 0,15 0-4 0,0 15 1 0,-13 13 12 15,-3-13-19-15,16-15-1 0,0 14-1 16,16 2-9-16,-16-16 0 0,42 15-187 15,17-15-134 1</inkml:trace>
  <inkml:trace contextRef="#ctx0" brushRef="#br0" timeOffset="1484">16845 9307 96 0,'0'0'58'0,"0"0"90"0,0 0-88 0,0 0-37 0,0 0-2 0,0 0 16 16,0 15 8-16,28-15-4 0,3 0-22 16,-18 14-8-16,3-14-9 0,12 0 1 15,3 0 0-15,13 0 3 0,-31 0-5 0,18 0-1 16,-31 0 0-16,29 0 0 0,-29 0-1 0,88 0-29 16,-88 0 17-16,28 0-21 0,-12 0 14 0,-1 0-29 15,-2 0 21-15,3 0-40 0,-3 0-12 0,3 0 32 0,-16 0-4 16,15-14-39-16,-15 14 64 0,0 0 14 0,0 0-7 15</inkml:trace>
  <inkml:trace contextRef="#ctx0" brushRef="#br0" timeOffset="1651.02">16917 9543 108 0,'0'0'59'0,"-28"14"143"0,12-14-128 15,-12 15 52 32,160-15-53-47,-88 0-71 0,28 0-6 0,-72 0 0 16,88-15-116-16,-44 15-122 15,0-14-15-15,-28 14 240 16</inkml:trace>
  <inkml:trace contextRef="#ctx0" brushRef="#br0" timeOffset="2251.19">18093 9468 59 0,'0'-14'194'0,"0"14"-130"0,0 0-39 0,0 0 17 0,0 0-24 0,0 0 15 0,0 0-18 0,-16 0 24 0,16 0-21 31,-15 0 16-31,-14 0-19 0,14 0-6 0,15 14-2 0,-13-14 0 0,-3 15-5 16,1-1 3-16,15-14-2 0,-13 15-2 0,-3 1 7 16,16-1-7-16,0-15 4 15,0 14-1-15,0 1-1 0,0-15-1 0,0 0-1 16,0 0-1-16,0 0 1 0,16 14 4 0,-3-14 3 15,31-29-1-15,-29-16 5 16,29-28 17 0,-28 45-16-16,-3 28-2 15,-13 0-7-15,0 14-1 0,0 0 2 16,0 1-4-16,0 43 2 0,0-13-2 16,0-30 0-16,0-1 1 0,0 15 0 0,15 16-12 15,-15-16-11-15,29 29-92 0,-29-58 78 16,15 15-44-16,1-15-25 0,-16 0 39 15,72 0-230 1</inkml:trace>
  <inkml:trace contextRef="#ctx0" brushRef="#br0" timeOffset="2833.81">18810 8749 50 0,'0'0'33'0,"0"0"43"0,0 0-41 0,0 0 98 0,0 0-107 0,0 0-2 15,0 0 4-15,0 0-12 0,0 0 8 16,0 0-14-16,0 60 18 15,0-46-26-15,0 15 3 0,0 0-2 16,16 16 1-16,-16-16-2 0,0 88 4 0,0-73-5 0,0-14 0 16,0 14 0-16,0 29 1 0,15 132 4 15,-15-116-6-15,0-74 1 0,0 28-1 16,0-29 0-16,0 2 3 0,13-1 24 31,31-163-14-31,-28 104-11 16,-1 1-1-16,14 14 3 0,-1-31 2 0,-28 60-5 15,29-29 14 1,-14 29-5-16,1 15-2 0,-16-1-1 0,15 16-1 0,-15 0 9 16,0-1-10-16,0 0 2 0,0-15-6 0,-15 30 3 15,15-13-1-15,0-2-2 0,-16-15 0 0,16 15 0 0,-15 16-11 16,2-31-11-16,13 1 5 0,0-15-4 0,-16 0-30 0,16 15-17 16,0-15 24-16,0 0-8 0,0 0-8 0,-13-30-262 15</inkml:trace>
  <inkml:trace contextRef="#ctx0" brushRef="#br0" timeOffset="3384.15">16889 10438 31 0,'-16'0'106'0,"16"0"7"0,-13-15-68 0,13 15 79 47,-15 29-3-47,15-29-102 0,0 14-10 0,0-14-3 16,0 15 13-16,0-1-13 0,0 2 10 16,0-1-12-16,0-1 0 0,0 1 1 0,0 0-2 0,0 73 5 46,-31 366-10-46,31-381-32 0,0-13-16 0,0 41-119 16,0-70 42-16,0-2-19 0,0 0 60 16,15-14 61-16</inkml:trace>
  <inkml:trace contextRef="#ctx0" brushRef="#br0" timeOffset="4050.93">18282 10980 34 0,'0'0'146'0,"-13"0"-67"0,13-15-17 0,-16 15-23 0,1-13 57 0,15 13-73 15,-13 0-4-15,13 0-8 0,-16-16 10 16,1 16-11-16,15 0-4 0,-13 0-3 0,13 0-1 0,-16 0 4 15,1 0 4-15,15 0-7 0,-13 29-3 16,-3 1 3-16,16-15 0 0,0 15-4 16,0-17 0-16,0-13 0 0,0 15 2 0,44 29 7 15,-44-28-8 1,16-16 4-16,-3 0 0 0,2 0-8 0,-15-16 8 0,16 16 5 16,-3-15-8-16,18-14 1 31,-18-15 14-31,2 44-12 0,-15-14 1 0,0 14-1 0,16-15 0 0,-16 15 1 15,0 0-1-15,0 0 1 0,13 29 3 16,2 15-8-16,-15-29 0 16,16-1-4-16,-16 1 3 0,13 1-3 0,-13-2-2 0,15 15-25 15,-1-29 15-15,-14 14-2 0,0 1-5 0,15 0-29 0,0-1-17 0,-15-14 29 16,16 16-126-16,-3-1 33 0,2-1 49 0,-15-14 74 16</inkml:trace>
  <inkml:trace contextRef="#ctx0" brushRef="#br0" timeOffset="5350.26">14012 15355 21 0,'0'0'113'0,"0"0"-88"0,0 0 16 0,0 0 7 0,0 0-22 0,0 0-2 0,0 0 0 15,0 0-1-15,0 0-13 0,0 0 0 0,0 0 10 0,0 0-11 16,0 0 14-16,0 0-9 0,15 0-8 0,-15 0 1 15,0 14 0-15,0-14-2 0,16 0 5 0,-16 0-1 0,13 15-2 16,-13-1 0-16,15 1-3 0,-1 16-2 0,-14-31-1 16,15 29 3-16,16-1-3 0,-18 1-1 0,31 31 1 15,-29-31-1-15,45 74 1 0,-47-74-1 0,18 0 0 16,11 30-2-16,4 0 2 0,11 29 0 16,91 118-15-1,-120-192 10-15,3 30-10 0,-2-15-8 0,-29-14 9 0,13 15-23 16,2-30 13-16,16 29-77 15,-2-15-146-15,-29-14 227 0</inkml:trace>
  <inkml:trace contextRef="#ctx0" brushRef="#br0" timeOffset="5634.76">14820 15487 31 0,'0'0'76'0,"0"-14"89"15,-16 14-131-15,16 0-19 0,-13-15 44 16,-2 15-30 0,15 0-13-16,0 0-8 0,-16 0-1 0,16 0 6 0,-28 0 25 15,-3 15-22-15,18-15-12 16,-16 28 8-16,14-13-9 0,-1-15 1 0,-12 14-2 0,-60 61 5 16,0-3-7-16,-148 149 0 15,91-45 3-15,101-103-3 16,-2 0 2-16,-12 132-1 15,58-174-1-15,-15 72-15 0,15-74-9 0,0 0-13 16,0-29 14-16,0 29-72 0,0-29 55 0,59 0-223 16,-30 0 215-16</inkml:trace>
  <inkml:trace contextRef="#ctx0" brushRef="#br0" timeOffset="7350.39">16829 14239 36 0,'0'0'25'0,"0"0"6"0,0 0 2 0,0 0 29 0,0-14 8 0,-15 14-20 0,2 0 11 0,-3 0-36 16,16 0-18-16,0 0-7 63,-13 0 27-48,-18 0-3-15,3 44-5 0,12-30-6 0,32 177 42 0,-1-191-47 0,-15 0-3 0,13 0 4 16,3 0 3-16,-1-14-9 0,-15-1 1 0,13 0 4 15,3-44 6-15,-3-29 7 16,-13 58-10-16,0 16 0 0,0-16-2 0,0 16-2 16,0 0-2-16,0 14-2 0,0 0 5 0,0 0-5 15,0 0-1-15,0 0 4 0,0 28-1 0,0 16-2 16,0-28-3-16,0 57 2 0,31-29-7 16,-31-29 4-16,15 29-5 0,14-29-2 0,30 72-86 15,-46-72 65-15,3-15-4 0,12 14-3 0,3-14-53 0,-18 16 35 16,47-16-153-16,-32-16 147 0,47-13-15 0</inkml:trace>
  <inkml:trace contextRef="#ctx0" brushRef="#br0" timeOffset="8051.35">19030 13579 48 0,'-15'0'128'0,"15"0"-98"0,0-16 54 0,0 16-69 0,-13-14 53 0,13 14-59 0,0 0-2 0,0 0 13 31,0 0 14-31,0 0-29 0,0 14 1 16,0 2-1-16,0-1-1 0,0-1 0 0,0 1-1 0,0-1 0 0,0 16 2 15,0 14 0-15,0 14 0 0,0-28-3 0,0 15 0 16,0-16-1-16,0 118 6 0,0-119-5 0,0 61 2 15,0-75-2-15,0 0 3 0,0 16-2 0,13-30 2 16,-13 14-1-16,0 2-2 0,0-16 4 0,15 0-4 0,-15 0 3 16,16 0-3-16,-16 0 0 0,15-16 1 0,-15 2-1 15,29 0 0-15,-29-2 0 0,28 2 0 0,-12-16 0 0,12 17 3 16,32-33 21 0,-60 46-25-16,15 0 2 0,-2 0-1 0,-13 15 6 15,16 59 13 16,-89 44-7-31,42-74-15 0,16-30 0 0,2 1-9 0,13 0 1 16,-16-1-5-16,3-14-3 0,13 15-27 0,-31-15-14 0,31 0-13 0,-28-15-70 16,28 1 81-16,0-16-106 0,15 16 141 15,-15-1 5-15</inkml:trace>
  <inkml:trace contextRef="#ctx0" brushRef="#br0" timeOffset="9034.61">20967 14181 19 0,'0'44'341'0,"0"-30"-331"0,0-14-3 0,0 0-2 0,0 0-4 0,0 14 3 0,16-14-3 0,-16 0 1 0,13 0 3 0,-13 0-2 0,15 0-1 15,-15 0-1-15,31-14 9 16,-18 14-8-16,3-30 15 47,-1-14 13-47,-30 30-14 0,-14 14-1 0,29 0-12 0,-15 0 0 0,-1 0 0 16,1 0 3-16,15 0-3 0,-13 0 2 0,13 14-2 0,0-14 0 15,-16 16 0-15,3-16 2 0,13 14-3 0,-15 0 3 0,15 2-4 16,0-2 1-16,0 0-1 0,-16 2 2 0,16 13-3 15,0 0 1-15,0-14-3 16,16 0 3-16,-16-15-1 0,15 14-1 0,14 16-30 16,-16-16 17-16,18 1-103 15,-16-15 85-15,-2 0-47 0,-13 0 29 0,31 0-135 16,-18 0 171-16,-13-15-5 0</inkml:trace>
  <inkml:trace contextRef="#ctx0" brushRef="#br0" timeOffset="9384.48">21482 14225 63 0,'-31'-16'327'0,"18"16"-302"0,-2 0-3 0,-1-14 3 16,3 14-20-16,-2 0 5 0,-1 0-4 0,3 0-4 0,13 0 0 15,-15 14 0-15,15-14 0 0,-16 16 1 0,16-2-2 0,-13 16 1 16,13-16 0-16,-15 16-1 0,15-30-2 0,0 29 3 0,15-29-3 16,-2 29 1-16,3-14 1 0,-16-15-2 0,44 29 5 15,-29-29-1-15,-2 0 1 16,3 0 1-16,12-14 10 0,3-60 17 31,-2 0-17-31,-29 74-13 0,0-14-2 0,0 0 1 16,0 14-8-16,0-16-4 0,0 16 3 15,0 0-2-15,-16 16-14 0,16-16 7 0,-13 14-111 16,13-14 94-16,0 14-3 0,0 2-48 0,-15-16 35 16,15 29-95-16,0-14 136 0,0-1-7 0</inkml:trace>
  <inkml:trace contextRef="#ctx0" brushRef="#br0" timeOffset="9934.7">20983 14327 16 0,'0'0'5'0,"0"0"2"15,0 0-11-15,0 15 1 0,0-15 3 0,0 0-10 32,0 0-1-32</inkml:trace>
  <inkml:trace contextRef="#ctx0" brushRef="#br0" timeOffset="10718.43">21540 14209 31 0,'0'0'102'0,"0"0"-73"0,0 0-3 0,-14 0 132 15,-1 0-61-15,-1 0-80 0,16 0-3 16,-13 0 3-16,-18 0-1 0,18 16-8 15,13-16-5-15,-15 0-1 0,15 0 0 0,0 14 0 16,-29 0 2-16,29 2-3 0,0-16 0 0,-15 58 2 16,15-43-2-16,0 14-1 15,0-14 1-15,15-15 0 0,-2 15 2 0,-13-1-4 16,31 1 6-16,-18-15-3 0,-13 0 1 0,0 0 1 0,44 0 15 16,-28 0-14-16,-16-15 1 0,15 1 5 15,-1-1-2-15,-14-14-5 0,44-30 11 16,-16 14-9-16,-28 45-5 15,0-14 2-15,0 0-2 0,0-16 1 16,0 30-2-16,0 0 1 0,-13 0 1 0,-2 0-6 16,15 0 5-16,0 0-1 0,-14 0-1 0,-1 30-22 15,15-30 11-15,0 14-33 0,-15 16-36 16,15-16-12-16,15 1 15 16,0 14-112-16,27-14 79 15</inkml:trace>
  <inkml:trace contextRef="#ctx0" brushRef="#br1" timeOffset="14790.61">22228 13271 37 0,'0'0'96'0,"0"0"-4"0,-13 0-44 0,13 0-28 0,-15 0 17 0,15 0-21 0,-13 0 15 0,13 0-19 0,-16 0 1 15,16 0 8-15,-15 0-13 0,2 0 15 0,-18 58 16 16,31-28-28-16,-13-15-7 16,13-2 4-16,-16 31-1 0,1 31-3 15,15-32-1-15,0-13-1 0,0-1-1 0,0 132 1 16,15-131-2-16,-15 15 0 0,0 42-2 0,16-28 1 15,-16-1 0-15,13-13-4 0,-13-17 1 16,0 46-18-16,0-60 10 0,0 2 0 0,-13 42-78 16,13-43 44-16,0 0 22 0,0-15-26 15,-16 14-43-15,16-14 19 0,0 0 16 0,-15-14 37 0,-14-30 1 16</inkml:trace>
  <inkml:trace contextRef="#ctx0" brushRef="#br1" timeOffset="14984.82">21936 14093 18 0,'0'0'7'0,"-73"-31"210"16,29 2-81-16,29 29-119 15,-14-13 46-15,29 13 16 32,132 0-6-32,-88 0-67 15,0 0 1-15,16-15 2 0,-47 0-9 0,18 15 1 0,-18 0 1 16,31-14 1-16,-13-1-2 0,10-15-3 0,-25 30 2 16,-1 0-2-16,29-30-26 0,-15 16-20 62,0-15-444-62,-29 29 425 0</inkml:trace>
  <inkml:trace contextRef="#ctx0" brushRef="#br0" timeOffset="18485.61">22244 13271 15 0,'0'0'37'0,"0"0"-22"0,0 0 32 0,0 0 36 0,0 0-45 0,0 0-28 0,0 0-1 16,15 0 41 0,-15 0-33-16,0 0 15 0,0 0-24 0,0-16 19 15,0 16-19-15,0 0 6 0,0 0-1 0,0 0 3 0,0 0-7 16,0 0 0-16,0 0 35 31,-15 0 0-31,-1 0-35 0,16 0-2 16,-13 16 0-16,-2-1-2 0,2 14 1 15,-3-15-2-15,1 16 1 16,15-15-2-16,-13 14 3 0,-3-1 1 0,16 2-5 16,-15 15 1-16,2-16-2 0,-3 15 1 15,16-15 0-15,-15 0-2 0,2 15 1 16,-31 87 4 0,44-99-5-16,-16-3 0 0,16-15 1 0,0 15-1 15,-15 16 1-15,15-16-3 0,0 1 2 0,0-2 1 16,0-14-2-16,0 45 3 0,0 59-1 15,0-104-1-15,15 2 0 16,-15 13-1-16,0-14 1 0,0-1 0 0,0 30 2 0,16-29-2 16,-16 14-2-16,0 1 4 0,0-30-1 0,13 29-2 15,-13 30 4-15,15-45 5 0,-15 1-8 16,0-1-3-16,0 2 2 0,0-1-25 47,0-75-211-47,0 46 147 0,-15-1 57 0,15 15-2 0,-13-29-47 15,-3 14 9-15,16-14 39 0,-44-59 13 16</inkml:trace>
  <inkml:trace contextRef="#ctx0" brushRef="#br0" timeOffset="18735.21">21744 14137 16 0,'0'0'8'0,"0"0"23"0,-13 0 49 0,13 0-53 0,0 0 48 0,0 0-53 0,0 0 21 0,0 0 9 0,0 0-38 0,0 0 70 16,0 0-66-16,0 0-1 0,13 0 8 15,18 0-5-15,-16 0-13 0,14 0 11 0,0 0-7 16,45 0 6-16,-16 0-10 16,-14 0-3-16,0 0 0 0,-29 0-2 0,1 0-1 0,-3 0-2 15,119 0-1 17,-101 0-16-32,-31 0 6 0,28-16-59 0,-28-43-398 31,0 59 449 0,0 0 10-31</inkml:trace>
  <inkml:trace contextRef="#ctx0" brushRef="#br0" timeOffset="20801.38">16257 15164 60 0,'0'0'91'0,"0"0"-32"0,0 29 15 0,0-14-35 0,0-15-20 0,-13 44 71 15,-3-15-73-15,16-14-3 0,0-15-9 0,0 14 8 16,0 2-8-16,0-16 0 0,-15 14 1 0,15 15-1 0,0-29-3 16,-15 104 8-16,1 28-7 15,14-44-3-15,-15-1 1 0,-14 16-2 16,29-44 0-16,-28 29 1 0,28-44 1 0,-16 44-1 0,16-44 0 16,-30 117 0-16,16-28 1 0,14-105-1 15,0 90-1-15,0-88 1 0,0-1 0 0,0-13 0 0,0 12 0 16,0 32-1-16,14-3 2 0,-14-13-1 15,15-14 1-15,0-16-1 0,1 1 0 16,-3 0-1-16,18-15 0 0,-18 14 1 0,16-14 2 16,1 0-2-16,-14 0 0 0,28 0 0 0,-16 0 0 0,45-14-2 15,-13 14 2-15,72-15-1 0,28 0 4 16,-41 30-3 15,202 29 2-31,-277-44-2 0,29 0 1 0,90 15 3 16,-119-15 0-16,15 0-1 0,-1 0 3 0,102-15 10 0,-100 0-14 15,-1 1 1-15,221-45-1 16,-104 15 3-16,-75 15-2 0,238-14 0 16,-295 27-3-16,13 16 1 0,47-15-1 0,56 1-2 15,-116 14 2-15,60 0 0 0,-16 0 0 16,59 0 6-16,-103 0-5 0,88 0 0 0,-44 0 1 16,-2 0-3-16,-11 0 0 0,-31 0 2 0,44 14-1 0,-44-14 0 15,-15 0 0-15,176 0-2 16,-43 0 4-16,-89 15-4 0,2-15 1 15,26 0 2-15,-57 16 1 0,-13-16 0 0,13 0-1 0,57 0 1 16,-41 13-3-16,15-13 2 0,26 0-2 16,-73 0 1-16,-28 0 0 62,427 30-1-62,-30-30 2 0,-325 0-1 0,-15 0 4 0,93 0-5 16,-121 0 1-1,-16 0 0-15,31 0-1 0,-13 0 2 0,-31 0-2 16,44 0 1-16,-44 0 0 0,28 0 0 0,-12 0 0 16,28 14-2-16,-44-14 2 0,44 0 0 15,-16 0 0-15,-28 15-1 0,16-15 1 0,12 0-1 0,-28 0 1 16,29 0 0-16,-29 15 1 0,31-15-1 0,-2 0 2 16,-1 0-4-16,-28 0 2 15,0 0 0-15,16 0 1 0,-1 0 0 0,-15-15-1 16,13 15 0-16,-13 0 0 0,16-15 2 0,-16 1-2 15,0-1-1-15,0 0 2 0,0 15-1 63,0-73 0-63,-75-441 3 0,75 426-4 0,0 44 1 16,0-73 1-16,0 73 1 0,0 14 0 0,0-88 4 15,0 61-6-15,0 27 0 0,0 30 0 63,0-88 0-63,0-133 2 0,0 192-3 0,0 29-1 0,-13 0 5 0,13 0-2 15,-16 0-1-15,16 0 0 0,-13 0 0 0,13 0-1 0,-15 0 0 16,15 15 1-16,-16-15 1 0,-72 0-2 16,75 0 0-16,-3 0 0 0,16 0 1 15,-72-15-16-15,41 15 11 0,-13-14 0 0,15 14 5 16,-15-15 0-16,-30-15 0 0,32 30 1 15,11-14 0-15,-29 14 0 0,-25-15-2 0,-47 15 0 16,57 0 2-16,17 0 0 0,14 0 0 16,14 0-2-16,1 0 1 0,-30 0-1 0,30 0 1 0,-118-14 1 15,118 14-1-15,-31 0 1 0,-85-30-1 16,114 30 1-16,3 0-1 16,-73-29 2-16,41 14-3 0,29 15 1 0,3-14-1 0,-3-1 0 15,-26 15 3-15,-47-29-8 0,60 14 5 16,-44 0 1-16,-145-29 3 47,-91-30-1-47,265 60-2 0,46 14 0 0,-47-14 1 0,32-2-1 15,-76 1-2-15,76 15 2 0,-17-14 0 0,15 14 0 16,1 0-1-16,0 0 0 0,-147-15-4 16,117 15 1-16,30 0 3 0,-30 0 0 0,-60 0 1 15,90 15 0-15,1-15-1 0,-32 0 1 16,32 0-1-16,-120 14 0 15,47-14 0-15,42 0 4 0,-89 0-2 16,120 0-1-16,-1 0 0 0,-2 0 1 0,3 0-1 0,-17-14 2 0,17 14-3 16,-91 0-1-16,106 0 2 0,-47 0 2 15,32 0-4-15,-60 0 1 0,13 0 2 0,15 14-1 16,3-14-1-16,13 0 2 0,13 0-1 0,3 15 1 16,-60 1 1-16,31-16-3 0,12 14 0 0,-58 0 0 15,-29 2 3 1,101-16-2-16,18 0 0 0,-16 0 0 0,14 0 0 15,-73 0 2-15,59 0-2 0,-15 14 1 16,29-14 0-16,-16 0 0 0,-11 0-1 0,-17 0 1 16,43 0-2-16,-28 0 1 0,31 0 2 0,-75 0-1 15,73 0-1-15,-102 15 5 32,27 0 0-32,61-1-6 15,16-14 7-15,-31 15-7 63,13-15-110-63,31 0 68 0,0 0 13 0,0 0 16 0,0 0-17 15,0 0 15-15,0 0-77 0,0 0-53 16,16 0 108-16,-16 0 12 0,15 0 3 0,-2 0 17 0,3 0-4 0</inkml:trace>
  <inkml:trace contextRef="#ctx0" brushRef="#br0" timeOffset="21285.4">17989 15047 62 0,'0'0'84'0,"0"0"-40"0,0 0 29 0,0 0-15 0,0 0-31 0,0 0 18 0,-15 0 40 0,15 0-71 0,0 0 11 0,0 0-13 15,-13 0 22-15,13 0-24 0,0 0-2 0,0 0 0 0,0 14 13 16,-16-14-16-16,16 15 24 15,0-15-13-15,-13 0-13 0,13 15-1 0,0-15 3 0,0 14 6 16,0 1-10-16,0 0 4 0,0-1-3 16,0 30 0-16,0 15 1 0,0-44-3 15,0 14 0-15,13 30-1 0,-13 30 2 0,29 86 2 16,2-87-3-16,-18 88-16 16,-13-132 14-16,28 161-2 15,-12-43-1 32,28 161-47-47,-29-162-136 0,-15-146 132 0,0 1 23 16,0 12-184-16,0-13 113 15,0-1 84-15</inkml:trace>
  <inkml:trace contextRef="#ctx0" brushRef="#br0" timeOffset="21901.3">20074 15267 42 0,'0'0'22'0,"0"-15"133"0,13 15-116 0,-13 0-22 0,15-15 12 0,1 15-16 0,-3-29 55 0,2 29-57 0,-15 0 9 0,0-15-11 0,16 15 8 15,-16 0-9-15,13 0 21 0,-13 0-19 0,0-14-2 16,15 14 19-16,-15 0-18 0,0 0 9 0,0 0 1 0,16 0 31 15,-16 0-42-15,0 0 5 16,0 0 4-16,13 44 8 47,75 410 7-47,-73-337-29 0,-15-72-4 0,16 14 2 0,-16 14-2 0,0 162 5 16,0-191-2-16,0 73-1 0,0-13 0 15,0 42-2-15,0-58 1 0,0-44 0 0,0 44 1 16,0-59-1-16,0 1 0 0,0 43-4 15,0-44-2-15,0-14-4 0,-16 0-58 16,16-15 46-16,0 0-4 0,0 0-37 16,0-15-71-16,0-14-130 0,0 14 206 0,0 0 0 15,0 1 46-15</inkml:trace>
  <inkml:trace contextRef="#ctx0" brushRef="#br0" timeOffset="24802.69">20542 3171 79 0,'0'0'46'0,"0"0"33"0,0 0-57 0,-15 0 55 0,15 15-51 0,0-15-13 0,0 0-1 0,0 15-1 16,0-1 7-16,44 30 14 31,60 192-6-31,-89-149-23 16,-2-27 0-16,3-3 0 0,-16-26-2 0,0-2 0 16,0 59 0-16,0 73 0 15,-16-102-7-15,16-45-3 0,-13 1-32 16,13-15 26-16,0 0-4 0,-15-59-272 62,-1-440 241-62,16 441 53 0,16-1 24 0,-1 1 44 0,-2 13 38 16,3 16-58-16,-16 29-35 16,15 0-3-16,-15-15 0 0,0 15-4 0,0 0 1 0,13 0-2 0,3-15 9 15,12 30 34-15,-28-15-46 16,16 0 1-16,-16 0 0 0,15 15 6 0,-15-1-7 0,13-14 0 0,3 30 14 15,-1-15-16-15,-15 0 4 0,0-1-4 0,13 30 7 16,-13-30-7 0,-57 61-1 15,-2-3-90-31,-1-27-206 0,32-30 169 16</inkml:trace>
  <inkml:trace contextRef="#ctx0" brushRef="#br0" timeOffset="25085.78">21027 4140 145 0,'0'0'121'0,"0"0"-71"0,0 0-27 0,0 0-8 0,0 15 4 0,-16-1 29 0,16-14-37 0,0 29 7 0,0-29-10 16,-15 59 4-16,15-30-12 0,0 17 0 15,-13 12 2-15,13-44-3 0,0 45 1 0,-16-15-7 0,16 0-17 16,-28 74-176 31,28-45-40-47</inkml:trace>
  <inkml:trace contextRef="#ctx0" brushRef="#br0" timeOffset="25352.36">21379 3730 97 0,'0'0'179'0,"0"0"-144"0,0 0-7 0,0 0 11 0,-16 0-9 15,16 0-5-15,0 0-5 16,0 0 3-16,0 14-15 0,0-14-7 0,0 0 0 0,0 15 0 16,0-15-2-16,0 14-21 0,0-14 5 15,0 30-272-15,0-16 232 0,0-14 14 16,-13 14-15-1</inkml:trace>
  <inkml:trace contextRef="#ctx0" brushRef="#br0" timeOffset="25485.85">21319 3935 136 0,'0'0'186'0,"0"14"-152"0,-13 30 107 16,13-29-130-16,0 29 9 15,0-29-15-15,0 14-3 16,0 15-29-16,0-15-87 15,13-13-129-15,-13-16 181 0,16 0-27 16</inkml:trace>
  <inkml:trace contextRef="#ctx0" brushRef="#br0" timeOffset="27174.92">21936 3553 32 0,'-29'0'354'0,"14"0"-346"0,1 14 16 0,14 17 3 0,0-31-19 0,-15 44 16 0,15-44-21 0,0 14-1 0,0 0 0 16,0 1 3-16,0-1 0 0,0 17-2 0,15-17 1 0,-15 15-1 15,14-14-2-15,-14-15-1 0,15 15 2 0,14 13-2 0,-29-28 1 16,44 45 0-16,-44-45 0 0,15 15-1 0,29 43 5 15,-15-28-5-15,-29-30 0 0,15 29 0 0,45 59-4 32,-32-15 0-32,1-13-10 0,-14-32-5 0,-2 1-3 0,-13-14 10 15,16 16-17-15,-16-17 12 0,15 15-25 0,1 0-57 16,-3 30-91-16,-13-44 147 0,0 1 23 16</inkml:trace>
  <inkml:trace contextRef="#ctx0" brushRef="#br0" timeOffset="27519.24">22303 3817 46 0,'0'0'26'0,"0"0"8"16,0 0 67-16,0 0-75 0,-28 0 84 15,28 0-96 1,-31 14 32-16,2 16-20 0,1 0-12 0,-32 14 8 16,32-15-10-16,-3 0-6 0,2 1-1 15,14-30-4-15,-14 29 2 0,-15 15 0 16,29-44-2-16,15 15-1 0,-14-1-1 0,-16 30 1 0,1-15-4 15,14 2-5-15,1-3-59 16,14-12 26-16,0-3-12 0,0-13-15 16,0 15-66-16,0 0 95 0,0-15 10 0,0 0-14 15</inkml:trace>
  <inkml:trace contextRef="#ctx0" brushRef="#br0" timeOffset="27885.69">22640 3935 79 0,'0'0'46'0,"0"0"48"0,0 0-34 0,0 0-22 16,0 0-23-16,0 0-1 0,0 0 57 16,15 0-61-16,1 0 3 15,-3 0-11-15,2 0 2 16,29 0-4-16,16 0-25 31,-18 0-121-31,-42 0 109 0,15 0-5 0,1 0-88 16,-16 0 103-16,15 0-12 0</inkml:trace>
  <inkml:trace contextRef="#ctx0" brushRef="#br0" timeOffset="28136.3">22640 4111 43 0,'0'0'47'0,"0"0"6"0,0 0-30 0,0 0 18 15,0 0 42-15,0 0-74 16,15 0 12-16,-15 0-11 0,16 0 0 16,-3 0-6-16,2 0 10 0,1 0-11 0,-16 0 2 15,57 0 8 1,-57 0-13-16,44 0-9 15,-15 0-50-15,-14-15-6 16,1 15-112-16,-1-15 108 16</inkml:trace>
  <inkml:trace contextRef="#ctx0" brushRef="#br0" timeOffset="28619.01">22361 3891 42 0,'0'0'29'0,"0"0"80"0,0-30 79 16,0 30-177-16,0 0-8 16,0 0-1-16,17 0-4 15,-17 0-5-15,0 0-9 0,0 0-31 0,0 0-10 16,0 0 19-16,0 0-52 0,13 0-5 15,-13 0 84-15,0 0-10 0</inkml:trace>
  <inkml:trace contextRef="#ctx0" brushRef="#br0" timeOffset="29036.18">22420 4096 37 0,'0'0'53'0,"0"0"18"0,0 0-41 0,0 0 21 16,-13 0 57 30,-3 0-59-46,16 15-36 0,0-15-13 0,0 14 0 0,0-14-4 16,0 0-12-16,0 15-26 16,0-15 20-16,0 0-37 0,0 0 19 0,0 15-139 15,0-15 132-15</inkml:trace>
  <inkml:trace contextRef="#ctx0" brushRef="#br0" timeOffset="29285.92">22539 3876 36 0,'0'0'361'0,"0"0"-338"0,0 0-8 0,0 15-4 16,0-15-8-16,0 0-3 16,0 14-1-16,0-14 0 0,0 15-11 0,0-15-15 15,0 15 8-15,0-15-6 0,0 0-48 0,-16 29-178 16,16-29 211-16</inkml:trace>
  <inkml:trace contextRef="#ctx0" brushRef="#br0" timeOffset="29436.08">22567 4185 54 0,'0'0'125'0,"0"0"-92"0,0 0 11 0,-15 13 6 15,15-13-42-15,0 0-3 0,0 16-2 32,0-16-45-32,0 0-178 0,0 0 160 0</inkml:trace>
  <inkml:trace contextRef="#ctx0" brushRef="#br0" timeOffset="30107.11">23756 3699 30 0,'0'0'144'0,"0"0"-56"0,0 0-57 15,15 0 62 1,-15 16-78-16,0-16-9 0,0 15 14 0,0-1-7 15,0 1-8-15,0 14 6 32,-30 132 19-32,14-131-25 0,-12-1-1 0,-30 44 9 15,43-73-9-15,-16 30 0 0,-11-16 4 0,11 16-1 16,3-16-4-16,-32 15 5 0,3-29-1 16,42 0-5-16,-1 0-1 0,16 0 1 0,-28 0 0 0,28-13-2 15,-16-17 7-15,3 15-5 0,13 0 4 16,0-14 7-16,0 29-10 0,0-15 2 0,29-14 21 15,-14 29-17-15,-15-15-5 0,0 15-1 0,29 0 4 0,-14 0-2 16,-15 0-2-16,44 15 6 0,-44-15-7 0,42 44 5 16,-27-15-5-16,1-14 0 0,12 0 0 0,-28-1-1 15,31 15 2-15,-18-13-3 0,106 43 5 32,-46-31-11-17,-44-13-7-15,1-15-7 0,-16 0 7 0,1 0-42 0,14 0 33 16,1 0-89-16,-16 0 78 0,16 0-125 15,-30-15 45-15,29 15 22 0,-29 0 68 0,15 0 13 16,-15 0-4-16</inkml:trace>
  <inkml:trace contextRef="#ctx0" brushRef="#br0" timeOffset="42270.22">16772 15398 9 0,'0'0'6'0,"0"15"40"0,-15-15 5 0,15 15-17 0,0-15 8 0,-16 0 50 15,16 0-43 1,0 0-39-16,0 0 12 0,0 0-10 0,-13 16 7 0,13-16-10 16,0 0 34-16,0 0-37 0,0 14-1 15,0-14 2-15,0 0-2 0,0 0 2 0,0 29 23 16,0-15-25-16,0 1 10 0,0 29-5 0,0-44-8 16,13 59 9-1,-13-16-7-15,0 32-4 16,0-32-3-16,0-14 2 0,0-13-3 15,0 28-23-15,0-30-3 0,0-14 10 16,0 15-60-16,-13-104-284 16,13 46 342-16</inkml:trace>
  <inkml:trace contextRef="#ctx0" brushRef="#br0" timeOffset="42536.75">16814 15281 36 0,'0'0'181'0,"0"0"-105"15,0 0-38-15,0 0-23 0,0 0 35 16,0 0-15-16,0 0-27 0,0 0 0 0,15 0 5 16,16 0 20-16,-31 0-28 0,13 0 0 15,3 0 2-15,-16 0 1 0,15 0-5 0,14 29 19 16,-29-13-17-16,15 27 5 16,-15-28-9-16,0 14 2 15,-15 2 3-15,-58 26-10 31,27-28-41-31,33-14-1 0,-3-15 26 0,3 0-57 16,-2 0-31-16,15-15 21 0,0 15 39 16,0 0-32-16,15-14 27 31</inkml:trace>
  <inkml:trace contextRef="#ctx0" brushRef="#br0" timeOffset="42870.14">17109 15839 13 0,'0'0'9'0,"0"0"58"15,0 0-29-15,0 0 0 0,0 0 47 16,0 0-53-16,15 0 55 16,-15 0-51-1,0 0-16-15,13 15 43 16,3 0-46-16,-16-1-8 16,0 1-4-16,0-1-1 0,0 1-1 0,0 15 0 15,0-1-2-15,0 0-1 16,0 30-19-16,-16-59 8 0,16 29-20 0,0-29 12 15,0 29-89-15,0-14 32 0,0 0-27 16,0-15 47-16,0 14-38 0,0-14 81 0</inkml:trace>
  <inkml:trace contextRef="#ctx0" brushRef="#br0" timeOffset="55321.17">16682 16220 85 0,'0'0'45'0,"0"0"64"0,0 0-88 0,0 0-3 0,-13 0-2 0,13 15 51 16,0-15-52-16,0 15 17 16,0 14-17-16,0-14-8 0,0-15 0 0,0 15 0 0,0 29 10 15,0-30-12-15,13 60 22 0,-13-30-15 16,15-15-8-16,-15-15-1 0,0 1 0 0,0 1 0 0,0-2-2 16,0 30 1-16,16-15-1 0,-16-29 0 15,0 30 3-15,0-1-9 0,0-13-18 16,0-16-10-16,0 0 12 0,0 0-28 0,0-16 23 15,0 2-65-15,0-1 9 0,0-15-9 0,-16-14 5 16,16 15 81-16,0-16 2 16,0 31 2-16,0-104 8 15,0 104-2-15,0-44 75 16,0-16 64-16,16 30-63 16,-1 0 0-16,-15 29-68 15,13 15 12-15,-13-15-14 0,31 15 29 16,-31 0-34-16,13 0 12 0,3 0-10 15,-16 0-4-15,0 0 0 0,13 15 1 0,-13 14 3 16,0-29-7-16,15 16 4 0,-15 12-2 16,0-28-1-16,-15 30-1 0,2-1 1 15,-3-14-12-15,3 0-8 0,-2-15-14 16,-1 15-16-16,16-15 19 0,0 0-3 0,-13 0-128 16,13 0 104-16,-15 0-51 0,15 0 53 0,0 0 35 0</inkml:trace>
  <inkml:trace contextRef="#ctx0" brushRef="#br0" timeOffset="55754.56">17005 16528 13 0,'16'0'369'0,"-16"0"-321"0,0 0-39 0,0 0 8 0,0 0 4 0,0 0-14 0,0 0 8 0,0 0-8 0,0 0 7 15,0 0-6-15,0 0-6 0,0 0 8 16,0 15-7-16,0-15-3 0,0 16 2 16,-16-2 0-16,16 1 0 0,0-1 0 0,-13-14 0 15,-2 44 13 1,15-30-10-16,0 2 5 16,0-1-10-16,0-15 3 0,15 0 1 0,-15 0-2 0,13 0 0 15,-13 0-1-15,16 0 0 0,-16 0-1 0,59 14-5 31,-46 2-6-31,31 12-143 16,-28-28 66-16,12 29-203 16,-12-14 244-16</inkml:trace>
  <inkml:trace contextRef="#ctx0" brushRef="#br1" timeOffset="57737.52">15949 14810 62 0,'15'-14'71'0,"-15"0"-21"0,29-15 10 0,-14 0-21 0,-15 29-39 63,352 44 158-48,852 1071-45-15,-1146-1056-111 0,206 263 10 0,-218-262-12 16,-4-2 1-16,134 236-4 31,163 189-154-31,-311-452 113 16,17 13-138-16,-17-31 26 15,-12-13 130-15</inkml:trace>
  <inkml:trace contextRef="#ctx0" brushRef="#br1" timeOffset="58003.91">18854 14033 214 0,'-13'0'79'0,"-18"0"-48"0,3 15-16 0,-45 30 34 0,27-17-35 15,-172 149 36-15,172-133-42 0,-216 221 20 16,202-208-21-16,-12 3 0 0,-179 189 8 16,-42 45-9-1,88-74-1-15,130-132-3 0,-70 74 0 0,-194 321-6 16,267-379 6-16,-45 115 2 0,58-116-2 0,-118 220 1 16,-131 367 3 15,73 44-90-31,222-661 39 0,-3-42 17 15,16 57-339 1,16-75 346 0</inkml:trace>
  <inkml:trace contextRef="#ctx0" brushRef="#br1" timeOffset="58371.23">21731 9439 139 0,'0'0'185'0,"0"0"-105"0,0 0-38 0,0 0-7 0,0 0-19 0,0 0-3 0,0 15 0 0,0-15-1 0,0 29 30 15,0 0-32-15,13 31-7 31,5-32-56-31,-18-13-5 0,0-1-95 16,0 2 1-16,0-1 29 0,13-1 72 0</inkml:trace>
  <inkml:trace contextRef="#ctx0" brushRef="#br1" timeOffset="58587.9">22611 9543 263 0,'-15'0'319'0,"2"0"-299"0,13 0-3 32,0 29-45-32,0-15-15 0,0 0-22 0,0-14 24 0,0 29-146 15,0-29 33-15,0 16 102 0,0-1 3 0</inkml:trace>
  <inkml:trace contextRef="#ctx0" brushRef="#br1" timeOffset="58926.25">21878 11318 29 0,'0'0'45'0,"-74"0"52"15,-14-29-44-15,59 0-34 0,0 14 0 0,-1-1-2 0,1 2-1 16,0-1-1-16,14-28 12 0,0 14-5 0,1-16-6 0,14 30-9 16,0 0-2-16,44-86 22 0,117-62 10 47,264-42 33-47,-394 176-65 0,26 14 6 15,60 1 16-15,-58 14-18 0,-28 0-4 16,-3 0 0-16,1 0-2 0,-14 29 1 0,14-29-1 0,59 88 2 15,0 29 10-15,-73-73-7 16,30 192 7-16,-17-76-12 0,-28-56-6 0,0-62 4 16,16 4 0-16,-16 41 1 0,0 1-5 0,0-58-1 15,13 72-34-15,-13-14-91 0,0-44 30 16,0-13 36-16,15-17-90 0,-15 29 38 0,0-27 90 0,0-16 14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503.93701" units="1/cm"/>
          <inkml:channelProperty channel="Y" name="resolution" value="1343.9731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23T20:16:10.3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23624 18461 51 0,'0'0'8'0,"-28"-32"-5"15,-3 1-1 1,31 31-2-16,-16-14 2 0,16 14-1 0,0-17 1 0,0 17-1 0,0 0 0 16,-16 0 3-16,16 0 0 0,0 0 1 15,0 0-2-15,0 0 1 0,0 17 6 0,16-17-4 0,-16 0 0 0,0 0 9 16,0 0 1-16,16 0 2 0,-2 0 2 0,-14 0-1 15,0 0-4-15,17 0-7 0,-17 0 5 0,0 0-7 0,14 0 6 16,-14 0-7-16,14 0 6 0,-14 0-1 0,0 0-2 16,18 0 11-16,-18 0-14 0,17 0 2 0,-17 0 1 0,0 0-4 15,14 14 0-15,-14-14-2 0,0 16 0 0,0-1 2 0,0 2-1 16,0-2-1-16,0 1 2 0,-14 14 0 0,-3-14 0 0,17 0-3 16,-18 15 1-16,4-15-2 0,0 15 2 0,-3 0-2 15,3-16 0-15,-2 1 1 0,16-1 0 0,-16 1 0 0,16 0-1 0,0-1 1 16,0 1 0-16,0-16 1 0,0 0-1 0,0 15 2 15,0-15-2-15,16 0 0 0,0 0 1 0,15-15 1 0,15-16 0 16,-15 15-1-16,15 0 0 0,-29 1-2 0,11-1 1 0,-12 1-1 16,17-1 1-16,-1-15 1 0,-1 31-2 0,-1-15 0 0,17-17 1 15,-31 32 1-15,15-15 1 0,-31-1-1 0,30 16 0 0,-30 0 4 16,0 0-4-16,16 0 1 0,-16 0 2 0,0 0-3 0,0 0 4 0,0 0-2 16,-16 16-1-16,2-1 2 0,-2-15-4 0,-15 32 4 0,1-17-2 15,11 1-1-15,5-1 0 0,-16 1 0 0,-1-1 0 16,31 1 0-16,-32-1 1 0,18-15-1 0,-21 16 0 0,21-16 0 15,14 16 4-15,-14-16 1 0,-3 0-3 0,17 0-2 16,0 0 1-16,0 0-2 0,0-16 1 0,17 0-1 0,11 1 1 0,7-16-1 16,-5 15-1-16,0-15 1 0,17 0 1 15,0 0 0-15,-31 31-2 0,31-32 0 0,-33 17 1 0,2 15-1 16,-2-15 0-16,19-1 0 0,-17 16 1 0,1-15 0 0,-3 15-1 16,2-17 0-16,-16 17 0 0,0 0 1 0,-16 17-1 0,2-2 0 15,-19 16 0-15,-14 16 0 0,-14 15 1 16,29-46-1-16,-31 46 1 0,18-15-2 0,13-32 2 0,-1 32 1 15,3-16-1-15,16-16 0 0,14 1-1 0,0 0 0 0,-17-16 1 16,17 15 1-16,0 0-2 0,0-15 2 0,0 16 0 0,0-16 0 0,17 0 0 16,-3 16 1-16,-14-16-2 0,30-16 1 0,-11 16-1 15,11-31 0-15,0 16 2 0,-13-1-3 0,13-15 1 0,49-31 0 16,-48 31 0-16,13-1-1 0,-30 1 1 0,38 0 0 0,-38 16 0 16,-14-1-1-16,30-15 0 0,-14 15 1 0,-16 16-1 0,0 0 0 15,0-15 1-15,0 15-1 0,0 0 1 0,0 0-1 0,-16 0 1 0,-14 0 0 16,-1 15-1-16,-4 1 1 0,-23 15 1 0,-5 16 1 15,30-16-1-15,3-16 0 0,-31 32 2 0,31-16-2 0,11-15-1 0,-25 30 1 16,13 1-1-16,-1-16-2 0,18 31 8 16,-3-62-5-16,17 17 0 0,0-17 0 0,17 15 1 0,-3-15-1 15,2 0-1-15,-16 0 0 0,16 0 2 0,15-15-2 0,-3-2 2 16,37-29-2-16,-4-1 2 0,-31 32-2 0,35-48 2 16,-4 17-2-16,-33 30-1 0,24-31 2 0,-38 32-1 0,32-16 0 15,-46 15-1-15,17 1-1 0,-6 15 2 0,6 0-1 0,-17 0 0 16,0 0 1-16,0 15-1 0,0 1 0 0,-17 15 1 15,-11 0 1-15,-2 31-1 0,14-31-1 0,-15 16 1 0,15-16-1 16,-17 31-4-16,3-14 1 0,30-33-3 16,-14 15-6-16,-2-14-37 0,16 15-27 0,0-31 25 0,0 16-80 0,30-1-10 15,-30-15 90-15,16 0-36 0</inkml:trace>
  <inkml:trace contextRef="#ctx0" brushRef="#br0" timeOffset="5900.03">24856 17667 44 0,'0'0'23'0,"0"0"-16"0,0 0 1 0,0-15-4 0,0 15 5 16,0 0-5-16,0 0 0 0,0-16 5 0,0 16 3 15,0-16-6-15,0 16 9 0,0-15 1 0,0 15-7 0,0-16 5 0,0 16-1 16,0-15 1-16,0 15 0 0,0 0 2 16,0-17 1-16,0 17-9 0,0-14 17 0,-16 14-18 15,16 0 1-15,0-16 5 0,0 16-1 0,-19-15 2 0,19 15-3 16,-14-16-7-16,14 16 6 0,-14-16-5 0,-2 16-2 15,16 0 0-15,-14-16 2 0,-2 2 2 0,2 14-6 16,-3 0 2-16,-13 0 0 0,30 0-2 0,-19-17-1 16,5 17 1-16,-2 0-1 0,2 17-1 0,-3-17 2 0,3 14 1 15,-2 2-3-15,16 0 0 0,0 15 0 0,-16 31-2 16,16-31 3-16,0 1 0 0,16-1 1 0,-16 15-1 16,30 1 1-16,-13 0 1 0,-3-31-2 0,2-1 1 0,-2 16 0 15,35 31 6-15,-18-30-1 0,15 46 11 16,-18-48-11-16,-9 2 1 0,-3-17-3 0,-16 16 4 15,17 1 1-15,-17-18-5 0,0 2 1 0,-17 16 2 0,17-32-4 16,-35 46 3-16,7-30-2 0,28 0-3 0,-30-1 4 16,14-15-4-16,-15 0 5 0,15 15-4 0,2-15 0 0,-35-15 1 15,49 15-2-15,-31-31 0 0,17 15-3 16,-2-30 0-16,16 31 3 0,0-2-1 0,0-13 1 16,16 14-2-16,15-46 2 0,-17 30-1 0,2 2 1 0,17-2-1 15,-19 1 0-15,49-78 2 0,-63 78-1 0,14 16-1 16,2-18 0-16,-2-13 1 0,0 0-1 0,5 15 0 0,-19-16 2 15,0 31-1-15,-19-30 3 0,19 46-4 0,-28-47 1 16,-2 16-1-16,0-1 0 0,-17 1 1 0,28 31-1 16,5-16-1-16,-2 16 1 0,16-14-1 0,-31 14-6 15,17 0 3-15,-2 0-2 0,0 0-13 0,2 0-9 0,-5 14-12 16,19 2-11-16,-16-16 20 0,2 17-40 0,14-3 32 16,0 2-40-16,-14 16 44 0,14-1-84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51.77993" units="1/cm"/>
          <inkml:channelProperty channel="Y" name="resolution" value="51.72414" units="1/cm"/>
          <inkml:channelProperty channel="T" name="resolution" value="1" units="1/dev"/>
        </inkml:channelProperties>
      </inkml:inkSource>
      <inkml:timestamp xml:id="ts0" timeString="2020-02-17T21:16:25.3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15079 18708 0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51.77993" units="1/cm"/>
          <inkml:channelProperty channel="Y" name="resolution" value="51.72414" units="1/cm"/>
          <inkml:channelProperty channel="T" name="resolution" value="1" units="1/dev"/>
        </inkml:channelProperties>
      </inkml:inkSource>
      <inkml:timestamp xml:id="ts0" timeString="2020-02-17T21:22:20.8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19027 15942 0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51.77993" units="1/cm"/>
          <inkml:channelProperty channel="Y" name="resolution" value="51.72414" units="1/cm"/>
          <inkml:channelProperty channel="T" name="resolution" value="1" units="1/dev"/>
        </inkml:channelProperties>
      </inkml:inkSource>
      <inkml:timestamp xml:id="ts0" timeString="2020-02-17T21:26:49.2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1835 5065 0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51.77993" units="1/cm"/>
          <inkml:channelProperty channel="Y" name="resolution" value="51.72414" units="1/cm"/>
          <inkml:channelProperty channel="T" name="resolution" value="1" units="1/dev"/>
        </inkml:channelProperties>
      </inkml:inkSource>
      <inkml:timestamp xml:id="ts0" timeString="2020-02-17T21:27:10.7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13555 17185 0</inkml:trace>
  <inkml:trace contextRef="#ctx0" brushRef="#br0" timeOffset="10813.09">16602 12120 0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51.77993" units="1/cm"/>
          <inkml:channelProperty channel="Y" name="resolution" value="51.72414" units="1/cm"/>
          <inkml:channelProperty channel="T" name="resolution" value="1" units="1/dev"/>
        </inkml:channelProperties>
      </inkml:inkSource>
      <inkml:timestamp xml:id="ts0" timeString="2020-02-17T21:43:06.5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6747 10659 0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2-17T20:57:18.8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1 6885 0 0,'0'0'2506'0'0,"0"0"-675"0"0,0 0-744 0 0,0 0-107 0 0,0 0 21 0 0,0 0-241 0 0,0 0-301 0 0,0 0-276 0 0,-10 1-7862 0 0,0 1 1946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A026E36-57A3-47EE-B360-4C01E77DCD2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7EF596C0-D9DC-493D-8AFB-C760AE05E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363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3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675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395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139C-664D-411C-AAE1-435ED6A68D81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31F1392-829A-45F8-A722-11F7186A9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482471"/>
            <a:ext cx="2057400" cy="365125"/>
          </a:xfrm>
          <a:prstGeom prst="rect">
            <a:avLst/>
          </a:prstGeo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51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3A30-F9E4-4CA1-BF37-09E4B651D1E4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5949831-8C71-49A7-A206-657DC8615E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691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D92A-B622-4594-93C8-7A24AEF2A63E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A243143-F5DE-4C17-B59D-334E980B1D99}"/>
              </a:ext>
            </a:extLst>
          </p:cNvPr>
          <p:cNvSpPr txBox="1">
            <a:spLocks/>
          </p:cNvSpPr>
          <p:nvPr userDrawn="1"/>
        </p:nvSpPr>
        <p:spPr>
          <a:xfrm>
            <a:off x="7088573" y="64824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949831-8C71-49A7-A206-657DC8615E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208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9CAE-96FA-4AB9-B0B1-5D89E4A685E5}" type="datetime1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0F035B0-BB28-4793-8FBD-83D034E4C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482471"/>
            <a:ext cx="2057400" cy="365125"/>
          </a:xfrm>
          <a:prstGeom prst="rect">
            <a:avLst/>
          </a:prstGeo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20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3BA4A-8FBD-420D-AD9F-E3D959E48795}" type="datetime1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63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F855-1B33-40DD-A86F-4C160C2B6A7F}" type="datetime1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9E62C-93F1-47BE-AA38-4768F23F9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482471"/>
            <a:ext cx="2057400" cy="365125"/>
          </a:xfrm>
          <a:prstGeom prst="rect">
            <a:avLst/>
          </a:prstGeo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6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2B1C-1960-49E0-A967-CAD5DE4A8CE8}" type="datetime1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F527983-1F96-4418-B289-195B212DC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482471"/>
            <a:ext cx="2057400" cy="365125"/>
          </a:xfrm>
          <a:prstGeom prst="rect">
            <a:avLst/>
          </a:prstGeo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72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CF6C7-68D1-427D-BA0C-17075EF25F33}" type="datetime1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6FF81F-2F78-4D44-8E7A-52F6EB6E6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482471"/>
            <a:ext cx="2057400" cy="365125"/>
          </a:xfrm>
          <a:prstGeom prst="rect">
            <a:avLst/>
          </a:prstGeo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19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6EC0-2311-4711-BD09-1E3B5F918B56}" type="datetime1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446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EB9D-B053-49A6-9F68-E12D57928C5A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299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E3DA-C0E9-4A88-8AC5-EAC107DD5ACA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2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76D3E-509F-4821-8F4D-EFFBCC2DF273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916C453-5E8C-4EEA-AE20-CE8F8334A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8573" y="6482471"/>
            <a:ext cx="2057400" cy="365125"/>
          </a:xfrm>
          <a:prstGeom prst="rect">
            <a:avLst/>
          </a:prstGeo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108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customXml" Target="../ink/ink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customXml" Target="../ink/ink8.xml"/><Relationship Id="rId4" Type="http://schemas.openxmlformats.org/officeDocument/2006/relationships/image" Target="../media/image22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p14="http://schemas.microsoft.com/office/powerpoint/2010/main" xmlns:mc="http://schemas.openxmlformats.org/markup-compatibility/2006"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0BCD4-C953-4FD3-BA9C-EF3AD9B8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F49EC7C-CDD2-4792-B764-CF3A9F61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5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Build Selector Table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Review: LL(1) SDT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95D81C-DD80-4E78-9F17-4F9F0AFC555D}"/>
              </a:ext>
            </a:extLst>
          </p:cNvPr>
          <p:cNvSpPr/>
          <p:nvPr/>
        </p:nvSpPr>
        <p:spPr>
          <a:xfrm>
            <a:off x="5334456" y="1342257"/>
            <a:ext cx="376628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Building Selector Tables</a:t>
            </a:r>
          </a:p>
          <a:p>
            <a:r>
              <a:rPr lang="en-US" dirty="0"/>
              <a:t>for each production X ::= α</a:t>
            </a:r>
          </a:p>
          <a:p>
            <a:r>
              <a:rPr lang="en-US" dirty="0"/>
              <a:t>	for each t in FIRST(α)</a:t>
            </a:r>
          </a:p>
          <a:p>
            <a:r>
              <a:rPr lang="en-US" dirty="0"/>
              <a:t>		put X ::= α in Table[X][t]</a:t>
            </a:r>
          </a:p>
          <a:p>
            <a:r>
              <a:rPr lang="en-US" dirty="0"/>
              <a:t>	if ε is in FIRST(α)</a:t>
            </a:r>
          </a:p>
          <a:p>
            <a:r>
              <a:rPr lang="en-US" dirty="0"/>
              <a:t>		for each t in FOLLOW(X)</a:t>
            </a:r>
          </a:p>
          <a:p>
            <a:r>
              <a:rPr lang="en-US" dirty="0"/>
              <a:t>			put X ::= α in Table[X][t]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64BDC90-28D1-4C65-A7F5-4DF88F30B7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156281"/>
              </p:ext>
            </p:extLst>
          </p:nvPr>
        </p:nvGraphicFramePr>
        <p:xfrm>
          <a:off x="334862" y="3725516"/>
          <a:ext cx="6008788" cy="1643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554">
                  <a:extLst>
                    <a:ext uri="{9D8B030D-6E8A-4147-A177-3AD203B41FA5}">
                      <a16:colId xmlns:a16="http://schemas.microsoft.com/office/drawing/2014/main" val="1986070028"/>
                    </a:ext>
                  </a:extLst>
                </a:gridCol>
                <a:gridCol w="1422422">
                  <a:extLst>
                    <a:ext uri="{9D8B030D-6E8A-4147-A177-3AD203B41FA5}">
                      <a16:colId xmlns:a16="http://schemas.microsoft.com/office/drawing/2014/main" val="1214835292"/>
                    </a:ext>
                  </a:extLst>
                </a:gridCol>
                <a:gridCol w="1327594">
                  <a:extLst>
                    <a:ext uri="{9D8B030D-6E8A-4147-A177-3AD203B41FA5}">
                      <a16:colId xmlns:a16="http://schemas.microsoft.com/office/drawing/2014/main" val="1904679412"/>
                    </a:ext>
                  </a:extLst>
                </a:gridCol>
                <a:gridCol w="1171564">
                  <a:extLst>
                    <a:ext uri="{9D8B030D-6E8A-4147-A177-3AD203B41FA5}">
                      <a16:colId xmlns:a16="http://schemas.microsoft.com/office/drawing/2014/main" val="1349426755"/>
                    </a:ext>
                  </a:extLst>
                </a:gridCol>
                <a:gridCol w="847342">
                  <a:extLst>
                    <a:ext uri="{9D8B030D-6E8A-4147-A177-3AD203B41FA5}">
                      <a16:colId xmlns:a16="http://schemas.microsoft.com/office/drawing/2014/main" val="1569964606"/>
                    </a:ext>
                  </a:extLst>
                </a:gridCol>
                <a:gridCol w="691312">
                  <a:extLst>
                    <a:ext uri="{9D8B030D-6E8A-4147-A177-3AD203B41FA5}">
                      <a16:colId xmlns:a16="http://schemas.microsoft.com/office/drawing/2014/main" val="477940429"/>
                    </a:ext>
                  </a:extLst>
                </a:gridCol>
              </a:tblGrid>
              <a:tr h="17272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lpar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id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comma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rpar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eof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308276"/>
                  </a:ext>
                </a:extLst>
              </a:tr>
              <a:tr h="596845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755268"/>
                  </a:ext>
                </a:extLst>
              </a:tr>
              <a:tr h="680541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97366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FCCC498-2B37-449B-8054-B1C37142B727}"/>
                  </a:ext>
                </a:extLst>
              </p:cNvPr>
              <p:cNvSpPr txBox="1"/>
              <p:nvPr/>
            </p:nvSpPr>
            <p:spPr>
              <a:xfrm>
                <a:off x="5741" y="1281465"/>
                <a:ext cx="2602123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u="sng" dirty="0"/>
                  <a:t>Grammar</a:t>
                </a:r>
              </a:p>
              <a:p>
                <a:r>
                  <a:rPr lang="en-US" sz="1400" i="1" dirty="0"/>
                  <a:t>❶  </a:t>
                </a:r>
                <a:r>
                  <a:rPr lang="en-US" sz="2400" i="1" dirty="0"/>
                  <a:t>S</a:t>
                </a:r>
                <a:r>
                  <a:rPr lang="en-US" sz="2400" dirty="0"/>
                  <a:t> ::= </a:t>
                </a:r>
                <a:r>
                  <a:rPr lang="en-US" sz="2400" b="1" dirty="0" err="1"/>
                  <a:t>lpar</a:t>
                </a:r>
                <a:r>
                  <a:rPr lang="en-US" sz="2400" b="1" dirty="0"/>
                  <a:t> </a:t>
                </a:r>
                <a:r>
                  <a:rPr lang="en-US" sz="2400" i="1" dirty="0"/>
                  <a:t>X</a:t>
                </a:r>
                <a:r>
                  <a:rPr lang="en-US" sz="2400" b="1" dirty="0"/>
                  <a:t> </a:t>
                </a:r>
                <a:r>
                  <a:rPr lang="en-US" sz="2400" b="1" dirty="0" err="1"/>
                  <a:t>rpar</a:t>
                </a:r>
                <a:endParaRPr lang="en-US" sz="2400" b="1" dirty="0"/>
              </a:p>
              <a:p>
                <a:r>
                  <a:rPr lang="en-US" sz="1400" i="1" dirty="0"/>
                  <a:t>❷  </a:t>
                </a:r>
                <a:r>
                  <a:rPr lang="en-US" sz="2400" i="1" dirty="0"/>
                  <a:t>X</a:t>
                </a:r>
                <a:r>
                  <a:rPr lang="en-US" sz="2400" dirty="0"/>
                  <a:t> ::= </a:t>
                </a:r>
                <a:r>
                  <a:rPr lang="en-US" sz="2400" b="1" dirty="0"/>
                  <a:t>id comma </a:t>
                </a:r>
                <a:r>
                  <a:rPr lang="en-US" sz="2400" i="1" dirty="0"/>
                  <a:t>X</a:t>
                </a:r>
              </a:p>
              <a:p>
                <a:r>
                  <a:rPr lang="en-US" sz="1400" i="1" dirty="0"/>
                  <a:t>❸  </a:t>
                </a:r>
                <a:r>
                  <a:rPr lang="en-US" sz="2400" i="1" dirty="0"/>
                  <a:t>X</a:t>
                </a:r>
                <a:r>
                  <a:rPr lang="en-US" sz="2400" dirty="0"/>
                  <a:t> ::=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sz="2400" i="1" dirty="0"/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FCCC498-2B37-449B-8054-B1C37142B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1" y="1281465"/>
                <a:ext cx="2602123" cy="1569660"/>
              </a:xfrm>
              <a:prstGeom prst="rect">
                <a:avLst/>
              </a:prstGeom>
              <a:blipFill>
                <a:blip r:embed="rId2"/>
                <a:stretch>
                  <a:fillRect l="-3747" t="-3101" r="-2576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oup 41">
            <a:extLst>
              <a:ext uri="{FF2B5EF4-FFF2-40B4-BE49-F238E27FC236}">
                <a16:creationId xmlns:a16="http://schemas.microsoft.com/office/drawing/2014/main" id="{FB47C429-A6AF-4FF9-AD87-EFA1DF7C9447}"/>
              </a:ext>
            </a:extLst>
          </p:cNvPr>
          <p:cNvGrpSpPr/>
          <p:nvPr/>
        </p:nvGrpSpPr>
        <p:grpSpPr>
          <a:xfrm>
            <a:off x="2876230" y="1439604"/>
            <a:ext cx="2166480" cy="1411521"/>
            <a:chOff x="6260892" y="970832"/>
            <a:chExt cx="2166480" cy="1411521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828AF12-68BA-47CA-BC2E-22807E38B114}"/>
                </a:ext>
              </a:extLst>
            </p:cNvPr>
            <p:cNvGrpSpPr/>
            <p:nvPr/>
          </p:nvGrpSpPr>
          <p:grpSpPr>
            <a:xfrm>
              <a:off x="6260892" y="970832"/>
              <a:ext cx="1874357" cy="373884"/>
              <a:chOff x="3214140" y="1119673"/>
              <a:chExt cx="1874357" cy="373884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0E4D0D80-BC41-46E2-B8F1-372DA194B75A}"/>
                  </a:ext>
                </a:extLst>
              </p:cNvPr>
              <p:cNvSpPr/>
              <p:nvPr/>
            </p:nvSpPr>
            <p:spPr>
              <a:xfrm>
                <a:off x="3214140" y="1124225"/>
                <a:ext cx="9863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FIRST(S) </a:t>
                </a: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DE04DAE3-694C-4C87-9D94-7D04340CF27D}"/>
                  </a:ext>
                </a:extLst>
              </p:cNvPr>
              <p:cNvSpPr/>
              <p:nvPr/>
            </p:nvSpPr>
            <p:spPr>
              <a:xfrm>
                <a:off x="4110344" y="1119673"/>
                <a:ext cx="97815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= { </a:t>
                </a:r>
                <a:r>
                  <a:rPr lang="en-US" b="1" dirty="0" err="1"/>
                  <a:t>lpar</a:t>
                </a:r>
                <a:r>
                  <a:rPr lang="en-US" dirty="0"/>
                  <a:t> }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AB978148-AA1D-4586-91D2-ED7144032246}"/>
                </a:ext>
              </a:extLst>
            </p:cNvPr>
            <p:cNvGrpSpPr/>
            <p:nvPr/>
          </p:nvGrpSpPr>
          <p:grpSpPr>
            <a:xfrm>
              <a:off x="6260892" y="1309481"/>
              <a:ext cx="1957712" cy="378361"/>
              <a:chOff x="3214140" y="1516216"/>
              <a:chExt cx="1957712" cy="378361"/>
            </a:xfrm>
          </p:grpSpPr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33DDA371-6D51-4619-BEB8-5B92D56F81D6}"/>
                  </a:ext>
                </a:extLst>
              </p:cNvPr>
              <p:cNvSpPr/>
              <p:nvPr/>
            </p:nvSpPr>
            <p:spPr>
              <a:xfrm>
                <a:off x="3214140" y="1516216"/>
                <a:ext cx="9478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FIRST(X)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Rectangle 67">
                    <a:extLst>
                      <a:ext uri="{FF2B5EF4-FFF2-40B4-BE49-F238E27FC236}">
                        <a16:creationId xmlns:a16="http://schemas.microsoft.com/office/drawing/2014/main" id="{670873C2-32A0-4AEA-B57D-D993D1EC9D2E}"/>
                      </a:ext>
                    </a:extLst>
                  </p:cNvPr>
                  <p:cNvSpPr/>
                  <p:nvPr/>
                </p:nvSpPr>
                <p:spPr>
                  <a:xfrm>
                    <a:off x="4114255" y="1525245"/>
                    <a:ext cx="1057597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dirty="0"/>
                      <a:t>= { </a:t>
                    </a:r>
                    <a14:m>
                      <m:oMath xmlns:m="http://schemas.openxmlformats.org/officeDocument/2006/math">
                        <m:r>
                          <a:rPr xmlns:a="http://schemas.openxmlformats.org/drawingml/2006/main"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a:rPr xmlns:a="http://schemas.openxmlformats.org/drawingml/2006/main"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a14:m>
                    <a:r>
                      <a:rPr lang="en-US" dirty="0"/>
                      <a:t>, </a:t>
                    </a:r>
                    <a:r>
                      <a:rPr lang="en-US" b="1" dirty="0"/>
                      <a:t>id </a:t>
                    </a:r>
                    <a:r>
                      <a:rPr lang="en-US" dirty="0"/>
                      <a:t>}</a:t>
                    </a:r>
                  </a:p>
                </p:txBody>
              </p:sp>
            </mc:Choice>
            <mc:Fallback xmlns:p14="http://schemas.microsoft.com/office/powerpoint/2010/main" xmlns:a16="http://schemas.microsoft.com/office/drawing/2014/main">
              <p:sp>
                <p:nvSpPr>
                  <p:cNvPr id="68" name="Rectangle 67">
                    <a:extLst>
                      <a:ext uri="{FF2B5EF4-FFF2-40B4-BE49-F238E27FC236}">
                        <a16:creationId xmlns:a16="http://schemas.microsoft.com/office/drawing/2014/main" id="{670873C2-32A0-4AEA-B57D-D993D1EC9D2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14255" y="1525245"/>
                    <a:ext cx="1057597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4598" t="-8197" r="-4023" b="-2459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9336A259-8CB3-4BE8-BDB6-B22B01FF7C95}"/>
                </a:ext>
              </a:extLst>
            </p:cNvPr>
            <p:cNvGrpSpPr/>
            <p:nvPr/>
          </p:nvGrpSpPr>
          <p:grpSpPr>
            <a:xfrm>
              <a:off x="6260892" y="1652607"/>
              <a:ext cx="2033447" cy="372380"/>
              <a:chOff x="3214140" y="1914188"/>
              <a:chExt cx="2033447" cy="372380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6AA39D07-F537-418F-BE1B-95AE1E17A6C3}"/>
                  </a:ext>
                </a:extLst>
              </p:cNvPr>
              <p:cNvSpPr/>
              <p:nvPr/>
            </p:nvSpPr>
            <p:spPr>
              <a:xfrm>
                <a:off x="3214140" y="1917236"/>
                <a:ext cx="123303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FOLLOW(S)</a:t>
                </a: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33DD083C-B0C6-4B58-A927-6B208690FA17}"/>
                  </a:ext>
                </a:extLst>
              </p:cNvPr>
              <p:cNvSpPr/>
              <p:nvPr/>
            </p:nvSpPr>
            <p:spPr>
              <a:xfrm>
                <a:off x="4331952" y="1914188"/>
                <a:ext cx="9156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= { </a:t>
                </a:r>
                <a:r>
                  <a:rPr lang="en-US" b="1" dirty="0" err="1"/>
                  <a:t>eof</a:t>
                </a:r>
                <a:r>
                  <a:rPr lang="en-US" b="1" dirty="0"/>
                  <a:t> </a:t>
                </a:r>
                <a:r>
                  <a:rPr lang="en-US" dirty="0"/>
                  <a:t>}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13C6C62-F1C3-46EE-BDAE-4BFEDE32928E}"/>
                </a:ext>
              </a:extLst>
            </p:cNvPr>
            <p:cNvGrpSpPr/>
            <p:nvPr/>
          </p:nvGrpSpPr>
          <p:grpSpPr>
            <a:xfrm>
              <a:off x="6263387" y="1989752"/>
              <a:ext cx="2163985" cy="392601"/>
              <a:chOff x="3214140" y="2309227"/>
              <a:chExt cx="2163985" cy="392601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6154FED1-8C81-4DC1-B77D-A9A1274C916E}"/>
                  </a:ext>
                </a:extLst>
              </p:cNvPr>
              <p:cNvSpPr/>
              <p:nvPr/>
            </p:nvSpPr>
            <p:spPr>
              <a:xfrm>
                <a:off x="3214140" y="2309227"/>
                <a:ext cx="124745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FOLLOW(</a:t>
                </a:r>
                <a:r>
                  <a:rPr lang="en-US" i="1" dirty="0"/>
                  <a:t>X</a:t>
                </a:r>
                <a:r>
                  <a:rPr lang="en-US" dirty="0"/>
                  <a:t>)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6AD15573-4C99-4489-A49F-35567E7EB726}"/>
                  </a:ext>
                </a:extLst>
              </p:cNvPr>
              <p:cNvSpPr/>
              <p:nvPr/>
            </p:nvSpPr>
            <p:spPr>
              <a:xfrm>
                <a:off x="4374324" y="2332496"/>
                <a:ext cx="100380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= { </a:t>
                </a:r>
                <a:r>
                  <a:rPr lang="en-US" b="1" dirty="0" err="1"/>
                  <a:t>rpar</a:t>
                </a:r>
                <a:r>
                  <a:rPr lang="en-US" dirty="0"/>
                  <a:t> }</a:t>
                </a: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8127530-2A84-4A2D-8BC8-F60F8FEA1A6A}"/>
              </a:ext>
            </a:extLst>
          </p:cNvPr>
          <p:cNvSpPr txBox="1"/>
          <p:nvPr/>
        </p:nvSpPr>
        <p:spPr>
          <a:xfrm>
            <a:off x="2136530" y="980346"/>
            <a:ext cx="4050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Build the selector table for this grammar</a:t>
            </a:r>
          </a:p>
        </p:txBody>
      </p:sp>
    </p:spTree>
    <p:extLst>
      <p:ext uri="{BB962C8B-B14F-4D97-AF65-F5344CB8AC3E}">
        <p14:creationId xmlns:p14="http://schemas.microsoft.com/office/powerpoint/2010/main" val="1832982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0BCD4-C953-4FD3-BA9C-EF3AD9B8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F49EC7C-CDD2-4792-B764-CF3A9F61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5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Administrivia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Housekeeping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DC9B7C-9612-E61A-3C3E-DE78F7146591}"/>
              </a:ext>
            </a:extLst>
          </p:cNvPr>
          <p:cNvSpPr txBox="1"/>
          <p:nvPr/>
        </p:nvSpPr>
        <p:spPr>
          <a:xfrm>
            <a:off x="566308" y="1563832"/>
            <a:ext cx="6036396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A little behind on grades (Sorry </a:t>
            </a:r>
            <a:r>
              <a:rPr lang="en-US" sz="3200" b="1" dirty="0">
                <a:sym typeface="Wingdings" panose="05000000000000000000" pitchFamily="2" charset="2"/>
              </a:rPr>
              <a:t>)</a:t>
            </a:r>
          </a:p>
          <a:p>
            <a:r>
              <a:rPr lang="en-US" sz="3200" dirty="0">
                <a:sym typeface="Wingdings" panose="05000000000000000000" pitchFamily="2" charset="2"/>
              </a:rPr>
              <a:t>Last week’s check-ins to be graded</a:t>
            </a:r>
          </a:p>
          <a:p>
            <a:r>
              <a:rPr lang="en-US" sz="3200" dirty="0">
                <a:sym typeface="Wingdings" panose="05000000000000000000" pitchFamily="2" charset="2"/>
              </a:rPr>
              <a:t>P2 to be graded</a:t>
            </a:r>
          </a:p>
          <a:p>
            <a:r>
              <a:rPr lang="en-US" sz="3200" dirty="0">
                <a:sym typeface="Wingdings" panose="05000000000000000000" pitchFamily="2" charset="2"/>
              </a:rPr>
              <a:t>T1 to be graded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4ABD98-3D4F-AB41-DAE2-5BCF43228382}"/>
              </a:ext>
            </a:extLst>
          </p:cNvPr>
          <p:cNvSpPr txBox="1"/>
          <p:nvPr/>
        </p:nvSpPr>
        <p:spPr>
          <a:xfrm>
            <a:off x="552455" y="3700900"/>
            <a:ext cx="279756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Current Work</a:t>
            </a:r>
            <a:endParaRPr lang="en-US" sz="3200" b="1" dirty="0">
              <a:sym typeface="Wingdings" panose="05000000000000000000" pitchFamily="2" charset="2"/>
            </a:endParaRPr>
          </a:p>
          <a:p>
            <a:r>
              <a:rPr lang="en-US" sz="3200" dirty="0">
                <a:sym typeface="Wingdings" panose="05000000000000000000" pitchFamily="2" charset="2"/>
              </a:rPr>
              <a:t>P3 – start soon!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12410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1.photofunia.com/2/results/y/G/yGlTb48ruKK_-04DaAz2aA_r.jpg">
            <a:extLst>
              <a:ext uri="{FF2B5EF4-FFF2-40B4-BE49-F238E27FC236}">
                <a16:creationId xmlns:a16="http://schemas.microsoft.com/office/drawing/2014/main" id="{E4F3A9B3-B38F-49C3-835B-8A2D4CD23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05" y="-3259"/>
            <a:ext cx="95782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77B9F08-CD24-4EB9-B9EC-2A06831BC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646" y="4801804"/>
            <a:ext cx="8581292" cy="1954163"/>
          </a:xfrm>
        </p:spPr>
        <p:txBody>
          <a:bodyPr>
            <a:normAutofit/>
          </a:bodyPr>
          <a:lstStyle/>
          <a:p>
            <a: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LR Parsing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09E856A-1E9C-448D-86BC-6F5DAF07E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5771"/>
            <a:ext cx="6858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University of Kansas | EECS | Drew Davidson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462B00-A2A4-42D1-B3F8-6A6DA3B7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966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4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4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Last Time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Review LL(1) SDT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7613173" y="5601678"/>
            <a:ext cx="87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Parsing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9"/>
            <a:ext cx="604859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LL(1) SDT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Add 2</a:t>
            </a:r>
            <a:r>
              <a:rPr lang="en-US" baseline="30000" dirty="0"/>
              <a:t>nd</a:t>
            </a:r>
            <a:r>
              <a:rPr lang="en-US" dirty="0"/>
              <a:t>  stack for symbol translations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Turn SDD to semantic stack actions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Embed triggers into syntactic stack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A13DAA-AC0C-4785-B0A6-C32D5336D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136" y="3451918"/>
            <a:ext cx="1356090" cy="214976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2CC4D25-D6EB-4DAB-832C-1602ED540455}"/>
              </a:ext>
            </a:extLst>
          </p:cNvPr>
          <p:cNvSpPr/>
          <p:nvPr/>
        </p:nvSpPr>
        <p:spPr>
          <a:xfrm>
            <a:off x="2308485" y="3863715"/>
            <a:ext cx="4279692" cy="243590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u="sng" dirty="0"/>
              <a:t>You should know</a:t>
            </a:r>
          </a:p>
          <a:p>
            <a:pPr algn="ctr"/>
            <a:r>
              <a:rPr lang="en-US" dirty="0"/>
              <a:t>How to convert from SDD to stack actions</a:t>
            </a:r>
          </a:p>
          <a:p>
            <a:pPr algn="ctr"/>
            <a:r>
              <a:rPr lang="en-US" dirty="0"/>
              <a:t>How to run SDT for an LL(1) parser</a:t>
            </a:r>
          </a:p>
        </p:txBody>
      </p:sp>
    </p:spTree>
    <p:extLst>
      <p:ext uri="{BB962C8B-B14F-4D97-AF65-F5344CB8AC3E}">
        <p14:creationId xmlns:p14="http://schemas.microsoft.com/office/powerpoint/2010/main" val="1811359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5.xml><?xml version="1.0" encoding="utf-8"?>
<p:sld xmlns:a14="http://schemas.microsoft.com/office/drawing/2010/main"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5</a:t>
            </a:fld>
            <a:endParaRPr lang="en-US"/>
          </a:p>
        </p:txBody>
      </p:sp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E7B548D-8B71-4E47-82C1-D826FE9E2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Actions Preserved Through Transforms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3 Grammars for Subtraction Expression: 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1800" b="1" dirty="0" err="1">
                <a:latin typeface="+mn-lt"/>
                <a:ea typeface="+mn-ea"/>
                <a:cs typeface="+mn-cs"/>
              </a:rPr>
              <a:t>intlit</a:t>
            </a:r>
            <a:r>
              <a:rPr lang="en-US" sz="1800" b="1" dirty="0">
                <a:latin typeface="+mn-lt"/>
                <a:ea typeface="+mn-ea"/>
                <a:cs typeface="+mn-cs"/>
              </a:rPr>
              <a:t>(7) – </a:t>
            </a:r>
            <a:r>
              <a:rPr lang="en-US" sz="1800" b="1" dirty="0" err="1">
                <a:latin typeface="+mn-lt"/>
                <a:ea typeface="+mn-ea"/>
                <a:cs typeface="+mn-cs"/>
              </a:rPr>
              <a:t>intlit</a:t>
            </a:r>
            <a:r>
              <a:rPr lang="en-US" sz="1800" b="1" dirty="0">
                <a:latin typeface="+mn-lt"/>
                <a:ea typeface="+mn-ea"/>
                <a:cs typeface="+mn-cs"/>
              </a:rPr>
              <a:t>(8) – </a:t>
            </a:r>
            <a:r>
              <a:rPr lang="en-US" sz="1800" b="1" dirty="0" err="1">
                <a:latin typeface="+mn-lt"/>
                <a:ea typeface="+mn-ea"/>
                <a:cs typeface="+mn-cs"/>
              </a:rPr>
              <a:t>intlit</a:t>
            </a:r>
            <a:r>
              <a:rPr lang="en-US" sz="1800" b="1" dirty="0">
                <a:latin typeface="+mn-lt"/>
                <a:ea typeface="+mn-ea"/>
                <a:cs typeface="+mn-cs"/>
              </a:rPr>
              <a:t>(9)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9FA170C-BB04-4960-9705-4607F190B7D6}"/>
              </a:ext>
            </a:extLst>
          </p:cNvPr>
          <p:cNvSpPr txBox="1"/>
          <p:nvPr/>
        </p:nvSpPr>
        <p:spPr>
          <a:xfrm>
            <a:off x="3501868" y="1698950"/>
            <a:ext cx="20794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   </a:t>
            </a:r>
            <a:r>
              <a:rPr lang="en-US" dirty="0"/>
              <a:t>::=  </a:t>
            </a:r>
            <a:r>
              <a:rPr lang="en-US" i="1" dirty="0"/>
              <a:t>T</a:t>
            </a:r>
            <a:r>
              <a:rPr lang="en-US" dirty="0"/>
              <a:t> </a:t>
            </a:r>
            <a:r>
              <a:rPr lang="en-US" i="1" dirty="0"/>
              <a:t>E</a:t>
            </a:r>
            <a:r>
              <a:rPr lang="en-US" dirty="0"/>
              <a:t>’</a:t>
            </a:r>
          </a:p>
          <a:p>
            <a:r>
              <a:rPr lang="en-US" i="1" dirty="0"/>
              <a:t>E</a:t>
            </a:r>
            <a:r>
              <a:rPr lang="en-US" dirty="0"/>
              <a:t>’  ::=   </a:t>
            </a:r>
            <a:r>
              <a:rPr lang="en-US" b="1" dirty="0"/>
              <a:t>-</a:t>
            </a:r>
            <a:r>
              <a:rPr lang="en-US" dirty="0"/>
              <a:t> </a:t>
            </a:r>
            <a:r>
              <a:rPr lang="en-US" i="1" dirty="0"/>
              <a:t>T </a:t>
            </a:r>
            <a:r>
              <a:rPr lang="en-US" dirty="0"/>
              <a:t>#1 </a:t>
            </a:r>
            <a:r>
              <a:rPr lang="en-US" i="1" dirty="0"/>
              <a:t>E</a:t>
            </a:r>
            <a:r>
              <a:rPr lang="en-US" dirty="0"/>
              <a:t>’  |   </a:t>
            </a:r>
            <a:r>
              <a:rPr lang="el-GR" dirty="0">
                <a:latin typeface="MathJax_Math-italic"/>
              </a:rPr>
              <a:t>ε</a:t>
            </a:r>
            <a:endParaRPr lang="en-US" dirty="0"/>
          </a:p>
          <a:p>
            <a:r>
              <a:rPr lang="en-US" i="1" dirty="0"/>
              <a:t>T</a:t>
            </a:r>
            <a:r>
              <a:rPr lang="en-US" dirty="0"/>
              <a:t>   ::=  #2 </a:t>
            </a:r>
            <a:r>
              <a:rPr lang="en-US" b="1" dirty="0" err="1"/>
              <a:t>intlit</a:t>
            </a:r>
            <a:endParaRPr lang="en-US" b="1" i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92C7C2-5D56-4BE5-92F3-55D9F5F16E44}"/>
              </a:ext>
            </a:extLst>
          </p:cNvPr>
          <p:cNvSpPr txBox="1"/>
          <p:nvPr/>
        </p:nvSpPr>
        <p:spPr>
          <a:xfrm>
            <a:off x="3915063" y="1407048"/>
            <a:ext cx="1067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LL(1) CFG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3C4DAF8-3BD1-42B3-AE5A-4D35657809CA}"/>
              </a:ext>
            </a:extLst>
          </p:cNvPr>
          <p:cNvSpPr txBox="1"/>
          <p:nvPr/>
        </p:nvSpPr>
        <p:spPr>
          <a:xfrm>
            <a:off x="139842" y="1406754"/>
            <a:ext cx="2754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Augmented Left-Assoc CFG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C16221C-AD63-4C97-B716-704399C51EF8}"/>
              </a:ext>
            </a:extLst>
          </p:cNvPr>
          <p:cNvSpPr txBox="1"/>
          <p:nvPr/>
        </p:nvSpPr>
        <p:spPr>
          <a:xfrm>
            <a:off x="722863" y="1701592"/>
            <a:ext cx="14841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   </a:t>
            </a:r>
            <a:r>
              <a:rPr lang="en-US" dirty="0"/>
              <a:t>::=  </a:t>
            </a:r>
            <a:r>
              <a:rPr lang="en-US" i="1" dirty="0"/>
              <a:t>E </a:t>
            </a:r>
            <a:r>
              <a:rPr lang="en-US" b="1" i="1" dirty="0"/>
              <a:t>-</a:t>
            </a:r>
            <a:r>
              <a:rPr lang="en-US" i="1" dirty="0"/>
              <a:t> T </a:t>
            </a:r>
            <a:r>
              <a:rPr lang="en-US" dirty="0"/>
              <a:t>#1</a:t>
            </a:r>
          </a:p>
          <a:p>
            <a:r>
              <a:rPr lang="en-US" i="1" dirty="0"/>
              <a:t>      </a:t>
            </a:r>
            <a:r>
              <a:rPr lang="en-US" dirty="0"/>
              <a:t>|   </a:t>
            </a:r>
            <a:r>
              <a:rPr lang="en-US" i="1" dirty="0"/>
              <a:t>T</a:t>
            </a:r>
          </a:p>
          <a:p>
            <a:r>
              <a:rPr lang="en-US" i="1" dirty="0"/>
              <a:t>T</a:t>
            </a:r>
            <a:r>
              <a:rPr lang="en-US" dirty="0"/>
              <a:t>  ::=  #2 </a:t>
            </a:r>
            <a:r>
              <a:rPr lang="en-US" b="1" dirty="0" err="1"/>
              <a:t>intlit</a:t>
            </a:r>
            <a:endParaRPr lang="en-US" b="1" dirty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0953A5A-BD04-422A-9913-CF745F8389D4}"/>
              </a:ext>
            </a:extLst>
          </p:cNvPr>
          <p:cNvGrpSpPr/>
          <p:nvPr/>
        </p:nvGrpSpPr>
        <p:grpSpPr>
          <a:xfrm>
            <a:off x="86494" y="2972321"/>
            <a:ext cx="2802348" cy="2800782"/>
            <a:chOff x="5280020" y="1045395"/>
            <a:chExt cx="2802348" cy="2800782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16A6ED34-967D-4FB6-A290-A68271A1837D}"/>
                </a:ext>
              </a:extLst>
            </p:cNvPr>
            <p:cNvSpPr/>
            <p:nvPr/>
          </p:nvSpPr>
          <p:spPr>
            <a:xfrm>
              <a:off x="5831864" y="2121661"/>
              <a:ext cx="389681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</a:t>
              </a:r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AE199222-AD8D-423E-9DD2-175AC49E26E0}"/>
                </a:ext>
              </a:extLst>
            </p:cNvPr>
            <p:cNvCxnSpPr>
              <a:cxnSpLocks/>
              <a:stCxn id="131" idx="2"/>
              <a:endCxn id="107" idx="0"/>
            </p:cNvCxnSpPr>
            <p:nvPr/>
          </p:nvCxnSpPr>
          <p:spPr>
            <a:xfrm flipH="1">
              <a:off x="6026705" y="1964396"/>
              <a:ext cx="191210" cy="15726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6388B25B-AC2C-4500-9837-E65BD844A068}"/>
                </a:ext>
              </a:extLst>
            </p:cNvPr>
            <p:cNvSpPr/>
            <p:nvPr/>
          </p:nvSpPr>
          <p:spPr>
            <a:xfrm>
              <a:off x="5465607" y="2138719"/>
              <a:ext cx="389681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E</a:t>
              </a:r>
            </a:p>
          </p:txBody>
        </p: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4E1E6EAE-2842-4EB1-93B7-668E8A3F1F61}"/>
                </a:ext>
              </a:extLst>
            </p:cNvPr>
            <p:cNvCxnSpPr>
              <a:cxnSpLocks/>
              <a:stCxn id="131" idx="2"/>
              <a:endCxn id="109" idx="0"/>
            </p:cNvCxnSpPr>
            <p:nvPr/>
          </p:nvCxnSpPr>
          <p:spPr>
            <a:xfrm flipH="1">
              <a:off x="5660448" y="1964396"/>
              <a:ext cx="557467" cy="1743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7E3D3E92-9D7D-4656-A06E-72839E2E9B97}"/>
                </a:ext>
              </a:extLst>
            </p:cNvPr>
            <p:cNvSpPr/>
            <p:nvPr/>
          </p:nvSpPr>
          <p:spPr>
            <a:xfrm>
              <a:off x="6177517" y="2162684"/>
              <a:ext cx="389681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T</a:t>
              </a:r>
            </a:p>
          </p:txBody>
        </p: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682502F3-F04C-49B7-AD18-07D473EB69F2}"/>
                </a:ext>
              </a:extLst>
            </p:cNvPr>
            <p:cNvCxnSpPr>
              <a:cxnSpLocks/>
              <a:stCxn id="131" idx="2"/>
              <a:endCxn id="111" idx="0"/>
            </p:cNvCxnSpPr>
            <p:nvPr/>
          </p:nvCxnSpPr>
          <p:spPr>
            <a:xfrm>
              <a:off x="6217915" y="1964396"/>
              <a:ext cx="154443" cy="1982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EF57E7CA-883C-400F-A1CC-EF0FDBC05F4B}"/>
                </a:ext>
              </a:extLst>
            </p:cNvPr>
            <p:cNvSpPr/>
            <p:nvPr/>
          </p:nvSpPr>
          <p:spPr>
            <a:xfrm>
              <a:off x="5463265" y="2635570"/>
              <a:ext cx="389681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T</a:t>
              </a:r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A79F1F7E-BB99-41DD-9B83-73B091AF567E}"/>
                </a:ext>
              </a:extLst>
            </p:cNvPr>
            <p:cNvCxnSpPr>
              <a:cxnSpLocks/>
              <a:stCxn id="109" idx="2"/>
              <a:endCxn id="113" idx="0"/>
            </p:cNvCxnSpPr>
            <p:nvPr/>
          </p:nvCxnSpPr>
          <p:spPr>
            <a:xfrm flipH="1">
              <a:off x="5658106" y="2508052"/>
              <a:ext cx="2342" cy="1275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B6B70B1C-51DF-4844-AD44-7EBB196A5BB7}"/>
                </a:ext>
              </a:extLst>
            </p:cNvPr>
            <p:cNvCxnSpPr>
              <a:cxnSpLocks/>
              <a:stCxn id="111" idx="2"/>
              <a:endCxn id="130" idx="0"/>
            </p:cNvCxnSpPr>
            <p:nvPr/>
          </p:nvCxnSpPr>
          <p:spPr>
            <a:xfrm flipH="1">
              <a:off x="6369816" y="2532017"/>
              <a:ext cx="2542" cy="1363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84597B4-528C-4B78-98F9-4A44C0B63186}"/>
                </a:ext>
              </a:extLst>
            </p:cNvPr>
            <p:cNvSpPr txBox="1"/>
            <p:nvPr/>
          </p:nvSpPr>
          <p:spPr>
            <a:xfrm>
              <a:off x="5280020" y="3261402"/>
              <a:ext cx="75616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#2</a:t>
              </a:r>
            </a:p>
            <a:p>
              <a:pPr algn="ctr"/>
              <a:r>
                <a:rPr lang="en-US" sz="1400" dirty="0"/>
                <a:t>(read 7)</a:t>
              </a:r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71704DCB-6B49-4394-8D01-8AF750A21CE7}"/>
                </a:ext>
              </a:extLst>
            </p:cNvPr>
            <p:cNvCxnSpPr>
              <a:cxnSpLocks/>
              <a:stCxn id="113" idx="2"/>
              <a:endCxn id="125" idx="0"/>
            </p:cNvCxnSpPr>
            <p:nvPr/>
          </p:nvCxnSpPr>
          <p:spPr>
            <a:xfrm flipH="1">
              <a:off x="5658104" y="3004903"/>
              <a:ext cx="2" cy="2564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4AB86B9C-C356-4F63-844A-10F61BD0BC51}"/>
                </a:ext>
              </a:extLst>
            </p:cNvPr>
            <p:cNvSpPr txBox="1"/>
            <p:nvPr/>
          </p:nvSpPr>
          <p:spPr>
            <a:xfrm>
              <a:off x="5991732" y="2668395"/>
              <a:ext cx="75616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#2</a:t>
              </a:r>
            </a:p>
            <a:p>
              <a:pPr algn="ctr"/>
              <a:r>
                <a:rPr lang="en-US" sz="1400" dirty="0"/>
                <a:t>(read 8)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FB3B37BC-6465-4B69-A3DF-B7489023BCF6}"/>
                </a:ext>
              </a:extLst>
            </p:cNvPr>
            <p:cNvSpPr txBox="1"/>
            <p:nvPr/>
          </p:nvSpPr>
          <p:spPr>
            <a:xfrm>
              <a:off x="6069477" y="1595064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90631BB1-0956-4204-BC76-4EA6DF160A70}"/>
                </a:ext>
              </a:extLst>
            </p:cNvPr>
            <p:cNvSpPr txBox="1"/>
            <p:nvPr/>
          </p:nvSpPr>
          <p:spPr>
            <a:xfrm>
              <a:off x="6585387" y="2162685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D98D4B8-B8F4-464E-9771-C2745129A7A4}"/>
                </a:ext>
              </a:extLst>
            </p:cNvPr>
            <p:cNvCxnSpPr>
              <a:cxnSpLocks/>
              <a:stCxn id="131" idx="2"/>
              <a:endCxn id="138" idx="0"/>
            </p:cNvCxnSpPr>
            <p:nvPr/>
          </p:nvCxnSpPr>
          <p:spPr>
            <a:xfrm>
              <a:off x="6217915" y="1964396"/>
              <a:ext cx="576023" cy="1982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6E6A2B2B-822E-4941-A3AA-D09E1F587AF1}"/>
                </a:ext>
              </a:extLst>
            </p:cNvPr>
            <p:cNvSpPr/>
            <p:nvPr/>
          </p:nvSpPr>
          <p:spPr>
            <a:xfrm>
              <a:off x="6695843" y="1571992"/>
              <a:ext cx="389681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</a:t>
              </a:r>
            </a:p>
          </p:txBody>
        </p: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CE1C7CB4-9021-42A8-8C73-CEC92DA1D996}"/>
                </a:ext>
              </a:extLst>
            </p:cNvPr>
            <p:cNvCxnSpPr>
              <a:cxnSpLocks/>
              <a:stCxn id="156" idx="2"/>
              <a:endCxn id="150" idx="0"/>
            </p:cNvCxnSpPr>
            <p:nvPr/>
          </p:nvCxnSpPr>
          <p:spPr>
            <a:xfrm flipH="1">
              <a:off x="6890684" y="1414727"/>
              <a:ext cx="229310" cy="15726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3B67FFB4-FB01-49FA-BBB8-A410CA9C97ED}"/>
                </a:ext>
              </a:extLst>
            </p:cNvPr>
            <p:cNvCxnSpPr>
              <a:cxnSpLocks/>
              <a:stCxn id="156" idx="2"/>
              <a:endCxn id="131" idx="0"/>
            </p:cNvCxnSpPr>
            <p:nvPr/>
          </p:nvCxnSpPr>
          <p:spPr>
            <a:xfrm flipH="1">
              <a:off x="6217915" y="1414727"/>
              <a:ext cx="902079" cy="1803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11EF8982-0983-4788-9A8B-78763945192F}"/>
                </a:ext>
              </a:extLst>
            </p:cNvPr>
            <p:cNvSpPr/>
            <p:nvPr/>
          </p:nvSpPr>
          <p:spPr>
            <a:xfrm>
              <a:off x="7181196" y="1613015"/>
              <a:ext cx="389681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T</a:t>
              </a:r>
            </a:p>
          </p:txBody>
        </p: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7C91DE8F-AA21-45F2-8EAA-2F3BE68A3B8A}"/>
                </a:ext>
              </a:extLst>
            </p:cNvPr>
            <p:cNvCxnSpPr>
              <a:cxnSpLocks/>
              <a:stCxn id="156" idx="2"/>
              <a:endCxn id="154" idx="0"/>
            </p:cNvCxnSpPr>
            <p:nvPr/>
          </p:nvCxnSpPr>
          <p:spPr>
            <a:xfrm>
              <a:off x="7119994" y="1414727"/>
              <a:ext cx="256043" cy="1982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4CD71A8-B3D6-48C1-8A90-1878702DF4FB}"/>
                </a:ext>
              </a:extLst>
            </p:cNvPr>
            <p:cNvSpPr txBox="1"/>
            <p:nvPr/>
          </p:nvSpPr>
          <p:spPr>
            <a:xfrm>
              <a:off x="6971556" y="1045395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0224D925-8734-4920-9006-2516348482B3}"/>
                </a:ext>
              </a:extLst>
            </p:cNvPr>
            <p:cNvSpPr txBox="1"/>
            <p:nvPr/>
          </p:nvSpPr>
          <p:spPr>
            <a:xfrm>
              <a:off x="7665266" y="1613016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F958D1AE-7DF0-4C49-A286-1EA289793303}"/>
                </a:ext>
              </a:extLst>
            </p:cNvPr>
            <p:cNvCxnSpPr>
              <a:cxnSpLocks/>
              <a:stCxn id="156" idx="2"/>
              <a:endCxn id="157" idx="0"/>
            </p:cNvCxnSpPr>
            <p:nvPr/>
          </p:nvCxnSpPr>
          <p:spPr>
            <a:xfrm>
              <a:off x="7119994" y="1414727"/>
              <a:ext cx="753823" cy="19828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12CD7BA5-4558-449E-AE55-ED768B55C205}"/>
                </a:ext>
              </a:extLst>
            </p:cNvPr>
            <p:cNvCxnSpPr>
              <a:cxnSpLocks/>
              <a:stCxn id="154" idx="2"/>
              <a:endCxn id="168" idx="0"/>
            </p:cNvCxnSpPr>
            <p:nvPr/>
          </p:nvCxnSpPr>
          <p:spPr>
            <a:xfrm>
              <a:off x="7376037" y="1982348"/>
              <a:ext cx="5195" cy="1675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2209B03A-C586-450F-AE53-CC359A658460}"/>
                </a:ext>
              </a:extLst>
            </p:cNvPr>
            <p:cNvSpPr txBox="1"/>
            <p:nvPr/>
          </p:nvSpPr>
          <p:spPr>
            <a:xfrm>
              <a:off x="7003148" y="2149880"/>
              <a:ext cx="75616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#2</a:t>
              </a:r>
            </a:p>
            <a:p>
              <a:pPr algn="ctr"/>
              <a:r>
                <a:rPr lang="en-US" sz="1400" dirty="0"/>
                <a:t>(read 9)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85818F6-5887-4A4C-83AC-9ED18ECF6409}"/>
              </a:ext>
            </a:extLst>
          </p:cNvPr>
          <p:cNvGrpSpPr/>
          <p:nvPr/>
        </p:nvGrpSpPr>
        <p:grpSpPr>
          <a:xfrm>
            <a:off x="2958126" y="2794877"/>
            <a:ext cx="3104646" cy="3186827"/>
            <a:chOff x="2976411" y="3311555"/>
            <a:chExt cx="3104646" cy="3186827"/>
          </a:xfrm>
        </p:grpSpPr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8DEB61B2-3986-46C1-A382-A91408B01DAA}"/>
                </a:ext>
              </a:extLst>
            </p:cNvPr>
            <p:cNvCxnSpPr>
              <a:cxnSpLocks/>
              <a:stCxn id="149" idx="2"/>
              <a:endCxn id="171" idx="0"/>
            </p:cNvCxnSpPr>
            <p:nvPr/>
          </p:nvCxnSpPr>
          <p:spPr>
            <a:xfrm flipH="1">
              <a:off x="3370205" y="3680888"/>
              <a:ext cx="560447" cy="1200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8E088062-41C4-461B-B5FE-252CA0A0A9DB}"/>
                </a:ext>
              </a:extLst>
            </p:cNvPr>
            <p:cNvSpPr/>
            <p:nvPr/>
          </p:nvSpPr>
          <p:spPr>
            <a:xfrm>
              <a:off x="4345278" y="3792967"/>
              <a:ext cx="261829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E’</a:t>
              </a:r>
            </a:p>
          </p:txBody>
        </p: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7A736F0E-9885-4B6D-9508-F6FA346FAAF9}"/>
                </a:ext>
              </a:extLst>
            </p:cNvPr>
            <p:cNvCxnSpPr>
              <a:cxnSpLocks/>
              <a:stCxn id="149" idx="2"/>
              <a:endCxn id="147" idx="0"/>
            </p:cNvCxnSpPr>
            <p:nvPr/>
          </p:nvCxnSpPr>
          <p:spPr>
            <a:xfrm>
              <a:off x="3930652" y="3680888"/>
              <a:ext cx="545541" cy="1120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B744B157-F360-4255-B3C7-1692E024F662}"/>
                </a:ext>
              </a:extLst>
            </p:cNvPr>
            <p:cNvSpPr/>
            <p:nvPr/>
          </p:nvSpPr>
          <p:spPr>
            <a:xfrm>
              <a:off x="3735811" y="3311555"/>
              <a:ext cx="389681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B27E7B86-BF93-4AA1-A2BA-FA5BCF4C26DD}"/>
                </a:ext>
              </a:extLst>
            </p:cNvPr>
            <p:cNvSpPr/>
            <p:nvPr/>
          </p:nvSpPr>
          <p:spPr>
            <a:xfrm>
              <a:off x="3705409" y="4553663"/>
              <a:ext cx="389681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3B4B9B8E-6A3D-412F-876E-7B6552D3F4C5}"/>
                </a:ext>
              </a:extLst>
            </p:cNvPr>
            <p:cNvSpPr txBox="1"/>
            <p:nvPr/>
          </p:nvSpPr>
          <p:spPr>
            <a:xfrm>
              <a:off x="4488896" y="4582215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09B99013-D2CA-4B52-886D-ACED137B9C4F}"/>
                </a:ext>
              </a:extLst>
            </p:cNvPr>
            <p:cNvCxnSpPr>
              <a:cxnSpLocks/>
              <a:stCxn id="147" idx="2"/>
              <a:endCxn id="159" idx="0"/>
            </p:cNvCxnSpPr>
            <p:nvPr/>
          </p:nvCxnSpPr>
          <p:spPr>
            <a:xfrm flipH="1">
              <a:off x="3900250" y="4162300"/>
              <a:ext cx="575943" cy="39136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39343B56-3B64-41B5-9228-9142B1B8CAE8}"/>
                </a:ext>
              </a:extLst>
            </p:cNvPr>
            <p:cNvCxnSpPr>
              <a:cxnSpLocks/>
              <a:stCxn id="147" idx="2"/>
              <a:endCxn id="177" idx="0"/>
            </p:cNvCxnSpPr>
            <p:nvPr/>
          </p:nvCxnSpPr>
          <p:spPr>
            <a:xfrm flipH="1">
              <a:off x="4279170" y="4162300"/>
              <a:ext cx="197023" cy="4199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CF49484-C198-4D7A-8EB6-EDF4AC3D7BF1}"/>
                </a:ext>
              </a:extLst>
            </p:cNvPr>
            <p:cNvCxnSpPr>
              <a:cxnSpLocks/>
              <a:stCxn id="147" idx="2"/>
              <a:endCxn id="162" idx="0"/>
            </p:cNvCxnSpPr>
            <p:nvPr/>
          </p:nvCxnSpPr>
          <p:spPr>
            <a:xfrm>
              <a:off x="4476193" y="4162300"/>
              <a:ext cx="221254" cy="41991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F9613D0D-B958-4826-BE4A-29EF4750EB3E}"/>
                </a:ext>
              </a:extLst>
            </p:cNvPr>
            <p:cNvCxnSpPr>
              <a:cxnSpLocks/>
              <a:stCxn id="147" idx="2"/>
              <a:endCxn id="185" idx="0"/>
            </p:cNvCxnSpPr>
            <p:nvPr/>
          </p:nvCxnSpPr>
          <p:spPr>
            <a:xfrm>
              <a:off x="4476193" y="4162300"/>
              <a:ext cx="874357" cy="42345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B62DB4B6-A183-42B8-B40E-E95FC79BC639}"/>
                </a:ext>
              </a:extLst>
            </p:cNvPr>
            <p:cNvSpPr/>
            <p:nvPr/>
          </p:nvSpPr>
          <p:spPr>
            <a:xfrm>
              <a:off x="3175364" y="3800901"/>
              <a:ext cx="389681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2DD5E125-3937-4C3E-8477-319A3C39E7A5}"/>
                </a:ext>
              </a:extLst>
            </p:cNvPr>
            <p:cNvSpPr txBox="1"/>
            <p:nvPr/>
          </p:nvSpPr>
          <p:spPr>
            <a:xfrm>
              <a:off x="2976411" y="4350110"/>
              <a:ext cx="79066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#2</a:t>
              </a:r>
            </a:p>
            <a:p>
              <a:pPr algn="ctr"/>
              <a:r>
                <a:rPr lang="en-US" sz="1400" dirty="0"/>
                <a:t>(Read 7)</a:t>
              </a:r>
            </a:p>
          </p:txBody>
        </p: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627AC646-0D4C-404D-8EFC-17AD7005C42F}"/>
                </a:ext>
              </a:extLst>
            </p:cNvPr>
            <p:cNvCxnSpPr>
              <a:cxnSpLocks/>
              <a:stCxn id="171" idx="2"/>
              <a:endCxn id="174" idx="0"/>
            </p:cNvCxnSpPr>
            <p:nvPr/>
          </p:nvCxnSpPr>
          <p:spPr>
            <a:xfrm>
              <a:off x="3370205" y="4170234"/>
              <a:ext cx="1539" cy="1798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9B77EE4F-01DC-4336-ACE6-E70465D18F95}"/>
                </a:ext>
              </a:extLst>
            </p:cNvPr>
            <p:cNvSpPr/>
            <p:nvPr/>
          </p:nvSpPr>
          <p:spPr>
            <a:xfrm>
              <a:off x="4084329" y="4582214"/>
              <a:ext cx="389681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T</a:t>
              </a:r>
            </a:p>
          </p:txBody>
        </p: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6B324EEF-4160-4914-99F0-74D50B097074}"/>
                </a:ext>
              </a:extLst>
            </p:cNvPr>
            <p:cNvCxnSpPr>
              <a:cxnSpLocks/>
              <a:stCxn id="177" idx="2"/>
              <a:endCxn id="184" idx="0"/>
            </p:cNvCxnSpPr>
            <p:nvPr/>
          </p:nvCxnSpPr>
          <p:spPr>
            <a:xfrm>
              <a:off x="4279170" y="4951547"/>
              <a:ext cx="7139" cy="26056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A2DA09FD-6D55-4115-ACD5-8137D1D72A95}"/>
                </a:ext>
              </a:extLst>
            </p:cNvPr>
            <p:cNvSpPr txBox="1"/>
            <p:nvPr/>
          </p:nvSpPr>
          <p:spPr>
            <a:xfrm>
              <a:off x="3890976" y="5212112"/>
              <a:ext cx="79066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#2</a:t>
              </a:r>
            </a:p>
            <a:p>
              <a:pPr algn="ctr"/>
              <a:r>
                <a:rPr lang="en-US" sz="1400" dirty="0"/>
                <a:t>(Read 8)</a:t>
              </a:r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9B50E2CF-421A-4263-8526-803165615C49}"/>
                </a:ext>
              </a:extLst>
            </p:cNvPr>
            <p:cNvSpPr/>
            <p:nvPr/>
          </p:nvSpPr>
          <p:spPr>
            <a:xfrm>
              <a:off x="5219635" y="4585759"/>
              <a:ext cx="261829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E’</a:t>
              </a:r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859CF57B-0F58-4655-B9A9-0985C71D56D1}"/>
                </a:ext>
              </a:extLst>
            </p:cNvPr>
            <p:cNvSpPr/>
            <p:nvPr/>
          </p:nvSpPr>
          <p:spPr>
            <a:xfrm>
              <a:off x="4678005" y="5394080"/>
              <a:ext cx="389681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7C7B8696-001F-4A3F-8390-5A993E8A22C4}"/>
                </a:ext>
              </a:extLst>
            </p:cNvPr>
            <p:cNvSpPr txBox="1"/>
            <p:nvPr/>
          </p:nvSpPr>
          <p:spPr>
            <a:xfrm>
              <a:off x="5721770" y="5397601"/>
              <a:ext cx="3545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E’</a:t>
              </a:r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0CA1A288-40D9-4243-B30F-AC95191D5BEF}"/>
                </a:ext>
              </a:extLst>
            </p:cNvPr>
            <p:cNvCxnSpPr>
              <a:cxnSpLocks/>
              <a:stCxn id="185" idx="2"/>
              <a:endCxn id="186" idx="0"/>
            </p:cNvCxnSpPr>
            <p:nvPr/>
          </p:nvCxnSpPr>
          <p:spPr>
            <a:xfrm flipH="1">
              <a:off x="4872846" y="4955092"/>
              <a:ext cx="477704" cy="4389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06974C2C-7D3F-4B24-B7D4-1ADE554C7FB1}"/>
                </a:ext>
              </a:extLst>
            </p:cNvPr>
            <p:cNvCxnSpPr>
              <a:cxnSpLocks/>
              <a:stCxn id="185" idx="2"/>
              <a:endCxn id="193" idx="0"/>
            </p:cNvCxnSpPr>
            <p:nvPr/>
          </p:nvCxnSpPr>
          <p:spPr>
            <a:xfrm flipH="1">
              <a:off x="5155710" y="4955092"/>
              <a:ext cx="194840" cy="4382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6E7774C0-EFF3-42B9-91E8-489C8ADA5F99}"/>
                </a:ext>
              </a:extLst>
            </p:cNvPr>
            <p:cNvCxnSpPr>
              <a:cxnSpLocks/>
              <a:stCxn id="185" idx="2"/>
              <a:endCxn id="192" idx="0"/>
            </p:cNvCxnSpPr>
            <p:nvPr/>
          </p:nvCxnSpPr>
          <p:spPr>
            <a:xfrm>
              <a:off x="5350550" y="4955092"/>
              <a:ext cx="162963" cy="4382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10F5B27C-8661-4A7E-8C80-A4242DE5243F}"/>
                </a:ext>
              </a:extLst>
            </p:cNvPr>
            <p:cNvCxnSpPr>
              <a:cxnSpLocks/>
              <a:stCxn id="185" idx="2"/>
              <a:endCxn id="187" idx="0"/>
            </p:cNvCxnSpPr>
            <p:nvPr/>
          </p:nvCxnSpPr>
          <p:spPr>
            <a:xfrm>
              <a:off x="5350550" y="4955092"/>
              <a:ext cx="548512" cy="44250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9F1E310D-312B-4B23-AAF0-6515B12589A1}"/>
                </a:ext>
              </a:extLst>
            </p:cNvPr>
            <p:cNvSpPr txBox="1"/>
            <p:nvPr/>
          </p:nvSpPr>
          <p:spPr>
            <a:xfrm>
              <a:off x="5304962" y="5393362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8DE16B29-0468-427F-9854-A4D4437AEFE0}"/>
                </a:ext>
              </a:extLst>
            </p:cNvPr>
            <p:cNvSpPr/>
            <p:nvPr/>
          </p:nvSpPr>
          <p:spPr>
            <a:xfrm>
              <a:off x="4960869" y="5393361"/>
              <a:ext cx="389681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T</a:t>
              </a:r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7F27ABC4-4FA5-488F-9840-035D9C179A17}"/>
                </a:ext>
              </a:extLst>
            </p:cNvPr>
            <p:cNvCxnSpPr>
              <a:cxnSpLocks/>
              <a:stCxn id="193" idx="2"/>
              <a:endCxn id="197" idx="0"/>
            </p:cNvCxnSpPr>
            <p:nvPr/>
          </p:nvCxnSpPr>
          <p:spPr>
            <a:xfrm flipH="1">
              <a:off x="5155709" y="5762694"/>
              <a:ext cx="1" cy="1509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F0591D2C-AF27-4225-830D-E8BFD29FCACE}"/>
                </a:ext>
              </a:extLst>
            </p:cNvPr>
            <p:cNvSpPr txBox="1"/>
            <p:nvPr/>
          </p:nvSpPr>
          <p:spPr>
            <a:xfrm>
              <a:off x="4760376" y="5913607"/>
              <a:ext cx="79066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#2</a:t>
              </a:r>
            </a:p>
            <a:p>
              <a:pPr algn="ctr"/>
              <a:r>
                <a:rPr lang="en-US" sz="1400" dirty="0"/>
                <a:t>(Read 9)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8" name="TextBox 197">
                  <a:extLst>
                    <a:ext uri="{FF2B5EF4-FFF2-40B4-BE49-F238E27FC236}">
                      <a16:creationId xmlns:a16="http://schemas.microsoft.com/office/drawing/2014/main" id="{B68A9A73-9FD8-413F-8017-3BC567C50CC9}"/>
                    </a:ext>
                  </a:extLst>
                </p:cNvPr>
                <p:cNvSpPr txBox="1"/>
                <p:nvPr/>
              </p:nvSpPr>
              <p:spPr>
                <a:xfrm>
                  <a:off x="5726473" y="5929718"/>
                  <a:ext cx="35458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xmlns:a="http://schemas.openxmlformats.org/drawingml/2006/main"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198" name="TextBox 197">
                  <a:extLst>
                    <a:ext uri="{FF2B5EF4-FFF2-40B4-BE49-F238E27FC236}">
                      <a16:creationId xmlns:a16="http://schemas.microsoft.com/office/drawing/2014/main" id="{B68A9A73-9FD8-413F-8017-3BC567C50C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26473" y="5929718"/>
                  <a:ext cx="354584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97BC667C-556B-4532-A459-5349571278FB}"/>
                </a:ext>
              </a:extLst>
            </p:cNvPr>
            <p:cNvCxnSpPr>
              <a:cxnSpLocks/>
              <a:stCxn id="187" idx="2"/>
              <a:endCxn id="198" idx="0"/>
            </p:cNvCxnSpPr>
            <p:nvPr/>
          </p:nvCxnSpPr>
          <p:spPr>
            <a:xfrm>
              <a:off x="5899062" y="5766933"/>
              <a:ext cx="4703" cy="16278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34B5807F-78BD-49B6-A997-2380292B91B4}"/>
              </a:ext>
            </a:extLst>
          </p:cNvPr>
          <p:cNvGrpSpPr/>
          <p:nvPr/>
        </p:nvGrpSpPr>
        <p:grpSpPr>
          <a:xfrm>
            <a:off x="386463" y="6100590"/>
            <a:ext cx="417102" cy="712232"/>
            <a:chOff x="195075" y="5898563"/>
            <a:chExt cx="417102" cy="71223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F23EB51-6ABD-4EDF-B7A7-68AD0012C1CE}"/>
                </a:ext>
              </a:extLst>
            </p:cNvPr>
            <p:cNvSpPr txBox="1"/>
            <p:nvPr/>
          </p:nvSpPr>
          <p:spPr>
            <a:xfrm>
              <a:off x="195075" y="5898563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4A5D1FD4-FECE-4ED0-B1E4-E8B9B0A7D34C}"/>
                </a:ext>
              </a:extLst>
            </p:cNvPr>
            <p:cNvSpPr txBox="1"/>
            <p:nvPr/>
          </p:nvSpPr>
          <p:spPr>
            <a:xfrm>
              <a:off x="252783" y="624146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</p:grp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9B5D0FD9-0243-47E4-9557-E57F38F092D1}"/>
              </a:ext>
            </a:extLst>
          </p:cNvPr>
          <p:cNvCxnSpPr/>
          <p:nvPr/>
        </p:nvCxnSpPr>
        <p:spPr>
          <a:xfrm>
            <a:off x="3008404" y="1613718"/>
            <a:ext cx="0" cy="49231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03A351B1-AC92-471D-8358-8BF947E8881D}"/>
              </a:ext>
            </a:extLst>
          </p:cNvPr>
          <p:cNvCxnSpPr/>
          <p:nvPr/>
        </p:nvCxnSpPr>
        <p:spPr>
          <a:xfrm>
            <a:off x="6126625" y="1610183"/>
            <a:ext cx="0" cy="49231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E25C2C90-1DA4-4EAF-90AE-0D3E626F706F}"/>
              </a:ext>
            </a:extLst>
          </p:cNvPr>
          <p:cNvGrpSpPr/>
          <p:nvPr/>
        </p:nvGrpSpPr>
        <p:grpSpPr>
          <a:xfrm>
            <a:off x="777824" y="6100590"/>
            <a:ext cx="417102" cy="738664"/>
            <a:chOff x="884151" y="5911263"/>
            <a:chExt cx="417102" cy="738664"/>
          </a:xfrm>
        </p:grpSpPr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932C9B8D-3E35-47AB-A173-C3EE2C6862C9}"/>
                </a:ext>
              </a:extLst>
            </p:cNvPr>
            <p:cNvSpPr txBox="1"/>
            <p:nvPr/>
          </p:nvSpPr>
          <p:spPr>
            <a:xfrm>
              <a:off x="884151" y="5911263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5A89E85C-40E4-4A22-8E3F-DD44E620DACA}"/>
                </a:ext>
              </a:extLst>
            </p:cNvPr>
            <p:cNvSpPr txBox="1"/>
            <p:nvPr/>
          </p:nvSpPr>
          <p:spPr>
            <a:xfrm>
              <a:off x="947466" y="628059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</a:t>
              </a: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25B8A50A-93AA-41CF-ACA3-7E694C7D062F}"/>
              </a:ext>
            </a:extLst>
          </p:cNvPr>
          <p:cNvGrpSpPr/>
          <p:nvPr/>
        </p:nvGrpSpPr>
        <p:grpSpPr>
          <a:xfrm>
            <a:off x="1189621" y="6100590"/>
            <a:ext cx="417102" cy="738664"/>
            <a:chOff x="1327847" y="5911263"/>
            <a:chExt cx="417102" cy="738664"/>
          </a:xfrm>
        </p:grpSpPr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E25625EF-8B38-4305-A26B-AC860638AC13}"/>
                </a:ext>
              </a:extLst>
            </p:cNvPr>
            <p:cNvSpPr txBox="1"/>
            <p:nvPr/>
          </p:nvSpPr>
          <p:spPr>
            <a:xfrm>
              <a:off x="1327847" y="5911263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A37CF477-51BE-4B8F-B01C-C1FA936A4B3F}"/>
                </a:ext>
              </a:extLst>
            </p:cNvPr>
            <p:cNvSpPr txBox="1"/>
            <p:nvPr/>
          </p:nvSpPr>
          <p:spPr>
            <a:xfrm>
              <a:off x="1350289" y="6280595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2E24F857-66A3-4173-9CBB-569AA850A2E6}"/>
              </a:ext>
            </a:extLst>
          </p:cNvPr>
          <p:cNvGrpSpPr/>
          <p:nvPr/>
        </p:nvGrpSpPr>
        <p:grpSpPr>
          <a:xfrm>
            <a:off x="1583746" y="6100590"/>
            <a:ext cx="417102" cy="738664"/>
            <a:chOff x="1849568" y="5911263"/>
            <a:chExt cx="417102" cy="738664"/>
          </a:xfrm>
        </p:grpSpPr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E0AF9152-9534-40CD-8711-1FE5E6167327}"/>
                </a:ext>
              </a:extLst>
            </p:cNvPr>
            <p:cNvSpPr txBox="1"/>
            <p:nvPr/>
          </p:nvSpPr>
          <p:spPr>
            <a:xfrm>
              <a:off x="1849568" y="5911263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434E4986-DBEA-4570-910C-E159E21B12B3}"/>
                </a:ext>
              </a:extLst>
            </p:cNvPr>
            <p:cNvSpPr txBox="1"/>
            <p:nvPr/>
          </p:nvSpPr>
          <p:spPr>
            <a:xfrm>
              <a:off x="1912883" y="628059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F15388A8-351E-4D2F-AA0E-72DE8BB31B23}"/>
              </a:ext>
            </a:extLst>
          </p:cNvPr>
          <p:cNvGrpSpPr/>
          <p:nvPr/>
        </p:nvGrpSpPr>
        <p:grpSpPr>
          <a:xfrm>
            <a:off x="1925282" y="6100590"/>
            <a:ext cx="489236" cy="730469"/>
            <a:chOff x="2265535" y="5919458"/>
            <a:chExt cx="489236" cy="730469"/>
          </a:xfrm>
        </p:grpSpPr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03498865-F08D-4D1D-A134-7F24E4421994}"/>
                </a:ext>
              </a:extLst>
            </p:cNvPr>
            <p:cNvSpPr txBox="1"/>
            <p:nvPr/>
          </p:nvSpPr>
          <p:spPr>
            <a:xfrm>
              <a:off x="2301602" y="5919458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CD65118C-68B1-4408-AF34-E600295AEAF7}"/>
                </a:ext>
              </a:extLst>
            </p:cNvPr>
            <p:cNvSpPr txBox="1"/>
            <p:nvPr/>
          </p:nvSpPr>
          <p:spPr>
            <a:xfrm>
              <a:off x="2265535" y="6280595"/>
              <a:ext cx="489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-10</a:t>
              </a:r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7A6224C2-A203-4087-A7AB-895B778E422C}"/>
              </a:ext>
            </a:extLst>
          </p:cNvPr>
          <p:cNvGrpSpPr/>
          <p:nvPr/>
        </p:nvGrpSpPr>
        <p:grpSpPr>
          <a:xfrm>
            <a:off x="3523642" y="6135799"/>
            <a:ext cx="417102" cy="712232"/>
            <a:chOff x="195075" y="5898563"/>
            <a:chExt cx="417102" cy="712232"/>
          </a:xfrm>
        </p:grpSpPr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2539546C-4CCC-4BF4-AB99-869BCA8212A9}"/>
                </a:ext>
              </a:extLst>
            </p:cNvPr>
            <p:cNvSpPr txBox="1"/>
            <p:nvPr/>
          </p:nvSpPr>
          <p:spPr>
            <a:xfrm>
              <a:off x="195075" y="5898563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C4EA52A4-36A1-43E6-9AF9-A23893338940}"/>
                </a:ext>
              </a:extLst>
            </p:cNvPr>
            <p:cNvSpPr txBox="1"/>
            <p:nvPr/>
          </p:nvSpPr>
          <p:spPr>
            <a:xfrm>
              <a:off x="252783" y="624146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185936C7-0431-4748-867A-F0DBCE12C4A6}"/>
              </a:ext>
            </a:extLst>
          </p:cNvPr>
          <p:cNvGrpSpPr/>
          <p:nvPr/>
        </p:nvGrpSpPr>
        <p:grpSpPr>
          <a:xfrm>
            <a:off x="3915003" y="6135799"/>
            <a:ext cx="417102" cy="738664"/>
            <a:chOff x="884151" y="5911263"/>
            <a:chExt cx="417102" cy="738664"/>
          </a:xfrm>
        </p:grpSpPr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E823F0E3-E559-45AB-ADE2-F4FA4A7EF6D9}"/>
                </a:ext>
              </a:extLst>
            </p:cNvPr>
            <p:cNvSpPr txBox="1"/>
            <p:nvPr/>
          </p:nvSpPr>
          <p:spPr>
            <a:xfrm>
              <a:off x="884151" y="5911263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42ED2182-A82C-4BF8-AB40-417F45595D4A}"/>
                </a:ext>
              </a:extLst>
            </p:cNvPr>
            <p:cNvSpPr txBox="1"/>
            <p:nvPr/>
          </p:nvSpPr>
          <p:spPr>
            <a:xfrm>
              <a:off x="947466" y="628059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</a:t>
              </a:r>
            </a:p>
          </p:txBody>
        </p: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7BDC08BF-F3DD-44E5-896E-291D5E85C6A3}"/>
              </a:ext>
            </a:extLst>
          </p:cNvPr>
          <p:cNvGrpSpPr/>
          <p:nvPr/>
        </p:nvGrpSpPr>
        <p:grpSpPr>
          <a:xfrm>
            <a:off x="4326800" y="6135799"/>
            <a:ext cx="417102" cy="738664"/>
            <a:chOff x="1327847" y="5911263"/>
            <a:chExt cx="417102" cy="738664"/>
          </a:xfrm>
        </p:grpSpPr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012E6E3D-EA96-4003-9B27-1D50B0420EF2}"/>
                </a:ext>
              </a:extLst>
            </p:cNvPr>
            <p:cNvSpPr txBox="1"/>
            <p:nvPr/>
          </p:nvSpPr>
          <p:spPr>
            <a:xfrm>
              <a:off x="1327847" y="5911263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913A0C31-EF5E-43E2-86AE-BE04034DE853}"/>
                </a:ext>
              </a:extLst>
            </p:cNvPr>
            <p:cNvSpPr txBox="1"/>
            <p:nvPr/>
          </p:nvSpPr>
          <p:spPr>
            <a:xfrm>
              <a:off x="1350289" y="6280595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C8CD2E4E-FFD6-4BBE-A406-F06507C69ABF}"/>
              </a:ext>
            </a:extLst>
          </p:cNvPr>
          <p:cNvGrpSpPr/>
          <p:nvPr/>
        </p:nvGrpSpPr>
        <p:grpSpPr>
          <a:xfrm>
            <a:off x="4720925" y="6135799"/>
            <a:ext cx="417102" cy="738664"/>
            <a:chOff x="1849568" y="5911263"/>
            <a:chExt cx="417102" cy="738664"/>
          </a:xfrm>
        </p:grpSpPr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E5B9E0FA-CBA2-446B-AFED-A70F7B80DEC0}"/>
                </a:ext>
              </a:extLst>
            </p:cNvPr>
            <p:cNvSpPr txBox="1"/>
            <p:nvPr/>
          </p:nvSpPr>
          <p:spPr>
            <a:xfrm>
              <a:off x="1849568" y="5911263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9776DAB0-374D-4DCB-A2DD-70AF325332FB}"/>
                </a:ext>
              </a:extLst>
            </p:cNvPr>
            <p:cNvSpPr txBox="1"/>
            <p:nvPr/>
          </p:nvSpPr>
          <p:spPr>
            <a:xfrm>
              <a:off x="1912883" y="628059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5C2A8C24-7B2F-4B9B-870E-7F30F918BF05}"/>
              </a:ext>
            </a:extLst>
          </p:cNvPr>
          <p:cNvGrpSpPr/>
          <p:nvPr/>
        </p:nvGrpSpPr>
        <p:grpSpPr>
          <a:xfrm>
            <a:off x="5062461" y="6135799"/>
            <a:ext cx="489236" cy="730469"/>
            <a:chOff x="2265535" y="5919458"/>
            <a:chExt cx="489236" cy="730469"/>
          </a:xfrm>
        </p:grpSpPr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7D37A820-6513-4E65-8888-6A09F3BD534C}"/>
                </a:ext>
              </a:extLst>
            </p:cNvPr>
            <p:cNvSpPr txBox="1"/>
            <p:nvPr/>
          </p:nvSpPr>
          <p:spPr>
            <a:xfrm>
              <a:off x="2301602" y="5919458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B335F89E-CDFE-467A-B988-C37D69842CB0}"/>
                </a:ext>
              </a:extLst>
            </p:cNvPr>
            <p:cNvSpPr txBox="1"/>
            <p:nvPr/>
          </p:nvSpPr>
          <p:spPr>
            <a:xfrm>
              <a:off x="2265535" y="6280595"/>
              <a:ext cx="489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-10</a:t>
              </a: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0EA35DA8-A6C7-4AF6-BC88-8F7C7502F030}"/>
              </a:ext>
            </a:extLst>
          </p:cNvPr>
          <p:cNvGrpSpPr/>
          <p:nvPr/>
        </p:nvGrpSpPr>
        <p:grpSpPr>
          <a:xfrm>
            <a:off x="6374062" y="2886835"/>
            <a:ext cx="2431042" cy="3052764"/>
            <a:chOff x="3036979" y="2865783"/>
            <a:chExt cx="2431042" cy="3052764"/>
          </a:xfrm>
        </p:grpSpPr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B9757FF8-CC28-41EA-AFDD-D0C890904C42}"/>
                </a:ext>
              </a:extLst>
            </p:cNvPr>
            <p:cNvSpPr/>
            <p:nvPr/>
          </p:nvSpPr>
          <p:spPr>
            <a:xfrm>
              <a:off x="3679959" y="3554459"/>
              <a:ext cx="389681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</a:t>
              </a:r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4AED5BDD-02FE-49D3-B96F-18F585537AE7}"/>
                </a:ext>
              </a:extLst>
            </p:cNvPr>
            <p:cNvCxnSpPr>
              <a:cxnSpLocks/>
              <a:stCxn id="163" idx="2"/>
              <a:endCxn id="141" idx="0"/>
            </p:cNvCxnSpPr>
            <p:nvPr/>
          </p:nvCxnSpPr>
          <p:spPr>
            <a:xfrm flipH="1">
              <a:off x="3874800" y="3235115"/>
              <a:ext cx="394981" cy="3193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B5F3E7D-EA53-411A-93B9-0094DAF846C1}"/>
                </a:ext>
              </a:extLst>
            </p:cNvPr>
            <p:cNvCxnSpPr>
              <a:cxnSpLocks/>
              <a:stCxn id="163" idx="2"/>
              <a:endCxn id="145" idx="0"/>
            </p:cNvCxnSpPr>
            <p:nvPr/>
          </p:nvCxnSpPr>
          <p:spPr>
            <a:xfrm flipH="1">
              <a:off x="3415065" y="3235115"/>
              <a:ext cx="854716" cy="2880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98779A0-EDF2-4366-83F3-B36FD8D953DB}"/>
                </a:ext>
              </a:extLst>
            </p:cNvPr>
            <p:cNvCxnSpPr>
              <a:cxnSpLocks/>
              <a:stCxn id="163" idx="2"/>
              <a:endCxn id="195" idx="0"/>
            </p:cNvCxnSpPr>
            <p:nvPr/>
          </p:nvCxnSpPr>
          <p:spPr>
            <a:xfrm>
              <a:off x="4269781" y="3235115"/>
              <a:ext cx="290550" cy="3082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B0CC3B5C-BAB8-4FB1-8DBA-A07403EDF68B}"/>
                </a:ext>
              </a:extLst>
            </p:cNvPr>
            <p:cNvSpPr/>
            <p:nvPr/>
          </p:nvSpPr>
          <p:spPr>
            <a:xfrm>
              <a:off x="3220224" y="3523213"/>
              <a:ext cx="389681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7AA057BF-3A6D-4C6D-B921-0521C41CAE3D}"/>
                </a:ext>
              </a:extLst>
            </p:cNvPr>
            <p:cNvSpPr txBox="1"/>
            <p:nvPr/>
          </p:nvSpPr>
          <p:spPr>
            <a:xfrm>
              <a:off x="3036979" y="4149045"/>
              <a:ext cx="75616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#2</a:t>
              </a:r>
            </a:p>
            <a:p>
              <a:pPr algn="ctr"/>
              <a:r>
                <a:rPr lang="en-US" sz="1400" dirty="0"/>
                <a:t>(read 7)</a:t>
              </a:r>
            </a:p>
          </p:txBody>
        </p: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2D9DB991-5F08-45A6-8421-333B2BC0626F}"/>
                </a:ext>
              </a:extLst>
            </p:cNvPr>
            <p:cNvCxnSpPr>
              <a:cxnSpLocks/>
              <a:stCxn id="145" idx="2"/>
              <a:endCxn id="152" idx="0"/>
            </p:cNvCxnSpPr>
            <p:nvPr/>
          </p:nvCxnSpPr>
          <p:spPr>
            <a:xfrm flipH="1">
              <a:off x="3415063" y="3892546"/>
              <a:ext cx="2" cy="2564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A0D82232-E04E-499E-AF99-C4B0E60CCEB5}"/>
                </a:ext>
              </a:extLst>
            </p:cNvPr>
            <p:cNvSpPr txBox="1"/>
            <p:nvPr/>
          </p:nvSpPr>
          <p:spPr>
            <a:xfrm>
              <a:off x="4121343" y="2865783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A6AF973D-B239-4B67-9B4F-455C4B7DFF29}"/>
                </a:ext>
              </a:extLst>
            </p:cNvPr>
            <p:cNvSpPr txBox="1"/>
            <p:nvPr/>
          </p:nvSpPr>
          <p:spPr>
            <a:xfrm>
              <a:off x="5050919" y="3523214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615F29BB-A865-4E70-AE8A-8906AB531AD9}"/>
                </a:ext>
              </a:extLst>
            </p:cNvPr>
            <p:cNvCxnSpPr>
              <a:cxnSpLocks/>
              <a:stCxn id="163" idx="2"/>
              <a:endCxn id="165" idx="0"/>
            </p:cNvCxnSpPr>
            <p:nvPr/>
          </p:nvCxnSpPr>
          <p:spPr>
            <a:xfrm>
              <a:off x="4269781" y="3235115"/>
              <a:ext cx="989689" cy="2880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B50C38BE-C2CA-44FC-ABC8-BD8A1C8EA28F}"/>
                </a:ext>
              </a:extLst>
            </p:cNvPr>
            <p:cNvSpPr/>
            <p:nvPr/>
          </p:nvSpPr>
          <p:spPr>
            <a:xfrm>
              <a:off x="4178305" y="4305130"/>
              <a:ext cx="389681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-</a:t>
              </a:r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6CF6D04C-DA4C-434B-93BA-95D7F83E3E1F}"/>
                </a:ext>
              </a:extLst>
            </p:cNvPr>
            <p:cNvCxnSpPr>
              <a:cxnSpLocks/>
              <a:stCxn id="195" idx="2"/>
              <a:endCxn id="169" idx="0"/>
            </p:cNvCxnSpPr>
            <p:nvPr/>
          </p:nvCxnSpPr>
          <p:spPr>
            <a:xfrm flipH="1">
              <a:off x="4373146" y="3912680"/>
              <a:ext cx="187185" cy="392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B02DCAEE-DC65-45BF-B1FF-98C018BAF95D}"/>
                </a:ext>
              </a:extLst>
            </p:cNvPr>
            <p:cNvCxnSpPr>
              <a:cxnSpLocks/>
              <a:stCxn id="195" idx="2"/>
              <a:endCxn id="180" idx="0"/>
            </p:cNvCxnSpPr>
            <p:nvPr/>
          </p:nvCxnSpPr>
          <p:spPr>
            <a:xfrm flipH="1">
              <a:off x="4074941" y="3912680"/>
              <a:ext cx="485390" cy="3916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B92A23E0-BC56-4AE2-80E9-DBF3B6E1D8E3}"/>
                </a:ext>
              </a:extLst>
            </p:cNvPr>
            <p:cNvSpPr/>
            <p:nvPr/>
          </p:nvSpPr>
          <p:spPr>
            <a:xfrm>
              <a:off x="4520541" y="4299750"/>
              <a:ext cx="389681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E</a:t>
              </a:r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6DB2BAE7-8A60-4BDF-BEB9-9864F30F4030}"/>
                </a:ext>
              </a:extLst>
            </p:cNvPr>
            <p:cNvCxnSpPr>
              <a:cxnSpLocks/>
              <a:stCxn id="195" idx="2"/>
              <a:endCxn id="178" idx="0"/>
            </p:cNvCxnSpPr>
            <p:nvPr/>
          </p:nvCxnSpPr>
          <p:spPr>
            <a:xfrm>
              <a:off x="4560331" y="3912680"/>
              <a:ext cx="155051" cy="38707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0768D6DF-8D72-4769-BE3A-D2A667ED9AA7}"/>
                </a:ext>
              </a:extLst>
            </p:cNvPr>
            <p:cNvSpPr/>
            <p:nvPr/>
          </p:nvSpPr>
          <p:spPr>
            <a:xfrm>
              <a:off x="3880100" y="4304354"/>
              <a:ext cx="389681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51C2011C-EDEA-4306-89CD-00573F3199B0}"/>
                </a:ext>
              </a:extLst>
            </p:cNvPr>
            <p:cNvSpPr txBox="1"/>
            <p:nvPr/>
          </p:nvSpPr>
          <p:spPr>
            <a:xfrm>
              <a:off x="3706379" y="4815886"/>
              <a:ext cx="75616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#2</a:t>
              </a:r>
            </a:p>
            <a:p>
              <a:pPr algn="ctr"/>
              <a:r>
                <a:rPr lang="en-US" sz="1400" dirty="0"/>
                <a:t>(read 8)</a:t>
              </a:r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5307EE66-552F-4303-925A-1AE3F1E76DE8}"/>
                </a:ext>
              </a:extLst>
            </p:cNvPr>
            <p:cNvCxnSpPr>
              <a:cxnSpLocks/>
              <a:stCxn id="180" idx="2"/>
            </p:cNvCxnSpPr>
            <p:nvPr/>
          </p:nvCxnSpPr>
          <p:spPr>
            <a:xfrm flipH="1">
              <a:off x="4074939" y="4673687"/>
              <a:ext cx="2" cy="2564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E9CD9A2B-81FC-4F0E-9710-5B5507776329}"/>
                </a:ext>
              </a:extLst>
            </p:cNvPr>
            <p:cNvSpPr txBox="1"/>
            <p:nvPr/>
          </p:nvSpPr>
          <p:spPr>
            <a:xfrm>
              <a:off x="4411893" y="3543348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85CDBDDD-7136-4498-B04A-C9A7BFD5B986}"/>
                </a:ext>
              </a:extLst>
            </p:cNvPr>
            <p:cNvSpPr txBox="1"/>
            <p:nvPr/>
          </p:nvSpPr>
          <p:spPr>
            <a:xfrm>
              <a:off x="4860616" y="4310994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A0A8D46F-2CCD-4921-A2EE-8D07985BACFA}"/>
                </a:ext>
              </a:extLst>
            </p:cNvPr>
            <p:cNvCxnSpPr>
              <a:cxnSpLocks/>
              <a:stCxn id="195" idx="2"/>
              <a:endCxn id="196" idx="0"/>
            </p:cNvCxnSpPr>
            <p:nvPr/>
          </p:nvCxnSpPr>
          <p:spPr>
            <a:xfrm>
              <a:off x="4560331" y="3912680"/>
              <a:ext cx="508836" cy="3983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CBEF51AB-007D-462C-A036-7EE1D3BDCC5A}"/>
                </a:ext>
              </a:extLst>
            </p:cNvPr>
            <p:cNvSpPr/>
            <p:nvPr/>
          </p:nvSpPr>
          <p:spPr>
            <a:xfrm>
              <a:off x="4521361" y="4892157"/>
              <a:ext cx="389681" cy="3693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T</a:t>
              </a:r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99D0E43A-1980-4353-8820-5AD6A31426CE}"/>
                </a:ext>
              </a:extLst>
            </p:cNvPr>
            <p:cNvCxnSpPr>
              <a:cxnSpLocks/>
              <a:stCxn id="203" idx="2"/>
              <a:endCxn id="206" idx="0"/>
            </p:cNvCxnSpPr>
            <p:nvPr/>
          </p:nvCxnSpPr>
          <p:spPr>
            <a:xfrm flipH="1">
              <a:off x="4708697" y="5261490"/>
              <a:ext cx="7505" cy="722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7434CD9A-E4C1-4FCB-AFFD-6545D6B24617}"/>
                </a:ext>
              </a:extLst>
            </p:cNvPr>
            <p:cNvSpPr txBox="1"/>
            <p:nvPr/>
          </p:nvSpPr>
          <p:spPr>
            <a:xfrm>
              <a:off x="4330613" y="5333772"/>
              <a:ext cx="75616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#2</a:t>
              </a:r>
            </a:p>
            <a:p>
              <a:pPr algn="ctr"/>
              <a:r>
                <a:rPr lang="en-US" sz="1400" dirty="0"/>
                <a:t>(read 9)</a:t>
              </a:r>
            </a:p>
          </p:txBody>
        </p: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B5455C19-FE62-4B9A-A207-AC9E32189B39}"/>
                </a:ext>
              </a:extLst>
            </p:cNvPr>
            <p:cNvCxnSpPr>
              <a:cxnSpLocks/>
              <a:stCxn id="178" idx="2"/>
              <a:endCxn id="203" idx="0"/>
            </p:cNvCxnSpPr>
            <p:nvPr/>
          </p:nvCxnSpPr>
          <p:spPr>
            <a:xfrm>
              <a:off x="4715382" y="4669083"/>
              <a:ext cx="820" cy="2230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" name="TextBox 207">
            <a:extLst>
              <a:ext uri="{FF2B5EF4-FFF2-40B4-BE49-F238E27FC236}">
                <a16:creationId xmlns:a16="http://schemas.microsoft.com/office/drawing/2014/main" id="{5D528EED-7F9A-40EE-9566-3D4B2D749299}"/>
              </a:ext>
            </a:extLst>
          </p:cNvPr>
          <p:cNvSpPr txBox="1"/>
          <p:nvPr/>
        </p:nvSpPr>
        <p:spPr>
          <a:xfrm>
            <a:off x="6222399" y="1476264"/>
            <a:ext cx="288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Augmented Right-Assoc CFG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BB410BC6-1344-40CA-81AC-4A366AFB810B}"/>
              </a:ext>
            </a:extLst>
          </p:cNvPr>
          <p:cNvSpPr txBox="1"/>
          <p:nvPr/>
        </p:nvSpPr>
        <p:spPr>
          <a:xfrm>
            <a:off x="7081871" y="1771102"/>
            <a:ext cx="14841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   </a:t>
            </a:r>
            <a:r>
              <a:rPr lang="en-US" dirty="0"/>
              <a:t>::=  </a:t>
            </a:r>
            <a:r>
              <a:rPr lang="en-US" i="1" dirty="0"/>
              <a:t>T </a:t>
            </a:r>
            <a:r>
              <a:rPr lang="en-US" b="1" i="1" dirty="0"/>
              <a:t>-</a:t>
            </a:r>
            <a:r>
              <a:rPr lang="en-US" i="1" dirty="0"/>
              <a:t> E </a:t>
            </a:r>
            <a:r>
              <a:rPr lang="en-US" dirty="0"/>
              <a:t>#1</a:t>
            </a:r>
          </a:p>
          <a:p>
            <a:r>
              <a:rPr lang="en-US" i="1" dirty="0"/>
              <a:t>      </a:t>
            </a:r>
            <a:r>
              <a:rPr lang="en-US" dirty="0"/>
              <a:t>|   </a:t>
            </a:r>
            <a:r>
              <a:rPr lang="en-US" i="1" dirty="0"/>
              <a:t>T</a:t>
            </a:r>
          </a:p>
          <a:p>
            <a:r>
              <a:rPr lang="en-US" i="1" dirty="0"/>
              <a:t>T</a:t>
            </a:r>
            <a:r>
              <a:rPr lang="en-US" dirty="0"/>
              <a:t>  ::=  #2 </a:t>
            </a:r>
            <a:r>
              <a:rPr lang="en-US" b="1" dirty="0" err="1"/>
              <a:t>intlit</a:t>
            </a:r>
            <a:endParaRPr lang="en-US" b="1" dirty="0"/>
          </a:p>
        </p:txBody>
      </p: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39091D39-17C9-412D-9209-41CC53CD0EE8}"/>
              </a:ext>
            </a:extLst>
          </p:cNvPr>
          <p:cNvGrpSpPr/>
          <p:nvPr/>
        </p:nvGrpSpPr>
        <p:grpSpPr>
          <a:xfrm>
            <a:off x="6586746" y="6174975"/>
            <a:ext cx="417102" cy="712232"/>
            <a:chOff x="195075" y="5898563"/>
            <a:chExt cx="417102" cy="712232"/>
          </a:xfrm>
        </p:grpSpPr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CFEAE50B-734B-41ED-887A-5D01BF969930}"/>
                </a:ext>
              </a:extLst>
            </p:cNvPr>
            <p:cNvSpPr txBox="1"/>
            <p:nvPr/>
          </p:nvSpPr>
          <p:spPr>
            <a:xfrm>
              <a:off x="195075" y="5898563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9B5FF1CD-1C85-4C2C-BE03-9B055EEF79C3}"/>
                </a:ext>
              </a:extLst>
            </p:cNvPr>
            <p:cNvSpPr txBox="1"/>
            <p:nvPr/>
          </p:nvSpPr>
          <p:spPr>
            <a:xfrm>
              <a:off x="252783" y="624146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6188F4E9-2CA4-43EC-9B91-59F482DD4F43}"/>
              </a:ext>
            </a:extLst>
          </p:cNvPr>
          <p:cNvGrpSpPr/>
          <p:nvPr/>
        </p:nvGrpSpPr>
        <p:grpSpPr>
          <a:xfrm>
            <a:off x="6978107" y="6174975"/>
            <a:ext cx="417102" cy="738664"/>
            <a:chOff x="884151" y="5911263"/>
            <a:chExt cx="417102" cy="738664"/>
          </a:xfrm>
        </p:grpSpPr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32367FA0-56B4-4152-BC15-FB084E6F23A9}"/>
                </a:ext>
              </a:extLst>
            </p:cNvPr>
            <p:cNvSpPr txBox="1"/>
            <p:nvPr/>
          </p:nvSpPr>
          <p:spPr>
            <a:xfrm>
              <a:off x="884151" y="5911263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ED6AD3C5-11A6-4EB9-B956-C29258B91286}"/>
                </a:ext>
              </a:extLst>
            </p:cNvPr>
            <p:cNvSpPr txBox="1"/>
            <p:nvPr/>
          </p:nvSpPr>
          <p:spPr>
            <a:xfrm>
              <a:off x="947466" y="628059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</a:t>
              </a:r>
            </a:p>
          </p:txBody>
        </p: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B668B3EC-AF0B-4901-A2D7-48FD88178080}"/>
              </a:ext>
            </a:extLst>
          </p:cNvPr>
          <p:cNvGrpSpPr/>
          <p:nvPr/>
        </p:nvGrpSpPr>
        <p:grpSpPr>
          <a:xfrm>
            <a:off x="8316266" y="6174975"/>
            <a:ext cx="489236" cy="738664"/>
            <a:chOff x="1297820" y="5911263"/>
            <a:chExt cx="489236" cy="738664"/>
          </a:xfrm>
        </p:grpSpPr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AA325191-B7BF-42FC-8619-5CC234768655}"/>
                </a:ext>
              </a:extLst>
            </p:cNvPr>
            <p:cNvSpPr txBox="1"/>
            <p:nvPr/>
          </p:nvSpPr>
          <p:spPr>
            <a:xfrm>
              <a:off x="1327847" y="5911263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71E5B53C-F75B-488E-BDAD-42592EEF73DD}"/>
                </a:ext>
              </a:extLst>
            </p:cNvPr>
            <p:cNvSpPr txBox="1"/>
            <p:nvPr/>
          </p:nvSpPr>
          <p:spPr>
            <a:xfrm>
              <a:off x="1297820" y="6280595"/>
              <a:ext cx="489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-10</a:t>
              </a:r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293B0215-296C-4B90-B57B-174FC4C02285}"/>
              </a:ext>
            </a:extLst>
          </p:cNvPr>
          <p:cNvGrpSpPr/>
          <p:nvPr/>
        </p:nvGrpSpPr>
        <p:grpSpPr>
          <a:xfrm>
            <a:off x="7411890" y="6174975"/>
            <a:ext cx="417102" cy="738664"/>
            <a:chOff x="1849568" y="5911263"/>
            <a:chExt cx="417102" cy="738664"/>
          </a:xfrm>
        </p:grpSpPr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C57B23B7-2888-455F-9614-D09D4F9F809F}"/>
                </a:ext>
              </a:extLst>
            </p:cNvPr>
            <p:cNvSpPr txBox="1"/>
            <p:nvPr/>
          </p:nvSpPr>
          <p:spPr>
            <a:xfrm>
              <a:off x="1849568" y="5911263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0FF72AC7-4F27-4A62-99BF-4D332FCEE539}"/>
                </a:ext>
              </a:extLst>
            </p:cNvPr>
            <p:cNvSpPr txBox="1"/>
            <p:nvPr/>
          </p:nvSpPr>
          <p:spPr>
            <a:xfrm>
              <a:off x="1912883" y="628059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A59C0758-B553-45BD-A872-D6ECF84D98ED}"/>
              </a:ext>
            </a:extLst>
          </p:cNvPr>
          <p:cNvGrpSpPr/>
          <p:nvPr/>
        </p:nvGrpSpPr>
        <p:grpSpPr>
          <a:xfrm>
            <a:off x="7817214" y="6174975"/>
            <a:ext cx="453169" cy="730469"/>
            <a:chOff x="2265535" y="5919458"/>
            <a:chExt cx="453169" cy="730469"/>
          </a:xfrm>
        </p:grpSpPr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A7436E0A-A172-490E-B6F5-C32551116D66}"/>
                </a:ext>
              </a:extLst>
            </p:cNvPr>
            <p:cNvSpPr txBox="1"/>
            <p:nvPr/>
          </p:nvSpPr>
          <p:spPr>
            <a:xfrm>
              <a:off x="2301602" y="5919458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B8DAD974-7D3B-49AA-B461-F26FDF5E5304}"/>
                </a:ext>
              </a:extLst>
            </p:cNvPr>
            <p:cNvSpPr txBox="1"/>
            <p:nvPr/>
          </p:nvSpPr>
          <p:spPr>
            <a:xfrm>
              <a:off x="2265535" y="6280595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EC52B07-4BA2-75C9-1B23-7A1A940F6750}"/>
                  </a:ext>
                </a:extLst>
              </p14:cNvPr>
              <p14:cNvContentPartPr/>
              <p14:nvPr/>
            </p14:nvContentPartPr>
            <p14:xfrm>
              <a:off x="8471880" y="6265080"/>
              <a:ext cx="482760" cy="616320"/>
            </p14:xfrm>
          </p:contentPart>
        </mc:Choice>
        <mc:Fallback xmlns:a16="http://schemas.microsoft.com/office/drawing/2014/main" xmlns:a14="http://schemas.microsoft.com/office/drawing/2010/main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EC52B07-4BA2-75C9-1B23-7A1A940F675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62520" y="6255720"/>
                <a:ext cx="501480" cy="63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0772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33" grpId="0"/>
      <p:bldP spid="64" grpId="0"/>
      <p:bldP spid="208" grpId="0"/>
      <p:bldP spid="209" grpId="0"/>
    </p:bldLst>
  </p:timing>
</p:sld>
</file>

<file path=ppt/slides/slide6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4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Today’s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11 – LR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7613173" y="5601678"/>
            <a:ext cx="87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Parsing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9"/>
            <a:ext cx="604859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LL(1) Wrap-up</a:t>
            </a:r>
          </a:p>
          <a:p>
            <a:r>
              <a:rPr lang="en-US" dirty="0"/>
              <a:t>Limitations</a:t>
            </a:r>
          </a:p>
          <a:p>
            <a:pPr marL="0" indent="0">
              <a:buNone/>
            </a:pPr>
            <a:r>
              <a:rPr lang="en-US" b="1" dirty="0"/>
              <a:t>LR Parsers</a:t>
            </a:r>
          </a:p>
          <a:p>
            <a:r>
              <a:rPr lang="en-US" dirty="0"/>
              <a:t>Concept</a:t>
            </a:r>
          </a:p>
          <a:p>
            <a:r>
              <a:rPr lang="en-US" dirty="0"/>
              <a:t>Theory </a:t>
            </a:r>
          </a:p>
          <a:p>
            <a:r>
              <a:rPr lang="en-US" dirty="0"/>
              <a:t>Operation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A13DAA-AC0C-4785-B0A6-C32D5336D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136" y="3451918"/>
            <a:ext cx="1356090" cy="214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046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7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29609" y="1610833"/>
            <a:ext cx="840216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Predictive Parser</a:t>
            </a:r>
            <a:endParaRPr lang="en-US" dirty="0"/>
          </a:p>
          <a:p>
            <a:r>
              <a:rPr lang="en-US" dirty="0"/>
              <a:t>Commits to an entire production based on observed lookahead. For LL(1), predict a production based on 1 token of lookahead</a:t>
            </a:r>
          </a:p>
          <a:p>
            <a:pPr marL="0" indent="0">
              <a:buNone/>
            </a:pPr>
            <a:r>
              <a:rPr lang="en-US" b="1" dirty="0"/>
              <a:t>Implementation</a:t>
            </a:r>
          </a:p>
          <a:p>
            <a:r>
              <a:rPr lang="en-US" dirty="0"/>
              <a:t>Stack and a single </a:t>
            </a:r>
            <a:r>
              <a:rPr lang="en-US" dirty="0" err="1"/>
              <a:t>streamable</a:t>
            </a:r>
            <a:r>
              <a:rPr lang="en-US" dirty="0"/>
              <a:t> token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7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A31E1CB-87AE-4220-9A6C-85E358BDD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Summary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Wrap-Up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505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29609" y="1610833"/>
            <a:ext cx="4774019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Could increase lookahead</a:t>
            </a:r>
          </a:p>
          <a:p>
            <a:pPr lvl="1"/>
            <a:r>
              <a:rPr lang="en-US" dirty="0"/>
              <a:t>Up until the mid 90s, this was considered impractical</a:t>
            </a:r>
          </a:p>
          <a:p>
            <a:pPr marL="0" indent="0">
              <a:buNone/>
            </a:pPr>
            <a:r>
              <a:rPr lang="en-US" b="1" dirty="0"/>
              <a:t>Could add runtime complexity</a:t>
            </a:r>
          </a:p>
          <a:p>
            <a:pPr lvl="1"/>
            <a:r>
              <a:rPr lang="en-US" dirty="0"/>
              <a:t>CYK has us covered there</a:t>
            </a:r>
          </a:p>
          <a:p>
            <a:pPr marL="0" indent="0">
              <a:buNone/>
            </a:pPr>
            <a:r>
              <a:rPr lang="en-US" b="1" dirty="0"/>
              <a:t>Could add memory complexity</a:t>
            </a:r>
          </a:p>
          <a:p>
            <a:pPr lvl="1"/>
            <a:r>
              <a:rPr lang="en-US" dirty="0"/>
              <a:t>i.e. more elaborate parse table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8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A31E1CB-87AE-4220-9A6C-85E358BDD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Many Useful Languages are NOT LL(1)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Wrap-Up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026" name="Picture 2" descr="Seven Steps to Creating a Data Driven Decision Making ...">
            <a:extLst>
              <a:ext uri="{FF2B5EF4-FFF2-40B4-BE49-F238E27FC236}">
                <a16:creationId xmlns:a16="http://schemas.microsoft.com/office/drawing/2014/main" id="{AA22B818-6F5B-42D7-9BDB-78F99B061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628" y="2097609"/>
            <a:ext cx="3810000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900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77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Advantages</a:t>
            </a:r>
          </a:p>
          <a:p>
            <a:pPr lvl="1"/>
            <a:r>
              <a:rPr lang="en-US" dirty="0"/>
              <a:t>Suitable for most programming languages</a:t>
            </a:r>
          </a:p>
          <a:p>
            <a:pPr lvl="1"/>
            <a:r>
              <a:rPr lang="en-US" dirty="0"/>
              <a:t>Runtime: time and space O(n) in the input size</a:t>
            </a:r>
          </a:p>
          <a:p>
            <a:pPr lvl="1"/>
            <a:r>
              <a:rPr lang="en-US" dirty="0"/>
              <a:t>Subsumes corresponding LL parser i.e. LL(1) &lt; LR(1)</a:t>
            </a:r>
          </a:p>
          <a:p>
            <a:pPr lvl="1"/>
            <a:r>
              <a:rPr lang="en-US" dirty="0"/>
              <a:t>LR(1) parsers can recognize any Deterministic CFG</a:t>
            </a:r>
          </a:p>
          <a:p>
            <a:pPr marL="0" indent="0">
              <a:buNone/>
            </a:pPr>
            <a:r>
              <a:rPr lang="en-US" b="1" dirty="0"/>
              <a:t>Disadvantages</a:t>
            </a:r>
          </a:p>
          <a:p>
            <a:pPr lvl="1"/>
            <a:r>
              <a:rPr lang="en-US" dirty="0"/>
              <a:t>More complex parser generation</a:t>
            </a:r>
          </a:p>
          <a:p>
            <a:pPr lvl="1"/>
            <a:r>
              <a:rPr lang="en-US" dirty="0"/>
              <a:t>Larger memory state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A076BF4-8DC6-432E-9C88-B0D6D03A2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LR Parsers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LR Parsers - Concept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D99B470A-B532-4482-B55B-A4419443A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pPr algn="r"/>
            <a:fld id="{E2218D17-624A-4996-8458-E634E28CA05F}" type="slidenum">
              <a:rPr lang="en-US" sz="1200">
                <a:solidFill>
                  <a:schemeClr val="bg1">
                    <a:lumMod val="50000"/>
                  </a:schemeClr>
                </a:solidFill>
              </a:rPr>
              <a:pPr algn="r"/>
              <a:t>9</a:t>
            </a:fld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816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29609" y="1610833"/>
            <a:ext cx="844863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Linear Parser have to commit to their parse tree in a linear scan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10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A31E1CB-87AE-4220-9A6C-85E358BDD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Linear Parsers: Commitment Issues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LR Parsers - Concept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2050" name="Picture 2" descr="Homemade Tattoo Images &amp; Designs">
            <a:extLst>
              <a:ext uri="{FF2B5EF4-FFF2-40B4-BE49-F238E27FC236}">
                <a16:creationId xmlns:a16="http://schemas.microsoft.com/office/drawing/2014/main" id="{77931187-8D89-4012-A955-8247ABF51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035" y="3263968"/>
            <a:ext cx="2017830" cy="2830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0E99A35A-A4D0-445D-B407-4ECAA57E46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9" r="19212" b="22496"/>
          <a:stretch/>
        </p:blipFill>
        <p:spPr bwMode="auto">
          <a:xfrm>
            <a:off x="5810325" y="3263968"/>
            <a:ext cx="2556496" cy="287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Married at First Sight Season 5 Air Date and Spin-Off Confirmed">
            <a:extLst>
              <a:ext uri="{FF2B5EF4-FFF2-40B4-BE49-F238E27FC236}">
                <a16:creationId xmlns:a16="http://schemas.microsoft.com/office/drawing/2014/main" id="{418F4977-B21B-4CB6-B5FC-573AE9CC5C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882"/>
          <a:stretch/>
        </p:blipFill>
        <p:spPr bwMode="auto">
          <a:xfrm>
            <a:off x="830706" y="3263968"/>
            <a:ext cx="1831233" cy="277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EC1FA7E-E99A-4917-AE5E-E7E76DE2EDBD}"/>
              </a:ext>
            </a:extLst>
          </p:cNvPr>
          <p:cNvSpPr txBox="1"/>
          <p:nvPr/>
        </p:nvSpPr>
        <p:spPr>
          <a:xfrm>
            <a:off x="923461" y="2658137"/>
            <a:ext cx="1532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LL(1) Parser: </a:t>
            </a:r>
          </a:p>
          <a:p>
            <a:pPr algn="ctr"/>
            <a:r>
              <a:rPr lang="en-US" dirty="0"/>
              <a:t>commits ASAP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8929BA-9BFC-4DFA-ADEE-8C97961D1FF0}"/>
              </a:ext>
            </a:extLst>
          </p:cNvPr>
          <p:cNvSpPr txBox="1"/>
          <p:nvPr/>
        </p:nvSpPr>
        <p:spPr>
          <a:xfrm>
            <a:off x="2779136" y="2651047"/>
            <a:ext cx="25915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Backtracking Parsers:</a:t>
            </a:r>
          </a:p>
          <a:p>
            <a:pPr algn="ctr"/>
            <a:r>
              <a:rPr lang="en-US" dirty="0"/>
              <a:t>Go back on commitments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A415E-E4A0-4BF0-A4E3-BECA883F742E}"/>
              </a:ext>
            </a:extLst>
          </p:cNvPr>
          <p:cNvSpPr txBox="1"/>
          <p:nvPr/>
        </p:nvSpPr>
        <p:spPr>
          <a:xfrm>
            <a:off x="5984377" y="2643957"/>
            <a:ext cx="20614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LR Parsers:</a:t>
            </a:r>
          </a:p>
          <a:p>
            <a:pPr algn="ctr"/>
            <a:r>
              <a:rPr lang="en-US" dirty="0"/>
              <a:t>Delay commitments</a:t>
            </a:r>
          </a:p>
        </p:txBody>
      </p:sp>
    </p:spTree>
    <p:extLst>
      <p:ext uri="{BB962C8B-B14F-4D97-AF65-F5344CB8AC3E}">
        <p14:creationId xmlns:p14="http://schemas.microsoft.com/office/powerpoint/2010/main" val="3476552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</p:bldLst>
  </p:timing>
</p:sld>
</file>

<file path=ppt/slides/slide11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29608" y="1610833"/>
            <a:ext cx="5561719" cy="2363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Can we choose a production </a:t>
            </a:r>
            <a:r>
              <a:rPr lang="en-US" b="1" i="1" dirty="0"/>
              <a:t>after</a:t>
            </a:r>
            <a:r>
              <a:rPr lang="en-US" b="1" dirty="0"/>
              <a:t> we’ve seen it’s subtree?</a:t>
            </a:r>
          </a:p>
          <a:p>
            <a:r>
              <a:rPr lang="en-US" dirty="0"/>
              <a:t>Yes, if we build the tree </a:t>
            </a:r>
            <a:r>
              <a:rPr lang="en-US" i="1" dirty="0"/>
              <a:t>bottom-up</a:t>
            </a:r>
            <a:r>
              <a:rPr lang="en-US" dirty="0"/>
              <a:t>!</a:t>
            </a:r>
          </a:p>
          <a:p>
            <a:r>
              <a:rPr lang="en-US" dirty="0"/>
              <a:t>What about derivation order?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11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A31E1CB-87AE-4220-9A6C-85E358BDD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Delayed Commitment to a Rule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LR Parsers - Concept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9C76C787-33DB-48F2-8906-D90367A6FFC6}"/>
              </a:ext>
            </a:extLst>
          </p:cNvPr>
          <p:cNvGrpSpPr/>
          <p:nvPr/>
        </p:nvGrpSpPr>
        <p:grpSpPr>
          <a:xfrm>
            <a:off x="6024656" y="4200469"/>
            <a:ext cx="2596539" cy="2610840"/>
            <a:chOff x="6024656" y="4200469"/>
            <a:chExt cx="2596539" cy="2610840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89EA61F-4B5F-442F-9DC0-4028237B4BB1}"/>
                </a:ext>
              </a:extLst>
            </p:cNvPr>
            <p:cNvSpPr/>
            <p:nvPr/>
          </p:nvSpPr>
          <p:spPr>
            <a:xfrm>
              <a:off x="6753451" y="4200469"/>
              <a:ext cx="38100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lang="en-US" dirty="0"/>
                <a:t>E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05906FE-4F6C-42AE-A83E-39111E2D7BE0}"/>
                </a:ext>
              </a:extLst>
            </p:cNvPr>
            <p:cNvSpPr/>
            <p:nvPr/>
          </p:nvSpPr>
          <p:spPr>
            <a:xfrm>
              <a:off x="6076514" y="4889816"/>
              <a:ext cx="38100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lang="en-US" dirty="0"/>
                <a:t>E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861CA46-EEE8-4BE4-BF36-FE77CB73E027}"/>
                </a:ext>
              </a:extLst>
            </p:cNvPr>
            <p:cNvSpPr/>
            <p:nvPr/>
          </p:nvSpPr>
          <p:spPr>
            <a:xfrm>
              <a:off x="6753451" y="4879176"/>
              <a:ext cx="38100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lang="en-US" b="1" dirty="0"/>
                <a:t>+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E17C956-8642-4BBA-BCF2-478BCBD7A5A3}"/>
                </a:ext>
              </a:extLst>
            </p:cNvPr>
            <p:cNvSpPr/>
            <p:nvPr/>
          </p:nvSpPr>
          <p:spPr>
            <a:xfrm>
              <a:off x="7623549" y="4847283"/>
              <a:ext cx="38100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lang="en-US" dirty="0"/>
                <a:t>T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24E6F773-9C0A-4AEC-8A6A-D56B1633FCB5}"/>
                </a:ext>
              </a:extLst>
            </p:cNvPr>
            <p:cNvSpPr/>
            <p:nvPr/>
          </p:nvSpPr>
          <p:spPr>
            <a:xfrm>
              <a:off x="6076514" y="5416124"/>
              <a:ext cx="38100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lang="en-US" dirty="0"/>
                <a:t>T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7CA86EC-EBA3-4BC1-8E5B-4A1EE49C2A8C}"/>
                </a:ext>
              </a:extLst>
            </p:cNvPr>
            <p:cNvSpPr/>
            <p:nvPr/>
          </p:nvSpPr>
          <p:spPr>
            <a:xfrm>
              <a:off x="6076514" y="5931801"/>
              <a:ext cx="38100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lang="en-US" dirty="0"/>
                <a:t>F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F41061FA-EC48-48B5-B2ED-1547FE423681}"/>
                </a:ext>
              </a:extLst>
            </p:cNvPr>
            <p:cNvSpPr/>
            <p:nvPr/>
          </p:nvSpPr>
          <p:spPr>
            <a:xfrm>
              <a:off x="6122593" y="6534310"/>
              <a:ext cx="303021" cy="27699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b="1" dirty="0"/>
                <a:t>id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475267F3-F8F9-4A7E-99F0-7EEEBAC4A871}"/>
                </a:ext>
              </a:extLst>
            </p:cNvPr>
            <p:cNvSpPr/>
            <p:nvPr/>
          </p:nvSpPr>
          <p:spPr>
            <a:xfrm>
              <a:off x="7185841" y="5426755"/>
              <a:ext cx="38100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lang="en-US" dirty="0"/>
                <a:t>T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019C96C0-BAB3-4C2A-B7A6-D5FAF40CDD57}"/>
                </a:ext>
              </a:extLst>
            </p:cNvPr>
            <p:cNvSpPr/>
            <p:nvPr/>
          </p:nvSpPr>
          <p:spPr>
            <a:xfrm>
              <a:off x="7612913" y="5448019"/>
              <a:ext cx="38100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lang="en-US" b="1" dirty="0"/>
                <a:t>*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0B7F77A8-7636-45AA-ACBA-CC1D3F35AF16}"/>
                </a:ext>
              </a:extLst>
            </p:cNvPr>
            <p:cNvSpPr/>
            <p:nvPr/>
          </p:nvSpPr>
          <p:spPr>
            <a:xfrm>
              <a:off x="8135677" y="5394858"/>
              <a:ext cx="38100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lang="en-US" dirty="0"/>
                <a:t>F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0BEB5916-9716-4076-B915-CC923A4D867A}"/>
                </a:ext>
              </a:extLst>
            </p:cNvPr>
            <p:cNvSpPr/>
            <p:nvPr/>
          </p:nvSpPr>
          <p:spPr>
            <a:xfrm>
              <a:off x="8178204" y="5931800"/>
              <a:ext cx="299496" cy="27699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b="1" dirty="0"/>
                <a:t>id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94B8EF6-D36A-40AB-905D-421EFDCF4708}"/>
                </a:ext>
              </a:extLst>
            </p:cNvPr>
            <p:cNvSpPr/>
            <p:nvPr/>
          </p:nvSpPr>
          <p:spPr>
            <a:xfrm>
              <a:off x="7185839" y="5942423"/>
              <a:ext cx="38100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lang="en-US" dirty="0"/>
                <a:t>F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A43431F9-9895-4760-A9EE-2EA81965CFC7}"/>
                </a:ext>
              </a:extLst>
            </p:cNvPr>
            <p:cNvSpPr/>
            <p:nvPr/>
          </p:nvSpPr>
          <p:spPr>
            <a:xfrm>
              <a:off x="7228375" y="6523683"/>
              <a:ext cx="303021" cy="27699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b="1" dirty="0"/>
                <a:t>id</a:t>
              </a:r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8ED63465-ABBB-48B7-BB07-4D1E2A49E2B1}"/>
                </a:ext>
              </a:extLst>
            </p:cNvPr>
            <p:cNvCxnSpPr>
              <a:stCxn id="63" idx="2"/>
              <a:endCxn id="64" idx="0"/>
            </p:cNvCxnSpPr>
            <p:nvPr/>
          </p:nvCxnSpPr>
          <p:spPr>
            <a:xfrm flipH="1">
              <a:off x="6267014" y="4477468"/>
              <a:ext cx="676937" cy="41234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4980ED4F-4AE9-4C23-988A-FBF2E4C0F0C7}"/>
                </a:ext>
              </a:extLst>
            </p:cNvPr>
            <p:cNvCxnSpPr>
              <a:stCxn id="63" idx="2"/>
              <a:endCxn id="65" idx="0"/>
            </p:cNvCxnSpPr>
            <p:nvPr/>
          </p:nvCxnSpPr>
          <p:spPr>
            <a:xfrm>
              <a:off x="6943951" y="4477468"/>
              <a:ext cx="0" cy="40170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30D3845C-02C3-4BC2-8AF0-DC89BFBC2580}"/>
                </a:ext>
              </a:extLst>
            </p:cNvPr>
            <p:cNvCxnSpPr>
              <a:stCxn id="63" idx="2"/>
              <a:endCxn id="66" idx="0"/>
            </p:cNvCxnSpPr>
            <p:nvPr/>
          </p:nvCxnSpPr>
          <p:spPr>
            <a:xfrm>
              <a:off x="6943951" y="4477468"/>
              <a:ext cx="870098" cy="36981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709529C3-24C1-4E86-829C-45FA81ABE80A}"/>
                </a:ext>
              </a:extLst>
            </p:cNvPr>
            <p:cNvCxnSpPr>
              <a:stCxn id="64" idx="2"/>
              <a:endCxn id="67" idx="0"/>
            </p:cNvCxnSpPr>
            <p:nvPr/>
          </p:nvCxnSpPr>
          <p:spPr>
            <a:xfrm>
              <a:off x="6267014" y="5166815"/>
              <a:ext cx="0" cy="24930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4DE6ECEF-0538-4D1B-969E-F9CE723EF840}"/>
                </a:ext>
              </a:extLst>
            </p:cNvPr>
            <p:cNvCxnSpPr>
              <a:stCxn id="67" idx="2"/>
              <a:endCxn id="68" idx="0"/>
            </p:cNvCxnSpPr>
            <p:nvPr/>
          </p:nvCxnSpPr>
          <p:spPr>
            <a:xfrm>
              <a:off x="6267014" y="5693123"/>
              <a:ext cx="0" cy="23867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24F268BA-5C9F-4DE2-BBCD-F78E2C5CE60F}"/>
                </a:ext>
              </a:extLst>
            </p:cNvPr>
            <p:cNvCxnSpPr>
              <a:cxnSpLocks/>
              <a:stCxn id="68" idx="2"/>
              <a:endCxn id="69" idx="0"/>
            </p:cNvCxnSpPr>
            <p:nvPr/>
          </p:nvCxnSpPr>
          <p:spPr>
            <a:xfrm>
              <a:off x="6267014" y="6208800"/>
              <a:ext cx="7090" cy="32551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E7AFA955-EC96-4C2F-BC04-1EB17739DF56}"/>
                </a:ext>
              </a:extLst>
            </p:cNvPr>
            <p:cNvCxnSpPr>
              <a:stCxn id="66" idx="2"/>
              <a:endCxn id="70" idx="0"/>
            </p:cNvCxnSpPr>
            <p:nvPr/>
          </p:nvCxnSpPr>
          <p:spPr>
            <a:xfrm flipH="1">
              <a:off x="7376341" y="5124282"/>
              <a:ext cx="437708" cy="30247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40781B78-E18B-4DDC-9E96-B2C52072B986}"/>
                </a:ext>
              </a:extLst>
            </p:cNvPr>
            <p:cNvCxnSpPr>
              <a:stCxn id="66" idx="2"/>
              <a:endCxn id="71" idx="0"/>
            </p:cNvCxnSpPr>
            <p:nvPr/>
          </p:nvCxnSpPr>
          <p:spPr>
            <a:xfrm flipH="1">
              <a:off x="7803413" y="5124282"/>
              <a:ext cx="10636" cy="32373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5984DF9E-A82E-4D4B-BCEB-482C9948843A}"/>
                </a:ext>
              </a:extLst>
            </p:cNvPr>
            <p:cNvCxnSpPr>
              <a:stCxn id="66" idx="2"/>
              <a:endCxn id="72" idx="0"/>
            </p:cNvCxnSpPr>
            <p:nvPr/>
          </p:nvCxnSpPr>
          <p:spPr>
            <a:xfrm>
              <a:off x="7814049" y="5124282"/>
              <a:ext cx="512128" cy="27057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925639AE-511A-4330-A84F-DA8B04E0D455}"/>
                </a:ext>
              </a:extLst>
            </p:cNvPr>
            <p:cNvCxnSpPr>
              <a:stCxn id="70" idx="2"/>
              <a:endCxn id="74" idx="0"/>
            </p:cNvCxnSpPr>
            <p:nvPr/>
          </p:nvCxnSpPr>
          <p:spPr>
            <a:xfrm flipH="1">
              <a:off x="7376339" y="5703754"/>
              <a:ext cx="2" cy="23866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D6CE8758-7037-44E8-B937-D4D91857E1FE}"/>
                </a:ext>
              </a:extLst>
            </p:cNvPr>
            <p:cNvCxnSpPr>
              <a:cxnSpLocks/>
              <a:stCxn id="74" idx="2"/>
              <a:endCxn id="75" idx="0"/>
            </p:cNvCxnSpPr>
            <p:nvPr/>
          </p:nvCxnSpPr>
          <p:spPr>
            <a:xfrm>
              <a:off x="7376339" y="6219422"/>
              <a:ext cx="3547" cy="30426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0A4CFBF6-0398-4004-9D9D-1938D9028CD1}"/>
                </a:ext>
              </a:extLst>
            </p:cNvPr>
            <p:cNvCxnSpPr>
              <a:cxnSpLocks/>
              <a:stCxn id="72" idx="2"/>
              <a:endCxn id="73" idx="0"/>
            </p:cNvCxnSpPr>
            <p:nvPr/>
          </p:nvCxnSpPr>
          <p:spPr>
            <a:xfrm>
              <a:off x="8326177" y="5671857"/>
              <a:ext cx="1775" cy="25994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4219040C-58AA-46EC-A2CE-CC076A059C77}"/>
                </a:ext>
              </a:extLst>
            </p:cNvPr>
            <p:cNvGrpSpPr/>
            <p:nvPr/>
          </p:nvGrpSpPr>
          <p:grpSpPr>
            <a:xfrm>
              <a:off x="6039689" y="6161442"/>
              <a:ext cx="486030" cy="369332"/>
              <a:chOff x="7297477" y="2398948"/>
              <a:chExt cx="486030" cy="369332"/>
            </a:xfrm>
          </p:grpSpPr>
          <p:sp>
            <p:nvSpPr>
              <p:cNvPr id="115" name="Cloud 114">
                <a:extLst>
                  <a:ext uri="{FF2B5EF4-FFF2-40B4-BE49-F238E27FC236}">
                    <a16:creationId xmlns:a16="http://schemas.microsoft.com/office/drawing/2014/main" id="{F2E9E919-2BBB-4896-AF89-77B4F990EF6E}"/>
                  </a:ext>
                </a:extLst>
              </p:cNvPr>
              <p:cNvSpPr/>
              <p:nvPr/>
            </p:nvSpPr>
            <p:spPr>
              <a:xfrm>
                <a:off x="7318735" y="2427767"/>
                <a:ext cx="381000" cy="276999"/>
              </a:xfrm>
              <a:prstGeom prst="cloud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CC5A198E-6AD8-4CC2-828C-C29D2161418A}"/>
                  </a:ext>
                </a:extLst>
              </p:cNvPr>
              <p:cNvSpPr txBox="1"/>
              <p:nvPr/>
            </p:nvSpPr>
            <p:spPr>
              <a:xfrm>
                <a:off x="7297477" y="2398948"/>
                <a:ext cx="4860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8</a:t>
                </a:r>
                <a:r>
                  <a:rPr lang="en-US" baseline="30000" dirty="0"/>
                  <a:t>th</a:t>
                </a:r>
                <a:r>
                  <a:rPr lang="en-US" dirty="0"/>
                  <a:t> </a:t>
                </a:r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9F4D9880-DA5B-4741-9462-28AABB34D040}"/>
                </a:ext>
              </a:extLst>
            </p:cNvPr>
            <p:cNvGrpSpPr/>
            <p:nvPr/>
          </p:nvGrpSpPr>
          <p:grpSpPr>
            <a:xfrm>
              <a:off x="6745973" y="4464717"/>
              <a:ext cx="465064" cy="369332"/>
              <a:chOff x="7297477" y="2377682"/>
              <a:chExt cx="465064" cy="369332"/>
            </a:xfrm>
          </p:grpSpPr>
          <p:sp>
            <p:nvSpPr>
              <p:cNvPr id="118" name="Cloud 117">
                <a:extLst>
                  <a:ext uri="{FF2B5EF4-FFF2-40B4-BE49-F238E27FC236}">
                    <a16:creationId xmlns:a16="http://schemas.microsoft.com/office/drawing/2014/main" id="{A4328CEC-E3EE-437F-900E-2B08216CE34A}"/>
                  </a:ext>
                </a:extLst>
              </p:cNvPr>
              <p:cNvSpPr/>
              <p:nvPr/>
            </p:nvSpPr>
            <p:spPr>
              <a:xfrm>
                <a:off x="7318735" y="2427767"/>
                <a:ext cx="381000" cy="276999"/>
              </a:xfrm>
              <a:prstGeom prst="cloud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3B6F95CB-7976-4C7B-A7B6-B617D956D868}"/>
                  </a:ext>
                </a:extLst>
              </p:cNvPr>
              <p:cNvSpPr txBox="1"/>
              <p:nvPr/>
            </p:nvSpPr>
            <p:spPr>
              <a:xfrm>
                <a:off x="7297477" y="2377682"/>
                <a:ext cx="4650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1</a:t>
                </a:r>
                <a:r>
                  <a:rPr lang="en-US" baseline="30000" dirty="0"/>
                  <a:t>st</a:t>
                </a:r>
                <a:r>
                  <a:rPr lang="en-US" dirty="0"/>
                  <a:t> </a:t>
                </a:r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FE614B19-47B2-494A-B5DF-F2E9BFEA1BD1}"/>
                </a:ext>
              </a:extLst>
            </p:cNvPr>
            <p:cNvGrpSpPr/>
            <p:nvPr/>
          </p:nvGrpSpPr>
          <p:grpSpPr>
            <a:xfrm>
              <a:off x="7607979" y="5117859"/>
              <a:ext cx="514885" cy="369332"/>
              <a:chOff x="7297477" y="2398948"/>
              <a:chExt cx="514885" cy="369332"/>
            </a:xfrm>
          </p:grpSpPr>
          <p:sp>
            <p:nvSpPr>
              <p:cNvPr id="122" name="Cloud 121">
                <a:extLst>
                  <a:ext uri="{FF2B5EF4-FFF2-40B4-BE49-F238E27FC236}">
                    <a16:creationId xmlns:a16="http://schemas.microsoft.com/office/drawing/2014/main" id="{7C5EE60D-D6CA-4D0D-AF06-B4B4651919E2}"/>
                  </a:ext>
                </a:extLst>
              </p:cNvPr>
              <p:cNvSpPr/>
              <p:nvPr/>
            </p:nvSpPr>
            <p:spPr>
              <a:xfrm>
                <a:off x="7318735" y="2427767"/>
                <a:ext cx="381000" cy="276999"/>
              </a:xfrm>
              <a:prstGeom prst="cloud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69CB2B05-63A4-4574-A26B-8E156E720086}"/>
                  </a:ext>
                </a:extLst>
              </p:cNvPr>
              <p:cNvSpPr txBox="1"/>
              <p:nvPr/>
            </p:nvSpPr>
            <p:spPr>
              <a:xfrm>
                <a:off x="7297477" y="2398948"/>
                <a:ext cx="5148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2</a:t>
                </a:r>
                <a:r>
                  <a:rPr lang="en-US" baseline="30000" dirty="0"/>
                  <a:t>nd</a:t>
                </a:r>
                <a:r>
                  <a:rPr lang="en-US" dirty="0"/>
                  <a:t> </a:t>
                </a: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6E17D4F0-CB5C-48AF-9B3B-44A26BF9AC4F}"/>
                </a:ext>
              </a:extLst>
            </p:cNvPr>
            <p:cNvGrpSpPr/>
            <p:nvPr/>
          </p:nvGrpSpPr>
          <p:grpSpPr>
            <a:xfrm>
              <a:off x="8135677" y="5579524"/>
              <a:ext cx="485518" cy="369332"/>
              <a:chOff x="7297477" y="2377682"/>
              <a:chExt cx="485518" cy="369332"/>
            </a:xfrm>
          </p:grpSpPr>
          <p:sp>
            <p:nvSpPr>
              <p:cNvPr id="125" name="Cloud 124">
                <a:extLst>
                  <a:ext uri="{FF2B5EF4-FFF2-40B4-BE49-F238E27FC236}">
                    <a16:creationId xmlns:a16="http://schemas.microsoft.com/office/drawing/2014/main" id="{A9C085D2-31BC-4770-ABB7-2F2170EA950D}"/>
                  </a:ext>
                </a:extLst>
              </p:cNvPr>
              <p:cNvSpPr/>
              <p:nvPr/>
            </p:nvSpPr>
            <p:spPr>
              <a:xfrm>
                <a:off x="7318735" y="2427767"/>
                <a:ext cx="381000" cy="276999"/>
              </a:xfrm>
              <a:prstGeom prst="cloud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27DA1A63-DE63-4750-A6BC-9A6F75E873F2}"/>
                  </a:ext>
                </a:extLst>
              </p:cNvPr>
              <p:cNvSpPr txBox="1"/>
              <p:nvPr/>
            </p:nvSpPr>
            <p:spPr>
              <a:xfrm>
                <a:off x="7297477" y="2377682"/>
                <a:ext cx="4855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3</a:t>
                </a:r>
                <a:r>
                  <a:rPr lang="en-US" baseline="30000" dirty="0"/>
                  <a:t>rd</a:t>
                </a:r>
                <a:r>
                  <a:rPr lang="en-US" dirty="0"/>
                  <a:t> </a:t>
                </a:r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90F3159C-5D93-495B-8DBA-1C9BDC5B6F21}"/>
                </a:ext>
              </a:extLst>
            </p:cNvPr>
            <p:cNvGrpSpPr/>
            <p:nvPr/>
          </p:nvGrpSpPr>
          <p:grpSpPr>
            <a:xfrm>
              <a:off x="7146577" y="5604998"/>
              <a:ext cx="486030" cy="369332"/>
              <a:chOff x="7297477" y="2377682"/>
              <a:chExt cx="486030" cy="369332"/>
            </a:xfrm>
          </p:grpSpPr>
          <p:sp>
            <p:nvSpPr>
              <p:cNvPr id="128" name="Cloud 127">
                <a:extLst>
                  <a:ext uri="{FF2B5EF4-FFF2-40B4-BE49-F238E27FC236}">
                    <a16:creationId xmlns:a16="http://schemas.microsoft.com/office/drawing/2014/main" id="{EB77B140-6C35-4521-BF3A-F47A7F5D927E}"/>
                  </a:ext>
                </a:extLst>
              </p:cNvPr>
              <p:cNvSpPr/>
              <p:nvPr/>
            </p:nvSpPr>
            <p:spPr>
              <a:xfrm>
                <a:off x="7318735" y="2427767"/>
                <a:ext cx="381000" cy="276999"/>
              </a:xfrm>
              <a:prstGeom prst="cloud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1CAFC715-3D4C-4338-93C6-3778E59A17C8}"/>
                  </a:ext>
                </a:extLst>
              </p:cNvPr>
              <p:cNvSpPr txBox="1"/>
              <p:nvPr/>
            </p:nvSpPr>
            <p:spPr>
              <a:xfrm>
                <a:off x="7297477" y="2377682"/>
                <a:ext cx="4860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4</a:t>
                </a:r>
                <a:r>
                  <a:rPr lang="en-US" baseline="30000" dirty="0"/>
                  <a:t>th</a:t>
                </a:r>
                <a:r>
                  <a:rPr lang="en-US" dirty="0"/>
                  <a:t> </a:t>
                </a:r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E68111E2-5847-4F7C-9B30-F923B41DF432}"/>
                </a:ext>
              </a:extLst>
            </p:cNvPr>
            <p:cNvGrpSpPr/>
            <p:nvPr/>
          </p:nvGrpSpPr>
          <p:grpSpPr>
            <a:xfrm>
              <a:off x="7169979" y="6127099"/>
              <a:ext cx="486030" cy="369332"/>
              <a:chOff x="7297477" y="2398948"/>
              <a:chExt cx="486030" cy="369332"/>
            </a:xfrm>
          </p:grpSpPr>
          <p:sp>
            <p:nvSpPr>
              <p:cNvPr id="131" name="Cloud 130">
                <a:extLst>
                  <a:ext uri="{FF2B5EF4-FFF2-40B4-BE49-F238E27FC236}">
                    <a16:creationId xmlns:a16="http://schemas.microsoft.com/office/drawing/2014/main" id="{091124D4-9FD6-4321-B3E3-814838C39D19}"/>
                  </a:ext>
                </a:extLst>
              </p:cNvPr>
              <p:cNvSpPr/>
              <p:nvPr/>
            </p:nvSpPr>
            <p:spPr>
              <a:xfrm>
                <a:off x="7318735" y="2427767"/>
                <a:ext cx="381000" cy="276999"/>
              </a:xfrm>
              <a:prstGeom prst="cloud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4C62252D-7142-4804-B182-FA14250E2547}"/>
                  </a:ext>
                </a:extLst>
              </p:cNvPr>
              <p:cNvSpPr txBox="1"/>
              <p:nvPr/>
            </p:nvSpPr>
            <p:spPr>
              <a:xfrm>
                <a:off x="7297477" y="2398948"/>
                <a:ext cx="4860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5</a:t>
                </a:r>
                <a:r>
                  <a:rPr lang="en-US" baseline="30000" dirty="0"/>
                  <a:t>th</a:t>
                </a:r>
                <a:r>
                  <a:rPr lang="en-US" dirty="0"/>
                  <a:t> </a:t>
                </a:r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08733541-EE8A-47F1-86C6-EA020DF54DF1}"/>
                </a:ext>
              </a:extLst>
            </p:cNvPr>
            <p:cNvGrpSpPr/>
            <p:nvPr/>
          </p:nvGrpSpPr>
          <p:grpSpPr>
            <a:xfrm>
              <a:off x="6024656" y="5119918"/>
              <a:ext cx="486030" cy="369332"/>
              <a:chOff x="7297477" y="2398948"/>
              <a:chExt cx="486030" cy="369332"/>
            </a:xfrm>
          </p:grpSpPr>
          <p:sp>
            <p:nvSpPr>
              <p:cNvPr id="134" name="Cloud 133">
                <a:extLst>
                  <a:ext uri="{FF2B5EF4-FFF2-40B4-BE49-F238E27FC236}">
                    <a16:creationId xmlns:a16="http://schemas.microsoft.com/office/drawing/2014/main" id="{4DDF6516-06DC-4775-B627-33BD2F875282}"/>
                  </a:ext>
                </a:extLst>
              </p:cNvPr>
              <p:cNvSpPr/>
              <p:nvPr/>
            </p:nvSpPr>
            <p:spPr>
              <a:xfrm>
                <a:off x="7318735" y="2427767"/>
                <a:ext cx="381000" cy="276999"/>
              </a:xfrm>
              <a:prstGeom prst="cloud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D68DB78E-093D-4BE6-BF2F-BC71F742BB02}"/>
                  </a:ext>
                </a:extLst>
              </p:cNvPr>
              <p:cNvSpPr txBox="1"/>
              <p:nvPr/>
            </p:nvSpPr>
            <p:spPr>
              <a:xfrm>
                <a:off x="7297477" y="2398948"/>
                <a:ext cx="4860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6</a:t>
                </a:r>
                <a:r>
                  <a:rPr lang="en-US" baseline="30000" dirty="0"/>
                  <a:t>th</a:t>
                </a:r>
                <a:r>
                  <a:rPr lang="en-US" dirty="0"/>
                  <a:t> </a:t>
                </a:r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83ECE5EC-09EC-41FD-8FB0-27626FDA5BDF}"/>
                </a:ext>
              </a:extLst>
            </p:cNvPr>
            <p:cNvGrpSpPr/>
            <p:nvPr/>
          </p:nvGrpSpPr>
          <p:grpSpPr>
            <a:xfrm>
              <a:off x="6048849" y="5660255"/>
              <a:ext cx="486030" cy="369332"/>
              <a:chOff x="7297477" y="2398948"/>
              <a:chExt cx="486030" cy="369332"/>
            </a:xfrm>
          </p:grpSpPr>
          <p:sp>
            <p:nvSpPr>
              <p:cNvPr id="137" name="Cloud 136">
                <a:extLst>
                  <a:ext uri="{FF2B5EF4-FFF2-40B4-BE49-F238E27FC236}">
                    <a16:creationId xmlns:a16="http://schemas.microsoft.com/office/drawing/2014/main" id="{0DD1C21F-9FCF-4A0B-9D92-BDD04EE9C5F5}"/>
                  </a:ext>
                </a:extLst>
              </p:cNvPr>
              <p:cNvSpPr/>
              <p:nvPr/>
            </p:nvSpPr>
            <p:spPr>
              <a:xfrm>
                <a:off x="7318735" y="2427767"/>
                <a:ext cx="381000" cy="276999"/>
              </a:xfrm>
              <a:prstGeom prst="cloud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0E994738-84AB-4BF2-A619-63319F065184}"/>
                  </a:ext>
                </a:extLst>
              </p:cNvPr>
              <p:cNvSpPr txBox="1"/>
              <p:nvPr/>
            </p:nvSpPr>
            <p:spPr>
              <a:xfrm>
                <a:off x="7297477" y="2398948"/>
                <a:ext cx="4860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7</a:t>
                </a:r>
                <a:r>
                  <a:rPr lang="en-US" baseline="30000" dirty="0"/>
                  <a:t>th</a:t>
                </a:r>
                <a:r>
                  <a:rPr lang="en-US" dirty="0"/>
                  <a:t> </a:t>
                </a:r>
              </a:p>
            </p:txBody>
          </p:sp>
        </p:grp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247FE400-52AB-4A56-A3D2-2D075D6130F3}"/>
              </a:ext>
            </a:extLst>
          </p:cNvPr>
          <p:cNvSpPr txBox="1"/>
          <p:nvPr/>
        </p:nvSpPr>
        <p:spPr>
          <a:xfrm>
            <a:off x="-12279" y="3977081"/>
            <a:ext cx="2082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Leftmost Derivation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77E5EFE1-7289-4C3E-9B31-BD92517845A9}"/>
              </a:ext>
            </a:extLst>
          </p:cNvPr>
          <p:cNvSpPr txBox="1"/>
          <p:nvPr/>
        </p:nvSpPr>
        <p:spPr>
          <a:xfrm>
            <a:off x="4398054" y="3947566"/>
            <a:ext cx="2213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Rightmost Derivation</a:t>
            </a:r>
          </a:p>
        </p:txBody>
      </p: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3D10A5E2-00A3-4D63-BAE9-37B0C57768F1}"/>
              </a:ext>
            </a:extLst>
          </p:cNvPr>
          <p:cNvSpPr/>
          <p:nvPr/>
        </p:nvSpPr>
        <p:spPr>
          <a:xfrm rot="20212110">
            <a:off x="3888046" y="3707206"/>
            <a:ext cx="933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rgbClr val="7030A0"/>
                </a:solidFill>
              </a:rPr>
              <a:t>Reverse</a:t>
            </a:r>
          </a:p>
        </p:txBody>
      </p:sp>
      <p:grpSp>
        <p:nvGrpSpPr>
          <p:cNvPr id="1028" name="Group 1027">
            <a:extLst>
              <a:ext uri="{FF2B5EF4-FFF2-40B4-BE49-F238E27FC236}">
                <a16:creationId xmlns:a16="http://schemas.microsoft.com/office/drawing/2014/main" id="{7B0B958F-B137-42EF-8E19-D730AE92E189}"/>
              </a:ext>
            </a:extLst>
          </p:cNvPr>
          <p:cNvGrpSpPr/>
          <p:nvPr/>
        </p:nvGrpSpPr>
        <p:grpSpPr>
          <a:xfrm>
            <a:off x="5719053" y="4276439"/>
            <a:ext cx="2612880" cy="2112350"/>
            <a:chOff x="5719053" y="4276439"/>
            <a:chExt cx="2612880" cy="2112350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F1377E1-4CA7-42F8-858B-F61A12E08CB6}"/>
                </a:ext>
              </a:extLst>
            </p:cNvPr>
            <p:cNvSpPr txBox="1"/>
            <p:nvPr/>
          </p:nvSpPr>
          <p:spPr>
            <a:xfrm>
              <a:off x="5719053" y="6019457"/>
              <a:ext cx="4650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</a:rPr>
                <a:t>1</a:t>
              </a:r>
              <a:r>
                <a:rPr lang="en-US" b="1" baseline="30000" dirty="0">
                  <a:solidFill>
                    <a:srgbClr val="7030A0"/>
                  </a:solidFill>
                </a:rPr>
                <a:t>st</a:t>
              </a:r>
              <a:r>
                <a:rPr lang="en-US" b="1" dirty="0">
                  <a:solidFill>
                    <a:srgbClr val="7030A0"/>
                  </a:solidFill>
                </a:rPr>
                <a:t> 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291BADFF-6FCF-4088-B8B2-27379003B703}"/>
                </a:ext>
              </a:extLst>
            </p:cNvPr>
            <p:cNvSpPr txBox="1"/>
            <p:nvPr/>
          </p:nvSpPr>
          <p:spPr>
            <a:xfrm>
              <a:off x="5776449" y="5491540"/>
              <a:ext cx="5212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</a:rPr>
                <a:t>2</a:t>
              </a:r>
              <a:r>
                <a:rPr lang="en-US" b="1" baseline="30000" dirty="0">
                  <a:solidFill>
                    <a:srgbClr val="7030A0"/>
                  </a:solidFill>
                </a:rPr>
                <a:t>nd</a:t>
              </a:r>
              <a:r>
                <a:rPr lang="en-US" b="1" dirty="0">
                  <a:solidFill>
                    <a:srgbClr val="7030A0"/>
                  </a:solidFill>
                </a:rPr>
                <a:t> 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FFBE2EC0-E8F8-4A88-8207-EE21701976C8}"/>
                </a:ext>
              </a:extLst>
            </p:cNvPr>
            <p:cNvSpPr txBox="1"/>
            <p:nvPr/>
          </p:nvSpPr>
          <p:spPr>
            <a:xfrm>
              <a:off x="5801946" y="4910458"/>
              <a:ext cx="4905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</a:rPr>
                <a:t>3</a:t>
              </a:r>
              <a:r>
                <a:rPr lang="en-US" b="1" baseline="30000" dirty="0">
                  <a:solidFill>
                    <a:srgbClr val="7030A0"/>
                  </a:solidFill>
                </a:rPr>
                <a:t>rd</a:t>
              </a:r>
              <a:r>
                <a:rPr lang="en-US" b="1" dirty="0">
                  <a:solidFill>
                    <a:srgbClr val="7030A0"/>
                  </a:solidFill>
                </a:rPr>
                <a:t> 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4A992A74-D61D-442A-8D88-DA0696FFC345}"/>
                </a:ext>
              </a:extLst>
            </p:cNvPr>
            <p:cNvSpPr txBox="1"/>
            <p:nvPr/>
          </p:nvSpPr>
          <p:spPr>
            <a:xfrm>
              <a:off x="6921805" y="5963029"/>
              <a:ext cx="4908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</a:rPr>
                <a:t>4</a:t>
              </a:r>
              <a:r>
                <a:rPr lang="en-US" b="1" baseline="30000" dirty="0">
                  <a:solidFill>
                    <a:srgbClr val="7030A0"/>
                  </a:solidFill>
                </a:rPr>
                <a:t>th</a:t>
              </a:r>
              <a:r>
                <a:rPr lang="en-US" b="1" dirty="0">
                  <a:solidFill>
                    <a:srgbClr val="7030A0"/>
                  </a:solidFill>
                </a:rPr>
                <a:t> 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9B2E5007-25AE-45F9-987A-D74AA8C04A96}"/>
                </a:ext>
              </a:extLst>
            </p:cNvPr>
            <p:cNvSpPr txBox="1"/>
            <p:nvPr/>
          </p:nvSpPr>
          <p:spPr>
            <a:xfrm>
              <a:off x="6913618" y="5459328"/>
              <a:ext cx="4908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</a:rPr>
                <a:t>5</a:t>
              </a:r>
              <a:r>
                <a:rPr lang="en-US" b="1" baseline="30000" dirty="0">
                  <a:solidFill>
                    <a:srgbClr val="7030A0"/>
                  </a:solidFill>
                </a:rPr>
                <a:t>th</a:t>
              </a:r>
              <a:r>
                <a:rPr lang="en-US" b="1" dirty="0">
                  <a:solidFill>
                    <a:srgbClr val="7030A0"/>
                  </a:solidFill>
                </a:rPr>
                <a:t> 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58472E58-1DCC-4773-B818-AA14BCB23FFF}"/>
                </a:ext>
              </a:extLst>
            </p:cNvPr>
            <p:cNvSpPr txBox="1"/>
            <p:nvPr/>
          </p:nvSpPr>
          <p:spPr>
            <a:xfrm>
              <a:off x="7841093" y="5489672"/>
              <a:ext cx="4908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</a:rPr>
                <a:t>6</a:t>
              </a:r>
              <a:r>
                <a:rPr lang="en-US" b="1" baseline="30000" dirty="0">
                  <a:solidFill>
                    <a:srgbClr val="7030A0"/>
                  </a:solidFill>
                </a:rPr>
                <a:t>th</a:t>
              </a:r>
              <a:r>
                <a:rPr lang="en-US" b="1" dirty="0">
                  <a:solidFill>
                    <a:srgbClr val="7030A0"/>
                  </a:solidFill>
                </a:rPr>
                <a:t> 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B3E0C868-CA4C-4D2E-B353-D85FFBDE1586}"/>
                </a:ext>
              </a:extLst>
            </p:cNvPr>
            <p:cNvSpPr txBox="1"/>
            <p:nvPr/>
          </p:nvSpPr>
          <p:spPr>
            <a:xfrm>
              <a:off x="7355537" y="4929693"/>
              <a:ext cx="4908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</a:rPr>
                <a:t>7</a:t>
              </a:r>
              <a:r>
                <a:rPr lang="en-US" b="1" baseline="30000" dirty="0">
                  <a:solidFill>
                    <a:srgbClr val="7030A0"/>
                  </a:solidFill>
                </a:rPr>
                <a:t>th</a:t>
              </a:r>
              <a:r>
                <a:rPr lang="en-US" b="1" dirty="0">
                  <a:solidFill>
                    <a:srgbClr val="7030A0"/>
                  </a:solidFill>
                </a:rPr>
                <a:t> 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EBA0D573-8E60-43C1-82E8-AEE829D3EC83}"/>
                </a:ext>
              </a:extLst>
            </p:cNvPr>
            <p:cNvSpPr txBox="1"/>
            <p:nvPr/>
          </p:nvSpPr>
          <p:spPr>
            <a:xfrm>
              <a:off x="6487207" y="4276439"/>
              <a:ext cx="4908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</a:rPr>
                <a:t>8</a:t>
              </a:r>
              <a:r>
                <a:rPr lang="en-US" b="1" baseline="30000" dirty="0">
                  <a:solidFill>
                    <a:srgbClr val="7030A0"/>
                  </a:solidFill>
                </a:rPr>
                <a:t>th</a:t>
              </a:r>
              <a:r>
                <a:rPr lang="en-US" b="1" dirty="0">
                  <a:solidFill>
                    <a:srgbClr val="7030A0"/>
                  </a:solidFill>
                </a:rPr>
                <a:t> </a:t>
              </a:r>
            </a:p>
          </p:txBody>
        </p:sp>
      </p:grpSp>
      <p:sp>
        <p:nvSpPr>
          <p:cNvPr id="152" name="Rectangle 151">
            <a:extLst>
              <a:ext uri="{FF2B5EF4-FFF2-40B4-BE49-F238E27FC236}">
                <a16:creationId xmlns:a16="http://schemas.microsoft.com/office/drawing/2014/main" id="{FA79AF31-D54F-4DBF-A50D-4814F22B1E84}"/>
              </a:ext>
            </a:extLst>
          </p:cNvPr>
          <p:cNvSpPr/>
          <p:nvPr/>
        </p:nvSpPr>
        <p:spPr>
          <a:xfrm>
            <a:off x="2163722" y="4150847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593C653-F1E6-4C38-A60F-CFF79B9F8239}"/>
              </a:ext>
            </a:extLst>
          </p:cNvPr>
          <p:cNvSpPr/>
          <p:nvPr/>
        </p:nvSpPr>
        <p:spPr>
          <a:xfrm>
            <a:off x="1412354" y="4765762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8F1DBC84-10A0-4AD1-81E1-704857C8CA32}"/>
              </a:ext>
            </a:extLst>
          </p:cNvPr>
          <p:cNvSpPr/>
          <p:nvPr/>
        </p:nvSpPr>
        <p:spPr>
          <a:xfrm>
            <a:off x="2163722" y="4787019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b="1" dirty="0"/>
              <a:t>+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38CE34EC-0E13-4B60-A34D-B925C078688E}"/>
              </a:ext>
            </a:extLst>
          </p:cNvPr>
          <p:cNvSpPr/>
          <p:nvPr/>
        </p:nvSpPr>
        <p:spPr>
          <a:xfrm>
            <a:off x="3033820" y="4765762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T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3302F523-3A6C-4033-8590-651621F78874}"/>
              </a:ext>
            </a:extLst>
          </p:cNvPr>
          <p:cNvSpPr/>
          <p:nvPr/>
        </p:nvSpPr>
        <p:spPr>
          <a:xfrm>
            <a:off x="1412354" y="5430297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T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CF06429B-73B5-4B8E-9FBB-5C8034B9A331}"/>
              </a:ext>
            </a:extLst>
          </p:cNvPr>
          <p:cNvSpPr/>
          <p:nvPr/>
        </p:nvSpPr>
        <p:spPr>
          <a:xfrm>
            <a:off x="1412354" y="5945974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65E14CA4-CF5A-419D-8B7B-B318FE87D3B2}"/>
              </a:ext>
            </a:extLst>
          </p:cNvPr>
          <p:cNvSpPr/>
          <p:nvPr/>
        </p:nvSpPr>
        <p:spPr>
          <a:xfrm>
            <a:off x="1458433" y="6548483"/>
            <a:ext cx="303021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b="1" dirty="0"/>
              <a:t>id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47AC9C05-C051-489C-A3BB-3FDB16EE27E8}"/>
              </a:ext>
            </a:extLst>
          </p:cNvPr>
          <p:cNvSpPr/>
          <p:nvPr/>
        </p:nvSpPr>
        <p:spPr>
          <a:xfrm>
            <a:off x="2596112" y="5494093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T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47112E5A-BA7D-418E-A78F-9C77EA08A8C6}"/>
              </a:ext>
            </a:extLst>
          </p:cNvPr>
          <p:cNvSpPr/>
          <p:nvPr/>
        </p:nvSpPr>
        <p:spPr>
          <a:xfrm>
            <a:off x="3023184" y="5515357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b="1" dirty="0"/>
              <a:t>*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A376FFE5-8401-4187-807C-C1758D31A999}"/>
              </a:ext>
            </a:extLst>
          </p:cNvPr>
          <p:cNvSpPr/>
          <p:nvPr/>
        </p:nvSpPr>
        <p:spPr>
          <a:xfrm>
            <a:off x="3545948" y="5462196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31962E29-FE6E-4348-BAAB-8E944DBF6D14}"/>
              </a:ext>
            </a:extLst>
          </p:cNvPr>
          <p:cNvSpPr/>
          <p:nvPr/>
        </p:nvSpPr>
        <p:spPr>
          <a:xfrm>
            <a:off x="3588475" y="6073569"/>
            <a:ext cx="299496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b="1" dirty="0"/>
              <a:t>id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A7B622E4-84B4-44D7-A628-464C8E84DFCC}"/>
              </a:ext>
            </a:extLst>
          </p:cNvPr>
          <p:cNvSpPr/>
          <p:nvPr/>
        </p:nvSpPr>
        <p:spPr>
          <a:xfrm>
            <a:off x="2596110" y="6009761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57E1AA80-7329-4037-9375-A8DF0DC43264}"/>
              </a:ext>
            </a:extLst>
          </p:cNvPr>
          <p:cNvSpPr/>
          <p:nvPr/>
        </p:nvSpPr>
        <p:spPr>
          <a:xfrm>
            <a:off x="2638646" y="6591021"/>
            <a:ext cx="303021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b="1" dirty="0"/>
              <a:t>id</a:t>
            </a:r>
          </a:p>
        </p:txBody>
      </p: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BC89EB09-B4B2-411F-89B2-3FAF5D4EC382}"/>
              </a:ext>
            </a:extLst>
          </p:cNvPr>
          <p:cNvCxnSpPr>
            <a:stCxn id="152" idx="2"/>
            <a:endCxn id="153" idx="0"/>
          </p:cNvCxnSpPr>
          <p:nvPr/>
        </p:nvCxnSpPr>
        <p:spPr>
          <a:xfrm flipH="1">
            <a:off x="1602854" y="4427846"/>
            <a:ext cx="751368" cy="3379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BCAAD8D9-CE6E-40DB-9151-1C76E012D5C9}"/>
              </a:ext>
            </a:extLst>
          </p:cNvPr>
          <p:cNvCxnSpPr>
            <a:stCxn id="152" idx="2"/>
            <a:endCxn id="154" idx="0"/>
          </p:cNvCxnSpPr>
          <p:nvPr/>
        </p:nvCxnSpPr>
        <p:spPr>
          <a:xfrm>
            <a:off x="2354222" y="4427846"/>
            <a:ext cx="0" cy="3591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3B49C044-D8EF-4960-AEE7-B633D1873C4C}"/>
              </a:ext>
            </a:extLst>
          </p:cNvPr>
          <p:cNvCxnSpPr>
            <a:stCxn id="152" idx="2"/>
            <a:endCxn id="155" idx="0"/>
          </p:cNvCxnSpPr>
          <p:nvPr/>
        </p:nvCxnSpPr>
        <p:spPr>
          <a:xfrm>
            <a:off x="2354222" y="4427846"/>
            <a:ext cx="870098" cy="3379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B2465A13-BADA-410A-A6C8-836CB7E10E89}"/>
              </a:ext>
            </a:extLst>
          </p:cNvPr>
          <p:cNvCxnSpPr>
            <a:stCxn id="153" idx="2"/>
            <a:endCxn id="156" idx="0"/>
          </p:cNvCxnSpPr>
          <p:nvPr/>
        </p:nvCxnSpPr>
        <p:spPr>
          <a:xfrm>
            <a:off x="1602854" y="5042761"/>
            <a:ext cx="0" cy="3875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E7A4F4E9-86D1-420E-A43E-42E30EDFFDA8}"/>
              </a:ext>
            </a:extLst>
          </p:cNvPr>
          <p:cNvCxnSpPr>
            <a:stCxn id="156" idx="2"/>
            <a:endCxn id="157" idx="0"/>
          </p:cNvCxnSpPr>
          <p:nvPr/>
        </p:nvCxnSpPr>
        <p:spPr>
          <a:xfrm>
            <a:off x="1602854" y="5707296"/>
            <a:ext cx="0" cy="2386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4075E4AB-082F-4C19-A122-E98C015F03AE}"/>
              </a:ext>
            </a:extLst>
          </p:cNvPr>
          <p:cNvCxnSpPr>
            <a:cxnSpLocks/>
            <a:stCxn id="157" idx="2"/>
            <a:endCxn id="158" idx="0"/>
          </p:cNvCxnSpPr>
          <p:nvPr/>
        </p:nvCxnSpPr>
        <p:spPr>
          <a:xfrm>
            <a:off x="1602854" y="6222973"/>
            <a:ext cx="7090" cy="325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859AE4D0-75D6-432D-8D26-468BBD6C3C76}"/>
              </a:ext>
            </a:extLst>
          </p:cNvPr>
          <p:cNvCxnSpPr>
            <a:stCxn id="155" idx="2"/>
            <a:endCxn id="159" idx="0"/>
          </p:cNvCxnSpPr>
          <p:nvPr/>
        </p:nvCxnSpPr>
        <p:spPr>
          <a:xfrm flipH="1">
            <a:off x="2786612" y="5042761"/>
            <a:ext cx="437708" cy="4513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0611A0A8-A728-40F7-A8C0-992E2BD86D02}"/>
              </a:ext>
            </a:extLst>
          </p:cNvPr>
          <p:cNvCxnSpPr>
            <a:stCxn id="155" idx="2"/>
            <a:endCxn id="160" idx="0"/>
          </p:cNvCxnSpPr>
          <p:nvPr/>
        </p:nvCxnSpPr>
        <p:spPr>
          <a:xfrm flipH="1">
            <a:off x="3213684" y="5042761"/>
            <a:ext cx="10636" cy="4725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E7CB9FEB-4FEF-454F-8820-0E9E76571D77}"/>
              </a:ext>
            </a:extLst>
          </p:cNvPr>
          <p:cNvCxnSpPr>
            <a:stCxn id="155" idx="2"/>
            <a:endCxn id="161" idx="0"/>
          </p:cNvCxnSpPr>
          <p:nvPr/>
        </p:nvCxnSpPr>
        <p:spPr>
          <a:xfrm>
            <a:off x="3224320" y="5042761"/>
            <a:ext cx="512128" cy="4194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136C8724-CDCB-4BF8-A31F-CD1425DB2B98}"/>
              </a:ext>
            </a:extLst>
          </p:cNvPr>
          <p:cNvCxnSpPr>
            <a:stCxn id="159" idx="2"/>
            <a:endCxn id="163" idx="0"/>
          </p:cNvCxnSpPr>
          <p:nvPr/>
        </p:nvCxnSpPr>
        <p:spPr>
          <a:xfrm flipH="1">
            <a:off x="2786610" y="5771092"/>
            <a:ext cx="2" cy="2386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CC6F9B7E-CE05-4206-A771-2F4CB7F257F5}"/>
              </a:ext>
            </a:extLst>
          </p:cNvPr>
          <p:cNvCxnSpPr>
            <a:cxnSpLocks/>
            <a:stCxn id="163" idx="2"/>
            <a:endCxn id="164" idx="0"/>
          </p:cNvCxnSpPr>
          <p:nvPr/>
        </p:nvCxnSpPr>
        <p:spPr>
          <a:xfrm>
            <a:off x="2786610" y="6286760"/>
            <a:ext cx="3547" cy="3042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799F257D-679A-4D12-AEE7-AE48CAEA12AC}"/>
              </a:ext>
            </a:extLst>
          </p:cNvPr>
          <p:cNvCxnSpPr>
            <a:cxnSpLocks/>
            <a:stCxn id="161" idx="2"/>
            <a:endCxn id="162" idx="0"/>
          </p:cNvCxnSpPr>
          <p:nvPr/>
        </p:nvCxnSpPr>
        <p:spPr>
          <a:xfrm>
            <a:off x="3736448" y="5739195"/>
            <a:ext cx="1775" cy="33437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29D311B3-EF5D-4D91-85C2-0A99C80B01C6}"/>
              </a:ext>
            </a:extLst>
          </p:cNvPr>
          <p:cNvGrpSpPr/>
          <p:nvPr/>
        </p:nvGrpSpPr>
        <p:grpSpPr>
          <a:xfrm>
            <a:off x="3543974" y="5684419"/>
            <a:ext cx="486030" cy="369332"/>
            <a:chOff x="7297477" y="2398948"/>
            <a:chExt cx="486030" cy="369332"/>
          </a:xfrm>
        </p:grpSpPr>
        <p:sp>
          <p:nvSpPr>
            <p:cNvPr id="179" name="Cloud 178">
              <a:extLst>
                <a:ext uri="{FF2B5EF4-FFF2-40B4-BE49-F238E27FC236}">
                  <a16:creationId xmlns:a16="http://schemas.microsoft.com/office/drawing/2014/main" id="{21F1C569-9698-41E4-8495-B1636F61E3A6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DF5806DF-AC20-4E30-A55F-230698E549E5}"/>
                </a:ext>
              </a:extLst>
            </p:cNvPr>
            <p:cNvSpPr txBox="1"/>
            <p:nvPr/>
          </p:nvSpPr>
          <p:spPr>
            <a:xfrm>
              <a:off x="7297477" y="2398948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</a:t>
              </a:r>
              <a:r>
                <a:rPr lang="en-US" baseline="30000" dirty="0"/>
                <a:t>th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CFF01884-BB01-4735-912B-F00DEDF35780}"/>
              </a:ext>
            </a:extLst>
          </p:cNvPr>
          <p:cNvGrpSpPr/>
          <p:nvPr/>
        </p:nvGrpSpPr>
        <p:grpSpPr>
          <a:xfrm>
            <a:off x="2124345" y="4383197"/>
            <a:ext cx="465064" cy="369332"/>
            <a:chOff x="7297477" y="2377682"/>
            <a:chExt cx="465064" cy="369332"/>
          </a:xfrm>
        </p:grpSpPr>
        <p:sp>
          <p:nvSpPr>
            <p:cNvPr id="182" name="Cloud 181">
              <a:extLst>
                <a:ext uri="{FF2B5EF4-FFF2-40B4-BE49-F238E27FC236}">
                  <a16:creationId xmlns:a16="http://schemas.microsoft.com/office/drawing/2014/main" id="{705C78FA-5EED-4404-B628-57D91437C49F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6038283D-3F82-4899-B23B-A7EBA7520AC2}"/>
                </a:ext>
              </a:extLst>
            </p:cNvPr>
            <p:cNvSpPr txBox="1"/>
            <p:nvPr/>
          </p:nvSpPr>
          <p:spPr>
            <a:xfrm>
              <a:off x="7297477" y="2377682"/>
              <a:ext cx="4650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ED66348A-CB26-4273-B69F-C063FDDDF993}"/>
              </a:ext>
            </a:extLst>
          </p:cNvPr>
          <p:cNvGrpSpPr/>
          <p:nvPr/>
        </p:nvGrpSpPr>
        <p:grpSpPr>
          <a:xfrm>
            <a:off x="1391461" y="5132032"/>
            <a:ext cx="514885" cy="369332"/>
            <a:chOff x="7297477" y="2398948"/>
            <a:chExt cx="514885" cy="369332"/>
          </a:xfrm>
        </p:grpSpPr>
        <p:sp>
          <p:nvSpPr>
            <p:cNvPr id="185" name="Cloud 184">
              <a:extLst>
                <a:ext uri="{FF2B5EF4-FFF2-40B4-BE49-F238E27FC236}">
                  <a16:creationId xmlns:a16="http://schemas.microsoft.com/office/drawing/2014/main" id="{E7E3C571-FA23-4963-8902-FE53F225EDBC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77595756-F6C4-4683-904C-670A7FC8173A}"/>
                </a:ext>
              </a:extLst>
            </p:cNvPr>
            <p:cNvSpPr txBox="1"/>
            <p:nvPr/>
          </p:nvSpPr>
          <p:spPr>
            <a:xfrm>
              <a:off x="7297477" y="2398948"/>
              <a:ext cx="5148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  <a:r>
                <a:rPr lang="en-US" baseline="30000" dirty="0"/>
                <a:t>nd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B1664143-4F95-48F9-9D3C-F5FC64035020}"/>
              </a:ext>
            </a:extLst>
          </p:cNvPr>
          <p:cNvGrpSpPr/>
          <p:nvPr/>
        </p:nvGrpSpPr>
        <p:grpSpPr>
          <a:xfrm>
            <a:off x="1387532" y="5593697"/>
            <a:ext cx="485518" cy="369332"/>
            <a:chOff x="7297477" y="2377682"/>
            <a:chExt cx="485518" cy="369332"/>
          </a:xfrm>
        </p:grpSpPr>
        <p:sp>
          <p:nvSpPr>
            <p:cNvPr id="188" name="Cloud 187">
              <a:extLst>
                <a:ext uri="{FF2B5EF4-FFF2-40B4-BE49-F238E27FC236}">
                  <a16:creationId xmlns:a16="http://schemas.microsoft.com/office/drawing/2014/main" id="{A2250C24-5885-45AB-8C47-8607A7EA1D63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6A226663-40D7-4ADF-AA32-00ABAF3E1680}"/>
                </a:ext>
              </a:extLst>
            </p:cNvPr>
            <p:cNvSpPr txBox="1"/>
            <p:nvPr/>
          </p:nvSpPr>
          <p:spPr>
            <a:xfrm>
              <a:off x="7297477" y="2377682"/>
              <a:ext cx="4855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  <a:r>
                <a:rPr lang="en-US" baseline="30000" dirty="0"/>
                <a:t>rd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4F21F18F-094D-478A-97D7-50180A613D61}"/>
              </a:ext>
            </a:extLst>
          </p:cNvPr>
          <p:cNvGrpSpPr/>
          <p:nvPr/>
        </p:nvGrpSpPr>
        <p:grpSpPr>
          <a:xfrm>
            <a:off x="1376633" y="6129533"/>
            <a:ext cx="486030" cy="369332"/>
            <a:chOff x="7297477" y="2377682"/>
            <a:chExt cx="486030" cy="369332"/>
          </a:xfrm>
        </p:grpSpPr>
        <p:sp>
          <p:nvSpPr>
            <p:cNvPr id="191" name="Cloud 190">
              <a:extLst>
                <a:ext uri="{FF2B5EF4-FFF2-40B4-BE49-F238E27FC236}">
                  <a16:creationId xmlns:a16="http://schemas.microsoft.com/office/drawing/2014/main" id="{566DEA72-9DD8-4124-A014-8798C6C47B7E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959DEAE1-5F4A-469A-A695-BDE001009C9F}"/>
                </a:ext>
              </a:extLst>
            </p:cNvPr>
            <p:cNvSpPr txBox="1"/>
            <p:nvPr/>
          </p:nvSpPr>
          <p:spPr>
            <a:xfrm>
              <a:off x="7297477" y="2377682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  <a:r>
                <a:rPr lang="en-US" baseline="30000" dirty="0"/>
                <a:t>th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7F46FF36-52A6-4789-A221-8A65333C1C68}"/>
              </a:ext>
            </a:extLst>
          </p:cNvPr>
          <p:cNvGrpSpPr/>
          <p:nvPr/>
        </p:nvGrpSpPr>
        <p:grpSpPr>
          <a:xfrm>
            <a:off x="3026818" y="5046120"/>
            <a:ext cx="486030" cy="369332"/>
            <a:chOff x="7297477" y="2398948"/>
            <a:chExt cx="486030" cy="369332"/>
          </a:xfrm>
        </p:grpSpPr>
        <p:sp>
          <p:nvSpPr>
            <p:cNvPr id="194" name="Cloud 193">
              <a:extLst>
                <a:ext uri="{FF2B5EF4-FFF2-40B4-BE49-F238E27FC236}">
                  <a16:creationId xmlns:a16="http://schemas.microsoft.com/office/drawing/2014/main" id="{28A21B1C-7B36-461E-9550-A0C55BD4D5A2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EABC0F0E-14DD-4A4A-9DFB-0E97ECD5120F}"/>
                </a:ext>
              </a:extLst>
            </p:cNvPr>
            <p:cNvSpPr txBox="1"/>
            <p:nvPr/>
          </p:nvSpPr>
          <p:spPr>
            <a:xfrm>
              <a:off x="7297477" y="2398948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  <a:r>
                <a:rPr lang="en-US" baseline="30000" dirty="0"/>
                <a:t>th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625BED23-5AEF-4386-A66E-5FD7013B5F86}"/>
              </a:ext>
            </a:extLst>
          </p:cNvPr>
          <p:cNvGrpSpPr/>
          <p:nvPr/>
        </p:nvGrpSpPr>
        <p:grpSpPr>
          <a:xfrm>
            <a:off x="2561985" y="5676353"/>
            <a:ext cx="486030" cy="369332"/>
            <a:chOff x="7297477" y="2398948"/>
            <a:chExt cx="486030" cy="369332"/>
          </a:xfrm>
        </p:grpSpPr>
        <p:sp>
          <p:nvSpPr>
            <p:cNvPr id="197" name="Cloud 196">
              <a:extLst>
                <a:ext uri="{FF2B5EF4-FFF2-40B4-BE49-F238E27FC236}">
                  <a16:creationId xmlns:a16="http://schemas.microsoft.com/office/drawing/2014/main" id="{10AA05CD-4929-431A-9D30-FB9D3E0E41ED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26CA5169-AF99-4D31-A765-8BD0F4C3A879}"/>
                </a:ext>
              </a:extLst>
            </p:cNvPr>
            <p:cNvSpPr txBox="1"/>
            <p:nvPr/>
          </p:nvSpPr>
          <p:spPr>
            <a:xfrm>
              <a:off x="7297477" y="2398948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</a:t>
              </a:r>
              <a:r>
                <a:rPr lang="en-US" baseline="30000" dirty="0"/>
                <a:t>th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C32E4AB4-4C1A-4CAC-B248-D443AEE120EE}"/>
              </a:ext>
            </a:extLst>
          </p:cNvPr>
          <p:cNvGrpSpPr/>
          <p:nvPr/>
        </p:nvGrpSpPr>
        <p:grpSpPr>
          <a:xfrm>
            <a:off x="2575661" y="6227945"/>
            <a:ext cx="486030" cy="369332"/>
            <a:chOff x="7297477" y="2398948"/>
            <a:chExt cx="486030" cy="369332"/>
          </a:xfrm>
        </p:grpSpPr>
        <p:sp>
          <p:nvSpPr>
            <p:cNvPr id="200" name="Cloud 199">
              <a:extLst>
                <a:ext uri="{FF2B5EF4-FFF2-40B4-BE49-F238E27FC236}">
                  <a16:creationId xmlns:a16="http://schemas.microsoft.com/office/drawing/2014/main" id="{12373A2A-8C7D-4D20-ABF6-D1719F08718E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9A742338-BBC8-4BFB-9478-F08B8EC18939}"/>
                </a:ext>
              </a:extLst>
            </p:cNvPr>
            <p:cNvSpPr txBox="1"/>
            <p:nvPr/>
          </p:nvSpPr>
          <p:spPr>
            <a:xfrm>
              <a:off x="7297477" y="2398948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</a:t>
              </a:r>
              <a:r>
                <a:rPr lang="en-US" baseline="30000" dirty="0"/>
                <a:t>th</a:t>
              </a:r>
              <a:r>
                <a:rPr lang="en-US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7383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  <p:bldP spid="1024" grpId="0"/>
    </p:bldLst>
  </p:timing>
</p:sld>
</file>

<file path=ppt/slides/slide12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29607" y="1610833"/>
            <a:ext cx="8291587" cy="2363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Perform reverse rightmost derivation</a:t>
            </a:r>
          </a:p>
          <a:p>
            <a:r>
              <a:rPr lang="en-US" dirty="0"/>
              <a:t>Always move up branch before starting new branch </a:t>
            </a:r>
          </a:p>
          <a:p>
            <a:r>
              <a:rPr lang="en-US" dirty="0"/>
              <a:t>Work on the LAST SYMBOL(S) of the derivation PREFIX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12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A31E1CB-87AE-4220-9A6C-85E358BDD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LR(k) Parsers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LR Parsers - Concept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89EA61F-4B5F-442F-9DC0-4028237B4BB1}"/>
              </a:ext>
            </a:extLst>
          </p:cNvPr>
          <p:cNvSpPr/>
          <p:nvPr/>
        </p:nvSpPr>
        <p:spPr>
          <a:xfrm>
            <a:off x="6753451" y="4200469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05906FE-4F6C-42AE-A83E-39111E2D7BE0}"/>
              </a:ext>
            </a:extLst>
          </p:cNvPr>
          <p:cNvSpPr/>
          <p:nvPr/>
        </p:nvSpPr>
        <p:spPr>
          <a:xfrm>
            <a:off x="6076514" y="4889816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861CA46-EEE8-4BE4-BF36-FE77CB73E027}"/>
              </a:ext>
            </a:extLst>
          </p:cNvPr>
          <p:cNvSpPr/>
          <p:nvPr/>
        </p:nvSpPr>
        <p:spPr>
          <a:xfrm>
            <a:off x="6753451" y="4879176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b="1" dirty="0"/>
              <a:t>+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E17C956-8642-4BBA-BCF2-478BCBD7A5A3}"/>
              </a:ext>
            </a:extLst>
          </p:cNvPr>
          <p:cNvSpPr/>
          <p:nvPr/>
        </p:nvSpPr>
        <p:spPr>
          <a:xfrm>
            <a:off x="7623549" y="4847283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T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4E6F773-9C0A-4AEC-8A6A-D56B1633FCB5}"/>
              </a:ext>
            </a:extLst>
          </p:cNvPr>
          <p:cNvSpPr/>
          <p:nvPr/>
        </p:nvSpPr>
        <p:spPr>
          <a:xfrm>
            <a:off x="6076514" y="5416124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T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7CA86EC-EBA3-4BC1-8E5B-4A1EE49C2A8C}"/>
              </a:ext>
            </a:extLst>
          </p:cNvPr>
          <p:cNvSpPr/>
          <p:nvPr/>
        </p:nvSpPr>
        <p:spPr>
          <a:xfrm>
            <a:off x="6076514" y="5931801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41061FA-EC48-48B5-B2ED-1547FE423681}"/>
              </a:ext>
            </a:extLst>
          </p:cNvPr>
          <p:cNvSpPr/>
          <p:nvPr/>
        </p:nvSpPr>
        <p:spPr>
          <a:xfrm>
            <a:off x="6122593" y="6534310"/>
            <a:ext cx="303021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b="1" dirty="0"/>
              <a:t>id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75267F3-F8F9-4A7E-99F0-7EEEBAC4A871}"/>
              </a:ext>
            </a:extLst>
          </p:cNvPr>
          <p:cNvSpPr/>
          <p:nvPr/>
        </p:nvSpPr>
        <p:spPr>
          <a:xfrm>
            <a:off x="7185841" y="5426755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T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19C96C0-BAB3-4C2A-B7A6-D5FAF40CDD57}"/>
              </a:ext>
            </a:extLst>
          </p:cNvPr>
          <p:cNvSpPr/>
          <p:nvPr/>
        </p:nvSpPr>
        <p:spPr>
          <a:xfrm>
            <a:off x="7612913" y="5448019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b="1" dirty="0"/>
              <a:t>*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B7F77A8-7636-45AA-ACBA-CC1D3F35AF16}"/>
              </a:ext>
            </a:extLst>
          </p:cNvPr>
          <p:cNvSpPr/>
          <p:nvPr/>
        </p:nvSpPr>
        <p:spPr>
          <a:xfrm>
            <a:off x="8135677" y="5394858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BEB5916-9716-4076-B915-CC923A4D867A}"/>
              </a:ext>
            </a:extLst>
          </p:cNvPr>
          <p:cNvSpPr/>
          <p:nvPr/>
        </p:nvSpPr>
        <p:spPr>
          <a:xfrm>
            <a:off x="8178204" y="5931800"/>
            <a:ext cx="299496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b="1" dirty="0"/>
              <a:t>id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94B8EF6-D36A-40AB-905D-421EFDCF4708}"/>
              </a:ext>
            </a:extLst>
          </p:cNvPr>
          <p:cNvSpPr/>
          <p:nvPr/>
        </p:nvSpPr>
        <p:spPr>
          <a:xfrm>
            <a:off x="7185839" y="5942423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43431F9-9895-4760-A9EE-2EA81965CFC7}"/>
              </a:ext>
            </a:extLst>
          </p:cNvPr>
          <p:cNvSpPr/>
          <p:nvPr/>
        </p:nvSpPr>
        <p:spPr>
          <a:xfrm>
            <a:off x="7228375" y="6523683"/>
            <a:ext cx="303021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b="1" dirty="0"/>
              <a:t>id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8ED63465-ABBB-48B7-BB07-4D1E2A49E2B1}"/>
              </a:ext>
            </a:extLst>
          </p:cNvPr>
          <p:cNvCxnSpPr>
            <a:stCxn id="63" idx="2"/>
            <a:endCxn id="64" idx="0"/>
          </p:cNvCxnSpPr>
          <p:nvPr/>
        </p:nvCxnSpPr>
        <p:spPr>
          <a:xfrm flipH="1">
            <a:off x="6267014" y="4477468"/>
            <a:ext cx="676937" cy="4123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4980ED4F-4AE9-4C23-988A-FBF2E4C0F0C7}"/>
              </a:ext>
            </a:extLst>
          </p:cNvPr>
          <p:cNvCxnSpPr>
            <a:stCxn id="63" idx="2"/>
            <a:endCxn id="65" idx="0"/>
          </p:cNvCxnSpPr>
          <p:nvPr/>
        </p:nvCxnSpPr>
        <p:spPr>
          <a:xfrm>
            <a:off x="6943951" y="4477468"/>
            <a:ext cx="0" cy="4017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30D3845C-02C3-4BC2-8AF0-DC89BFBC2580}"/>
              </a:ext>
            </a:extLst>
          </p:cNvPr>
          <p:cNvCxnSpPr>
            <a:stCxn id="63" idx="2"/>
            <a:endCxn id="66" idx="0"/>
          </p:cNvCxnSpPr>
          <p:nvPr/>
        </p:nvCxnSpPr>
        <p:spPr>
          <a:xfrm>
            <a:off x="6943951" y="4477468"/>
            <a:ext cx="870098" cy="3698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09529C3-24C1-4E86-829C-45FA81ABE80A}"/>
              </a:ext>
            </a:extLst>
          </p:cNvPr>
          <p:cNvCxnSpPr>
            <a:stCxn id="64" idx="2"/>
            <a:endCxn id="67" idx="0"/>
          </p:cNvCxnSpPr>
          <p:nvPr/>
        </p:nvCxnSpPr>
        <p:spPr>
          <a:xfrm>
            <a:off x="6267014" y="5166815"/>
            <a:ext cx="0" cy="2493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4DE6ECEF-0538-4D1B-969E-F9CE723EF840}"/>
              </a:ext>
            </a:extLst>
          </p:cNvPr>
          <p:cNvCxnSpPr>
            <a:stCxn id="67" idx="2"/>
            <a:endCxn id="68" idx="0"/>
          </p:cNvCxnSpPr>
          <p:nvPr/>
        </p:nvCxnSpPr>
        <p:spPr>
          <a:xfrm>
            <a:off x="6267014" y="5693123"/>
            <a:ext cx="0" cy="2386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24F268BA-5C9F-4DE2-BBCD-F78E2C5CE60F}"/>
              </a:ext>
            </a:extLst>
          </p:cNvPr>
          <p:cNvCxnSpPr>
            <a:cxnSpLocks/>
            <a:stCxn id="68" idx="2"/>
            <a:endCxn id="69" idx="0"/>
          </p:cNvCxnSpPr>
          <p:nvPr/>
        </p:nvCxnSpPr>
        <p:spPr>
          <a:xfrm>
            <a:off x="6267014" y="6208800"/>
            <a:ext cx="7090" cy="325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E7AFA955-EC96-4C2F-BC04-1EB17739DF56}"/>
              </a:ext>
            </a:extLst>
          </p:cNvPr>
          <p:cNvCxnSpPr>
            <a:stCxn id="66" idx="2"/>
            <a:endCxn id="70" idx="0"/>
          </p:cNvCxnSpPr>
          <p:nvPr/>
        </p:nvCxnSpPr>
        <p:spPr>
          <a:xfrm flipH="1">
            <a:off x="7376341" y="5124282"/>
            <a:ext cx="437708" cy="3024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0781B78-E18B-4DDC-9E96-B2C52072B986}"/>
              </a:ext>
            </a:extLst>
          </p:cNvPr>
          <p:cNvCxnSpPr>
            <a:stCxn id="66" idx="2"/>
            <a:endCxn id="71" idx="0"/>
          </p:cNvCxnSpPr>
          <p:nvPr/>
        </p:nvCxnSpPr>
        <p:spPr>
          <a:xfrm flipH="1">
            <a:off x="7803413" y="5124282"/>
            <a:ext cx="10636" cy="3237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5984DF9E-A82E-4D4B-BCEB-482C9948843A}"/>
              </a:ext>
            </a:extLst>
          </p:cNvPr>
          <p:cNvCxnSpPr>
            <a:stCxn id="66" idx="2"/>
            <a:endCxn id="72" idx="0"/>
          </p:cNvCxnSpPr>
          <p:nvPr/>
        </p:nvCxnSpPr>
        <p:spPr>
          <a:xfrm>
            <a:off x="7814049" y="5124282"/>
            <a:ext cx="512128" cy="2705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925639AE-511A-4330-A84F-DA8B04E0D455}"/>
              </a:ext>
            </a:extLst>
          </p:cNvPr>
          <p:cNvCxnSpPr>
            <a:stCxn id="70" idx="2"/>
            <a:endCxn id="74" idx="0"/>
          </p:cNvCxnSpPr>
          <p:nvPr/>
        </p:nvCxnSpPr>
        <p:spPr>
          <a:xfrm flipH="1">
            <a:off x="7376339" y="5703754"/>
            <a:ext cx="2" cy="2386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D6CE8758-7037-44E8-B937-D4D91857E1FE}"/>
              </a:ext>
            </a:extLst>
          </p:cNvPr>
          <p:cNvCxnSpPr>
            <a:cxnSpLocks/>
            <a:stCxn id="74" idx="2"/>
            <a:endCxn id="75" idx="0"/>
          </p:cNvCxnSpPr>
          <p:nvPr/>
        </p:nvCxnSpPr>
        <p:spPr>
          <a:xfrm>
            <a:off x="7376339" y="6219422"/>
            <a:ext cx="3547" cy="3042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0A4CFBF6-0398-4004-9D9D-1938D9028CD1}"/>
              </a:ext>
            </a:extLst>
          </p:cNvPr>
          <p:cNvCxnSpPr>
            <a:cxnSpLocks/>
            <a:stCxn id="72" idx="2"/>
            <a:endCxn id="73" idx="0"/>
          </p:cNvCxnSpPr>
          <p:nvPr/>
        </p:nvCxnSpPr>
        <p:spPr>
          <a:xfrm>
            <a:off x="8326177" y="5671857"/>
            <a:ext cx="1775" cy="2599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EF1377E1-4CA7-42F8-858B-F61A12E08CB6}"/>
              </a:ext>
            </a:extLst>
          </p:cNvPr>
          <p:cNvSpPr txBox="1"/>
          <p:nvPr/>
        </p:nvSpPr>
        <p:spPr>
          <a:xfrm>
            <a:off x="5719053" y="6038759"/>
            <a:ext cx="465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1</a:t>
            </a:r>
            <a:r>
              <a:rPr lang="en-US" b="1" baseline="30000" dirty="0">
                <a:solidFill>
                  <a:srgbClr val="7030A0"/>
                </a:solidFill>
              </a:rPr>
              <a:t>st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4219040C-58AA-46EC-A2CE-CC076A059C77}"/>
              </a:ext>
            </a:extLst>
          </p:cNvPr>
          <p:cNvGrpSpPr/>
          <p:nvPr/>
        </p:nvGrpSpPr>
        <p:grpSpPr>
          <a:xfrm>
            <a:off x="6039689" y="6161442"/>
            <a:ext cx="486030" cy="369332"/>
            <a:chOff x="7297477" y="2398948"/>
            <a:chExt cx="486030" cy="369332"/>
          </a:xfrm>
        </p:grpSpPr>
        <p:sp>
          <p:nvSpPr>
            <p:cNvPr id="115" name="Cloud 114">
              <a:extLst>
                <a:ext uri="{FF2B5EF4-FFF2-40B4-BE49-F238E27FC236}">
                  <a16:creationId xmlns:a16="http://schemas.microsoft.com/office/drawing/2014/main" id="{F2E9E919-2BBB-4896-AF89-77B4F990EF6E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C5A198E-6AD8-4CC2-828C-C29D2161418A}"/>
                </a:ext>
              </a:extLst>
            </p:cNvPr>
            <p:cNvSpPr txBox="1"/>
            <p:nvPr/>
          </p:nvSpPr>
          <p:spPr>
            <a:xfrm>
              <a:off x="7297477" y="2398948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</a:t>
              </a:r>
              <a:r>
                <a:rPr lang="en-US" baseline="30000" dirty="0"/>
                <a:t>th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F4D9880-DA5B-4741-9462-28AABB34D040}"/>
              </a:ext>
            </a:extLst>
          </p:cNvPr>
          <p:cNvGrpSpPr/>
          <p:nvPr/>
        </p:nvGrpSpPr>
        <p:grpSpPr>
          <a:xfrm>
            <a:off x="6745973" y="4464717"/>
            <a:ext cx="465064" cy="369332"/>
            <a:chOff x="7297477" y="2377682"/>
            <a:chExt cx="465064" cy="369332"/>
          </a:xfrm>
        </p:grpSpPr>
        <p:sp>
          <p:nvSpPr>
            <p:cNvPr id="118" name="Cloud 117">
              <a:extLst>
                <a:ext uri="{FF2B5EF4-FFF2-40B4-BE49-F238E27FC236}">
                  <a16:creationId xmlns:a16="http://schemas.microsoft.com/office/drawing/2014/main" id="{A4328CEC-E3EE-437F-900E-2B08216CE34A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3B6F95CB-7976-4C7B-A7B6-B617D956D868}"/>
                </a:ext>
              </a:extLst>
            </p:cNvPr>
            <p:cNvSpPr txBox="1"/>
            <p:nvPr/>
          </p:nvSpPr>
          <p:spPr>
            <a:xfrm>
              <a:off x="7297477" y="2377682"/>
              <a:ext cx="4650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FE614B19-47B2-494A-B5DF-F2E9BFEA1BD1}"/>
              </a:ext>
            </a:extLst>
          </p:cNvPr>
          <p:cNvGrpSpPr/>
          <p:nvPr/>
        </p:nvGrpSpPr>
        <p:grpSpPr>
          <a:xfrm>
            <a:off x="7607979" y="5117859"/>
            <a:ext cx="514885" cy="369332"/>
            <a:chOff x="7297477" y="2398948"/>
            <a:chExt cx="514885" cy="369332"/>
          </a:xfrm>
        </p:grpSpPr>
        <p:sp>
          <p:nvSpPr>
            <p:cNvPr id="122" name="Cloud 121">
              <a:extLst>
                <a:ext uri="{FF2B5EF4-FFF2-40B4-BE49-F238E27FC236}">
                  <a16:creationId xmlns:a16="http://schemas.microsoft.com/office/drawing/2014/main" id="{7C5EE60D-D6CA-4D0D-AF06-B4B4651919E2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69CB2B05-63A4-4574-A26B-8E156E720086}"/>
                </a:ext>
              </a:extLst>
            </p:cNvPr>
            <p:cNvSpPr txBox="1"/>
            <p:nvPr/>
          </p:nvSpPr>
          <p:spPr>
            <a:xfrm>
              <a:off x="7297477" y="2398948"/>
              <a:ext cx="5148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  <a:r>
                <a:rPr lang="en-US" baseline="30000" dirty="0"/>
                <a:t>nd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6E17D4F0-CB5C-48AF-9B3B-44A26BF9AC4F}"/>
              </a:ext>
            </a:extLst>
          </p:cNvPr>
          <p:cNvGrpSpPr/>
          <p:nvPr/>
        </p:nvGrpSpPr>
        <p:grpSpPr>
          <a:xfrm>
            <a:off x="8135677" y="5579524"/>
            <a:ext cx="485518" cy="369332"/>
            <a:chOff x="7297477" y="2377682"/>
            <a:chExt cx="485518" cy="369332"/>
          </a:xfrm>
        </p:grpSpPr>
        <p:sp>
          <p:nvSpPr>
            <p:cNvPr id="125" name="Cloud 124">
              <a:extLst>
                <a:ext uri="{FF2B5EF4-FFF2-40B4-BE49-F238E27FC236}">
                  <a16:creationId xmlns:a16="http://schemas.microsoft.com/office/drawing/2014/main" id="{A9C085D2-31BC-4770-ABB7-2F2170EA950D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27DA1A63-DE63-4750-A6BC-9A6F75E873F2}"/>
                </a:ext>
              </a:extLst>
            </p:cNvPr>
            <p:cNvSpPr txBox="1"/>
            <p:nvPr/>
          </p:nvSpPr>
          <p:spPr>
            <a:xfrm>
              <a:off x="7297477" y="2377682"/>
              <a:ext cx="4855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  <a:r>
                <a:rPr lang="en-US" baseline="30000" dirty="0"/>
                <a:t>rd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0F3159C-5D93-495B-8DBA-1C9BDC5B6F21}"/>
              </a:ext>
            </a:extLst>
          </p:cNvPr>
          <p:cNvGrpSpPr/>
          <p:nvPr/>
        </p:nvGrpSpPr>
        <p:grpSpPr>
          <a:xfrm>
            <a:off x="7146577" y="5604998"/>
            <a:ext cx="486030" cy="369332"/>
            <a:chOff x="7297477" y="2377682"/>
            <a:chExt cx="486030" cy="369332"/>
          </a:xfrm>
        </p:grpSpPr>
        <p:sp>
          <p:nvSpPr>
            <p:cNvPr id="128" name="Cloud 127">
              <a:extLst>
                <a:ext uri="{FF2B5EF4-FFF2-40B4-BE49-F238E27FC236}">
                  <a16:creationId xmlns:a16="http://schemas.microsoft.com/office/drawing/2014/main" id="{EB77B140-6C35-4521-BF3A-F47A7F5D927E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1CAFC715-3D4C-4338-93C6-3778E59A17C8}"/>
                </a:ext>
              </a:extLst>
            </p:cNvPr>
            <p:cNvSpPr txBox="1"/>
            <p:nvPr/>
          </p:nvSpPr>
          <p:spPr>
            <a:xfrm>
              <a:off x="7297477" y="2377682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  <a:r>
                <a:rPr lang="en-US" baseline="30000" dirty="0"/>
                <a:t>th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E68111E2-5847-4F7C-9B30-F923B41DF432}"/>
              </a:ext>
            </a:extLst>
          </p:cNvPr>
          <p:cNvGrpSpPr/>
          <p:nvPr/>
        </p:nvGrpSpPr>
        <p:grpSpPr>
          <a:xfrm>
            <a:off x="7169979" y="6127099"/>
            <a:ext cx="486030" cy="369332"/>
            <a:chOff x="7297477" y="2398948"/>
            <a:chExt cx="486030" cy="369332"/>
          </a:xfrm>
        </p:grpSpPr>
        <p:sp>
          <p:nvSpPr>
            <p:cNvPr id="131" name="Cloud 130">
              <a:extLst>
                <a:ext uri="{FF2B5EF4-FFF2-40B4-BE49-F238E27FC236}">
                  <a16:creationId xmlns:a16="http://schemas.microsoft.com/office/drawing/2014/main" id="{091124D4-9FD6-4321-B3E3-814838C39D19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4C62252D-7142-4804-B182-FA14250E2547}"/>
                </a:ext>
              </a:extLst>
            </p:cNvPr>
            <p:cNvSpPr txBox="1"/>
            <p:nvPr/>
          </p:nvSpPr>
          <p:spPr>
            <a:xfrm>
              <a:off x="7297477" y="2398948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  <a:r>
                <a:rPr lang="en-US" baseline="30000" dirty="0"/>
                <a:t>th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8733541-EE8A-47F1-86C6-EA020DF54DF1}"/>
              </a:ext>
            </a:extLst>
          </p:cNvPr>
          <p:cNvGrpSpPr/>
          <p:nvPr/>
        </p:nvGrpSpPr>
        <p:grpSpPr>
          <a:xfrm>
            <a:off x="6024656" y="5119918"/>
            <a:ext cx="486030" cy="369332"/>
            <a:chOff x="7297477" y="2398948"/>
            <a:chExt cx="486030" cy="369332"/>
          </a:xfrm>
        </p:grpSpPr>
        <p:sp>
          <p:nvSpPr>
            <p:cNvPr id="134" name="Cloud 133">
              <a:extLst>
                <a:ext uri="{FF2B5EF4-FFF2-40B4-BE49-F238E27FC236}">
                  <a16:creationId xmlns:a16="http://schemas.microsoft.com/office/drawing/2014/main" id="{4DDF6516-06DC-4775-B627-33BD2F875282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68DB78E-093D-4BE6-BF2F-BC71F742BB02}"/>
                </a:ext>
              </a:extLst>
            </p:cNvPr>
            <p:cNvSpPr txBox="1"/>
            <p:nvPr/>
          </p:nvSpPr>
          <p:spPr>
            <a:xfrm>
              <a:off x="7297477" y="2398948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</a:t>
              </a:r>
              <a:r>
                <a:rPr lang="en-US" baseline="30000" dirty="0"/>
                <a:t>th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83ECE5EC-09EC-41FD-8FB0-27626FDA5BDF}"/>
              </a:ext>
            </a:extLst>
          </p:cNvPr>
          <p:cNvGrpSpPr/>
          <p:nvPr/>
        </p:nvGrpSpPr>
        <p:grpSpPr>
          <a:xfrm>
            <a:off x="6048849" y="5660255"/>
            <a:ext cx="486030" cy="369332"/>
            <a:chOff x="7297477" y="2398948"/>
            <a:chExt cx="486030" cy="369332"/>
          </a:xfrm>
        </p:grpSpPr>
        <p:sp>
          <p:nvSpPr>
            <p:cNvPr id="137" name="Cloud 136">
              <a:extLst>
                <a:ext uri="{FF2B5EF4-FFF2-40B4-BE49-F238E27FC236}">
                  <a16:creationId xmlns:a16="http://schemas.microsoft.com/office/drawing/2014/main" id="{0DD1C21F-9FCF-4A0B-9D92-BDD04EE9C5F5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0E994738-84AB-4BF2-A619-63319F065184}"/>
                </a:ext>
              </a:extLst>
            </p:cNvPr>
            <p:cNvSpPr txBox="1"/>
            <p:nvPr/>
          </p:nvSpPr>
          <p:spPr>
            <a:xfrm>
              <a:off x="7297477" y="2398948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</a:t>
              </a:r>
              <a:r>
                <a:rPr lang="en-US" baseline="30000" dirty="0"/>
                <a:t>th</a:t>
              </a:r>
              <a:r>
                <a:rPr lang="en-US" dirty="0"/>
                <a:t> </a:t>
              </a:r>
            </a:p>
          </p:txBody>
        </p:sp>
      </p:grpSp>
      <p:sp>
        <p:nvSpPr>
          <p:cNvPr id="140" name="TextBox 139">
            <a:extLst>
              <a:ext uri="{FF2B5EF4-FFF2-40B4-BE49-F238E27FC236}">
                <a16:creationId xmlns:a16="http://schemas.microsoft.com/office/drawing/2014/main" id="{77E5EFE1-7289-4C3E-9B31-BD92517845A9}"/>
              </a:ext>
            </a:extLst>
          </p:cNvPr>
          <p:cNvSpPr txBox="1"/>
          <p:nvPr/>
        </p:nvSpPr>
        <p:spPr>
          <a:xfrm>
            <a:off x="4398054" y="3947566"/>
            <a:ext cx="2213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Rightmost Derivation</a:t>
            </a:r>
          </a:p>
        </p:txBody>
      </p: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3D10A5E2-00A3-4D63-BAE9-37B0C57768F1}"/>
              </a:ext>
            </a:extLst>
          </p:cNvPr>
          <p:cNvSpPr/>
          <p:nvPr/>
        </p:nvSpPr>
        <p:spPr>
          <a:xfrm rot="20212110">
            <a:off x="3888046" y="3707206"/>
            <a:ext cx="933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rgbClr val="7030A0"/>
                </a:solidFill>
              </a:rPr>
              <a:t>Reverse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91BADFF-6FCF-4088-B8B2-27379003B703}"/>
              </a:ext>
            </a:extLst>
          </p:cNvPr>
          <p:cNvSpPr txBox="1"/>
          <p:nvPr/>
        </p:nvSpPr>
        <p:spPr>
          <a:xfrm>
            <a:off x="5776449" y="5510842"/>
            <a:ext cx="52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2</a:t>
            </a:r>
            <a:r>
              <a:rPr lang="en-US" b="1" baseline="30000" dirty="0">
                <a:solidFill>
                  <a:srgbClr val="7030A0"/>
                </a:solidFill>
              </a:rPr>
              <a:t>nd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FFBE2EC0-E8F8-4A88-8207-EE21701976C8}"/>
              </a:ext>
            </a:extLst>
          </p:cNvPr>
          <p:cNvSpPr txBox="1"/>
          <p:nvPr/>
        </p:nvSpPr>
        <p:spPr>
          <a:xfrm>
            <a:off x="5801946" y="4929760"/>
            <a:ext cx="490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3</a:t>
            </a:r>
            <a:r>
              <a:rPr lang="en-US" b="1" baseline="30000" dirty="0">
                <a:solidFill>
                  <a:srgbClr val="7030A0"/>
                </a:solidFill>
              </a:rPr>
              <a:t>rd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4A992A74-D61D-442A-8D88-DA0696FFC345}"/>
              </a:ext>
            </a:extLst>
          </p:cNvPr>
          <p:cNvSpPr txBox="1"/>
          <p:nvPr/>
        </p:nvSpPr>
        <p:spPr>
          <a:xfrm>
            <a:off x="6921805" y="5982331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4</a:t>
            </a:r>
            <a:r>
              <a:rPr lang="en-US" b="1" baseline="30000" dirty="0">
                <a:solidFill>
                  <a:srgbClr val="7030A0"/>
                </a:solidFill>
              </a:rPr>
              <a:t>th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9B2E5007-25AE-45F9-987A-D74AA8C04A96}"/>
              </a:ext>
            </a:extLst>
          </p:cNvPr>
          <p:cNvSpPr txBox="1"/>
          <p:nvPr/>
        </p:nvSpPr>
        <p:spPr>
          <a:xfrm>
            <a:off x="6913618" y="5470417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5</a:t>
            </a:r>
            <a:r>
              <a:rPr lang="en-US" b="1" baseline="30000" dirty="0">
                <a:solidFill>
                  <a:srgbClr val="7030A0"/>
                </a:solidFill>
              </a:rPr>
              <a:t>th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58472E58-1DCC-4773-B818-AA14BCB23FFF}"/>
              </a:ext>
            </a:extLst>
          </p:cNvPr>
          <p:cNvSpPr txBox="1"/>
          <p:nvPr/>
        </p:nvSpPr>
        <p:spPr>
          <a:xfrm>
            <a:off x="7841093" y="5489672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6</a:t>
            </a:r>
            <a:r>
              <a:rPr lang="en-US" b="1" baseline="30000" dirty="0">
                <a:solidFill>
                  <a:srgbClr val="7030A0"/>
                </a:solidFill>
              </a:rPr>
              <a:t>th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B3E0C868-CA4C-4D2E-B353-D85FFBDE1586}"/>
              </a:ext>
            </a:extLst>
          </p:cNvPr>
          <p:cNvSpPr txBox="1"/>
          <p:nvPr/>
        </p:nvSpPr>
        <p:spPr>
          <a:xfrm>
            <a:off x="7355537" y="4929693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7</a:t>
            </a:r>
            <a:r>
              <a:rPr lang="en-US" b="1" baseline="30000" dirty="0">
                <a:solidFill>
                  <a:srgbClr val="7030A0"/>
                </a:solidFill>
              </a:rPr>
              <a:t>th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EBA0D573-8E60-43C1-82E8-AEE829D3EC83}"/>
              </a:ext>
            </a:extLst>
          </p:cNvPr>
          <p:cNvSpPr txBox="1"/>
          <p:nvPr/>
        </p:nvSpPr>
        <p:spPr>
          <a:xfrm>
            <a:off x="6487207" y="4284652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8</a:t>
            </a:r>
            <a:r>
              <a:rPr lang="en-US" b="1" baseline="30000" dirty="0">
                <a:solidFill>
                  <a:srgbClr val="7030A0"/>
                </a:solidFill>
              </a:rPr>
              <a:t>th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C643C68-E1A5-4FA9-928B-3F60315CCBE0}"/>
              </a:ext>
            </a:extLst>
          </p:cNvPr>
          <p:cNvSpPr txBox="1"/>
          <p:nvPr/>
        </p:nvSpPr>
        <p:spPr>
          <a:xfrm>
            <a:off x="1295400" y="3457358"/>
            <a:ext cx="2144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Rightmost derivation</a:t>
            </a: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42FC94CE-4BFB-485A-A036-15C6F03E5EC3}"/>
              </a:ext>
            </a:extLst>
          </p:cNvPr>
          <p:cNvSpPr/>
          <p:nvPr/>
        </p:nvSpPr>
        <p:spPr>
          <a:xfrm>
            <a:off x="1974745" y="6495378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⟹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B210E5A-AFC7-4750-83B2-8B9F6D7C2F19}"/>
              </a:ext>
            </a:extLst>
          </p:cNvPr>
          <p:cNvGrpSpPr/>
          <p:nvPr/>
        </p:nvGrpSpPr>
        <p:grpSpPr>
          <a:xfrm>
            <a:off x="2333728" y="6504318"/>
            <a:ext cx="1160606" cy="373076"/>
            <a:chOff x="4215691" y="5201560"/>
            <a:chExt cx="1160606" cy="373076"/>
          </a:xfrm>
        </p:grpSpPr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02F5C153-0D06-4BE2-8E70-82256BE40FEB}"/>
                </a:ext>
              </a:extLst>
            </p:cNvPr>
            <p:cNvSpPr/>
            <p:nvPr/>
          </p:nvSpPr>
          <p:spPr>
            <a:xfrm>
              <a:off x="4215691" y="5201560"/>
              <a:ext cx="3593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id</a:t>
              </a:r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3F3A12A5-2F99-443A-97A6-D908CA128598}"/>
                </a:ext>
              </a:extLst>
            </p:cNvPr>
            <p:cNvSpPr/>
            <p:nvPr/>
          </p:nvSpPr>
          <p:spPr>
            <a:xfrm>
              <a:off x="4452646" y="5205304"/>
              <a:ext cx="9236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+ id * id</a:t>
              </a:r>
            </a:p>
          </p:txBody>
        </p:sp>
      </p:grpSp>
      <p:sp>
        <p:nvSpPr>
          <p:cNvPr id="228" name="Rectangle 227">
            <a:extLst>
              <a:ext uri="{FF2B5EF4-FFF2-40B4-BE49-F238E27FC236}">
                <a16:creationId xmlns:a16="http://schemas.microsoft.com/office/drawing/2014/main" id="{7EB93400-83AA-4E9D-8F71-CD071EB796A8}"/>
              </a:ext>
            </a:extLst>
          </p:cNvPr>
          <p:cNvSpPr/>
          <p:nvPr/>
        </p:nvSpPr>
        <p:spPr>
          <a:xfrm>
            <a:off x="1971201" y="6107460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⟹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5A5C338-89EA-4B78-94FC-3C98B2EDDCD3}"/>
              </a:ext>
            </a:extLst>
          </p:cNvPr>
          <p:cNvGrpSpPr/>
          <p:nvPr/>
        </p:nvGrpSpPr>
        <p:grpSpPr>
          <a:xfrm>
            <a:off x="2358531" y="6127237"/>
            <a:ext cx="1118078" cy="376222"/>
            <a:chOff x="4240499" y="4857970"/>
            <a:chExt cx="1118078" cy="376222"/>
          </a:xfrm>
        </p:grpSpPr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71081F0E-F41F-4C60-9020-0A7787041EF6}"/>
                </a:ext>
              </a:extLst>
            </p:cNvPr>
            <p:cNvSpPr/>
            <p:nvPr/>
          </p:nvSpPr>
          <p:spPr>
            <a:xfrm>
              <a:off x="4240499" y="4864860"/>
              <a:ext cx="2904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AF03864A-C48C-41B3-9163-DBD513DD01FD}"/>
                </a:ext>
              </a:extLst>
            </p:cNvPr>
            <p:cNvSpPr/>
            <p:nvPr/>
          </p:nvSpPr>
          <p:spPr>
            <a:xfrm>
              <a:off x="4434926" y="4857970"/>
              <a:ext cx="9236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+ id * id</a:t>
              </a:r>
            </a:p>
          </p:txBody>
        </p:sp>
      </p:grpSp>
      <p:sp>
        <p:nvSpPr>
          <p:cNvPr id="227" name="Rectangle 226">
            <a:extLst>
              <a:ext uri="{FF2B5EF4-FFF2-40B4-BE49-F238E27FC236}">
                <a16:creationId xmlns:a16="http://schemas.microsoft.com/office/drawing/2014/main" id="{60AF4AC2-AF6D-447D-B318-DD5FA36CFDB2}"/>
              </a:ext>
            </a:extLst>
          </p:cNvPr>
          <p:cNvSpPr/>
          <p:nvPr/>
        </p:nvSpPr>
        <p:spPr>
          <a:xfrm>
            <a:off x="1967657" y="5686852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⟹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5743E57-933B-49DB-A026-E8ED494C4890}"/>
              </a:ext>
            </a:extLst>
          </p:cNvPr>
          <p:cNvGrpSpPr/>
          <p:nvPr/>
        </p:nvGrpSpPr>
        <p:grpSpPr>
          <a:xfrm>
            <a:off x="2344359" y="5688125"/>
            <a:ext cx="1118078" cy="376222"/>
            <a:chOff x="6875143" y="3290609"/>
            <a:chExt cx="1118078" cy="376222"/>
          </a:xfrm>
        </p:grpSpPr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81D71F94-D750-4E5F-A66B-DBAA4D001E47}"/>
                </a:ext>
              </a:extLst>
            </p:cNvPr>
            <p:cNvSpPr/>
            <p:nvPr/>
          </p:nvSpPr>
          <p:spPr>
            <a:xfrm>
              <a:off x="6875143" y="3297499"/>
              <a:ext cx="2968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T</a:t>
              </a:r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5AAD1D7F-2456-444C-99E3-C2DC8A8D30D8}"/>
                </a:ext>
              </a:extLst>
            </p:cNvPr>
            <p:cNvSpPr/>
            <p:nvPr/>
          </p:nvSpPr>
          <p:spPr>
            <a:xfrm>
              <a:off x="7069570" y="3290609"/>
              <a:ext cx="9236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+ id * id</a:t>
              </a:r>
            </a:p>
          </p:txBody>
        </p:sp>
      </p:grpSp>
      <p:sp>
        <p:nvSpPr>
          <p:cNvPr id="226" name="Rectangle 225">
            <a:extLst>
              <a:ext uri="{FF2B5EF4-FFF2-40B4-BE49-F238E27FC236}">
                <a16:creationId xmlns:a16="http://schemas.microsoft.com/office/drawing/2014/main" id="{E4A298E4-E706-433D-9D85-378B14D618E8}"/>
              </a:ext>
            </a:extLst>
          </p:cNvPr>
          <p:cNvSpPr/>
          <p:nvPr/>
        </p:nvSpPr>
        <p:spPr>
          <a:xfrm>
            <a:off x="1964113" y="5288304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⟹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9FB1EA3-A17A-4816-A156-14FD1C6D240D}"/>
              </a:ext>
            </a:extLst>
          </p:cNvPr>
          <p:cNvGrpSpPr/>
          <p:nvPr/>
        </p:nvGrpSpPr>
        <p:grpSpPr>
          <a:xfrm>
            <a:off x="2329581" y="5299878"/>
            <a:ext cx="1081797" cy="376222"/>
            <a:chOff x="7007936" y="834167"/>
            <a:chExt cx="1081797" cy="376222"/>
          </a:xfrm>
        </p:grpSpPr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D1AD76B6-BB8B-45B8-8C6B-ACEF0A32850B}"/>
                </a:ext>
              </a:extLst>
            </p:cNvPr>
            <p:cNvSpPr/>
            <p:nvPr/>
          </p:nvSpPr>
          <p:spPr>
            <a:xfrm>
              <a:off x="7007936" y="841057"/>
              <a:ext cx="6928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E + id</a:t>
              </a:r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14F737F5-C2DF-4082-B4F7-CD8DFF16B9C0}"/>
                </a:ext>
              </a:extLst>
            </p:cNvPr>
            <p:cNvSpPr/>
            <p:nvPr/>
          </p:nvSpPr>
          <p:spPr>
            <a:xfrm>
              <a:off x="7191730" y="834167"/>
              <a:ext cx="8980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      * id</a:t>
              </a:r>
            </a:p>
          </p:txBody>
        </p:sp>
      </p:grpSp>
      <p:sp>
        <p:nvSpPr>
          <p:cNvPr id="225" name="Rectangle 224">
            <a:extLst>
              <a:ext uri="{FF2B5EF4-FFF2-40B4-BE49-F238E27FC236}">
                <a16:creationId xmlns:a16="http://schemas.microsoft.com/office/drawing/2014/main" id="{ED520EA9-3B79-4BC6-92C1-904E60331197}"/>
              </a:ext>
            </a:extLst>
          </p:cNvPr>
          <p:cNvSpPr/>
          <p:nvPr/>
        </p:nvSpPr>
        <p:spPr>
          <a:xfrm>
            <a:off x="1960569" y="4979602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⟹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66A78AB-8A39-43C1-ACC6-7B33113AA36A}"/>
              </a:ext>
            </a:extLst>
          </p:cNvPr>
          <p:cNvGrpSpPr/>
          <p:nvPr/>
        </p:nvGrpSpPr>
        <p:grpSpPr>
          <a:xfrm>
            <a:off x="2345717" y="4983719"/>
            <a:ext cx="1030475" cy="369332"/>
            <a:chOff x="7022111" y="1429394"/>
            <a:chExt cx="1030475" cy="369332"/>
          </a:xfrm>
        </p:grpSpPr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8F2C04C1-9407-4120-94E8-5B94763D252A}"/>
                </a:ext>
              </a:extLst>
            </p:cNvPr>
            <p:cNvSpPr/>
            <p:nvPr/>
          </p:nvSpPr>
          <p:spPr>
            <a:xfrm>
              <a:off x="7022111" y="1429394"/>
              <a:ext cx="62388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E + F</a:t>
              </a:r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CE12A635-C866-4390-BEFB-736559378CAC}"/>
                </a:ext>
              </a:extLst>
            </p:cNvPr>
            <p:cNvSpPr/>
            <p:nvPr/>
          </p:nvSpPr>
          <p:spPr>
            <a:xfrm>
              <a:off x="7524877" y="1429394"/>
              <a:ext cx="5277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* id</a:t>
              </a:r>
            </a:p>
          </p:txBody>
        </p:sp>
      </p:grpSp>
      <p:sp>
        <p:nvSpPr>
          <p:cNvPr id="224" name="Rectangle 223">
            <a:extLst>
              <a:ext uri="{FF2B5EF4-FFF2-40B4-BE49-F238E27FC236}">
                <a16:creationId xmlns:a16="http://schemas.microsoft.com/office/drawing/2014/main" id="{2F4D8121-5D8E-46BC-BEDF-D2F4766B4B9E}"/>
              </a:ext>
            </a:extLst>
          </p:cNvPr>
          <p:cNvSpPr/>
          <p:nvPr/>
        </p:nvSpPr>
        <p:spPr>
          <a:xfrm>
            <a:off x="1957025" y="4579460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⟹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BE03287-AC10-46B1-AE4F-5382407CD54D}"/>
              </a:ext>
            </a:extLst>
          </p:cNvPr>
          <p:cNvGrpSpPr/>
          <p:nvPr/>
        </p:nvGrpSpPr>
        <p:grpSpPr>
          <a:xfrm>
            <a:off x="2345207" y="4604239"/>
            <a:ext cx="1020353" cy="372874"/>
            <a:chOff x="4248436" y="4497905"/>
            <a:chExt cx="1020353" cy="372874"/>
          </a:xfrm>
        </p:grpSpPr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6A331F89-4088-4419-B49D-F01CC4056212}"/>
                </a:ext>
              </a:extLst>
            </p:cNvPr>
            <p:cNvSpPr/>
            <p:nvPr/>
          </p:nvSpPr>
          <p:spPr>
            <a:xfrm>
              <a:off x="4248436" y="4497905"/>
              <a:ext cx="6303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E + T</a:t>
              </a:r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834664B7-9C40-4A5C-85DF-1A04BC0D5734}"/>
                </a:ext>
              </a:extLst>
            </p:cNvPr>
            <p:cNvSpPr/>
            <p:nvPr/>
          </p:nvSpPr>
          <p:spPr>
            <a:xfrm>
              <a:off x="4741080" y="4501447"/>
              <a:ext cx="5277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* id</a:t>
              </a:r>
            </a:p>
          </p:txBody>
        </p:sp>
      </p:grpSp>
      <p:sp>
        <p:nvSpPr>
          <p:cNvPr id="223" name="Rectangle 222">
            <a:extLst>
              <a:ext uri="{FF2B5EF4-FFF2-40B4-BE49-F238E27FC236}">
                <a16:creationId xmlns:a16="http://schemas.microsoft.com/office/drawing/2014/main" id="{DF8D0307-6259-4BAC-A193-A0C32AC12501}"/>
              </a:ext>
            </a:extLst>
          </p:cNvPr>
          <p:cNvSpPr/>
          <p:nvPr/>
        </p:nvSpPr>
        <p:spPr>
          <a:xfrm>
            <a:off x="1953481" y="4246304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⟹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15103E1-FF6B-434C-A253-EE604ECC3C26}"/>
              </a:ext>
            </a:extLst>
          </p:cNvPr>
          <p:cNvGrpSpPr/>
          <p:nvPr/>
        </p:nvGrpSpPr>
        <p:grpSpPr>
          <a:xfrm>
            <a:off x="2337525" y="4282418"/>
            <a:ext cx="951424" cy="372874"/>
            <a:chOff x="8651356" y="1795184"/>
            <a:chExt cx="951424" cy="372874"/>
          </a:xfrm>
        </p:grpSpPr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2D1C2214-5D10-4CBD-B91C-5ACAB6DA3AB5}"/>
                </a:ext>
              </a:extLst>
            </p:cNvPr>
            <p:cNvSpPr/>
            <p:nvPr/>
          </p:nvSpPr>
          <p:spPr>
            <a:xfrm>
              <a:off x="8651356" y="1795184"/>
              <a:ext cx="6303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E + T</a:t>
              </a:r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EFF1E6EB-8CAA-416A-9A35-85CB40C58589}"/>
                </a:ext>
              </a:extLst>
            </p:cNvPr>
            <p:cNvSpPr/>
            <p:nvPr/>
          </p:nvSpPr>
          <p:spPr>
            <a:xfrm>
              <a:off x="9144000" y="1798726"/>
              <a:ext cx="4587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* F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4C7E3AA-CA48-46DC-9FD7-B04ABF9385CA}"/>
              </a:ext>
            </a:extLst>
          </p:cNvPr>
          <p:cNvSpPr/>
          <p:nvPr/>
        </p:nvSpPr>
        <p:spPr>
          <a:xfrm>
            <a:off x="1951531" y="3936805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⟹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5ABA97-31FB-4E0C-A32F-2F2DB7DCD57B}"/>
              </a:ext>
            </a:extLst>
          </p:cNvPr>
          <p:cNvSpPr/>
          <p:nvPr/>
        </p:nvSpPr>
        <p:spPr>
          <a:xfrm>
            <a:off x="1767012" y="3948848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</a:t>
            </a:r>
          </a:p>
        </p:txBody>
      </p: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B84A6A1B-82BB-423C-8735-DE69BB76DC92}"/>
              </a:ext>
            </a:extLst>
          </p:cNvPr>
          <p:cNvGrpSpPr/>
          <p:nvPr/>
        </p:nvGrpSpPr>
        <p:grpSpPr>
          <a:xfrm>
            <a:off x="2362624" y="3958965"/>
            <a:ext cx="677375" cy="372874"/>
            <a:chOff x="8651356" y="1795184"/>
            <a:chExt cx="677375" cy="372874"/>
          </a:xfrm>
        </p:grpSpPr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FFF63AAB-EC31-461F-A617-AE25374A9CE5}"/>
                </a:ext>
              </a:extLst>
            </p:cNvPr>
            <p:cNvSpPr/>
            <p:nvPr/>
          </p:nvSpPr>
          <p:spPr>
            <a:xfrm>
              <a:off x="8651356" y="1795184"/>
              <a:ext cx="6303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E + T</a:t>
              </a:r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F87C6EC0-BA82-4196-A31F-F6B67B25D861}"/>
                </a:ext>
              </a:extLst>
            </p:cNvPr>
            <p:cNvSpPr/>
            <p:nvPr/>
          </p:nvSpPr>
          <p:spPr>
            <a:xfrm>
              <a:off x="9144000" y="1798726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9B110D7F-5794-439C-8C4F-0F8C458003D3}"/>
              </a:ext>
            </a:extLst>
          </p:cNvPr>
          <p:cNvSpPr txBox="1"/>
          <p:nvPr/>
        </p:nvSpPr>
        <p:spPr>
          <a:xfrm>
            <a:off x="514350" y="3457358"/>
            <a:ext cx="918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Reverse</a:t>
            </a:r>
          </a:p>
        </p:txBody>
      </p:sp>
    </p:spTree>
    <p:extLst>
      <p:ext uri="{BB962C8B-B14F-4D97-AF65-F5344CB8AC3E}">
        <p14:creationId xmlns:p14="http://schemas.microsoft.com/office/powerpoint/2010/main" val="539618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/>
    </p:bldLst>
  </p:timing>
</p:sld>
</file>

<file path=ppt/slides/slide13.xml><?xml version="1.0" encoding="utf-8"?>
<p:sld xmlns:a16="http://schemas.microsoft.com/office/drawing/2014/main"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29607" y="1610833"/>
            <a:ext cx="8291587" cy="2363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Perform reverse rightmost derivation</a:t>
            </a:r>
          </a:p>
          <a:p>
            <a:r>
              <a:rPr lang="en-US" dirty="0"/>
              <a:t>Always move up branch before starting new branch </a:t>
            </a:r>
          </a:p>
          <a:p>
            <a:r>
              <a:rPr lang="en-US" dirty="0"/>
              <a:t>Work on the LAST SYMBOL(S) of the derivation PREFIX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13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A31E1CB-87AE-4220-9A6C-85E358BDD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LR(k) Parsers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LR Parsers - Concept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89EA61F-4B5F-442F-9DC0-4028237B4BB1}"/>
              </a:ext>
            </a:extLst>
          </p:cNvPr>
          <p:cNvSpPr/>
          <p:nvPr/>
        </p:nvSpPr>
        <p:spPr>
          <a:xfrm>
            <a:off x="6753451" y="4200469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05906FE-4F6C-42AE-A83E-39111E2D7BE0}"/>
              </a:ext>
            </a:extLst>
          </p:cNvPr>
          <p:cNvSpPr/>
          <p:nvPr/>
        </p:nvSpPr>
        <p:spPr>
          <a:xfrm>
            <a:off x="6076514" y="4889816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861CA46-EEE8-4BE4-BF36-FE77CB73E027}"/>
              </a:ext>
            </a:extLst>
          </p:cNvPr>
          <p:cNvSpPr/>
          <p:nvPr/>
        </p:nvSpPr>
        <p:spPr>
          <a:xfrm>
            <a:off x="6753451" y="4879176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b="1" dirty="0"/>
              <a:t>+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E17C956-8642-4BBA-BCF2-478BCBD7A5A3}"/>
              </a:ext>
            </a:extLst>
          </p:cNvPr>
          <p:cNvSpPr/>
          <p:nvPr/>
        </p:nvSpPr>
        <p:spPr>
          <a:xfrm>
            <a:off x="7623549" y="4847283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T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4E6F773-9C0A-4AEC-8A6A-D56B1633FCB5}"/>
              </a:ext>
            </a:extLst>
          </p:cNvPr>
          <p:cNvSpPr/>
          <p:nvPr/>
        </p:nvSpPr>
        <p:spPr>
          <a:xfrm>
            <a:off x="6076514" y="5416124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T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7CA86EC-EBA3-4BC1-8E5B-4A1EE49C2A8C}"/>
              </a:ext>
            </a:extLst>
          </p:cNvPr>
          <p:cNvSpPr/>
          <p:nvPr/>
        </p:nvSpPr>
        <p:spPr>
          <a:xfrm>
            <a:off x="6076514" y="5931801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41061FA-EC48-48B5-B2ED-1547FE423681}"/>
              </a:ext>
            </a:extLst>
          </p:cNvPr>
          <p:cNvSpPr/>
          <p:nvPr/>
        </p:nvSpPr>
        <p:spPr>
          <a:xfrm>
            <a:off x="6122593" y="6534310"/>
            <a:ext cx="303021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b="1" dirty="0"/>
              <a:t>id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75267F3-F8F9-4A7E-99F0-7EEEBAC4A871}"/>
              </a:ext>
            </a:extLst>
          </p:cNvPr>
          <p:cNvSpPr/>
          <p:nvPr/>
        </p:nvSpPr>
        <p:spPr>
          <a:xfrm>
            <a:off x="7185841" y="5426755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T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19C96C0-BAB3-4C2A-B7A6-D5FAF40CDD57}"/>
              </a:ext>
            </a:extLst>
          </p:cNvPr>
          <p:cNvSpPr/>
          <p:nvPr/>
        </p:nvSpPr>
        <p:spPr>
          <a:xfrm>
            <a:off x="7612913" y="5448019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b="1" dirty="0"/>
              <a:t>*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B7F77A8-7636-45AA-ACBA-CC1D3F35AF16}"/>
              </a:ext>
            </a:extLst>
          </p:cNvPr>
          <p:cNvSpPr/>
          <p:nvPr/>
        </p:nvSpPr>
        <p:spPr>
          <a:xfrm>
            <a:off x="8135677" y="5394858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BEB5916-9716-4076-B915-CC923A4D867A}"/>
              </a:ext>
            </a:extLst>
          </p:cNvPr>
          <p:cNvSpPr/>
          <p:nvPr/>
        </p:nvSpPr>
        <p:spPr>
          <a:xfrm>
            <a:off x="8178204" y="5931800"/>
            <a:ext cx="299496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b="1" dirty="0"/>
              <a:t>id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94B8EF6-D36A-40AB-905D-421EFDCF4708}"/>
              </a:ext>
            </a:extLst>
          </p:cNvPr>
          <p:cNvSpPr/>
          <p:nvPr/>
        </p:nvSpPr>
        <p:spPr>
          <a:xfrm>
            <a:off x="7185839" y="5942423"/>
            <a:ext cx="3810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43431F9-9895-4760-A9EE-2EA81965CFC7}"/>
              </a:ext>
            </a:extLst>
          </p:cNvPr>
          <p:cNvSpPr/>
          <p:nvPr/>
        </p:nvSpPr>
        <p:spPr>
          <a:xfrm>
            <a:off x="7228375" y="6523683"/>
            <a:ext cx="303021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b="1" dirty="0"/>
              <a:t>id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8ED63465-ABBB-48B7-BB07-4D1E2A49E2B1}"/>
              </a:ext>
            </a:extLst>
          </p:cNvPr>
          <p:cNvCxnSpPr>
            <a:stCxn id="63" idx="2"/>
            <a:endCxn id="64" idx="0"/>
          </p:cNvCxnSpPr>
          <p:nvPr/>
        </p:nvCxnSpPr>
        <p:spPr>
          <a:xfrm flipH="1">
            <a:off x="6267014" y="4477468"/>
            <a:ext cx="676937" cy="4123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4980ED4F-4AE9-4C23-988A-FBF2E4C0F0C7}"/>
              </a:ext>
            </a:extLst>
          </p:cNvPr>
          <p:cNvCxnSpPr>
            <a:stCxn id="63" idx="2"/>
            <a:endCxn id="65" idx="0"/>
          </p:cNvCxnSpPr>
          <p:nvPr/>
        </p:nvCxnSpPr>
        <p:spPr>
          <a:xfrm>
            <a:off x="6943951" y="4477468"/>
            <a:ext cx="0" cy="4017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30D3845C-02C3-4BC2-8AF0-DC89BFBC2580}"/>
              </a:ext>
            </a:extLst>
          </p:cNvPr>
          <p:cNvCxnSpPr>
            <a:stCxn id="63" idx="2"/>
            <a:endCxn id="66" idx="0"/>
          </p:cNvCxnSpPr>
          <p:nvPr/>
        </p:nvCxnSpPr>
        <p:spPr>
          <a:xfrm>
            <a:off x="6943951" y="4477468"/>
            <a:ext cx="870098" cy="3698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09529C3-24C1-4E86-829C-45FA81ABE80A}"/>
              </a:ext>
            </a:extLst>
          </p:cNvPr>
          <p:cNvCxnSpPr>
            <a:stCxn id="64" idx="2"/>
            <a:endCxn id="67" idx="0"/>
          </p:cNvCxnSpPr>
          <p:nvPr/>
        </p:nvCxnSpPr>
        <p:spPr>
          <a:xfrm>
            <a:off x="6267014" y="5166815"/>
            <a:ext cx="0" cy="2493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4DE6ECEF-0538-4D1B-969E-F9CE723EF840}"/>
              </a:ext>
            </a:extLst>
          </p:cNvPr>
          <p:cNvCxnSpPr>
            <a:stCxn id="67" idx="2"/>
            <a:endCxn id="68" idx="0"/>
          </p:cNvCxnSpPr>
          <p:nvPr/>
        </p:nvCxnSpPr>
        <p:spPr>
          <a:xfrm>
            <a:off x="6267014" y="5693123"/>
            <a:ext cx="0" cy="2386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24F268BA-5C9F-4DE2-BBCD-F78E2C5CE60F}"/>
              </a:ext>
            </a:extLst>
          </p:cNvPr>
          <p:cNvCxnSpPr>
            <a:cxnSpLocks/>
            <a:stCxn id="68" idx="2"/>
            <a:endCxn id="69" idx="0"/>
          </p:cNvCxnSpPr>
          <p:nvPr/>
        </p:nvCxnSpPr>
        <p:spPr>
          <a:xfrm>
            <a:off x="6267014" y="6208800"/>
            <a:ext cx="7090" cy="325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E7AFA955-EC96-4C2F-BC04-1EB17739DF56}"/>
              </a:ext>
            </a:extLst>
          </p:cNvPr>
          <p:cNvCxnSpPr>
            <a:stCxn id="66" idx="2"/>
            <a:endCxn id="70" idx="0"/>
          </p:cNvCxnSpPr>
          <p:nvPr/>
        </p:nvCxnSpPr>
        <p:spPr>
          <a:xfrm flipH="1">
            <a:off x="7376341" y="5124282"/>
            <a:ext cx="437708" cy="3024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0781B78-E18B-4DDC-9E96-B2C52072B986}"/>
              </a:ext>
            </a:extLst>
          </p:cNvPr>
          <p:cNvCxnSpPr>
            <a:stCxn id="66" idx="2"/>
            <a:endCxn id="71" idx="0"/>
          </p:cNvCxnSpPr>
          <p:nvPr/>
        </p:nvCxnSpPr>
        <p:spPr>
          <a:xfrm flipH="1">
            <a:off x="7803413" y="5124282"/>
            <a:ext cx="10636" cy="3237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5984DF9E-A82E-4D4B-BCEB-482C9948843A}"/>
              </a:ext>
            </a:extLst>
          </p:cNvPr>
          <p:cNvCxnSpPr>
            <a:stCxn id="66" idx="2"/>
            <a:endCxn id="72" idx="0"/>
          </p:cNvCxnSpPr>
          <p:nvPr/>
        </p:nvCxnSpPr>
        <p:spPr>
          <a:xfrm>
            <a:off x="7814049" y="5124282"/>
            <a:ext cx="512128" cy="2705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925639AE-511A-4330-A84F-DA8B04E0D455}"/>
              </a:ext>
            </a:extLst>
          </p:cNvPr>
          <p:cNvCxnSpPr>
            <a:stCxn id="70" idx="2"/>
            <a:endCxn id="74" idx="0"/>
          </p:cNvCxnSpPr>
          <p:nvPr/>
        </p:nvCxnSpPr>
        <p:spPr>
          <a:xfrm flipH="1">
            <a:off x="7376339" y="5703754"/>
            <a:ext cx="2" cy="2386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D6CE8758-7037-44E8-B937-D4D91857E1FE}"/>
              </a:ext>
            </a:extLst>
          </p:cNvPr>
          <p:cNvCxnSpPr>
            <a:cxnSpLocks/>
            <a:stCxn id="74" idx="2"/>
            <a:endCxn id="75" idx="0"/>
          </p:cNvCxnSpPr>
          <p:nvPr/>
        </p:nvCxnSpPr>
        <p:spPr>
          <a:xfrm>
            <a:off x="7376339" y="6219422"/>
            <a:ext cx="3547" cy="3042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0A4CFBF6-0398-4004-9D9D-1938D9028CD1}"/>
              </a:ext>
            </a:extLst>
          </p:cNvPr>
          <p:cNvCxnSpPr>
            <a:cxnSpLocks/>
            <a:stCxn id="72" idx="2"/>
            <a:endCxn id="73" idx="0"/>
          </p:cNvCxnSpPr>
          <p:nvPr/>
        </p:nvCxnSpPr>
        <p:spPr>
          <a:xfrm>
            <a:off x="8326177" y="5671857"/>
            <a:ext cx="1775" cy="2599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EF1377E1-4CA7-42F8-858B-F61A12E08CB6}"/>
              </a:ext>
            </a:extLst>
          </p:cNvPr>
          <p:cNvSpPr txBox="1"/>
          <p:nvPr/>
        </p:nvSpPr>
        <p:spPr>
          <a:xfrm>
            <a:off x="5719053" y="6027670"/>
            <a:ext cx="465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1</a:t>
            </a:r>
            <a:r>
              <a:rPr lang="en-US" b="1" baseline="30000" dirty="0">
                <a:solidFill>
                  <a:srgbClr val="7030A0"/>
                </a:solidFill>
              </a:rPr>
              <a:t>st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4219040C-58AA-46EC-A2CE-CC076A059C77}"/>
              </a:ext>
            </a:extLst>
          </p:cNvPr>
          <p:cNvGrpSpPr/>
          <p:nvPr/>
        </p:nvGrpSpPr>
        <p:grpSpPr>
          <a:xfrm>
            <a:off x="6039689" y="6161442"/>
            <a:ext cx="486030" cy="369332"/>
            <a:chOff x="7297477" y="2398948"/>
            <a:chExt cx="486030" cy="369332"/>
          </a:xfrm>
        </p:grpSpPr>
        <p:sp>
          <p:nvSpPr>
            <p:cNvPr id="115" name="Cloud 114">
              <a:extLst>
                <a:ext uri="{FF2B5EF4-FFF2-40B4-BE49-F238E27FC236}">
                  <a16:creationId xmlns:a16="http://schemas.microsoft.com/office/drawing/2014/main" id="{F2E9E919-2BBB-4896-AF89-77B4F990EF6E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C5A198E-6AD8-4CC2-828C-C29D2161418A}"/>
                </a:ext>
              </a:extLst>
            </p:cNvPr>
            <p:cNvSpPr txBox="1"/>
            <p:nvPr/>
          </p:nvSpPr>
          <p:spPr>
            <a:xfrm>
              <a:off x="7297477" y="2398948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</a:t>
              </a:r>
              <a:r>
                <a:rPr lang="en-US" baseline="30000" dirty="0"/>
                <a:t>th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F4D9880-DA5B-4741-9462-28AABB34D040}"/>
              </a:ext>
            </a:extLst>
          </p:cNvPr>
          <p:cNvGrpSpPr/>
          <p:nvPr/>
        </p:nvGrpSpPr>
        <p:grpSpPr>
          <a:xfrm>
            <a:off x="6745973" y="4464717"/>
            <a:ext cx="465064" cy="369332"/>
            <a:chOff x="7297477" y="2377682"/>
            <a:chExt cx="465064" cy="369332"/>
          </a:xfrm>
        </p:grpSpPr>
        <p:sp>
          <p:nvSpPr>
            <p:cNvPr id="118" name="Cloud 117">
              <a:extLst>
                <a:ext uri="{FF2B5EF4-FFF2-40B4-BE49-F238E27FC236}">
                  <a16:creationId xmlns:a16="http://schemas.microsoft.com/office/drawing/2014/main" id="{A4328CEC-E3EE-437F-900E-2B08216CE34A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3B6F95CB-7976-4C7B-A7B6-B617D956D868}"/>
                </a:ext>
              </a:extLst>
            </p:cNvPr>
            <p:cNvSpPr txBox="1"/>
            <p:nvPr/>
          </p:nvSpPr>
          <p:spPr>
            <a:xfrm>
              <a:off x="7297477" y="2377682"/>
              <a:ext cx="4650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FE614B19-47B2-494A-B5DF-F2E9BFEA1BD1}"/>
              </a:ext>
            </a:extLst>
          </p:cNvPr>
          <p:cNvGrpSpPr/>
          <p:nvPr/>
        </p:nvGrpSpPr>
        <p:grpSpPr>
          <a:xfrm>
            <a:off x="7607979" y="5117859"/>
            <a:ext cx="514885" cy="369332"/>
            <a:chOff x="7297477" y="2398948"/>
            <a:chExt cx="514885" cy="369332"/>
          </a:xfrm>
        </p:grpSpPr>
        <p:sp>
          <p:nvSpPr>
            <p:cNvPr id="122" name="Cloud 121">
              <a:extLst>
                <a:ext uri="{FF2B5EF4-FFF2-40B4-BE49-F238E27FC236}">
                  <a16:creationId xmlns:a16="http://schemas.microsoft.com/office/drawing/2014/main" id="{7C5EE60D-D6CA-4D0D-AF06-B4B4651919E2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69CB2B05-63A4-4574-A26B-8E156E720086}"/>
                </a:ext>
              </a:extLst>
            </p:cNvPr>
            <p:cNvSpPr txBox="1"/>
            <p:nvPr/>
          </p:nvSpPr>
          <p:spPr>
            <a:xfrm>
              <a:off x="7297477" y="2398948"/>
              <a:ext cx="5148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  <a:r>
                <a:rPr lang="en-US" baseline="30000" dirty="0"/>
                <a:t>nd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6E17D4F0-CB5C-48AF-9B3B-44A26BF9AC4F}"/>
              </a:ext>
            </a:extLst>
          </p:cNvPr>
          <p:cNvGrpSpPr/>
          <p:nvPr/>
        </p:nvGrpSpPr>
        <p:grpSpPr>
          <a:xfrm>
            <a:off x="8135677" y="5579524"/>
            <a:ext cx="485518" cy="369332"/>
            <a:chOff x="7297477" y="2377682"/>
            <a:chExt cx="485518" cy="369332"/>
          </a:xfrm>
        </p:grpSpPr>
        <p:sp>
          <p:nvSpPr>
            <p:cNvPr id="125" name="Cloud 124">
              <a:extLst>
                <a:ext uri="{FF2B5EF4-FFF2-40B4-BE49-F238E27FC236}">
                  <a16:creationId xmlns:a16="http://schemas.microsoft.com/office/drawing/2014/main" id="{A9C085D2-31BC-4770-ABB7-2F2170EA950D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27DA1A63-DE63-4750-A6BC-9A6F75E873F2}"/>
                </a:ext>
              </a:extLst>
            </p:cNvPr>
            <p:cNvSpPr txBox="1"/>
            <p:nvPr/>
          </p:nvSpPr>
          <p:spPr>
            <a:xfrm>
              <a:off x="7297477" y="2377682"/>
              <a:ext cx="4855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  <a:r>
                <a:rPr lang="en-US" baseline="30000" dirty="0"/>
                <a:t>rd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0F3159C-5D93-495B-8DBA-1C9BDC5B6F21}"/>
              </a:ext>
            </a:extLst>
          </p:cNvPr>
          <p:cNvGrpSpPr/>
          <p:nvPr/>
        </p:nvGrpSpPr>
        <p:grpSpPr>
          <a:xfrm>
            <a:off x="7146577" y="5604998"/>
            <a:ext cx="486030" cy="369332"/>
            <a:chOff x="7297477" y="2377682"/>
            <a:chExt cx="486030" cy="369332"/>
          </a:xfrm>
        </p:grpSpPr>
        <p:sp>
          <p:nvSpPr>
            <p:cNvPr id="128" name="Cloud 127">
              <a:extLst>
                <a:ext uri="{FF2B5EF4-FFF2-40B4-BE49-F238E27FC236}">
                  <a16:creationId xmlns:a16="http://schemas.microsoft.com/office/drawing/2014/main" id="{EB77B140-6C35-4521-BF3A-F47A7F5D927E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1CAFC715-3D4C-4338-93C6-3778E59A17C8}"/>
                </a:ext>
              </a:extLst>
            </p:cNvPr>
            <p:cNvSpPr txBox="1"/>
            <p:nvPr/>
          </p:nvSpPr>
          <p:spPr>
            <a:xfrm>
              <a:off x="7297477" y="2377682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  <a:r>
                <a:rPr lang="en-US" baseline="30000" dirty="0"/>
                <a:t>th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E68111E2-5847-4F7C-9B30-F923B41DF432}"/>
              </a:ext>
            </a:extLst>
          </p:cNvPr>
          <p:cNvGrpSpPr/>
          <p:nvPr/>
        </p:nvGrpSpPr>
        <p:grpSpPr>
          <a:xfrm>
            <a:off x="7169979" y="6127099"/>
            <a:ext cx="486030" cy="369332"/>
            <a:chOff x="7297477" y="2398948"/>
            <a:chExt cx="486030" cy="369332"/>
          </a:xfrm>
        </p:grpSpPr>
        <p:sp>
          <p:nvSpPr>
            <p:cNvPr id="131" name="Cloud 130">
              <a:extLst>
                <a:ext uri="{FF2B5EF4-FFF2-40B4-BE49-F238E27FC236}">
                  <a16:creationId xmlns:a16="http://schemas.microsoft.com/office/drawing/2014/main" id="{091124D4-9FD6-4321-B3E3-814838C39D19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4C62252D-7142-4804-B182-FA14250E2547}"/>
                </a:ext>
              </a:extLst>
            </p:cNvPr>
            <p:cNvSpPr txBox="1"/>
            <p:nvPr/>
          </p:nvSpPr>
          <p:spPr>
            <a:xfrm>
              <a:off x="7297477" y="2398948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  <a:r>
                <a:rPr lang="en-US" baseline="30000" dirty="0"/>
                <a:t>th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8733541-EE8A-47F1-86C6-EA020DF54DF1}"/>
              </a:ext>
            </a:extLst>
          </p:cNvPr>
          <p:cNvGrpSpPr/>
          <p:nvPr/>
        </p:nvGrpSpPr>
        <p:grpSpPr>
          <a:xfrm>
            <a:off x="6024656" y="5119918"/>
            <a:ext cx="486030" cy="369332"/>
            <a:chOff x="7297477" y="2398948"/>
            <a:chExt cx="486030" cy="369332"/>
          </a:xfrm>
        </p:grpSpPr>
        <p:sp>
          <p:nvSpPr>
            <p:cNvPr id="134" name="Cloud 133">
              <a:extLst>
                <a:ext uri="{FF2B5EF4-FFF2-40B4-BE49-F238E27FC236}">
                  <a16:creationId xmlns:a16="http://schemas.microsoft.com/office/drawing/2014/main" id="{4DDF6516-06DC-4775-B627-33BD2F875282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68DB78E-093D-4BE6-BF2F-BC71F742BB02}"/>
                </a:ext>
              </a:extLst>
            </p:cNvPr>
            <p:cNvSpPr txBox="1"/>
            <p:nvPr/>
          </p:nvSpPr>
          <p:spPr>
            <a:xfrm>
              <a:off x="7297477" y="2398948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</a:t>
              </a:r>
              <a:r>
                <a:rPr lang="en-US" baseline="30000" dirty="0"/>
                <a:t>th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83ECE5EC-09EC-41FD-8FB0-27626FDA5BDF}"/>
              </a:ext>
            </a:extLst>
          </p:cNvPr>
          <p:cNvGrpSpPr/>
          <p:nvPr/>
        </p:nvGrpSpPr>
        <p:grpSpPr>
          <a:xfrm>
            <a:off x="6048849" y="5660255"/>
            <a:ext cx="486030" cy="369332"/>
            <a:chOff x="7297477" y="2398948"/>
            <a:chExt cx="486030" cy="369332"/>
          </a:xfrm>
        </p:grpSpPr>
        <p:sp>
          <p:nvSpPr>
            <p:cNvPr id="137" name="Cloud 136">
              <a:extLst>
                <a:ext uri="{FF2B5EF4-FFF2-40B4-BE49-F238E27FC236}">
                  <a16:creationId xmlns:a16="http://schemas.microsoft.com/office/drawing/2014/main" id="{0DD1C21F-9FCF-4A0B-9D92-BDD04EE9C5F5}"/>
                </a:ext>
              </a:extLst>
            </p:cNvPr>
            <p:cNvSpPr/>
            <p:nvPr/>
          </p:nvSpPr>
          <p:spPr>
            <a:xfrm>
              <a:off x="7318735" y="2427767"/>
              <a:ext cx="381000" cy="276999"/>
            </a:xfrm>
            <a:prstGeom prst="cloud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0E994738-84AB-4BF2-A619-63319F065184}"/>
                </a:ext>
              </a:extLst>
            </p:cNvPr>
            <p:cNvSpPr txBox="1"/>
            <p:nvPr/>
          </p:nvSpPr>
          <p:spPr>
            <a:xfrm>
              <a:off x="7297477" y="2398948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</a:t>
              </a:r>
              <a:r>
                <a:rPr lang="en-US" baseline="30000" dirty="0"/>
                <a:t>th</a:t>
              </a:r>
              <a:r>
                <a:rPr lang="en-US" dirty="0"/>
                <a:t> </a:t>
              </a:r>
            </a:p>
          </p:txBody>
        </p:sp>
      </p:grpSp>
      <p:sp>
        <p:nvSpPr>
          <p:cNvPr id="140" name="TextBox 139">
            <a:extLst>
              <a:ext uri="{FF2B5EF4-FFF2-40B4-BE49-F238E27FC236}">
                <a16:creationId xmlns:a16="http://schemas.microsoft.com/office/drawing/2014/main" id="{77E5EFE1-7289-4C3E-9B31-BD92517845A9}"/>
              </a:ext>
            </a:extLst>
          </p:cNvPr>
          <p:cNvSpPr txBox="1"/>
          <p:nvPr/>
        </p:nvSpPr>
        <p:spPr>
          <a:xfrm>
            <a:off x="4398054" y="3947566"/>
            <a:ext cx="2213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Rightmost Derivation</a:t>
            </a:r>
          </a:p>
        </p:txBody>
      </p: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3D10A5E2-00A3-4D63-BAE9-37B0C57768F1}"/>
              </a:ext>
            </a:extLst>
          </p:cNvPr>
          <p:cNvSpPr/>
          <p:nvPr/>
        </p:nvSpPr>
        <p:spPr>
          <a:xfrm rot="20212110">
            <a:off x="3888046" y="3707206"/>
            <a:ext cx="933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Reverse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91BADFF-6FCF-4088-B8B2-27379003B703}"/>
              </a:ext>
            </a:extLst>
          </p:cNvPr>
          <p:cNvSpPr txBox="1"/>
          <p:nvPr/>
        </p:nvSpPr>
        <p:spPr>
          <a:xfrm>
            <a:off x="5776449" y="5499753"/>
            <a:ext cx="52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2</a:t>
            </a:r>
            <a:r>
              <a:rPr lang="en-US" b="1" baseline="30000" dirty="0">
                <a:solidFill>
                  <a:srgbClr val="7030A0"/>
                </a:solidFill>
              </a:rPr>
              <a:t>nd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FFBE2EC0-E8F8-4A88-8207-EE21701976C8}"/>
              </a:ext>
            </a:extLst>
          </p:cNvPr>
          <p:cNvSpPr txBox="1"/>
          <p:nvPr/>
        </p:nvSpPr>
        <p:spPr>
          <a:xfrm>
            <a:off x="5801946" y="4918671"/>
            <a:ext cx="490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3</a:t>
            </a:r>
            <a:r>
              <a:rPr lang="en-US" b="1" baseline="30000" dirty="0">
                <a:solidFill>
                  <a:srgbClr val="7030A0"/>
                </a:solidFill>
              </a:rPr>
              <a:t>rd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4A992A74-D61D-442A-8D88-DA0696FFC345}"/>
              </a:ext>
            </a:extLst>
          </p:cNvPr>
          <p:cNvSpPr txBox="1"/>
          <p:nvPr/>
        </p:nvSpPr>
        <p:spPr>
          <a:xfrm>
            <a:off x="6921805" y="5971242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4</a:t>
            </a:r>
            <a:r>
              <a:rPr lang="en-US" b="1" baseline="30000" dirty="0">
                <a:solidFill>
                  <a:srgbClr val="7030A0"/>
                </a:solidFill>
              </a:rPr>
              <a:t>th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9B2E5007-25AE-45F9-987A-D74AA8C04A96}"/>
              </a:ext>
            </a:extLst>
          </p:cNvPr>
          <p:cNvSpPr txBox="1"/>
          <p:nvPr/>
        </p:nvSpPr>
        <p:spPr>
          <a:xfrm>
            <a:off x="6913618" y="5459328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5</a:t>
            </a:r>
            <a:r>
              <a:rPr lang="en-US" b="1" baseline="30000" dirty="0">
                <a:solidFill>
                  <a:srgbClr val="7030A0"/>
                </a:solidFill>
              </a:rPr>
              <a:t>th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58472E58-1DCC-4773-B818-AA14BCB23FFF}"/>
              </a:ext>
            </a:extLst>
          </p:cNvPr>
          <p:cNvSpPr txBox="1"/>
          <p:nvPr/>
        </p:nvSpPr>
        <p:spPr>
          <a:xfrm>
            <a:off x="7841093" y="5489672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6</a:t>
            </a:r>
            <a:r>
              <a:rPr lang="en-US" b="1" baseline="30000" dirty="0">
                <a:solidFill>
                  <a:srgbClr val="7030A0"/>
                </a:solidFill>
              </a:rPr>
              <a:t>th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B3E0C868-CA4C-4D2E-B353-D85FFBDE1586}"/>
              </a:ext>
            </a:extLst>
          </p:cNvPr>
          <p:cNvSpPr txBox="1"/>
          <p:nvPr/>
        </p:nvSpPr>
        <p:spPr>
          <a:xfrm>
            <a:off x="7355537" y="4929693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7</a:t>
            </a:r>
            <a:r>
              <a:rPr lang="en-US" b="1" baseline="30000" dirty="0">
                <a:solidFill>
                  <a:srgbClr val="7030A0"/>
                </a:solidFill>
              </a:rPr>
              <a:t>th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EBA0D573-8E60-43C1-82E8-AEE829D3EC83}"/>
              </a:ext>
            </a:extLst>
          </p:cNvPr>
          <p:cNvSpPr txBox="1"/>
          <p:nvPr/>
        </p:nvSpPr>
        <p:spPr>
          <a:xfrm>
            <a:off x="6487207" y="4284652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8</a:t>
            </a:r>
            <a:r>
              <a:rPr lang="en-US" b="1" baseline="30000" dirty="0">
                <a:solidFill>
                  <a:srgbClr val="7030A0"/>
                </a:solidFill>
              </a:rPr>
              <a:t>th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C643C68-E1A5-4FA9-928B-3F60315CCBE0}"/>
              </a:ext>
            </a:extLst>
          </p:cNvPr>
          <p:cNvSpPr txBox="1"/>
          <p:nvPr/>
        </p:nvSpPr>
        <p:spPr>
          <a:xfrm>
            <a:off x="1295400" y="3457358"/>
            <a:ext cx="2144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Rightmost derivation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795286C2-4583-47B5-8B77-57BC9EEED173}"/>
              </a:ext>
            </a:extLst>
          </p:cNvPr>
          <p:cNvSpPr txBox="1"/>
          <p:nvPr/>
        </p:nvSpPr>
        <p:spPr>
          <a:xfrm>
            <a:off x="514350" y="3457358"/>
            <a:ext cx="918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Reverse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B210E5A-AFC7-4750-83B2-8B9F6D7C2F19}"/>
              </a:ext>
            </a:extLst>
          </p:cNvPr>
          <p:cNvGrpSpPr/>
          <p:nvPr/>
        </p:nvGrpSpPr>
        <p:grpSpPr>
          <a:xfrm>
            <a:off x="2333728" y="3921138"/>
            <a:ext cx="1160606" cy="373076"/>
            <a:chOff x="4215691" y="5201560"/>
            <a:chExt cx="1160606" cy="373076"/>
          </a:xfrm>
        </p:grpSpPr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02F5C153-0D06-4BE2-8E70-82256BE40FEB}"/>
                </a:ext>
              </a:extLst>
            </p:cNvPr>
            <p:cNvSpPr/>
            <p:nvPr/>
          </p:nvSpPr>
          <p:spPr>
            <a:xfrm>
              <a:off x="4215691" y="5201560"/>
              <a:ext cx="3593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id</a:t>
              </a:r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3F3A12A5-2F99-443A-97A6-D908CA128598}"/>
                </a:ext>
              </a:extLst>
            </p:cNvPr>
            <p:cNvSpPr/>
            <p:nvPr/>
          </p:nvSpPr>
          <p:spPr>
            <a:xfrm>
              <a:off x="4452646" y="5205304"/>
              <a:ext cx="9236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+ id * id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5A5C338-89EA-4B78-94FC-3C98B2EDDCD3}"/>
              </a:ext>
            </a:extLst>
          </p:cNvPr>
          <p:cNvGrpSpPr/>
          <p:nvPr/>
        </p:nvGrpSpPr>
        <p:grpSpPr>
          <a:xfrm>
            <a:off x="2358531" y="4229857"/>
            <a:ext cx="1118078" cy="376222"/>
            <a:chOff x="4240499" y="4857970"/>
            <a:chExt cx="1118078" cy="376222"/>
          </a:xfrm>
        </p:grpSpPr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71081F0E-F41F-4C60-9020-0A7787041EF6}"/>
                </a:ext>
              </a:extLst>
            </p:cNvPr>
            <p:cNvSpPr/>
            <p:nvPr/>
          </p:nvSpPr>
          <p:spPr>
            <a:xfrm>
              <a:off x="4240499" y="4864860"/>
              <a:ext cx="2904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AF03864A-C48C-41B3-9163-DBD513DD01FD}"/>
                </a:ext>
              </a:extLst>
            </p:cNvPr>
            <p:cNvSpPr/>
            <p:nvPr/>
          </p:nvSpPr>
          <p:spPr>
            <a:xfrm>
              <a:off x="4434926" y="4857970"/>
              <a:ext cx="9236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+ id * id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5743E57-933B-49DB-A026-E8ED494C4890}"/>
              </a:ext>
            </a:extLst>
          </p:cNvPr>
          <p:cNvGrpSpPr/>
          <p:nvPr/>
        </p:nvGrpSpPr>
        <p:grpSpPr>
          <a:xfrm>
            <a:off x="2344359" y="4590845"/>
            <a:ext cx="1118078" cy="376222"/>
            <a:chOff x="6875143" y="3290609"/>
            <a:chExt cx="1118078" cy="376222"/>
          </a:xfrm>
        </p:grpSpPr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81D71F94-D750-4E5F-A66B-DBAA4D001E47}"/>
                </a:ext>
              </a:extLst>
            </p:cNvPr>
            <p:cNvSpPr/>
            <p:nvPr/>
          </p:nvSpPr>
          <p:spPr>
            <a:xfrm>
              <a:off x="6875143" y="3297499"/>
              <a:ext cx="2968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T</a:t>
              </a:r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5AAD1D7F-2456-444C-99E3-C2DC8A8D30D8}"/>
                </a:ext>
              </a:extLst>
            </p:cNvPr>
            <p:cNvSpPr/>
            <p:nvPr/>
          </p:nvSpPr>
          <p:spPr>
            <a:xfrm>
              <a:off x="7069570" y="3290609"/>
              <a:ext cx="9236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+ id * id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9FB1EA3-A17A-4816-A156-14FD1C6D240D}"/>
              </a:ext>
            </a:extLst>
          </p:cNvPr>
          <p:cNvGrpSpPr/>
          <p:nvPr/>
        </p:nvGrpSpPr>
        <p:grpSpPr>
          <a:xfrm>
            <a:off x="2329581" y="4945548"/>
            <a:ext cx="1081797" cy="376222"/>
            <a:chOff x="7007936" y="834167"/>
            <a:chExt cx="1081797" cy="376222"/>
          </a:xfrm>
        </p:grpSpPr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D1AD76B6-BB8B-45B8-8C6B-ACEF0A32850B}"/>
                </a:ext>
              </a:extLst>
            </p:cNvPr>
            <p:cNvSpPr/>
            <p:nvPr/>
          </p:nvSpPr>
          <p:spPr>
            <a:xfrm>
              <a:off x="7007936" y="841057"/>
              <a:ext cx="6928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E + id</a:t>
              </a:r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14F737F5-C2DF-4082-B4F7-CD8DFF16B9C0}"/>
                </a:ext>
              </a:extLst>
            </p:cNvPr>
            <p:cNvSpPr/>
            <p:nvPr/>
          </p:nvSpPr>
          <p:spPr>
            <a:xfrm>
              <a:off x="7191730" y="834167"/>
              <a:ext cx="8980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      * id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66A78AB-8A39-43C1-ACC6-7B33113AA36A}"/>
              </a:ext>
            </a:extLst>
          </p:cNvPr>
          <p:cNvGrpSpPr/>
          <p:nvPr/>
        </p:nvGrpSpPr>
        <p:grpSpPr>
          <a:xfrm>
            <a:off x="2345717" y="5315189"/>
            <a:ext cx="1030475" cy="369332"/>
            <a:chOff x="7022111" y="1429394"/>
            <a:chExt cx="1030475" cy="369332"/>
          </a:xfrm>
        </p:grpSpPr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8F2C04C1-9407-4120-94E8-5B94763D252A}"/>
                </a:ext>
              </a:extLst>
            </p:cNvPr>
            <p:cNvSpPr/>
            <p:nvPr/>
          </p:nvSpPr>
          <p:spPr>
            <a:xfrm>
              <a:off x="7022111" y="1429394"/>
              <a:ext cx="62388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E + F</a:t>
              </a:r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CE12A635-C866-4390-BEFB-736559378CAC}"/>
                </a:ext>
              </a:extLst>
            </p:cNvPr>
            <p:cNvSpPr/>
            <p:nvPr/>
          </p:nvSpPr>
          <p:spPr>
            <a:xfrm>
              <a:off x="7524877" y="1429394"/>
              <a:ext cx="5277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* id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BE03287-AC10-46B1-AE4F-5382407CD54D}"/>
              </a:ext>
            </a:extLst>
          </p:cNvPr>
          <p:cNvGrpSpPr/>
          <p:nvPr/>
        </p:nvGrpSpPr>
        <p:grpSpPr>
          <a:xfrm>
            <a:off x="2345207" y="5735809"/>
            <a:ext cx="1020353" cy="372874"/>
            <a:chOff x="4248436" y="4497905"/>
            <a:chExt cx="1020353" cy="372874"/>
          </a:xfrm>
        </p:grpSpPr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6A331F89-4088-4419-B49D-F01CC4056212}"/>
                </a:ext>
              </a:extLst>
            </p:cNvPr>
            <p:cNvSpPr/>
            <p:nvPr/>
          </p:nvSpPr>
          <p:spPr>
            <a:xfrm>
              <a:off x="4248436" y="4497905"/>
              <a:ext cx="6303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E + T</a:t>
              </a:r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834664B7-9C40-4A5C-85DF-1A04BC0D5734}"/>
                </a:ext>
              </a:extLst>
            </p:cNvPr>
            <p:cNvSpPr/>
            <p:nvPr/>
          </p:nvSpPr>
          <p:spPr>
            <a:xfrm>
              <a:off x="4741080" y="4501447"/>
              <a:ext cx="5277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* id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15103E1-FF6B-434C-A253-EE604ECC3C26}"/>
              </a:ext>
            </a:extLst>
          </p:cNvPr>
          <p:cNvGrpSpPr/>
          <p:nvPr/>
        </p:nvGrpSpPr>
        <p:grpSpPr>
          <a:xfrm>
            <a:off x="2337525" y="6088358"/>
            <a:ext cx="951424" cy="372874"/>
            <a:chOff x="8651356" y="1795184"/>
            <a:chExt cx="951424" cy="372874"/>
          </a:xfrm>
        </p:grpSpPr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2D1C2214-5D10-4CBD-B91C-5ACAB6DA3AB5}"/>
                </a:ext>
              </a:extLst>
            </p:cNvPr>
            <p:cNvSpPr/>
            <p:nvPr/>
          </p:nvSpPr>
          <p:spPr>
            <a:xfrm>
              <a:off x="8651356" y="1795184"/>
              <a:ext cx="6303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E + T</a:t>
              </a:r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EFF1E6EB-8CAA-416A-9A35-85CB40C58589}"/>
                </a:ext>
              </a:extLst>
            </p:cNvPr>
            <p:cNvSpPr/>
            <p:nvPr/>
          </p:nvSpPr>
          <p:spPr>
            <a:xfrm>
              <a:off x="9144000" y="1798726"/>
              <a:ext cx="4587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* F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4C7E3AA-CA48-46DC-9FD7-B04ABF9385CA}"/>
              </a:ext>
            </a:extLst>
          </p:cNvPr>
          <p:cNvSpPr/>
          <p:nvPr/>
        </p:nvSpPr>
        <p:spPr>
          <a:xfrm rot="10800000">
            <a:off x="3105961" y="6451405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⟹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5ABA97-31FB-4E0C-A32F-2F2DB7DCD57B}"/>
              </a:ext>
            </a:extLst>
          </p:cNvPr>
          <p:cNvSpPr/>
          <p:nvPr/>
        </p:nvSpPr>
        <p:spPr>
          <a:xfrm>
            <a:off x="3641532" y="6417728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</a:t>
            </a:r>
          </a:p>
        </p:txBody>
      </p: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B84A6A1B-82BB-423C-8735-DE69BB76DC92}"/>
              </a:ext>
            </a:extLst>
          </p:cNvPr>
          <p:cNvGrpSpPr/>
          <p:nvPr/>
        </p:nvGrpSpPr>
        <p:grpSpPr>
          <a:xfrm>
            <a:off x="2362624" y="6427845"/>
            <a:ext cx="677375" cy="372874"/>
            <a:chOff x="8651356" y="1795184"/>
            <a:chExt cx="677375" cy="372874"/>
          </a:xfrm>
        </p:grpSpPr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FFF63AAB-EC31-461F-A617-AE25374A9CE5}"/>
                </a:ext>
              </a:extLst>
            </p:cNvPr>
            <p:cNvSpPr/>
            <p:nvPr/>
          </p:nvSpPr>
          <p:spPr>
            <a:xfrm>
              <a:off x="8651356" y="1795184"/>
              <a:ext cx="6303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E + T</a:t>
              </a:r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F87C6EC0-BA82-4196-A31F-F6B67B25D861}"/>
                </a:ext>
              </a:extLst>
            </p:cNvPr>
            <p:cNvSpPr/>
            <p:nvPr/>
          </p:nvSpPr>
          <p:spPr>
            <a:xfrm>
              <a:off x="9144000" y="1798726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dirty="0"/>
            </a:p>
          </p:txBody>
        </p:sp>
      </p:grpSp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84B4C196-F453-4A71-BD9D-2D5620AE86F6}"/>
              </a:ext>
            </a:extLst>
          </p:cNvPr>
          <p:cNvCxnSpPr>
            <a:cxnSpLocks/>
          </p:cNvCxnSpPr>
          <p:nvPr/>
        </p:nvCxnSpPr>
        <p:spPr>
          <a:xfrm flipH="1">
            <a:off x="2614565" y="3977640"/>
            <a:ext cx="2905" cy="25215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Connector 267">
            <a:extLst>
              <a:ext uri="{FF2B5EF4-FFF2-40B4-BE49-F238E27FC236}">
                <a16:creationId xmlns:a16="http://schemas.microsoft.com/office/drawing/2014/main" id="{6D44483E-E977-4830-9AFB-83F41AA9DC58}"/>
              </a:ext>
            </a:extLst>
          </p:cNvPr>
          <p:cNvCxnSpPr>
            <a:cxnSpLocks/>
          </p:cNvCxnSpPr>
          <p:nvPr/>
        </p:nvCxnSpPr>
        <p:spPr>
          <a:xfrm flipH="1">
            <a:off x="2595515" y="4312920"/>
            <a:ext cx="2905" cy="25215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C3B0CDFC-5DC7-4F5B-A6C8-45EE9A43312B}"/>
              </a:ext>
            </a:extLst>
          </p:cNvPr>
          <p:cNvCxnSpPr>
            <a:cxnSpLocks/>
          </p:cNvCxnSpPr>
          <p:nvPr/>
        </p:nvCxnSpPr>
        <p:spPr>
          <a:xfrm flipH="1">
            <a:off x="2587895" y="4671060"/>
            <a:ext cx="2905" cy="25215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0520DA39-32B3-41CD-8E2E-AA952147C8BD}"/>
              </a:ext>
            </a:extLst>
          </p:cNvPr>
          <p:cNvCxnSpPr>
            <a:cxnSpLocks/>
          </p:cNvCxnSpPr>
          <p:nvPr/>
        </p:nvCxnSpPr>
        <p:spPr>
          <a:xfrm flipH="1">
            <a:off x="2934605" y="5029200"/>
            <a:ext cx="2905" cy="25215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Connector 270">
            <a:extLst>
              <a:ext uri="{FF2B5EF4-FFF2-40B4-BE49-F238E27FC236}">
                <a16:creationId xmlns:a16="http://schemas.microsoft.com/office/drawing/2014/main" id="{DE6362B2-BC0C-4BF8-94A1-C32C2D9F02F9}"/>
              </a:ext>
            </a:extLst>
          </p:cNvPr>
          <p:cNvCxnSpPr>
            <a:cxnSpLocks/>
          </p:cNvCxnSpPr>
          <p:nvPr/>
        </p:nvCxnSpPr>
        <p:spPr>
          <a:xfrm flipH="1">
            <a:off x="2904125" y="5387340"/>
            <a:ext cx="2905" cy="25215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3A960DA7-1F8F-486A-9776-9284A90DBDA2}"/>
              </a:ext>
            </a:extLst>
          </p:cNvPr>
          <p:cNvCxnSpPr>
            <a:cxnSpLocks/>
          </p:cNvCxnSpPr>
          <p:nvPr/>
        </p:nvCxnSpPr>
        <p:spPr>
          <a:xfrm flipH="1">
            <a:off x="3330845" y="5791200"/>
            <a:ext cx="2905" cy="25215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Connector 272">
            <a:extLst>
              <a:ext uri="{FF2B5EF4-FFF2-40B4-BE49-F238E27FC236}">
                <a16:creationId xmlns:a16="http://schemas.microsoft.com/office/drawing/2014/main" id="{22BF3380-5927-4175-B368-FD08C5824587}"/>
              </a:ext>
            </a:extLst>
          </p:cNvPr>
          <p:cNvCxnSpPr>
            <a:cxnSpLocks/>
          </p:cNvCxnSpPr>
          <p:nvPr/>
        </p:nvCxnSpPr>
        <p:spPr>
          <a:xfrm flipH="1">
            <a:off x="3208925" y="6160770"/>
            <a:ext cx="2905" cy="25215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Straight Connector 273">
            <a:extLst>
              <a:ext uri="{FF2B5EF4-FFF2-40B4-BE49-F238E27FC236}">
                <a16:creationId xmlns:a16="http://schemas.microsoft.com/office/drawing/2014/main" id="{0C83BE59-453C-42DF-BA58-6A91DB5C0B05}"/>
              </a:ext>
            </a:extLst>
          </p:cNvPr>
          <p:cNvCxnSpPr>
            <a:cxnSpLocks/>
          </p:cNvCxnSpPr>
          <p:nvPr/>
        </p:nvCxnSpPr>
        <p:spPr>
          <a:xfrm flipH="1">
            <a:off x="2938415" y="6530340"/>
            <a:ext cx="2905" cy="25215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5917823B-F3B0-465A-921C-9F70ADB59C34}"/>
                  </a:ext>
                </a:extLst>
              </p14:cNvPr>
              <p14:cNvContentPartPr/>
              <p14:nvPr/>
            </p14:nvContentPartPr>
            <p14:xfrm>
              <a:off x="5428440" y="6734880"/>
              <a:ext cx="360" cy="360"/>
            </p14:xfrm>
          </p:contentPart>
        </mc:Choice>
        <mc:Fallback xmlns:p159="http://schemas.microsoft.com/office/powerpoint/2015/09/main" xmlns:a16="http://schemas.microsoft.com/office/drawing/2014/main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5917823B-F3B0-465A-921C-9F70ADB59C3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19080" y="672552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668393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4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33808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LL Operations</a:t>
            </a:r>
            <a:endParaRPr lang="en-US" dirty="0"/>
          </a:p>
          <a:p>
            <a:r>
              <a:rPr lang="en-US" i="1" dirty="0"/>
              <a:t>Predict</a:t>
            </a:r>
            <a:r>
              <a:rPr lang="en-US" dirty="0"/>
              <a:t> the rule used to expand nonterminal</a:t>
            </a:r>
          </a:p>
          <a:p>
            <a:r>
              <a:rPr lang="en-US" i="1" dirty="0"/>
              <a:t>Verify</a:t>
            </a:r>
            <a:r>
              <a:rPr lang="en-US" dirty="0"/>
              <a:t> that a terminal was expected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2218D17-624A-4996-8458-E634E28CA05F}" type="slidenum">
              <a:rPr lang="en-US" sz="1200">
                <a:solidFill>
                  <a:schemeClr val="bg1">
                    <a:lumMod val="50000"/>
                  </a:schemeClr>
                </a:solidFill>
              </a:rPr>
              <a:pPr algn="r"/>
              <a:t>14</a:t>
            </a:fld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A076BF4-8DC6-432E-9C88-B0D6D03A2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 vs LR Parsers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Beyond LL(1)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E29EBE60-B7FC-4242-A6BD-42B20803F32D}"/>
              </a:ext>
            </a:extLst>
          </p:cNvPr>
          <p:cNvSpPr txBox="1">
            <a:spLocks/>
          </p:cNvSpPr>
          <p:nvPr/>
        </p:nvSpPr>
        <p:spPr>
          <a:xfrm>
            <a:off x="4802568" y="1600199"/>
            <a:ext cx="433808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LR Operations</a:t>
            </a:r>
            <a:endParaRPr lang="en-US" dirty="0"/>
          </a:p>
          <a:p>
            <a:r>
              <a:rPr lang="en-US" i="1" dirty="0"/>
              <a:t>Shift </a:t>
            </a:r>
            <a:r>
              <a:rPr lang="en-US" dirty="0"/>
              <a:t>to a new branch (add a new leaf)</a:t>
            </a:r>
          </a:p>
          <a:p>
            <a:r>
              <a:rPr lang="en-US" i="1" dirty="0"/>
              <a:t>Reduce</a:t>
            </a:r>
            <a:r>
              <a:rPr lang="en-US" dirty="0"/>
              <a:t> a string of symbols to the parent nonterminal</a:t>
            </a:r>
          </a:p>
        </p:txBody>
      </p:sp>
    </p:spTree>
    <p:extLst>
      <p:ext uri="{BB962C8B-B14F-4D97-AF65-F5344CB8AC3E}">
        <p14:creationId xmlns:p14="http://schemas.microsoft.com/office/powerpoint/2010/main" val="1306783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15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E974554-DC9F-40C7-9F78-274EC8F7E4B7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Bottom-Up Parsing – Example</a:t>
            </a:r>
            <a:br>
              <a:rPr kumimoji="0" lang="en-US" sz="2000" b="0" i="1" u="none" strike="noStrike" kern="120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kumimoji="0" lang="en-US" sz="5000" b="0" u="none" strike="noStrike" kern="1200" cap="none" spc="0" normalizeH="0" baseline="0" noProof="0" dirty="0">
              <a:ln w="12700">
                <a:noFill/>
              </a:ln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E3CAEBD-8C2B-4A76-BA5F-CDAA07E15F7C}"/>
              </a:ext>
            </a:extLst>
          </p:cNvPr>
          <p:cNvSpPr txBox="1"/>
          <p:nvPr/>
        </p:nvSpPr>
        <p:spPr>
          <a:xfrm>
            <a:off x="7125561" y="1180052"/>
            <a:ext cx="1918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Correct Parse Tree</a:t>
            </a:r>
            <a:endParaRPr lang="en-US" dirty="0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3DE74178-D152-407F-B959-1B420F01F501}"/>
              </a:ext>
            </a:extLst>
          </p:cNvPr>
          <p:cNvSpPr txBox="1"/>
          <p:nvPr/>
        </p:nvSpPr>
        <p:spPr>
          <a:xfrm>
            <a:off x="1152125" y="1219200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Suffix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70CA9F3D-310F-4204-A916-37B87B3F3066}"/>
              </a:ext>
            </a:extLst>
          </p:cNvPr>
          <p:cNvSpPr/>
          <p:nvPr/>
        </p:nvSpPr>
        <p:spPr>
          <a:xfrm>
            <a:off x="903859" y="1600200"/>
            <a:ext cx="1444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( 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7DBA9329-0AF6-4866-BD6F-B4CB2FCFCA4B}"/>
              </a:ext>
            </a:extLst>
          </p:cNvPr>
          <p:cNvSpPr txBox="1"/>
          <p:nvPr/>
        </p:nvSpPr>
        <p:spPr>
          <a:xfrm>
            <a:off x="2425403" y="1230868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Action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85EECC4A-1AF4-42DA-9130-315988119F5A}"/>
              </a:ext>
            </a:extLst>
          </p:cNvPr>
          <p:cNvSpPr txBox="1"/>
          <p:nvPr/>
        </p:nvSpPr>
        <p:spPr>
          <a:xfrm>
            <a:off x="78546" y="1219200"/>
            <a:ext cx="736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Prefix</a:t>
            </a: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82830663-F841-4AB8-A14B-584BF1F324F2}"/>
              </a:ext>
            </a:extLst>
          </p:cNvPr>
          <p:cNvSpPr/>
          <p:nvPr/>
        </p:nvSpPr>
        <p:spPr>
          <a:xfrm>
            <a:off x="1132459" y="2875878"/>
            <a:ext cx="1245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   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F8FF2BF0-E88A-467C-9E30-CD116044493B}"/>
              </a:ext>
            </a:extLst>
          </p:cNvPr>
          <p:cNvSpPr/>
          <p:nvPr/>
        </p:nvSpPr>
        <p:spPr>
          <a:xfrm>
            <a:off x="235743" y="2875878"/>
            <a:ext cx="513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 </a:t>
            </a:r>
            <a:r>
              <a:rPr lang="en-US" i="1" dirty="0"/>
              <a:t>L</a:t>
            </a: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2DEC6B7B-101A-4539-841B-5D400E15F715}"/>
              </a:ext>
            </a:extLst>
          </p:cNvPr>
          <p:cNvSpPr/>
          <p:nvPr/>
        </p:nvSpPr>
        <p:spPr>
          <a:xfrm>
            <a:off x="1280532" y="2450652"/>
            <a:ext cx="1087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6A73D821-2FE6-4A2A-9F1E-DB2647975EFA}"/>
              </a:ext>
            </a:extLst>
          </p:cNvPr>
          <p:cNvSpPr/>
          <p:nvPr/>
        </p:nvSpPr>
        <p:spPr>
          <a:xfrm>
            <a:off x="206889" y="2450652"/>
            <a:ext cx="542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</a:t>
            </a:r>
            <a:r>
              <a:rPr lang="en-US" b="1" dirty="0"/>
              <a:t>id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C86E239F-0DE4-41EE-8780-ABB5A6C0DDAF}"/>
              </a:ext>
            </a:extLst>
          </p:cNvPr>
          <p:cNvSpPr/>
          <p:nvPr/>
        </p:nvSpPr>
        <p:spPr>
          <a:xfrm>
            <a:off x="1048097" y="2025426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F990A877-71BA-487D-AA98-A649EB1171EC}"/>
              </a:ext>
            </a:extLst>
          </p:cNvPr>
          <p:cNvSpPr/>
          <p:nvPr/>
        </p:nvSpPr>
        <p:spPr>
          <a:xfrm>
            <a:off x="484575" y="2025426"/>
            <a:ext cx="255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BE66C6FA-5D2D-4816-8C91-801763C061EC}"/>
              </a:ext>
            </a:extLst>
          </p:cNvPr>
          <p:cNvSpPr/>
          <p:nvPr/>
        </p:nvSpPr>
        <p:spPr>
          <a:xfrm>
            <a:off x="1508158" y="3726330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CE2E07B5-1F37-4A7F-8081-6CA252E85752}"/>
              </a:ext>
            </a:extLst>
          </p:cNvPr>
          <p:cNvSpPr/>
          <p:nvPr/>
        </p:nvSpPr>
        <p:spPr>
          <a:xfrm>
            <a:off x="325625" y="3726330"/>
            <a:ext cx="407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2D8264C-B1A3-4147-9941-7D95C12C8036}"/>
              </a:ext>
            </a:extLst>
          </p:cNvPr>
          <p:cNvSpPr/>
          <p:nvPr/>
        </p:nvSpPr>
        <p:spPr>
          <a:xfrm>
            <a:off x="1508158" y="3301104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6577359F-2379-4D58-BDEC-40273AE842B2}"/>
              </a:ext>
            </a:extLst>
          </p:cNvPr>
          <p:cNvSpPr/>
          <p:nvPr/>
        </p:nvSpPr>
        <p:spPr>
          <a:xfrm>
            <a:off x="109106" y="3301104"/>
            <a:ext cx="6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94590E08-9C50-44CB-AB06-1037DA2919EE}"/>
              </a:ext>
            </a:extLst>
          </p:cNvPr>
          <p:cNvSpPr/>
          <p:nvPr/>
        </p:nvSpPr>
        <p:spPr>
          <a:xfrm>
            <a:off x="1708356" y="4163808"/>
            <a:ext cx="622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48AC5DEB-F760-4459-99F6-4503053F2FD9}"/>
              </a:ext>
            </a:extLst>
          </p:cNvPr>
          <p:cNvSpPr/>
          <p:nvPr/>
        </p:nvSpPr>
        <p:spPr>
          <a:xfrm>
            <a:off x="61253" y="4163808"/>
            <a:ext cx="6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F138AEA9-E02E-4348-B9EB-A0747702A51A}"/>
              </a:ext>
            </a:extLst>
          </p:cNvPr>
          <p:cNvSpPr/>
          <p:nvPr/>
        </p:nvSpPr>
        <p:spPr>
          <a:xfrm>
            <a:off x="1767350" y="5459188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F08E55C6-EF73-49D6-8C86-57AFD5BA3A8C}"/>
              </a:ext>
            </a:extLst>
          </p:cNvPr>
          <p:cNvSpPr/>
          <p:nvPr/>
        </p:nvSpPr>
        <p:spPr>
          <a:xfrm>
            <a:off x="397884" y="5459188"/>
            <a:ext cx="303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i="1" dirty="0"/>
              <a:t>P</a:t>
            </a: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5C934FCF-E66B-4220-AAB1-8928483D6792}"/>
              </a:ext>
            </a:extLst>
          </p:cNvPr>
          <p:cNvSpPr/>
          <p:nvPr/>
        </p:nvSpPr>
        <p:spPr>
          <a:xfrm>
            <a:off x="1723104" y="5902931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CC4D4ABA-9CB5-43EF-B189-E50F13643D27}"/>
              </a:ext>
            </a:extLst>
          </p:cNvPr>
          <p:cNvSpPr/>
          <p:nvPr/>
        </p:nvSpPr>
        <p:spPr>
          <a:xfrm>
            <a:off x="413528" y="5876319"/>
            <a:ext cx="346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i="1" dirty="0"/>
              <a:t>S’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D7F772E-75BB-44FE-B340-4BE564B9B742}"/>
              </a:ext>
            </a:extLst>
          </p:cNvPr>
          <p:cNvGrpSpPr/>
          <p:nvPr/>
        </p:nvGrpSpPr>
        <p:grpSpPr>
          <a:xfrm>
            <a:off x="2270697" y="1828800"/>
            <a:ext cx="1029631" cy="369332"/>
            <a:chOff x="2373933" y="1828800"/>
            <a:chExt cx="1029631" cy="369332"/>
          </a:xfrm>
        </p:grpSpPr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72D587AB-DDD5-4BE2-8BE7-B7018AC6FBEA}"/>
                </a:ext>
              </a:extLst>
            </p:cNvPr>
            <p:cNvSpPr/>
            <p:nvPr/>
          </p:nvSpPr>
          <p:spPr>
            <a:xfrm>
              <a:off x="2683495" y="1828800"/>
              <a:ext cx="7200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(</a:t>
              </a:r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E16AAFB6-513E-4DFA-AE76-F1D426CB5B0C}"/>
                </a:ext>
              </a:extLst>
            </p:cNvPr>
            <p:cNvSpPr/>
            <p:nvPr/>
          </p:nvSpPr>
          <p:spPr>
            <a:xfrm>
              <a:off x="2373933" y="1835944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F336C11-62F9-4F84-BE23-FD438088ECD0}"/>
              </a:ext>
            </a:extLst>
          </p:cNvPr>
          <p:cNvGrpSpPr/>
          <p:nvPr/>
        </p:nvGrpSpPr>
        <p:grpSpPr>
          <a:xfrm>
            <a:off x="2274481" y="2272268"/>
            <a:ext cx="1134851" cy="369332"/>
            <a:chOff x="2377717" y="2272268"/>
            <a:chExt cx="1134851" cy="369332"/>
          </a:xfrm>
        </p:grpSpPr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FBD39651-CEDB-4B94-B8EF-847002E744A9}"/>
                </a:ext>
              </a:extLst>
            </p:cNvPr>
            <p:cNvSpPr/>
            <p:nvPr/>
          </p:nvSpPr>
          <p:spPr>
            <a:xfrm>
              <a:off x="2683495" y="2272268"/>
              <a:ext cx="8290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9A902239-44F3-4834-86C2-BF8380737AB1}"/>
                </a:ext>
              </a:extLst>
            </p:cNvPr>
            <p:cNvSpPr/>
            <p:nvPr/>
          </p:nvSpPr>
          <p:spPr>
            <a:xfrm>
              <a:off x="2377717" y="2309886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9AC3728-DF87-4140-8BC2-01960A75E294}"/>
              </a:ext>
            </a:extLst>
          </p:cNvPr>
          <p:cNvGrpSpPr/>
          <p:nvPr/>
        </p:nvGrpSpPr>
        <p:grpSpPr>
          <a:xfrm>
            <a:off x="2278265" y="2704068"/>
            <a:ext cx="1870821" cy="369332"/>
            <a:chOff x="2381501" y="2704068"/>
            <a:chExt cx="1870821" cy="369332"/>
          </a:xfrm>
        </p:grpSpPr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5A370461-3459-48CB-8DEB-19457731CE4A}"/>
                </a:ext>
              </a:extLst>
            </p:cNvPr>
            <p:cNvSpPr/>
            <p:nvPr/>
          </p:nvSpPr>
          <p:spPr>
            <a:xfrm>
              <a:off x="2683495" y="2704068"/>
              <a:ext cx="15688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❸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::=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4AB5236E-825E-472E-997D-D6653AB32645}"/>
                </a:ext>
              </a:extLst>
            </p:cNvPr>
            <p:cNvSpPr/>
            <p:nvPr/>
          </p:nvSpPr>
          <p:spPr>
            <a:xfrm>
              <a:off x="2381501" y="27432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6F0A4D-C8A4-4EB7-86C7-6B6E1F849E38}"/>
              </a:ext>
            </a:extLst>
          </p:cNvPr>
          <p:cNvGrpSpPr/>
          <p:nvPr/>
        </p:nvGrpSpPr>
        <p:grpSpPr>
          <a:xfrm>
            <a:off x="2282049" y="3135868"/>
            <a:ext cx="1122475" cy="369332"/>
            <a:chOff x="2385285" y="3135868"/>
            <a:chExt cx="1122475" cy="369332"/>
          </a:xfrm>
        </p:grpSpPr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FB5D6CEB-BD6F-45A9-BE00-75498A62F291}"/>
                </a:ext>
              </a:extLst>
            </p:cNvPr>
            <p:cNvSpPr/>
            <p:nvPr/>
          </p:nvSpPr>
          <p:spPr>
            <a:xfrm>
              <a:off x="2683495" y="3135868"/>
              <a:ext cx="8242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3E55DF35-C3A2-4F23-A9B4-D1BBB0F0487A}"/>
                </a:ext>
              </a:extLst>
            </p:cNvPr>
            <p:cNvSpPr/>
            <p:nvPr/>
          </p:nvSpPr>
          <p:spPr>
            <a:xfrm>
              <a:off x="2385285" y="32004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6560BD-35C3-4149-8A97-ECF547738B29}"/>
              </a:ext>
            </a:extLst>
          </p:cNvPr>
          <p:cNvGrpSpPr/>
          <p:nvPr/>
        </p:nvGrpSpPr>
        <p:grpSpPr>
          <a:xfrm>
            <a:off x="2292128" y="3567668"/>
            <a:ext cx="2127865" cy="369332"/>
            <a:chOff x="2395364" y="3567668"/>
            <a:chExt cx="2127865" cy="369332"/>
          </a:xfrm>
        </p:grpSpPr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4A4D031A-401E-460F-9B0A-E91B01BBD342}"/>
                </a:ext>
              </a:extLst>
            </p:cNvPr>
            <p:cNvSpPr/>
            <p:nvPr/>
          </p:nvSpPr>
          <p:spPr>
            <a:xfrm>
              <a:off x="2683495" y="3567668"/>
              <a:ext cx="18397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❹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::=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057F217D-C1EE-4971-ABF0-B414AC6FE2FB}"/>
                </a:ext>
              </a:extLst>
            </p:cNvPr>
            <p:cNvSpPr/>
            <p:nvPr/>
          </p:nvSpPr>
          <p:spPr>
            <a:xfrm>
              <a:off x="2395364" y="3628203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F05F2B8-7F78-4508-9398-A7DCBA08A0A5}"/>
              </a:ext>
            </a:extLst>
          </p:cNvPr>
          <p:cNvGrpSpPr/>
          <p:nvPr/>
        </p:nvGrpSpPr>
        <p:grpSpPr>
          <a:xfrm>
            <a:off x="2322365" y="4024868"/>
            <a:ext cx="1086967" cy="369332"/>
            <a:chOff x="2425601" y="4024868"/>
            <a:chExt cx="1086967" cy="369332"/>
          </a:xfrm>
        </p:grpSpPr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32A319BE-46E8-499B-B44C-2228DE1EAC88}"/>
                </a:ext>
              </a:extLst>
            </p:cNvPr>
            <p:cNvSpPr/>
            <p:nvPr/>
          </p:nvSpPr>
          <p:spPr>
            <a:xfrm>
              <a:off x="2683495" y="4024868"/>
              <a:ext cx="8290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5F5CA65F-799B-4E9C-B603-A195B4B22837}"/>
                </a:ext>
              </a:extLst>
            </p:cNvPr>
            <p:cNvSpPr/>
            <p:nvPr/>
          </p:nvSpPr>
          <p:spPr>
            <a:xfrm>
              <a:off x="2425601" y="4073412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A130AC8-C075-49D1-B027-6747060976EE}"/>
              </a:ext>
            </a:extLst>
          </p:cNvPr>
          <p:cNvGrpSpPr/>
          <p:nvPr/>
        </p:nvGrpSpPr>
        <p:grpSpPr>
          <a:xfrm>
            <a:off x="2332444" y="5333998"/>
            <a:ext cx="2037857" cy="369332"/>
            <a:chOff x="2435680" y="4463844"/>
            <a:chExt cx="2037857" cy="369332"/>
          </a:xfrm>
        </p:grpSpPr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003F5E17-FFF3-4E95-BE9C-2D6B05530DFB}"/>
                </a:ext>
              </a:extLst>
            </p:cNvPr>
            <p:cNvSpPr/>
            <p:nvPr/>
          </p:nvSpPr>
          <p:spPr>
            <a:xfrm>
              <a:off x="2683495" y="4463844"/>
              <a:ext cx="1790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❷</a:t>
              </a:r>
              <a:r>
                <a:rPr lang="en-US" dirty="0">
                  <a:solidFill>
                    <a:schemeClr val="accent5"/>
                  </a:solidFill>
                </a:rPr>
                <a:t> L ::= </a:t>
              </a:r>
              <a:r>
                <a:rPr lang="en-US" b="1" dirty="0">
                  <a:solidFill>
                    <a:schemeClr val="accent5"/>
                  </a:solidFill>
                </a:rPr>
                <a:t>(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b="1" dirty="0">
                  <a:solidFill>
                    <a:schemeClr val="accent5"/>
                  </a:solidFill>
                </a:rPr>
                <a:t>)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1C80CC51-E15F-4B5C-B82E-1D40F04226F3}"/>
                </a:ext>
              </a:extLst>
            </p:cNvPr>
            <p:cNvSpPr/>
            <p:nvPr/>
          </p:nvSpPr>
          <p:spPr>
            <a:xfrm>
              <a:off x="2435680" y="4501215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F4F584A-6D4F-4562-9FE7-EC9460DA7B85}"/>
              </a:ext>
            </a:extLst>
          </p:cNvPr>
          <p:cNvGrpSpPr/>
          <p:nvPr/>
        </p:nvGrpSpPr>
        <p:grpSpPr>
          <a:xfrm>
            <a:off x="2333768" y="5758622"/>
            <a:ext cx="1850584" cy="369332"/>
            <a:chOff x="2437004" y="4888468"/>
            <a:chExt cx="1850584" cy="369332"/>
          </a:xfrm>
        </p:grpSpPr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BC76BA0B-B337-41D1-AA64-C65787F3C371}"/>
                </a:ext>
              </a:extLst>
            </p:cNvPr>
            <p:cNvSpPr/>
            <p:nvPr/>
          </p:nvSpPr>
          <p:spPr>
            <a:xfrm>
              <a:off x="2683495" y="4888468"/>
              <a:ext cx="16040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❶</a:t>
              </a:r>
              <a:r>
                <a:rPr lang="en-US" dirty="0">
                  <a:solidFill>
                    <a:schemeClr val="accent5"/>
                  </a:solidFill>
                </a:rPr>
                <a:t> S’ ⟶ P</a:t>
              </a:r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F461E490-B0DE-4AB6-BF00-6D93E7213221}"/>
                </a:ext>
              </a:extLst>
            </p:cNvPr>
            <p:cNvSpPr/>
            <p:nvPr/>
          </p:nvSpPr>
          <p:spPr>
            <a:xfrm>
              <a:off x="2437004" y="4918352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C7315CE-0AC7-4F88-8BC5-4FBA567F41C7}"/>
              </a:ext>
            </a:extLst>
          </p:cNvPr>
          <p:cNvGrpSpPr/>
          <p:nvPr/>
        </p:nvGrpSpPr>
        <p:grpSpPr>
          <a:xfrm>
            <a:off x="7209994" y="1656123"/>
            <a:ext cx="1794394" cy="3639156"/>
            <a:chOff x="6419605" y="3495973"/>
            <a:chExt cx="1794394" cy="3639156"/>
          </a:xfrm>
        </p:grpSpPr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02929423-B385-4A51-AD1C-FC8D538DAF1D}"/>
                </a:ext>
              </a:extLst>
            </p:cNvPr>
            <p:cNvSpPr/>
            <p:nvPr/>
          </p:nvSpPr>
          <p:spPr>
            <a:xfrm>
              <a:off x="6948707" y="4176855"/>
              <a:ext cx="738554" cy="41891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P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D78530E-BD8D-4EFE-8F7A-581835DC2409}"/>
                </a:ext>
              </a:extLst>
            </p:cNvPr>
            <p:cNvSpPr/>
            <p:nvPr/>
          </p:nvSpPr>
          <p:spPr>
            <a:xfrm>
              <a:off x="6419605" y="4904440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(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9EB00F9-9EB0-4BC3-8C4D-8945F6D45038}"/>
                </a:ext>
              </a:extLst>
            </p:cNvPr>
            <p:cNvSpPr/>
            <p:nvPr/>
          </p:nvSpPr>
          <p:spPr>
            <a:xfrm>
              <a:off x="7204014" y="4948686"/>
              <a:ext cx="270101" cy="3365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5FC5626E-86D4-450F-AE6D-7F22984F66ED}"/>
                </a:ext>
              </a:extLst>
            </p:cNvPr>
            <p:cNvSpPr/>
            <p:nvPr/>
          </p:nvSpPr>
          <p:spPr>
            <a:xfrm>
              <a:off x="7832999" y="4963434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)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7E183D43-9708-4992-B948-D1BC58213073}"/>
                </a:ext>
              </a:extLst>
            </p:cNvPr>
            <p:cNvCxnSpPr>
              <a:cxnSpLocks/>
              <a:stCxn id="130" idx="2"/>
              <a:endCxn id="131" idx="0"/>
            </p:cNvCxnSpPr>
            <p:nvPr/>
          </p:nvCxnSpPr>
          <p:spPr>
            <a:xfrm flipH="1">
              <a:off x="6610105" y="4595771"/>
              <a:ext cx="707879" cy="308669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5F2D68C6-B71B-4AA0-AE63-D5FC089C4FFD}"/>
                </a:ext>
              </a:extLst>
            </p:cNvPr>
            <p:cNvCxnSpPr>
              <a:cxnSpLocks/>
              <a:stCxn id="130" idx="2"/>
              <a:endCxn id="132" idx="0"/>
            </p:cNvCxnSpPr>
            <p:nvPr/>
          </p:nvCxnSpPr>
          <p:spPr>
            <a:xfrm>
              <a:off x="7317984" y="4595771"/>
              <a:ext cx="21081" cy="352915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BD4BDD22-3E4B-4050-B1E7-B576839A4530}"/>
                </a:ext>
              </a:extLst>
            </p:cNvPr>
            <p:cNvCxnSpPr>
              <a:cxnSpLocks/>
              <a:stCxn id="130" idx="2"/>
              <a:endCxn id="133" idx="0"/>
            </p:cNvCxnSpPr>
            <p:nvPr/>
          </p:nvCxnSpPr>
          <p:spPr>
            <a:xfrm>
              <a:off x="7317984" y="4595771"/>
              <a:ext cx="705515" cy="36766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685265B1-7B78-4555-B566-9C33C9060648}"/>
                </a:ext>
              </a:extLst>
            </p:cNvPr>
            <p:cNvSpPr/>
            <p:nvPr/>
          </p:nvSpPr>
          <p:spPr>
            <a:xfrm>
              <a:off x="7127484" y="3495973"/>
              <a:ext cx="381000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S’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ED5BA4DA-BB24-4C7F-A0AC-43F8A1C82EBA}"/>
                </a:ext>
              </a:extLst>
            </p:cNvPr>
            <p:cNvSpPr/>
            <p:nvPr/>
          </p:nvSpPr>
          <p:spPr>
            <a:xfrm>
              <a:off x="6963454" y="5521624"/>
              <a:ext cx="245191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84BDCA15-1BBA-42AE-861A-7868FDF7EAF6}"/>
                </a:ext>
              </a:extLst>
            </p:cNvPr>
            <p:cNvSpPr/>
            <p:nvPr/>
          </p:nvSpPr>
          <p:spPr>
            <a:xfrm>
              <a:off x="7362470" y="5526330"/>
              <a:ext cx="409233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633852CA-D9E7-4F74-9919-BA908251CF88}"/>
                </a:ext>
              </a:extLst>
            </p:cNvPr>
            <p:cNvCxnSpPr>
              <a:cxnSpLocks/>
              <a:stCxn id="132" idx="2"/>
              <a:endCxn id="138" idx="0"/>
            </p:cNvCxnSpPr>
            <p:nvPr/>
          </p:nvCxnSpPr>
          <p:spPr>
            <a:xfrm flipH="1">
              <a:off x="7086050" y="5285236"/>
              <a:ext cx="253015" cy="236388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20F2DAB3-6183-48CF-B528-5BDE16525495}"/>
                </a:ext>
              </a:extLst>
            </p:cNvPr>
            <p:cNvCxnSpPr>
              <a:cxnSpLocks/>
              <a:stCxn id="132" idx="2"/>
              <a:endCxn id="139" idx="0"/>
            </p:cNvCxnSpPr>
            <p:nvPr/>
          </p:nvCxnSpPr>
          <p:spPr>
            <a:xfrm>
              <a:off x="7339065" y="5285236"/>
              <a:ext cx="228022" cy="241094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87D36A8D-4948-4BAF-9579-C166D589063F}"/>
                </a:ext>
              </a:extLst>
            </p:cNvPr>
            <p:cNvSpPr/>
            <p:nvPr/>
          </p:nvSpPr>
          <p:spPr>
            <a:xfrm>
              <a:off x="7063616" y="6115037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5B2AFB15-E3E2-447E-8725-ED4BEFC793CC}"/>
                </a:ext>
              </a:extLst>
            </p:cNvPr>
            <p:cNvCxnSpPr>
              <a:cxnSpLocks/>
              <a:stCxn id="138" idx="2"/>
              <a:endCxn id="142" idx="0"/>
            </p:cNvCxnSpPr>
            <p:nvPr/>
          </p:nvCxnSpPr>
          <p:spPr>
            <a:xfrm>
              <a:off x="7086050" y="5902624"/>
              <a:ext cx="168066" cy="21241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CB33BC9E-8EBD-4368-BA95-594088402AC3}"/>
                </a:ext>
              </a:extLst>
            </p:cNvPr>
            <p:cNvCxnSpPr>
              <a:cxnSpLocks/>
              <a:stCxn id="137" idx="2"/>
              <a:endCxn id="130" idx="0"/>
            </p:cNvCxnSpPr>
            <p:nvPr/>
          </p:nvCxnSpPr>
          <p:spPr>
            <a:xfrm>
              <a:off x="7317984" y="3876973"/>
              <a:ext cx="0" cy="299882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B37F45F-1E35-48EC-979E-897D8AF8A919}"/>
                </a:ext>
              </a:extLst>
            </p:cNvPr>
            <p:cNvSpPr/>
            <p:nvPr/>
          </p:nvSpPr>
          <p:spPr>
            <a:xfrm>
              <a:off x="6747141" y="6101726"/>
              <a:ext cx="245191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BCAB2FAC-8DD9-4607-A924-3E088F10015B}"/>
                </a:ext>
              </a:extLst>
            </p:cNvPr>
            <p:cNvCxnSpPr>
              <a:cxnSpLocks/>
              <a:stCxn id="138" idx="2"/>
              <a:endCxn id="100" idx="0"/>
            </p:cNvCxnSpPr>
            <p:nvPr/>
          </p:nvCxnSpPr>
          <p:spPr>
            <a:xfrm flipH="1">
              <a:off x="6869737" y="5902624"/>
              <a:ext cx="216313" cy="199102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0734523-66D7-4883-BF82-1DD37E155B38}"/>
                </a:ext>
              </a:extLst>
            </p:cNvPr>
            <p:cNvSpPr/>
            <p:nvPr/>
          </p:nvSpPr>
          <p:spPr>
            <a:xfrm>
              <a:off x="6685073" y="6754129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C095AF1E-2592-4BB7-9866-1DEA87B553AE}"/>
                </a:ext>
              </a:extLst>
            </p:cNvPr>
            <p:cNvCxnSpPr>
              <a:cxnSpLocks/>
              <a:stCxn id="100" idx="2"/>
              <a:endCxn id="104" idx="0"/>
            </p:cNvCxnSpPr>
            <p:nvPr/>
          </p:nvCxnSpPr>
          <p:spPr>
            <a:xfrm>
              <a:off x="6869737" y="6482726"/>
              <a:ext cx="5836" cy="27140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29B81DDA-822B-42FF-B6C1-E28797CD8478}"/>
              </a:ext>
            </a:extLst>
          </p:cNvPr>
          <p:cNvSpPr/>
          <p:nvPr/>
        </p:nvSpPr>
        <p:spPr>
          <a:xfrm>
            <a:off x="4722796" y="1214942"/>
            <a:ext cx="169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u="sng" dirty="0"/>
              <a:t>Grammar G</a:t>
            </a:r>
          </a:p>
          <a:p>
            <a:r>
              <a:rPr lang="en-US" dirty="0"/>
              <a:t>❶ S’ ::= </a:t>
            </a:r>
            <a:r>
              <a:rPr lang="en-US" i="1" dirty="0"/>
              <a:t>P</a:t>
            </a:r>
          </a:p>
          <a:p>
            <a:r>
              <a:rPr lang="en-US" dirty="0"/>
              <a:t>❷</a:t>
            </a:r>
            <a:r>
              <a:rPr lang="en-US" i="1" dirty="0"/>
              <a:t> P  </a:t>
            </a:r>
            <a:r>
              <a:rPr lang="en-US" dirty="0"/>
              <a:t>::= ( </a:t>
            </a:r>
            <a:r>
              <a:rPr lang="en-US" i="1" dirty="0"/>
              <a:t>L</a:t>
            </a:r>
            <a:r>
              <a:rPr lang="en-US" dirty="0"/>
              <a:t> ) </a:t>
            </a:r>
          </a:p>
          <a:p>
            <a:r>
              <a:rPr lang="en-US" dirty="0"/>
              <a:t>❸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b="1" dirty="0"/>
              <a:t>id</a:t>
            </a:r>
          </a:p>
          <a:p>
            <a:r>
              <a:rPr lang="en-US" dirty="0"/>
              <a:t>❹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F68AE0D5-6442-4626-83B1-F59386C002F0}"/>
              </a:ext>
            </a:extLst>
          </p:cNvPr>
          <p:cNvSpPr/>
          <p:nvPr/>
        </p:nvSpPr>
        <p:spPr>
          <a:xfrm>
            <a:off x="1683776" y="4566928"/>
            <a:ext cx="622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F61E8F13-915E-4FAC-8480-5FE97F857EAB}"/>
              </a:ext>
            </a:extLst>
          </p:cNvPr>
          <p:cNvSpPr/>
          <p:nvPr/>
        </p:nvSpPr>
        <p:spPr>
          <a:xfrm>
            <a:off x="269109" y="4566928"/>
            <a:ext cx="4074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  <a:endParaRPr lang="en-US" b="1" dirty="0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0A1B1AAB-614D-498E-A478-83AA368778D2}"/>
              </a:ext>
            </a:extLst>
          </p:cNvPr>
          <p:cNvGrpSpPr/>
          <p:nvPr/>
        </p:nvGrpSpPr>
        <p:grpSpPr>
          <a:xfrm>
            <a:off x="2252801" y="4383747"/>
            <a:ext cx="2060539" cy="369332"/>
            <a:chOff x="2395364" y="3567668"/>
            <a:chExt cx="2060539" cy="369332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256E3CD-AE06-4C37-A7C0-BD9744637912}"/>
                </a:ext>
              </a:extLst>
            </p:cNvPr>
            <p:cNvSpPr/>
            <p:nvPr/>
          </p:nvSpPr>
          <p:spPr>
            <a:xfrm>
              <a:off x="2683495" y="3567668"/>
              <a:ext cx="177240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❹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::=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44FB743-7E72-4286-ACE1-93C60DF21100}"/>
                </a:ext>
              </a:extLst>
            </p:cNvPr>
            <p:cNvSpPr/>
            <p:nvPr/>
          </p:nvSpPr>
          <p:spPr>
            <a:xfrm>
              <a:off x="2395364" y="3628203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C91B69A7-B0C7-4724-9586-C62D0C1FEF5E}"/>
              </a:ext>
            </a:extLst>
          </p:cNvPr>
          <p:cNvSpPr/>
          <p:nvPr/>
        </p:nvSpPr>
        <p:spPr>
          <a:xfrm>
            <a:off x="1808810" y="4984796"/>
            <a:ext cx="497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CB91EF67-47EF-444C-AD02-DDF614176040}"/>
              </a:ext>
            </a:extLst>
          </p:cNvPr>
          <p:cNvSpPr/>
          <p:nvPr/>
        </p:nvSpPr>
        <p:spPr>
          <a:xfrm>
            <a:off x="135845" y="4984796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 </a:t>
            </a:r>
            <a:r>
              <a:rPr lang="en-US" b="1" dirty="0"/>
              <a:t>)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ED472DB-AB19-46A5-8914-7559B5B3F870}"/>
              </a:ext>
            </a:extLst>
          </p:cNvPr>
          <p:cNvGrpSpPr/>
          <p:nvPr/>
        </p:nvGrpSpPr>
        <p:grpSpPr>
          <a:xfrm>
            <a:off x="2257718" y="4757373"/>
            <a:ext cx="1062702" cy="369332"/>
            <a:chOff x="2395364" y="3567668"/>
            <a:chExt cx="1062702" cy="369332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B68CCEF9-04B4-4B13-B035-B9D321A8F98D}"/>
                </a:ext>
              </a:extLst>
            </p:cNvPr>
            <p:cNvSpPr/>
            <p:nvPr/>
          </p:nvSpPr>
          <p:spPr>
            <a:xfrm>
              <a:off x="2683495" y="3567668"/>
              <a:ext cx="77457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)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9CFEFDB4-509A-4B15-8173-810674F89FF4}"/>
                </a:ext>
              </a:extLst>
            </p:cNvPr>
            <p:cNvSpPr/>
            <p:nvPr/>
          </p:nvSpPr>
          <p:spPr>
            <a:xfrm>
              <a:off x="2395364" y="3628203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15" name="Rectangle 114">
            <a:extLst>
              <a:ext uri="{FF2B5EF4-FFF2-40B4-BE49-F238E27FC236}">
                <a16:creationId xmlns:a16="http://schemas.microsoft.com/office/drawing/2014/main" id="{779F1F6D-E99B-4D18-85BF-47E6E465448D}"/>
              </a:ext>
            </a:extLst>
          </p:cNvPr>
          <p:cNvSpPr/>
          <p:nvPr/>
        </p:nvSpPr>
        <p:spPr>
          <a:xfrm>
            <a:off x="7209994" y="3064590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(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FD9A7FE2-0BEA-43E2-99A5-8A722D25E6A8}"/>
              </a:ext>
            </a:extLst>
          </p:cNvPr>
          <p:cNvSpPr/>
          <p:nvPr/>
        </p:nvSpPr>
        <p:spPr>
          <a:xfrm>
            <a:off x="8623388" y="3123584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)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E5919B6-C610-4844-B2E1-37B76AEE0FC0}"/>
              </a:ext>
            </a:extLst>
          </p:cNvPr>
          <p:cNvGrpSpPr/>
          <p:nvPr/>
        </p:nvGrpSpPr>
        <p:grpSpPr>
          <a:xfrm>
            <a:off x="7400494" y="2337005"/>
            <a:ext cx="1413394" cy="786579"/>
            <a:chOff x="7400494" y="2337005"/>
            <a:chExt cx="1413394" cy="786579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A1CCE9C8-0092-4452-9584-53F629AD35A3}"/>
                </a:ext>
              </a:extLst>
            </p:cNvPr>
            <p:cNvSpPr/>
            <p:nvPr/>
          </p:nvSpPr>
          <p:spPr>
            <a:xfrm>
              <a:off x="7739096" y="2337005"/>
              <a:ext cx="738554" cy="418916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</a:t>
              </a: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23935D58-903D-44D2-B3B0-E34F187F0614}"/>
                </a:ext>
              </a:extLst>
            </p:cNvPr>
            <p:cNvCxnSpPr>
              <a:cxnSpLocks/>
              <a:stCxn id="114" idx="2"/>
              <a:endCxn id="115" idx="0"/>
            </p:cNvCxnSpPr>
            <p:nvPr/>
          </p:nvCxnSpPr>
          <p:spPr>
            <a:xfrm flipH="1">
              <a:off x="7400494" y="2755921"/>
              <a:ext cx="707879" cy="30866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212F5AC6-5064-49B6-B5E8-26D5A2570A54}"/>
                </a:ext>
              </a:extLst>
            </p:cNvPr>
            <p:cNvCxnSpPr>
              <a:cxnSpLocks/>
              <a:stCxn id="114" idx="2"/>
              <a:endCxn id="116" idx="0"/>
            </p:cNvCxnSpPr>
            <p:nvPr/>
          </p:nvCxnSpPr>
          <p:spPr>
            <a:xfrm>
              <a:off x="8108373" y="2755921"/>
              <a:ext cx="21081" cy="35291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96B36379-C07C-48E4-A983-ED8E35406DEC}"/>
                </a:ext>
              </a:extLst>
            </p:cNvPr>
            <p:cNvCxnSpPr>
              <a:cxnSpLocks/>
              <a:stCxn id="114" idx="2"/>
              <a:endCxn id="117" idx="0"/>
            </p:cNvCxnSpPr>
            <p:nvPr/>
          </p:nvCxnSpPr>
          <p:spPr>
            <a:xfrm>
              <a:off x="8108373" y="2755921"/>
              <a:ext cx="705515" cy="36766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23" name="Rectangle 122">
            <a:extLst>
              <a:ext uri="{FF2B5EF4-FFF2-40B4-BE49-F238E27FC236}">
                <a16:creationId xmlns:a16="http://schemas.microsoft.com/office/drawing/2014/main" id="{C6875BBC-D9D3-4F3E-9981-00DE4B7941F0}"/>
              </a:ext>
            </a:extLst>
          </p:cNvPr>
          <p:cNvSpPr/>
          <p:nvPr/>
        </p:nvSpPr>
        <p:spPr>
          <a:xfrm>
            <a:off x="8152859" y="3686480"/>
            <a:ext cx="409233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8670C2B-670E-4F90-BD8D-501C94628305}"/>
              </a:ext>
            </a:extLst>
          </p:cNvPr>
          <p:cNvGrpSpPr/>
          <p:nvPr/>
        </p:nvGrpSpPr>
        <p:grpSpPr>
          <a:xfrm>
            <a:off x="7876439" y="3108836"/>
            <a:ext cx="481037" cy="577644"/>
            <a:chOff x="7876439" y="3108836"/>
            <a:chExt cx="481037" cy="577644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62F44933-856A-4F15-B98A-67F8E1DB2373}"/>
                </a:ext>
              </a:extLst>
            </p:cNvPr>
            <p:cNvSpPr/>
            <p:nvPr/>
          </p:nvSpPr>
          <p:spPr>
            <a:xfrm>
              <a:off x="7994403" y="3108836"/>
              <a:ext cx="270101" cy="33655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722CD830-4B16-41D2-BC50-326FF05F64FD}"/>
                </a:ext>
              </a:extLst>
            </p:cNvPr>
            <p:cNvCxnSpPr>
              <a:cxnSpLocks/>
              <a:stCxn id="116" idx="2"/>
              <a:endCxn id="122" idx="0"/>
            </p:cNvCxnSpPr>
            <p:nvPr/>
          </p:nvCxnSpPr>
          <p:spPr>
            <a:xfrm flipH="1">
              <a:off x="7876439" y="3445386"/>
              <a:ext cx="253015" cy="2363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8B298EF9-9411-4D54-AB23-CDBC92C5270E}"/>
                </a:ext>
              </a:extLst>
            </p:cNvPr>
            <p:cNvCxnSpPr>
              <a:cxnSpLocks/>
              <a:stCxn id="116" idx="2"/>
              <a:endCxn id="123" idx="0"/>
            </p:cNvCxnSpPr>
            <p:nvPr/>
          </p:nvCxnSpPr>
          <p:spPr>
            <a:xfrm>
              <a:off x="8129454" y="3445386"/>
              <a:ext cx="228022" cy="2410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88FCB7E-7E8C-4E0C-805B-6F4E8102D249}"/>
              </a:ext>
            </a:extLst>
          </p:cNvPr>
          <p:cNvSpPr/>
          <p:nvPr/>
        </p:nvSpPr>
        <p:spPr>
          <a:xfrm>
            <a:off x="7854005" y="4275187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1269210-10A5-4896-BEDE-36CBF495EBB9}"/>
              </a:ext>
            </a:extLst>
          </p:cNvPr>
          <p:cNvGrpSpPr/>
          <p:nvPr/>
        </p:nvGrpSpPr>
        <p:grpSpPr>
          <a:xfrm>
            <a:off x="7917873" y="1656123"/>
            <a:ext cx="381000" cy="680882"/>
            <a:chOff x="7917873" y="1656123"/>
            <a:chExt cx="381000" cy="680882"/>
          </a:xfrm>
        </p:grpSpPr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05966E4C-B288-4BFA-B365-BF87E603950E}"/>
                </a:ext>
              </a:extLst>
            </p:cNvPr>
            <p:cNvSpPr/>
            <p:nvPr/>
          </p:nvSpPr>
          <p:spPr>
            <a:xfrm>
              <a:off x="7917873" y="1656123"/>
              <a:ext cx="381000" cy="38100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S’</a:t>
              </a:r>
            </a:p>
          </p:txBody>
        </p: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7A6BE062-0E7E-4131-9FAA-273BF292A984}"/>
                </a:ext>
              </a:extLst>
            </p:cNvPr>
            <p:cNvCxnSpPr>
              <a:cxnSpLocks/>
              <a:stCxn id="121" idx="2"/>
              <a:endCxn id="114" idx="0"/>
            </p:cNvCxnSpPr>
            <p:nvPr/>
          </p:nvCxnSpPr>
          <p:spPr>
            <a:xfrm>
              <a:off x="8108373" y="2037123"/>
              <a:ext cx="0" cy="29988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C9F22C0-A743-4478-8E64-2808BB8AFFA8}"/>
              </a:ext>
            </a:extLst>
          </p:cNvPr>
          <p:cNvGrpSpPr/>
          <p:nvPr/>
        </p:nvGrpSpPr>
        <p:grpSpPr>
          <a:xfrm>
            <a:off x="7660126" y="3681774"/>
            <a:ext cx="384379" cy="593413"/>
            <a:chOff x="7660126" y="3681774"/>
            <a:chExt cx="384379" cy="593413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D9A0D0D8-A2C9-432A-B836-B4682495B854}"/>
                </a:ext>
              </a:extLst>
            </p:cNvPr>
            <p:cNvSpPr/>
            <p:nvPr/>
          </p:nvSpPr>
          <p:spPr>
            <a:xfrm>
              <a:off x="7753843" y="3681774"/>
              <a:ext cx="245191" cy="38100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561959E5-61B3-46C3-B45B-B0BA79141A23}"/>
                </a:ext>
              </a:extLst>
            </p:cNvPr>
            <p:cNvCxnSpPr>
              <a:cxnSpLocks/>
              <a:stCxn id="122" idx="2"/>
              <a:endCxn id="126" idx="0"/>
            </p:cNvCxnSpPr>
            <p:nvPr/>
          </p:nvCxnSpPr>
          <p:spPr>
            <a:xfrm>
              <a:off x="7876439" y="4062774"/>
              <a:ext cx="168066" cy="21241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3B0B1FB9-5D14-4274-AB65-07FB0676870B}"/>
                </a:ext>
              </a:extLst>
            </p:cNvPr>
            <p:cNvCxnSpPr>
              <a:cxnSpLocks/>
              <a:stCxn id="122" idx="2"/>
              <a:endCxn id="145" idx="0"/>
            </p:cNvCxnSpPr>
            <p:nvPr/>
          </p:nvCxnSpPr>
          <p:spPr>
            <a:xfrm flipH="1">
              <a:off x="7660126" y="4062774"/>
              <a:ext cx="216313" cy="19910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47" name="Rectangle 146">
            <a:extLst>
              <a:ext uri="{FF2B5EF4-FFF2-40B4-BE49-F238E27FC236}">
                <a16:creationId xmlns:a16="http://schemas.microsoft.com/office/drawing/2014/main" id="{6B7143B8-46D9-4058-941B-B1AECB2DEA32}"/>
              </a:ext>
            </a:extLst>
          </p:cNvPr>
          <p:cNvSpPr/>
          <p:nvPr/>
        </p:nvSpPr>
        <p:spPr>
          <a:xfrm>
            <a:off x="7475462" y="4914279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1AECAE4-82E1-4042-A818-A0248C0997A1}"/>
              </a:ext>
            </a:extLst>
          </p:cNvPr>
          <p:cNvGrpSpPr/>
          <p:nvPr/>
        </p:nvGrpSpPr>
        <p:grpSpPr>
          <a:xfrm>
            <a:off x="7537530" y="4261876"/>
            <a:ext cx="245191" cy="652403"/>
            <a:chOff x="7537530" y="4261876"/>
            <a:chExt cx="245191" cy="652403"/>
          </a:xfrm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8E9EC8CC-4FA7-465A-9A22-994BD37EF6EB}"/>
                </a:ext>
              </a:extLst>
            </p:cNvPr>
            <p:cNvSpPr/>
            <p:nvPr/>
          </p:nvSpPr>
          <p:spPr>
            <a:xfrm>
              <a:off x="7537530" y="4261876"/>
              <a:ext cx="245191" cy="38100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29B8903A-6F82-4128-913F-93B14C4B6676}"/>
                </a:ext>
              </a:extLst>
            </p:cNvPr>
            <p:cNvCxnSpPr>
              <a:cxnSpLocks/>
              <a:stCxn id="145" idx="2"/>
              <a:endCxn id="147" idx="0"/>
            </p:cNvCxnSpPr>
            <p:nvPr/>
          </p:nvCxnSpPr>
          <p:spPr>
            <a:xfrm>
              <a:off x="7660126" y="4642876"/>
              <a:ext cx="5836" cy="27140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53" name="Rectangle 152">
            <a:extLst>
              <a:ext uri="{FF2B5EF4-FFF2-40B4-BE49-F238E27FC236}">
                <a16:creationId xmlns:a16="http://schemas.microsoft.com/office/drawing/2014/main" id="{25A212BE-D539-4E35-9B80-BF5DCBBA7530}"/>
              </a:ext>
            </a:extLst>
          </p:cNvPr>
          <p:cNvSpPr/>
          <p:nvPr/>
        </p:nvSpPr>
        <p:spPr>
          <a:xfrm>
            <a:off x="1486168" y="6297660"/>
            <a:ext cx="977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Accept!!</a:t>
            </a:r>
          </a:p>
        </p:txBody>
      </p:sp>
    </p:spTree>
    <p:extLst>
      <p:ext uri="{BB962C8B-B14F-4D97-AF65-F5344CB8AC3E}">
        <p14:creationId xmlns:p14="http://schemas.microsoft.com/office/powerpoint/2010/main" val="1709470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5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50"/>
                            </p:stCondLst>
                            <p:childTnLst>
                              <p:par>
                                <p:cTn id="1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50"/>
                            </p:stCondLst>
                            <p:childTnLst>
                              <p:par>
                                <p:cTn id="1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" grpId="0"/>
      <p:bldP spid="261" grpId="0"/>
      <p:bldP spid="263" grpId="0"/>
      <p:bldP spid="264" grpId="0"/>
      <p:bldP spid="266" grpId="0"/>
      <p:bldP spid="267" grpId="0"/>
      <p:bldP spid="269" grpId="0"/>
      <p:bldP spid="270" grpId="0"/>
      <p:bldP spid="272" grpId="0"/>
      <p:bldP spid="273" grpId="0"/>
      <p:bldP spid="275" grpId="0"/>
      <p:bldP spid="276" grpId="0"/>
      <p:bldP spid="278" grpId="0"/>
      <p:bldP spid="279" grpId="0"/>
      <p:bldP spid="281" grpId="0"/>
      <p:bldP spid="282" grpId="0"/>
      <p:bldP spid="95" grpId="0"/>
      <p:bldP spid="96" grpId="0"/>
      <p:bldP spid="108" grpId="0"/>
      <p:bldP spid="109" grpId="0"/>
      <p:bldP spid="115" grpId="0" animBg="1"/>
      <p:bldP spid="117" grpId="0" animBg="1"/>
      <p:bldP spid="123" grpId="0" animBg="1"/>
      <p:bldP spid="126" grpId="0" animBg="1"/>
      <p:bldP spid="147" grpId="0" animBg="1"/>
      <p:bldP spid="153" grpId="0"/>
    </p:bldLst>
  </p:timing>
</p:sld>
</file>

<file path=ppt/slides/slide16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>
            <a:extLst>
              <a:ext uri="{FF2B5EF4-FFF2-40B4-BE49-F238E27FC236}">
                <a16:creationId xmlns:a16="http://schemas.microsoft.com/office/drawing/2014/main" id="{560C181A-F0A4-4377-B88A-277801A6C4D6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LR Parser – Towards Implementation</a:t>
            </a:r>
            <a:br>
              <a:rPr kumimoji="0" lang="en-US" sz="2000" b="0" i="1" u="none" strike="noStrike" kern="120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kumimoji="0" lang="en-US" sz="5000" b="0" u="none" strike="noStrike" kern="1200" cap="none" spc="0" normalizeH="0" baseline="0" noProof="0" dirty="0">
              <a:ln w="12700">
                <a:noFill/>
              </a:ln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16</a:t>
            </a:fld>
            <a:endParaRPr lang="en-US"/>
          </a:p>
        </p:txBody>
      </p:sp>
      <p:sp>
        <p:nvSpPr>
          <p:cNvPr id="153" name="Content Placeholder 4">
            <a:extLst>
              <a:ext uri="{FF2B5EF4-FFF2-40B4-BE49-F238E27FC236}">
                <a16:creationId xmlns:a16="http://schemas.microsoft.com/office/drawing/2014/main" id="{8816D165-2219-455B-B875-E14DA7E6B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368" y="1360406"/>
            <a:ext cx="6031961" cy="47643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Key Points</a:t>
            </a:r>
          </a:p>
          <a:p>
            <a:r>
              <a:rPr lang="en-US" dirty="0"/>
              <a:t>Relies on </a:t>
            </a:r>
            <a:r>
              <a:rPr lang="en-US" i="1" dirty="0"/>
              <a:t>shift </a:t>
            </a:r>
            <a:r>
              <a:rPr lang="en-US" dirty="0"/>
              <a:t>and </a:t>
            </a:r>
            <a:r>
              <a:rPr lang="en-US" i="1" dirty="0"/>
              <a:t>reduce</a:t>
            </a:r>
            <a:r>
              <a:rPr lang="en-US" dirty="0"/>
              <a:t> actions</a:t>
            </a:r>
          </a:p>
          <a:p>
            <a:pPr lvl="1"/>
            <a:r>
              <a:rPr lang="en-US" dirty="0"/>
              <a:t>Shift – add a </a:t>
            </a:r>
            <a:r>
              <a:rPr lang="en-US" b="1" dirty="0"/>
              <a:t>terminal</a:t>
            </a:r>
            <a:r>
              <a:rPr lang="en-US" dirty="0"/>
              <a:t> leaf to parse tree</a:t>
            </a:r>
          </a:p>
          <a:p>
            <a:pPr lvl="1"/>
            <a:r>
              <a:rPr lang="en-US" dirty="0"/>
              <a:t>Reduce – add nonterminal to parse tree</a:t>
            </a:r>
          </a:p>
          <a:p>
            <a:r>
              <a:rPr lang="en-US" dirty="0"/>
              <a:t>Builds the parse tree </a:t>
            </a:r>
            <a:r>
              <a:rPr lang="en-US" i="1" dirty="0"/>
              <a:t>bottom-up</a:t>
            </a:r>
          </a:p>
          <a:p>
            <a:pPr lvl="1"/>
            <a:r>
              <a:rPr lang="en-US" i="1" dirty="0"/>
              <a:t>Does as many reduce actions as possible before a shift</a:t>
            </a:r>
            <a:endParaRPr lang="en-US" dirty="0"/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9A3A2FF4-FA7F-4F51-832B-03FFE7A2BB81}"/>
              </a:ext>
            </a:extLst>
          </p:cNvPr>
          <p:cNvGrpSpPr/>
          <p:nvPr/>
        </p:nvGrpSpPr>
        <p:grpSpPr>
          <a:xfrm>
            <a:off x="6431957" y="894128"/>
            <a:ext cx="1794394" cy="3639156"/>
            <a:chOff x="6528209" y="1664144"/>
            <a:chExt cx="1794394" cy="3639156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6CD34CBF-493B-41B3-B314-2399CF6E5A7E}"/>
                </a:ext>
              </a:extLst>
            </p:cNvPr>
            <p:cNvSpPr/>
            <p:nvPr/>
          </p:nvSpPr>
          <p:spPr>
            <a:xfrm>
              <a:off x="6528209" y="3072611"/>
              <a:ext cx="381000" cy="381000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(</a:t>
              </a: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53540B2B-E176-4DCD-9BA0-DFB94F56914F}"/>
                </a:ext>
              </a:extLst>
            </p:cNvPr>
            <p:cNvSpPr/>
            <p:nvPr/>
          </p:nvSpPr>
          <p:spPr>
            <a:xfrm>
              <a:off x="7941603" y="3131605"/>
              <a:ext cx="381000" cy="381000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)</a:t>
              </a:r>
            </a:p>
          </p:txBody>
        </p: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B7728150-038D-4856-8991-867B4E8A15CB}"/>
                </a:ext>
              </a:extLst>
            </p:cNvPr>
            <p:cNvGrpSpPr/>
            <p:nvPr/>
          </p:nvGrpSpPr>
          <p:grpSpPr>
            <a:xfrm>
              <a:off x="6718709" y="2344119"/>
              <a:ext cx="1413394" cy="787486"/>
              <a:chOff x="6718709" y="2336098"/>
              <a:chExt cx="1413394" cy="787486"/>
            </a:xfrm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04B10BC6-DB78-4D14-ADDF-0804DBCEEEA2}"/>
                  </a:ext>
                </a:extLst>
              </p:cNvPr>
              <p:cNvSpPr/>
              <p:nvPr/>
            </p:nvSpPr>
            <p:spPr>
              <a:xfrm>
                <a:off x="7057311" y="2336098"/>
                <a:ext cx="738554" cy="418916"/>
              </a:xfrm>
              <a:prstGeom prst="rect">
                <a:avLst/>
              </a:prstGeom>
              <a:ln>
                <a:noFill/>
                <a:tailEnd type="arrow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P</a:t>
                </a:r>
              </a:p>
            </p:txBody>
          </p:sp>
          <p:cxnSp>
            <p:nvCxnSpPr>
              <p:cNvPr id="114" name="Straight Arrow Connector 113">
                <a:extLst>
                  <a:ext uri="{FF2B5EF4-FFF2-40B4-BE49-F238E27FC236}">
                    <a16:creationId xmlns:a16="http://schemas.microsoft.com/office/drawing/2014/main" id="{EA26B49F-9F86-49EC-AD5E-37AE43E6CDDD}"/>
                  </a:ext>
                </a:extLst>
              </p:cNvPr>
              <p:cNvCxnSpPr>
                <a:cxnSpLocks/>
                <a:stCxn id="113" idx="2"/>
                <a:endCxn id="110" idx="0"/>
              </p:cNvCxnSpPr>
              <p:nvPr/>
            </p:nvCxnSpPr>
            <p:spPr>
              <a:xfrm flipH="1">
                <a:off x="6718709" y="2755014"/>
                <a:ext cx="707879" cy="30957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73F1E26E-3ED8-432F-B05E-E0EA9E6366B9}"/>
                  </a:ext>
                </a:extLst>
              </p:cNvPr>
              <p:cNvCxnSpPr>
                <a:cxnSpLocks/>
                <a:stCxn id="113" idx="2"/>
                <a:endCxn id="119" idx="0"/>
              </p:cNvCxnSpPr>
              <p:nvPr/>
            </p:nvCxnSpPr>
            <p:spPr>
              <a:xfrm>
                <a:off x="7426588" y="2755014"/>
                <a:ext cx="21081" cy="3538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116" name="Straight Arrow Connector 115">
                <a:extLst>
                  <a:ext uri="{FF2B5EF4-FFF2-40B4-BE49-F238E27FC236}">
                    <a16:creationId xmlns:a16="http://schemas.microsoft.com/office/drawing/2014/main" id="{0CAF2F3C-8E62-4B94-B779-1B64A100CB80}"/>
                  </a:ext>
                </a:extLst>
              </p:cNvPr>
              <p:cNvCxnSpPr>
                <a:cxnSpLocks/>
                <a:stCxn id="113" idx="2"/>
                <a:endCxn id="111" idx="0"/>
              </p:cNvCxnSpPr>
              <p:nvPr/>
            </p:nvCxnSpPr>
            <p:spPr>
              <a:xfrm>
                <a:off x="7426588" y="2755014"/>
                <a:ext cx="705515" cy="36857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CDB3F58-00A5-452A-90D3-E5056BE5E1E8}"/>
                </a:ext>
              </a:extLst>
            </p:cNvPr>
            <p:cNvSpPr/>
            <p:nvPr/>
          </p:nvSpPr>
          <p:spPr>
            <a:xfrm>
              <a:off x="7471074" y="3694501"/>
              <a:ext cx="409233" cy="381000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id</a:t>
              </a:r>
            </a:p>
          </p:txBody>
        </p: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F22AF6B6-78AC-4C94-BC02-8D938C1AAB55}"/>
                </a:ext>
              </a:extLst>
            </p:cNvPr>
            <p:cNvGrpSpPr/>
            <p:nvPr/>
          </p:nvGrpSpPr>
          <p:grpSpPr>
            <a:xfrm>
              <a:off x="7194654" y="3116857"/>
              <a:ext cx="424890" cy="577644"/>
              <a:chOff x="7876439" y="3108836"/>
              <a:chExt cx="424890" cy="577644"/>
            </a:xfrm>
          </p:grpSpPr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8118A393-F8E0-4164-9E10-325DB473EDD9}"/>
                  </a:ext>
                </a:extLst>
              </p:cNvPr>
              <p:cNvSpPr/>
              <p:nvPr/>
            </p:nvSpPr>
            <p:spPr>
              <a:xfrm>
                <a:off x="7994403" y="3108836"/>
                <a:ext cx="270101" cy="336550"/>
              </a:xfrm>
              <a:prstGeom prst="rect">
                <a:avLst/>
              </a:prstGeom>
              <a:ln>
                <a:noFill/>
                <a:tailEnd type="arrow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i="1" dirty="0">
                    <a:solidFill>
                      <a:schemeClr val="tx1"/>
                    </a:solidFill>
                  </a:rPr>
                  <a:t>L</a:t>
                </a:r>
              </a:p>
            </p:txBody>
          </p:sp>
          <p:cxnSp>
            <p:nvCxnSpPr>
              <p:cNvPr id="120" name="Straight Arrow Connector 119">
                <a:extLst>
                  <a:ext uri="{FF2B5EF4-FFF2-40B4-BE49-F238E27FC236}">
                    <a16:creationId xmlns:a16="http://schemas.microsoft.com/office/drawing/2014/main" id="{E9C6C480-EB79-43CA-AA6F-BE7C98A3D512}"/>
                  </a:ext>
                </a:extLst>
              </p:cNvPr>
              <p:cNvCxnSpPr>
                <a:cxnSpLocks/>
                <a:stCxn id="119" idx="2"/>
                <a:endCxn id="127" idx="0"/>
              </p:cNvCxnSpPr>
              <p:nvPr/>
            </p:nvCxnSpPr>
            <p:spPr>
              <a:xfrm flipH="1">
                <a:off x="7876439" y="3445386"/>
                <a:ext cx="253015" cy="2363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121" name="Straight Arrow Connector 120">
                <a:extLst>
                  <a:ext uri="{FF2B5EF4-FFF2-40B4-BE49-F238E27FC236}">
                    <a16:creationId xmlns:a16="http://schemas.microsoft.com/office/drawing/2014/main" id="{833A26C0-32B2-4C90-9421-9E7E59F3A96D}"/>
                  </a:ext>
                </a:extLst>
              </p:cNvPr>
              <p:cNvCxnSpPr>
                <a:cxnSpLocks/>
                <a:stCxn id="119" idx="2"/>
                <a:endCxn id="117" idx="0"/>
              </p:cNvCxnSpPr>
              <p:nvPr/>
            </p:nvCxnSpPr>
            <p:spPr>
              <a:xfrm>
                <a:off x="8129454" y="3445386"/>
                <a:ext cx="171875" cy="24109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3F03321-9030-49F0-9279-DE0C46A7C614}"/>
                </a:ext>
              </a:extLst>
            </p:cNvPr>
            <p:cNvSpPr/>
            <p:nvPr/>
          </p:nvSpPr>
          <p:spPr>
            <a:xfrm>
              <a:off x="7172220" y="4283208"/>
              <a:ext cx="381000" cy="381000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id</a:t>
              </a:r>
            </a:p>
          </p:txBody>
        </p: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06FE7BBA-6C63-46B8-BF0D-7B99106060A2}"/>
                </a:ext>
              </a:extLst>
            </p:cNvPr>
            <p:cNvGrpSpPr/>
            <p:nvPr/>
          </p:nvGrpSpPr>
          <p:grpSpPr>
            <a:xfrm>
              <a:off x="7236088" y="1664144"/>
              <a:ext cx="381000" cy="679975"/>
              <a:chOff x="7917873" y="1656123"/>
              <a:chExt cx="381000" cy="679975"/>
            </a:xfrm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E02611CF-A459-4DCC-B6C7-5F0845870DF7}"/>
                  </a:ext>
                </a:extLst>
              </p:cNvPr>
              <p:cNvSpPr/>
              <p:nvPr/>
            </p:nvSpPr>
            <p:spPr>
              <a:xfrm>
                <a:off x="7917873" y="1656123"/>
                <a:ext cx="381000" cy="381000"/>
              </a:xfrm>
              <a:prstGeom prst="rect">
                <a:avLst/>
              </a:prstGeom>
              <a:ln>
                <a:noFill/>
                <a:tailEnd type="arrow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S’</a:t>
                </a:r>
              </a:p>
            </p:txBody>
          </p:sp>
          <p:cxnSp>
            <p:nvCxnSpPr>
              <p:cNvPr id="125" name="Straight Arrow Connector 124">
                <a:extLst>
                  <a:ext uri="{FF2B5EF4-FFF2-40B4-BE49-F238E27FC236}">
                    <a16:creationId xmlns:a16="http://schemas.microsoft.com/office/drawing/2014/main" id="{125CC95D-9920-499F-905F-09BFCDBDB2BF}"/>
                  </a:ext>
                </a:extLst>
              </p:cNvPr>
              <p:cNvCxnSpPr>
                <a:cxnSpLocks/>
                <a:stCxn id="124" idx="2"/>
                <a:endCxn id="113" idx="0"/>
              </p:cNvCxnSpPr>
              <p:nvPr/>
            </p:nvCxnSpPr>
            <p:spPr>
              <a:xfrm>
                <a:off x="8108373" y="2037123"/>
                <a:ext cx="0" cy="29897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B9533DE3-BC38-4B67-8C23-03348C3A1E49}"/>
                </a:ext>
              </a:extLst>
            </p:cNvPr>
            <p:cNvGrpSpPr/>
            <p:nvPr/>
          </p:nvGrpSpPr>
          <p:grpSpPr>
            <a:xfrm>
              <a:off x="6978341" y="3689795"/>
              <a:ext cx="338908" cy="593413"/>
              <a:chOff x="7660126" y="3681774"/>
              <a:chExt cx="338908" cy="593413"/>
            </a:xfrm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4C4E1C60-1D09-481B-A960-9364E725CAA7}"/>
                  </a:ext>
                </a:extLst>
              </p:cNvPr>
              <p:cNvSpPr/>
              <p:nvPr/>
            </p:nvSpPr>
            <p:spPr>
              <a:xfrm>
                <a:off x="7753843" y="3681774"/>
                <a:ext cx="245191" cy="381000"/>
              </a:xfrm>
              <a:prstGeom prst="rect">
                <a:avLst/>
              </a:prstGeom>
              <a:ln>
                <a:noFill/>
                <a:tailEnd type="arrow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i="1" dirty="0">
                    <a:solidFill>
                      <a:schemeClr val="tx1"/>
                    </a:solidFill>
                  </a:rPr>
                  <a:t>L</a:t>
                </a:r>
              </a:p>
            </p:txBody>
          </p:sp>
          <p:cxnSp>
            <p:nvCxnSpPr>
              <p:cNvPr id="128" name="Straight Arrow Connector 127">
                <a:extLst>
                  <a:ext uri="{FF2B5EF4-FFF2-40B4-BE49-F238E27FC236}">
                    <a16:creationId xmlns:a16="http://schemas.microsoft.com/office/drawing/2014/main" id="{4E7F2025-4F2E-4301-900B-5CCAFD6BCB7B}"/>
                  </a:ext>
                </a:extLst>
              </p:cNvPr>
              <p:cNvCxnSpPr>
                <a:cxnSpLocks/>
                <a:stCxn id="127" idx="2"/>
                <a:endCxn id="122" idx="0"/>
              </p:cNvCxnSpPr>
              <p:nvPr/>
            </p:nvCxnSpPr>
            <p:spPr>
              <a:xfrm>
                <a:off x="7876439" y="4062774"/>
                <a:ext cx="111919" cy="2124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129" name="Straight Arrow Connector 128">
                <a:extLst>
                  <a:ext uri="{FF2B5EF4-FFF2-40B4-BE49-F238E27FC236}">
                    <a16:creationId xmlns:a16="http://schemas.microsoft.com/office/drawing/2014/main" id="{2C67BFCB-BC90-4C51-958D-1B288A7B5DFD}"/>
                  </a:ext>
                </a:extLst>
              </p:cNvPr>
              <p:cNvCxnSpPr>
                <a:cxnSpLocks/>
                <a:stCxn id="127" idx="2"/>
                <a:endCxn id="132" idx="0"/>
              </p:cNvCxnSpPr>
              <p:nvPr/>
            </p:nvCxnSpPr>
            <p:spPr>
              <a:xfrm flipH="1">
                <a:off x="7660126" y="4062774"/>
                <a:ext cx="216313" cy="19910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7C83C0B7-05B8-4744-86EF-CA32423DC3CE}"/>
                </a:ext>
              </a:extLst>
            </p:cNvPr>
            <p:cNvSpPr/>
            <p:nvPr/>
          </p:nvSpPr>
          <p:spPr>
            <a:xfrm>
              <a:off x="6801698" y="4922300"/>
              <a:ext cx="381000" cy="381000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id</a:t>
              </a:r>
            </a:p>
          </p:txBody>
        </p: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5CB7A53F-7F35-4D0C-B667-1299684E6615}"/>
                </a:ext>
              </a:extLst>
            </p:cNvPr>
            <p:cNvGrpSpPr/>
            <p:nvPr/>
          </p:nvGrpSpPr>
          <p:grpSpPr>
            <a:xfrm>
              <a:off x="6855745" y="4269897"/>
              <a:ext cx="245191" cy="652403"/>
              <a:chOff x="7537530" y="4261876"/>
              <a:chExt cx="245191" cy="652403"/>
            </a:xfrm>
          </p:grpSpPr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C61E96A3-FB4C-4D42-AF7E-30E14A667AE2}"/>
                  </a:ext>
                </a:extLst>
              </p:cNvPr>
              <p:cNvSpPr/>
              <p:nvPr/>
            </p:nvSpPr>
            <p:spPr>
              <a:xfrm>
                <a:off x="7537530" y="4261876"/>
                <a:ext cx="245191" cy="381000"/>
              </a:xfrm>
              <a:prstGeom prst="rect">
                <a:avLst/>
              </a:prstGeom>
              <a:ln>
                <a:noFill/>
                <a:tailEnd type="arrow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i="1" dirty="0">
                    <a:solidFill>
                      <a:schemeClr val="tx1"/>
                    </a:solidFill>
                  </a:rPr>
                  <a:t>L</a:t>
                </a:r>
              </a:p>
            </p:txBody>
          </p:sp>
          <p:cxnSp>
            <p:nvCxnSpPr>
              <p:cNvPr id="133" name="Straight Arrow Connector 132">
                <a:extLst>
                  <a:ext uri="{FF2B5EF4-FFF2-40B4-BE49-F238E27FC236}">
                    <a16:creationId xmlns:a16="http://schemas.microsoft.com/office/drawing/2014/main" id="{E2566E2C-E7A1-4470-9FCB-761B72C4A466}"/>
                  </a:ext>
                </a:extLst>
              </p:cNvPr>
              <p:cNvCxnSpPr>
                <a:cxnSpLocks/>
                <a:stCxn id="132" idx="2"/>
                <a:endCxn id="130" idx="0"/>
              </p:cNvCxnSpPr>
              <p:nvPr/>
            </p:nvCxnSpPr>
            <p:spPr>
              <a:xfrm>
                <a:off x="7660126" y="4642876"/>
                <a:ext cx="13857" cy="27140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567B2BD0-68EB-429C-9C40-D25EE0CC9C89}"/>
              </a:ext>
            </a:extLst>
          </p:cNvPr>
          <p:cNvSpPr/>
          <p:nvPr/>
        </p:nvSpPr>
        <p:spPr>
          <a:xfrm>
            <a:off x="6587891" y="4610906"/>
            <a:ext cx="169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u="sng" dirty="0"/>
              <a:t>Grammar G</a:t>
            </a:r>
          </a:p>
          <a:p>
            <a:r>
              <a:rPr lang="en-US" dirty="0"/>
              <a:t>❶ S’ ::= </a:t>
            </a:r>
            <a:r>
              <a:rPr lang="en-US" i="1" dirty="0"/>
              <a:t>P</a:t>
            </a:r>
          </a:p>
          <a:p>
            <a:r>
              <a:rPr lang="en-US" dirty="0"/>
              <a:t>❷</a:t>
            </a:r>
            <a:r>
              <a:rPr lang="en-US" i="1" dirty="0"/>
              <a:t> P  </a:t>
            </a:r>
            <a:r>
              <a:rPr lang="en-US" dirty="0"/>
              <a:t>::= ( </a:t>
            </a:r>
            <a:r>
              <a:rPr lang="en-US" i="1" dirty="0"/>
              <a:t>L</a:t>
            </a:r>
            <a:r>
              <a:rPr lang="en-US" dirty="0"/>
              <a:t> ) </a:t>
            </a:r>
          </a:p>
          <a:p>
            <a:r>
              <a:rPr lang="en-US" dirty="0"/>
              <a:t>❸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b="1" dirty="0"/>
              <a:t>id</a:t>
            </a:r>
          </a:p>
          <a:p>
            <a:r>
              <a:rPr lang="en-US" dirty="0"/>
              <a:t>❹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</p:spTree>
    <p:extLst>
      <p:ext uri="{BB962C8B-B14F-4D97-AF65-F5344CB8AC3E}">
        <p14:creationId xmlns:p14="http://schemas.microsoft.com/office/powerpoint/2010/main" val="3389915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7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17</a:t>
            </a:fld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E3CAEBD-8C2B-4A76-BA5F-CDAA07E15F7C}"/>
              </a:ext>
            </a:extLst>
          </p:cNvPr>
          <p:cNvSpPr txBox="1"/>
          <p:nvPr/>
        </p:nvSpPr>
        <p:spPr>
          <a:xfrm>
            <a:off x="7125561" y="1180052"/>
            <a:ext cx="1918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Correct Parse Tree</a:t>
            </a:r>
            <a:endParaRPr lang="en-US" dirty="0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3DE74178-D152-407F-B959-1B420F01F501}"/>
              </a:ext>
            </a:extLst>
          </p:cNvPr>
          <p:cNvSpPr txBox="1"/>
          <p:nvPr/>
        </p:nvSpPr>
        <p:spPr>
          <a:xfrm>
            <a:off x="1152125" y="1219200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Suffix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70CA9F3D-310F-4204-A916-37B87B3F3066}"/>
              </a:ext>
            </a:extLst>
          </p:cNvPr>
          <p:cNvSpPr/>
          <p:nvPr/>
        </p:nvSpPr>
        <p:spPr>
          <a:xfrm>
            <a:off x="903859" y="1600200"/>
            <a:ext cx="1444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( 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7DBA9329-0AF6-4866-BD6F-B4CB2FCFCA4B}"/>
              </a:ext>
            </a:extLst>
          </p:cNvPr>
          <p:cNvSpPr txBox="1"/>
          <p:nvPr/>
        </p:nvSpPr>
        <p:spPr>
          <a:xfrm>
            <a:off x="2425403" y="1230868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Action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85EECC4A-1AF4-42DA-9130-315988119F5A}"/>
              </a:ext>
            </a:extLst>
          </p:cNvPr>
          <p:cNvSpPr txBox="1"/>
          <p:nvPr/>
        </p:nvSpPr>
        <p:spPr>
          <a:xfrm>
            <a:off x="78546" y="1219200"/>
            <a:ext cx="736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Prefix</a:t>
            </a: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82830663-F841-4AB8-A14B-584BF1F324F2}"/>
              </a:ext>
            </a:extLst>
          </p:cNvPr>
          <p:cNvSpPr/>
          <p:nvPr/>
        </p:nvSpPr>
        <p:spPr>
          <a:xfrm>
            <a:off x="1132459" y="2875878"/>
            <a:ext cx="1245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   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F8FF2BF0-E88A-467C-9E30-CD116044493B}"/>
              </a:ext>
            </a:extLst>
          </p:cNvPr>
          <p:cNvSpPr/>
          <p:nvPr/>
        </p:nvSpPr>
        <p:spPr>
          <a:xfrm>
            <a:off x="235743" y="2875878"/>
            <a:ext cx="513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 </a:t>
            </a:r>
            <a:r>
              <a:rPr lang="en-US" i="1" dirty="0"/>
              <a:t>L</a:t>
            </a: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2DEC6B7B-101A-4539-841B-5D400E15F715}"/>
              </a:ext>
            </a:extLst>
          </p:cNvPr>
          <p:cNvSpPr/>
          <p:nvPr/>
        </p:nvSpPr>
        <p:spPr>
          <a:xfrm>
            <a:off x="1280532" y="2450652"/>
            <a:ext cx="1087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6A73D821-2FE6-4A2A-9F1E-DB2647975EFA}"/>
              </a:ext>
            </a:extLst>
          </p:cNvPr>
          <p:cNvSpPr/>
          <p:nvPr/>
        </p:nvSpPr>
        <p:spPr>
          <a:xfrm>
            <a:off x="206889" y="2450652"/>
            <a:ext cx="542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</a:t>
            </a:r>
            <a:r>
              <a:rPr lang="en-US" b="1" dirty="0"/>
              <a:t>id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C86E239F-0DE4-41EE-8780-ABB5A6C0DDAF}"/>
              </a:ext>
            </a:extLst>
          </p:cNvPr>
          <p:cNvSpPr/>
          <p:nvPr/>
        </p:nvSpPr>
        <p:spPr>
          <a:xfrm>
            <a:off x="1048097" y="2025426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F990A877-71BA-487D-AA98-A649EB1171EC}"/>
              </a:ext>
            </a:extLst>
          </p:cNvPr>
          <p:cNvSpPr/>
          <p:nvPr/>
        </p:nvSpPr>
        <p:spPr>
          <a:xfrm>
            <a:off x="484575" y="2025426"/>
            <a:ext cx="255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BE66C6FA-5D2D-4816-8C91-801763C061EC}"/>
              </a:ext>
            </a:extLst>
          </p:cNvPr>
          <p:cNvSpPr/>
          <p:nvPr/>
        </p:nvSpPr>
        <p:spPr>
          <a:xfrm>
            <a:off x="1508158" y="3737760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CE2E07B5-1F37-4A7F-8081-6CA252E85752}"/>
              </a:ext>
            </a:extLst>
          </p:cNvPr>
          <p:cNvSpPr/>
          <p:nvPr/>
        </p:nvSpPr>
        <p:spPr>
          <a:xfrm>
            <a:off x="325625" y="3737760"/>
            <a:ext cx="407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2D8264C-B1A3-4147-9941-7D95C12C8036}"/>
              </a:ext>
            </a:extLst>
          </p:cNvPr>
          <p:cNvSpPr/>
          <p:nvPr/>
        </p:nvSpPr>
        <p:spPr>
          <a:xfrm>
            <a:off x="1508158" y="3301104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6577359F-2379-4D58-BDEC-40273AE842B2}"/>
              </a:ext>
            </a:extLst>
          </p:cNvPr>
          <p:cNvSpPr/>
          <p:nvPr/>
        </p:nvSpPr>
        <p:spPr>
          <a:xfrm>
            <a:off x="109106" y="3301104"/>
            <a:ext cx="6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94590E08-9C50-44CB-AB06-1037DA2919EE}"/>
              </a:ext>
            </a:extLst>
          </p:cNvPr>
          <p:cNvSpPr/>
          <p:nvPr/>
        </p:nvSpPr>
        <p:spPr>
          <a:xfrm>
            <a:off x="1708356" y="4163808"/>
            <a:ext cx="622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48AC5DEB-F760-4459-99F6-4503053F2FD9}"/>
              </a:ext>
            </a:extLst>
          </p:cNvPr>
          <p:cNvSpPr/>
          <p:nvPr/>
        </p:nvSpPr>
        <p:spPr>
          <a:xfrm>
            <a:off x="61253" y="4163808"/>
            <a:ext cx="6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F138AEA9-E02E-4348-B9EB-A0747702A51A}"/>
              </a:ext>
            </a:extLst>
          </p:cNvPr>
          <p:cNvSpPr/>
          <p:nvPr/>
        </p:nvSpPr>
        <p:spPr>
          <a:xfrm>
            <a:off x="1767350" y="5459188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F08E55C6-EF73-49D6-8C86-57AFD5BA3A8C}"/>
              </a:ext>
            </a:extLst>
          </p:cNvPr>
          <p:cNvSpPr/>
          <p:nvPr/>
        </p:nvSpPr>
        <p:spPr>
          <a:xfrm>
            <a:off x="397884" y="5459188"/>
            <a:ext cx="303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i="1" dirty="0"/>
              <a:t>P</a:t>
            </a: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5C934FCF-E66B-4220-AAB1-8928483D6792}"/>
              </a:ext>
            </a:extLst>
          </p:cNvPr>
          <p:cNvSpPr/>
          <p:nvPr/>
        </p:nvSpPr>
        <p:spPr>
          <a:xfrm>
            <a:off x="1723104" y="5902931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CC4D4ABA-9CB5-43EF-B189-E50F13643D27}"/>
              </a:ext>
            </a:extLst>
          </p:cNvPr>
          <p:cNvSpPr/>
          <p:nvPr/>
        </p:nvSpPr>
        <p:spPr>
          <a:xfrm>
            <a:off x="413528" y="5876319"/>
            <a:ext cx="346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i="1" dirty="0"/>
              <a:t>S’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D7F772E-75BB-44FE-B340-4BE564B9B742}"/>
              </a:ext>
            </a:extLst>
          </p:cNvPr>
          <p:cNvGrpSpPr/>
          <p:nvPr/>
        </p:nvGrpSpPr>
        <p:grpSpPr>
          <a:xfrm>
            <a:off x="2270697" y="1828800"/>
            <a:ext cx="1029631" cy="369332"/>
            <a:chOff x="2373933" y="1828800"/>
            <a:chExt cx="1029631" cy="369332"/>
          </a:xfrm>
        </p:grpSpPr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72D587AB-DDD5-4BE2-8BE7-B7018AC6FBEA}"/>
                </a:ext>
              </a:extLst>
            </p:cNvPr>
            <p:cNvSpPr/>
            <p:nvPr/>
          </p:nvSpPr>
          <p:spPr>
            <a:xfrm>
              <a:off x="2683495" y="1828800"/>
              <a:ext cx="7200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(</a:t>
              </a:r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E16AAFB6-513E-4DFA-AE76-F1D426CB5B0C}"/>
                </a:ext>
              </a:extLst>
            </p:cNvPr>
            <p:cNvSpPr/>
            <p:nvPr/>
          </p:nvSpPr>
          <p:spPr>
            <a:xfrm>
              <a:off x="2373933" y="1835944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F336C11-62F9-4F84-BE23-FD438088ECD0}"/>
              </a:ext>
            </a:extLst>
          </p:cNvPr>
          <p:cNvGrpSpPr/>
          <p:nvPr/>
        </p:nvGrpSpPr>
        <p:grpSpPr>
          <a:xfrm>
            <a:off x="2274481" y="2272268"/>
            <a:ext cx="1134851" cy="369332"/>
            <a:chOff x="2377717" y="2272268"/>
            <a:chExt cx="1134851" cy="369332"/>
          </a:xfrm>
        </p:grpSpPr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FBD39651-CEDB-4B94-B8EF-847002E744A9}"/>
                </a:ext>
              </a:extLst>
            </p:cNvPr>
            <p:cNvSpPr/>
            <p:nvPr/>
          </p:nvSpPr>
          <p:spPr>
            <a:xfrm>
              <a:off x="2683495" y="2272268"/>
              <a:ext cx="8290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9A902239-44F3-4834-86C2-BF8380737AB1}"/>
                </a:ext>
              </a:extLst>
            </p:cNvPr>
            <p:cNvSpPr/>
            <p:nvPr/>
          </p:nvSpPr>
          <p:spPr>
            <a:xfrm>
              <a:off x="2377717" y="2309886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9AC3728-DF87-4140-8BC2-01960A75E294}"/>
              </a:ext>
            </a:extLst>
          </p:cNvPr>
          <p:cNvGrpSpPr/>
          <p:nvPr/>
        </p:nvGrpSpPr>
        <p:grpSpPr>
          <a:xfrm>
            <a:off x="2278265" y="2704068"/>
            <a:ext cx="1870821" cy="369332"/>
            <a:chOff x="2381501" y="2704068"/>
            <a:chExt cx="1870821" cy="369332"/>
          </a:xfrm>
        </p:grpSpPr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5A370461-3459-48CB-8DEB-19457731CE4A}"/>
                </a:ext>
              </a:extLst>
            </p:cNvPr>
            <p:cNvSpPr/>
            <p:nvPr/>
          </p:nvSpPr>
          <p:spPr>
            <a:xfrm>
              <a:off x="2683495" y="2704068"/>
              <a:ext cx="15688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❸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::=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4AB5236E-825E-472E-997D-D6653AB32645}"/>
                </a:ext>
              </a:extLst>
            </p:cNvPr>
            <p:cNvSpPr/>
            <p:nvPr/>
          </p:nvSpPr>
          <p:spPr>
            <a:xfrm>
              <a:off x="2381501" y="27432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6F0A4D-C8A4-4EB7-86C7-6B6E1F849E38}"/>
              </a:ext>
            </a:extLst>
          </p:cNvPr>
          <p:cNvGrpSpPr/>
          <p:nvPr/>
        </p:nvGrpSpPr>
        <p:grpSpPr>
          <a:xfrm>
            <a:off x="2282049" y="3135868"/>
            <a:ext cx="1122475" cy="369332"/>
            <a:chOff x="2385285" y="3135868"/>
            <a:chExt cx="1122475" cy="369332"/>
          </a:xfrm>
        </p:grpSpPr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FB5D6CEB-BD6F-45A9-BE00-75498A62F291}"/>
                </a:ext>
              </a:extLst>
            </p:cNvPr>
            <p:cNvSpPr/>
            <p:nvPr/>
          </p:nvSpPr>
          <p:spPr>
            <a:xfrm>
              <a:off x="2683495" y="3135868"/>
              <a:ext cx="8242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3E55DF35-C3A2-4F23-A9B4-D1BBB0F0487A}"/>
                </a:ext>
              </a:extLst>
            </p:cNvPr>
            <p:cNvSpPr/>
            <p:nvPr/>
          </p:nvSpPr>
          <p:spPr>
            <a:xfrm>
              <a:off x="2385285" y="32004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6560BD-35C3-4149-8A97-ECF547738B29}"/>
              </a:ext>
            </a:extLst>
          </p:cNvPr>
          <p:cNvGrpSpPr/>
          <p:nvPr/>
        </p:nvGrpSpPr>
        <p:grpSpPr>
          <a:xfrm>
            <a:off x="2292128" y="3579098"/>
            <a:ext cx="2060539" cy="369332"/>
            <a:chOff x="2395364" y="3567668"/>
            <a:chExt cx="2060539" cy="369332"/>
          </a:xfrm>
        </p:grpSpPr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4A4D031A-401E-460F-9B0A-E91B01BBD342}"/>
                </a:ext>
              </a:extLst>
            </p:cNvPr>
            <p:cNvSpPr/>
            <p:nvPr/>
          </p:nvSpPr>
          <p:spPr>
            <a:xfrm>
              <a:off x="2683495" y="3567668"/>
              <a:ext cx="177240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❹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::=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057F217D-C1EE-4971-ABF0-B414AC6FE2FB}"/>
                </a:ext>
              </a:extLst>
            </p:cNvPr>
            <p:cNvSpPr/>
            <p:nvPr/>
          </p:nvSpPr>
          <p:spPr>
            <a:xfrm>
              <a:off x="2395364" y="3628203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F05F2B8-7F78-4508-9398-A7DCBA08A0A5}"/>
              </a:ext>
            </a:extLst>
          </p:cNvPr>
          <p:cNvGrpSpPr/>
          <p:nvPr/>
        </p:nvGrpSpPr>
        <p:grpSpPr>
          <a:xfrm>
            <a:off x="2322365" y="4024868"/>
            <a:ext cx="1086967" cy="369332"/>
            <a:chOff x="2425601" y="4024868"/>
            <a:chExt cx="1086967" cy="369332"/>
          </a:xfrm>
        </p:grpSpPr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32A319BE-46E8-499B-B44C-2228DE1EAC88}"/>
                </a:ext>
              </a:extLst>
            </p:cNvPr>
            <p:cNvSpPr/>
            <p:nvPr/>
          </p:nvSpPr>
          <p:spPr>
            <a:xfrm>
              <a:off x="2683495" y="4024868"/>
              <a:ext cx="8290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5F5CA65F-799B-4E9C-B603-A195B4B22837}"/>
                </a:ext>
              </a:extLst>
            </p:cNvPr>
            <p:cNvSpPr/>
            <p:nvPr/>
          </p:nvSpPr>
          <p:spPr>
            <a:xfrm>
              <a:off x="2425601" y="4073412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A130AC8-C075-49D1-B027-6747060976EE}"/>
              </a:ext>
            </a:extLst>
          </p:cNvPr>
          <p:cNvGrpSpPr/>
          <p:nvPr/>
        </p:nvGrpSpPr>
        <p:grpSpPr>
          <a:xfrm>
            <a:off x="2332444" y="5333998"/>
            <a:ext cx="2037857" cy="369332"/>
            <a:chOff x="2435680" y="4463844"/>
            <a:chExt cx="2037857" cy="369332"/>
          </a:xfrm>
        </p:grpSpPr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003F5E17-FFF3-4E95-BE9C-2D6B05530DFB}"/>
                </a:ext>
              </a:extLst>
            </p:cNvPr>
            <p:cNvSpPr/>
            <p:nvPr/>
          </p:nvSpPr>
          <p:spPr>
            <a:xfrm>
              <a:off x="2683495" y="4463844"/>
              <a:ext cx="1790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❷</a:t>
              </a:r>
              <a:r>
                <a:rPr lang="en-US" dirty="0">
                  <a:solidFill>
                    <a:schemeClr val="accent5"/>
                  </a:solidFill>
                </a:rPr>
                <a:t> L ::= </a:t>
              </a:r>
              <a:r>
                <a:rPr lang="en-US" b="1" dirty="0">
                  <a:solidFill>
                    <a:schemeClr val="accent5"/>
                  </a:solidFill>
                </a:rPr>
                <a:t>(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b="1" dirty="0">
                  <a:solidFill>
                    <a:schemeClr val="accent5"/>
                  </a:solidFill>
                </a:rPr>
                <a:t>)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1C80CC51-E15F-4B5C-B82E-1D40F04226F3}"/>
                </a:ext>
              </a:extLst>
            </p:cNvPr>
            <p:cNvSpPr/>
            <p:nvPr/>
          </p:nvSpPr>
          <p:spPr>
            <a:xfrm>
              <a:off x="2435680" y="4501215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F4F584A-6D4F-4562-9FE7-EC9460DA7B85}"/>
              </a:ext>
            </a:extLst>
          </p:cNvPr>
          <p:cNvGrpSpPr/>
          <p:nvPr/>
        </p:nvGrpSpPr>
        <p:grpSpPr>
          <a:xfrm>
            <a:off x="2333768" y="5758622"/>
            <a:ext cx="1850584" cy="369332"/>
            <a:chOff x="2437004" y="4888468"/>
            <a:chExt cx="1850584" cy="369332"/>
          </a:xfrm>
        </p:grpSpPr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BC76BA0B-B337-41D1-AA64-C65787F3C371}"/>
                </a:ext>
              </a:extLst>
            </p:cNvPr>
            <p:cNvSpPr/>
            <p:nvPr/>
          </p:nvSpPr>
          <p:spPr>
            <a:xfrm>
              <a:off x="2683495" y="4888468"/>
              <a:ext cx="16040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❶</a:t>
              </a:r>
              <a:r>
                <a:rPr lang="en-US" dirty="0">
                  <a:solidFill>
                    <a:schemeClr val="accent5"/>
                  </a:solidFill>
                </a:rPr>
                <a:t> S’ ⟶ P</a:t>
              </a:r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F461E490-B0DE-4AB6-BF00-6D93E7213221}"/>
                </a:ext>
              </a:extLst>
            </p:cNvPr>
            <p:cNvSpPr/>
            <p:nvPr/>
          </p:nvSpPr>
          <p:spPr>
            <a:xfrm>
              <a:off x="2437004" y="4918352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C7315CE-0AC7-4F88-8BC5-4FBA567F41C7}"/>
              </a:ext>
            </a:extLst>
          </p:cNvPr>
          <p:cNvGrpSpPr/>
          <p:nvPr/>
        </p:nvGrpSpPr>
        <p:grpSpPr>
          <a:xfrm>
            <a:off x="7209994" y="1656123"/>
            <a:ext cx="1794394" cy="3639156"/>
            <a:chOff x="6419605" y="3495973"/>
            <a:chExt cx="1794394" cy="3639156"/>
          </a:xfrm>
        </p:grpSpPr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02929423-B385-4A51-AD1C-FC8D538DAF1D}"/>
                </a:ext>
              </a:extLst>
            </p:cNvPr>
            <p:cNvSpPr/>
            <p:nvPr/>
          </p:nvSpPr>
          <p:spPr>
            <a:xfrm>
              <a:off x="6948707" y="4176855"/>
              <a:ext cx="738554" cy="41891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P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D78530E-BD8D-4EFE-8F7A-581835DC2409}"/>
                </a:ext>
              </a:extLst>
            </p:cNvPr>
            <p:cNvSpPr/>
            <p:nvPr/>
          </p:nvSpPr>
          <p:spPr>
            <a:xfrm>
              <a:off x="6419605" y="4904440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(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9EB00F9-9EB0-4BC3-8C4D-8945F6D45038}"/>
                </a:ext>
              </a:extLst>
            </p:cNvPr>
            <p:cNvSpPr/>
            <p:nvPr/>
          </p:nvSpPr>
          <p:spPr>
            <a:xfrm>
              <a:off x="7204014" y="4948686"/>
              <a:ext cx="270101" cy="3365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5FC5626E-86D4-450F-AE6D-7F22984F66ED}"/>
                </a:ext>
              </a:extLst>
            </p:cNvPr>
            <p:cNvSpPr/>
            <p:nvPr/>
          </p:nvSpPr>
          <p:spPr>
            <a:xfrm>
              <a:off x="7832999" y="4963434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)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7E183D43-9708-4992-B948-D1BC58213073}"/>
                </a:ext>
              </a:extLst>
            </p:cNvPr>
            <p:cNvCxnSpPr>
              <a:cxnSpLocks/>
              <a:stCxn id="130" idx="2"/>
              <a:endCxn id="131" idx="0"/>
            </p:cNvCxnSpPr>
            <p:nvPr/>
          </p:nvCxnSpPr>
          <p:spPr>
            <a:xfrm flipH="1">
              <a:off x="6610105" y="4595771"/>
              <a:ext cx="707879" cy="308669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5F2D68C6-B71B-4AA0-AE63-D5FC089C4FFD}"/>
                </a:ext>
              </a:extLst>
            </p:cNvPr>
            <p:cNvCxnSpPr>
              <a:cxnSpLocks/>
              <a:stCxn id="130" idx="2"/>
              <a:endCxn id="132" idx="0"/>
            </p:cNvCxnSpPr>
            <p:nvPr/>
          </p:nvCxnSpPr>
          <p:spPr>
            <a:xfrm>
              <a:off x="7317984" y="4595771"/>
              <a:ext cx="21081" cy="352915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BD4BDD22-3E4B-4050-B1E7-B576839A4530}"/>
                </a:ext>
              </a:extLst>
            </p:cNvPr>
            <p:cNvCxnSpPr>
              <a:cxnSpLocks/>
              <a:stCxn id="130" idx="2"/>
              <a:endCxn id="133" idx="0"/>
            </p:cNvCxnSpPr>
            <p:nvPr/>
          </p:nvCxnSpPr>
          <p:spPr>
            <a:xfrm>
              <a:off x="7317984" y="4595771"/>
              <a:ext cx="705515" cy="36766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685265B1-7B78-4555-B566-9C33C9060648}"/>
                </a:ext>
              </a:extLst>
            </p:cNvPr>
            <p:cNvSpPr/>
            <p:nvPr/>
          </p:nvSpPr>
          <p:spPr>
            <a:xfrm>
              <a:off x="7127484" y="3495973"/>
              <a:ext cx="381000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S’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ED5BA4DA-BB24-4C7F-A0AC-43F8A1C82EBA}"/>
                </a:ext>
              </a:extLst>
            </p:cNvPr>
            <p:cNvSpPr/>
            <p:nvPr/>
          </p:nvSpPr>
          <p:spPr>
            <a:xfrm>
              <a:off x="6963454" y="5521624"/>
              <a:ext cx="245191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84BDCA15-1BBA-42AE-861A-7868FDF7EAF6}"/>
                </a:ext>
              </a:extLst>
            </p:cNvPr>
            <p:cNvSpPr/>
            <p:nvPr/>
          </p:nvSpPr>
          <p:spPr>
            <a:xfrm>
              <a:off x="7362470" y="5526330"/>
              <a:ext cx="409233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633852CA-D9E7-4F74-9919-BA908251CF88}"/>
                </a:ext>
              </a:extLst>
            </p:cNvPr>
            <p:cNvCxnSpPr>
              <a:cxnSpLocks/>
              <a:stCxn id="132" idx="2"/>
              <a:endCxn id="138" idx="0"/>
            </p:cNvCxnSpPr>
            <p:nvPr/>
          </p:nvCxnSpPr>
          <p:spPr>
            <a:xfrm flipH="1">
              <a:off x="7086050" y="5285236"/>
              <a:ext cx="253015" cy="236388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20F2DAB3-6183-48CF-B528-5BDE16525495}"/>
                </a:ext>
              </a:extLst>
            </p:cNvPr>
            <p:cNvCxnSpPr>
              <a:cxnSpLocks/>
              <a:stCxn id="132" idx="2"/>
              <a:endCxn id="139" idx="0"/>
            </p:cNvCxnSpPr>
            <p:nvPr/>
          </p:nvCxnSpPr>
          <p:spPr>
            <a:xfrm>
              <a:off x="7339065" y="5285236"/>
              <a:ext cx="228022" cy="241094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87D36A8D-4948-4BAF-9579-C166D589063F}"/>
                </a:ext>
              </a:extLst>
            </p:cNvPr>
            <p:cNvSpPr/>
            <p:nvPr/>
          </p:nvSpPr>
          <p:spPr>
            <a:xfrm>
              <a:off x="7063616" y="6115037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5B2AFB15-E3E2-447E-8725-ED4BEFC793CC}"/>
                </a:ext>
              </a:extLst>
            </p:cNvPr>
            <p:cNvCxnSpPr>
              <a:cxnSpLocks/>
              <a:stCxn id="138" idx="2"/>
              <a:endCxn id="142" idx="0"/>
            </p:cNvCxnSpPr>
            <p:nvPr/>
          </p:nvCxnSpPr>
          <p:spPr>
            <a:xfrm>
              <a:off x="7086050" y="5902624"/>
              <a:ext cx="168066" cy="21241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CB33BC9E-8EBD-4368-BA95-594088402AC3}"/>
                </a:ext>
              </a:extLst>
            </p:cNvPr>
            <p:cNvCxnSpPr>
              <a:cxnSpLocks/>
              <a:stCxn id="137" idx="2"/>
              <a:endCxn id="130" idx="0"/>
            </p:cNvCxnSpPr>
            <p:nvPr/>
          </p:nvCxnSpPr>
          <p:spPr>
            <a:xfrm>
              <a:off x="7317984" y="3876973"/>
              <a:ext cx="0" cy="299882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B37F45F-1E35-48EC-979E-897D8AF8A919}"/>
                </a:ext>
              </a:extLst>
            </p:cNvPr>
            <p:cNvSpPr/>
            <p:nvPr/>
          </p:nvSpPr>
          <p:spPr>
            <a:xfrm>
              <a:off x="6747141" y="6101726"/>
              <a:ext cx="245191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BCAB2FAC-8DD9-4607-A924-3E088F10015B}"/>
                </a:ext>
              </a:extLst>
            </p:cNvPr>
            <p:cNvCxnSpPr>
              <a:cxnSpLocks/>
              <a:stCxn id="138" idx="2"/>
              <a:endCxn id="100" idx="0"/>
            </p:cNvCxnSpPr>
            <p:nvPr/>
          </p:nvCxnSpPr>
          <p:spPr>
            <a:xfrm flipH="1">
              <a:off x="6869737" y="5902624"/>
              <a:ext cx="216313" cy="199102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0734523-66D7-4883-BF82-1DD37E155B38}"/>
                </a:ext>
              </a:extLst>
            </p:cNvPr>
            <p:cNvSpPr/>
            <p:nvPr/>
          </p:nvSpPr>
          <p:spPr>
            <a:xfrm>
              <a:off x="6685073" y="6754129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C095AF1E-2592-4BB7-9866-1DEA87B553AE}"/>
                </a:ext>
              </a:extLst>
            </p:cNvPr>
            <p:cNvCxnSpPr>
              <a:cxnSpLocks/>
              <a:stCxn id="100" idx="2"/>
              <a:endCxn id="104" idx="0"/>
            </p:cNvCxnSpPr>
            <p:nvPr/>
          </p:nvCxnSpPr>
          <p:spPr>
            <a:xfrm>
              <a:off x="6869737" y="6482726"/>
              <a:ext cx="5836" cy="27140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29B81DDA-822B-42FF-B6C1-E28797CD8478}"/>
              </a:ext>
            </a:extLst>
          </p:cNvPr>
          <p:cNvSpPr/>
          <p:nvPr/>
        </p:nvSpPr>
        <p:spPr>
          <a:xfrm>
            <a:off x="4722796" y="1214942"/>
            <a:ext cx="169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u="sng" dirty="0"/>
              <a:t>Grammar G</a:t>
            </a:r>
          </a:p>
          <a:p>
            <a:r>
              <a:rPr lang="en-US" dirty="0"/>
              <a:t>❶ S’ ::= </a:t>
            </a:r>
            <a:r>
              <a:rPr lang="en-US" i="1" dirty="0"/>
              <a:t>P</a:t>
            </a:r>
          </a:p>
          <a:p>
            <a:r>
              <a:rPr lang="en-US" dirty="0"/>
              <a:t>❷</a:t>
            </a:r>
            <a:r>
              <a:rPr lang="en-US" i="1" dirty="0"/>
              <a:t> P  </a:t>
            </a:r>
            <a:r>
              <a:rPr lang="en-US" dirty="0"/>
              <a:t>::= ( </a:t>
            </a:r>
            <a:r>
              <a:rPr lang="en-US" i="1" dirty="0"/>
              <a:t>L</a:t>
            </a:r>
            <a:r>
              <a:rPr lang="en-US" dirty="0"/>
              <a:t> ) </a:t>
            </a:r>
          </a:p>
          <a:p>
            <a:r>
              <a:rPr lang="en-US" dirty="0"/>
              <a:t>❸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b="1" dirty="0"/>
              <a:t>id</a:t>
            </a:r>
          </a:p>
          <a:p>
            <a:r>
              <a:rPr lang="en-US" dirty="0"/>
              <a:t>❹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F68AE0D5-6442-4626-83B1-F59386C002F0}"/>
              </a:ext>
            </a:extLst>
          </p:cNvPr>
          <p:cNvSpPr/>
          <p:nvPr/>
        </p:nvSpPr>
        <p:spPr>
          <a:xfrm>
            <a:off x="1683776" y="4566928"/>
            <a:ext cx="622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F61E8F13-915E-4FAC-8480-5FE97F857EAB}"/>
              </a:ext>
            </a:extLst>
          </p:cNvPr>
          <p:cNvSpPr/>
          <p:nvPr/>
        </p:nvSpPr>
        <p:spPr>
          <a:xfrm>
            <a:off x="269109" y="4566928"/>
            <a:ext cx="4074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  <a:endParaRPr lang="en-US" b="1" dirty="0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0A1B1AAB-614D-498E-A478-83AA368778D2}"/>
              </a:ext>
            </a:extLst>
          </p:cNvPr>
          <p:cNvGrpSpPr/>
          <p:nvPr/>
        </p:nvGrpSpPr>
        <p:grpSpPr>
          <a:xfrm>
            <a:off x="2252801" y="4383747"/>
            <a:ext cx="2060539" cy="369332"/>
            <a:chOff x="2395364" y="3567668"/>
            <a:chExt cx="2060539" cy="369332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256E3CD-AE06-4C37-A7C0-BD9744637912}"/>
                </a:ext>
              </a:extLst>
            </p:cNvPr>
            <p:cNvSpPr/>
            <p:nvPr/>
          </p:nvSpPr>
          <p:spPr>
            <a:xfrm>
              <a:off x="2683495" y="3567668"/>
              <a:ext cx="177240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rgbClr val="5B9BD5"/>
                  </a:solidFill>
                </a:rPr>
                <a:t>❹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::=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44FB743-7E72-4286-ACE1-93C60DF21100}"/>
                </a:ext>
              </a:extLst>
            </p:cNvPr>
            <p:cNvSpPr/>
            <p:nvPr/>
          </p:nvSpPr>
          <p:spPr>
            <a:xfrm>
              <a:off x="2395364" y="3628203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C91B69A7-B0C7-4724-9586-C62D0C1FEF5E}"/>
              </a:ext>
            </a:extLst>
          </p:cNvPr>
          <p:cNvSpPr/>
          <p:nvPr/>
        </p:nvSpPr>
        <p:spPr>
          <a:xfrm>
            <a:off x="1808810" y="4984796"/>
            <a:ext cx="497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CB91EF67-47EF-444C-AD02-DDF614176040}"/>
              </a:ext>
            </a:extLst>
          </p:cNvPr>
          <p:cNvSpPr/>
          <p:nvPr/>
        </p:nvSpPr>
        <p:spPr>
          <a:xfrm>
            <a:off x="135845" y="4984796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 </a:t>
            </a:r>
            <a:r>
              <a:rPr lang="en-US" b="1" dirty="0"/>
              <a:t>)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ED472DB-AB19-46A5-8914-7559B5B3F870}"/>
              </a:ext>
            </a:extLst>
          </p:cNvPr>
          <p:cNvGrpSpPr/>
          <p:nvPr/>
        </p:nvGrpSpPr>
        <p:grpSpPr>
          <a:xfrm>
            <a:off x="2257718" y="4757373"/>
            <a:ext cx="1062702" cy="369332"/>
            <a:chOff x="2395364" y="3567668"/>
            <a:chExt cx="1062702" cy="369332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B68CCEF9-04B4-4B13-B035-B9D321A8F98D}"/>
                </a:ext>
              </a:extLst>
            </p:cNvPr>
            <p:cNvSpPr/>
            <p:nvPr/>
          </p:nvSpPr>
          <p:spPr>
            <a:xfrm>
              <a:off x="2683495" y="3567668"/>
              <a:ext cx="77457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)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9CFEFDB4-509A-4B15-8173-810674F89FF4}"/>
                </a:ext>
              </a:extLst>
            </p:cNvPr>
            <p:cNvSpPr/>
            <p:nvPr/>
          </p:nvSpPr>
          <p:spPr>
            <a:xfrm>
              <a:off x="2395364" y="3628203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15" name="Rectangle 114">
            <a:extLst>
              <a:ext uri="{FF2B5EF4-FFF2-40B4-BE49-F238E27FC236}">
                <a16:creationId xmlns:a16="http://schemas.microsoft.com/office/drawing/2014/main" id="{779F1F6D-E99B-4D18-85BF-47E6E465448D}"/>
              </a:ext>
            </a:extLst>
          </p:cNvPr>
          <p:cNvSpPr/>
          <p:nvPr/>
        </p:nvSpPr>
        <p:spPr>
          <a:xfrm>
            <a:off x="7209994" y="3064590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(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FD9A7FE2-0BEA-43E2-99A5-8A722D25E6A8}"/>
              </a:ext>
            </a:extLst>
          </p:cNvPr>
          <p:cNvSpPr/>
          <p:nvPr/>
        </p:nvSpPr>
        <p:spPr>
          <a:xfrm>
            <a:off x="8623388" y="3123584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)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E5919B6-C610-4844-B2E1-37B76AEE0FC0}"/>
              </a:ext>
            </a:extLst>
          </p:cNvPr>
          <p:cNvGrpSpPr/>
          <p:nvPr/>
        </p:nvGrpSpPr>
        <p:grpSpPr>
          <a:xfrm>
            <a:off x="7400494" y="2337005"/>
            <a:ext cx="1413394" cy="786579"/>
            <a:chOff x="7400494" y="2337005"/>
            <a:chExt cx="1413394" cy="786579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A1CCE9C8-0092-4452-9584-53F629AD35A3}"/>
                </a:ext>
              </a:extLst>
            </p:cNvPr>
            <p:cNvSpPr/>
            <p:nvPr/>
          </p:nvSpPr>
          <p:spPr>
            <a:xfrm>
              <a:off x="7739096" y="2337005"/>
              <a:ext cx="738554" cy="418916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</a:t>
              </a: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23935D58-903D-44D2-B3B0-E34F187F0614}"/>
                </a:ext>
              </a:extLst>
            </p:cNvPr>
            <p:cNvCxnSpPr>
              <a:cxnSpLocks/>
              <a:stCxn id="114" idx="2"/>
              <a:endCxn id="115" idx="0"/>
            </p:cNvCxnSpPr>
            <p:nvPr/>
          </p:nvCxnSpPr>
          <p:spPr>
            <a:xfrm flipH="1">
              <a:off x="7400494" y="2755921"/>
              <a:ext cx="707879" cy="30866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212F5AC6-5064-49B6-B5E8-26D5A2570A54}"/>
                </a:ext>
              </a:extLst>
            </p:cNvPr>
            <p:cNvCxnSpPr>
              <a:cxnSpLocks/>
              <a:stCxn id="114" idx="2"/>
              <a:endCxn id="116" idx="0"/>
            </p:cNvCxnSpPr>
            <p:nvPr/>
          </p:nvCxnSpPr>
          <p:spPr>
            <a:xfrm>
              <a:off x="8108373" y="2755921"/>
              <a:ext cx="21081" cy="35291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96B36379-C07C-48E4-A983-ED8E35406DEC}"/>
                </a:ext>
              </a:extLst>
            </p:cNvPr>
            <p:cNvCxnSpPr>
              <a:cxnSpLocks/>
              <a:stCxn id="114" idx="2"/>
              <a:endCxn id="117" idx="0"/>
            </p:cNvCxnSpPr>
            <p:nvPr/>
          </p:nvCxnSpPr>
          <p:spPr>
            <a:xfrm>
              <a:off x="8108373" y="2755921"/>
              <a:ext cx="705515" cy="36766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23" name="Rectangle 122">
            <a:extLst>
              <a:ext uri="{FF2B5EF4-FFF2-40B4-BE49-F238E27FC236}">
                <a16:creationId xmlns:a16="http://schemas.microsoft.com/office/drawing/2014/main" id="{C6875BBC-D9D3-4F3E-9981-00DE4B7941F0}"/>
              </a:ext>
            </a:extLst>
          </p:cNvPr>
          <p:cNvSpPr/>
          <p:nvPr/>
        </p:nvSpPr>
        <p:spPr>
          <a:xfrm>
            <a:off x="8152859" y="3686480"/>
            <a:ext cx="409233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8670C2B-670E-4F90-BD8D-501C94628305}"/>
              </a:ext>
            </a:extLst>
          </p:cNvPr>
          <p:cNvGrpSpPr/>
          <p:nvPr/>
        </p:nvGrpSpPr>
        <p:grpSpPr>
          <a:xfrm>
            <a:off x="7876439" y="3108836"/>
            <a:ext cx="481037" cy="577644"/>
            <a:chOff x="7876439" y="3108836"/>
            <a:chExt cx="481037" cy="577644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62F44933-856A-4F15-B98A-67F8E1DB2373}"/>
                </a:ext>
              </a:extLst>
            </p:cNvPr>
            <p:cNvSpPr/>
            <p:nvPr/>
          </p:nvSpPr>
          <p:spPr>
            <a:xfrm>
              <a:off x="7994403" y="3108836"/>
              <a:ext cx="270101" cy="33655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722CD830-4B16-41D2-BC50-326FF05F64FD}"/>
                </a:ext>
              </a:extLst>
            </p:cNvPr>
            <p:cNvCxnSpPr>
              <a:cxnSpLocks/>
              <a:stCxn id="116" idx="2"/>
              <a:endCxn id="122" idx="0"/>
            </p:cNvCxnSpPr>
            <p:nvPr/>
          </p:nvCxnSpPr>
          <p:spPr>
            <a:xfrm flipH="1">
              <a:off x="7876439" y="3445386"/>
              <a:ext cx="253015" cy="2363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8B298EF9-9411-4D54-AB23-CDBC92C5270E}"/>
                </a:ext>
              </a:extLst>
            </p:cNvPr>
            <p:cNvCxnSpPr>
              <a:cxnSpLocks/>
              <a:stCxn id="116" idx="2"/>
              <a:endCxn id="123" idx="0"/>
            </p:cNvCxnSpPr>
            <p:nvPr/>
          </p:nvCxnSpPr>
          <p:spPr>
            <a:xfrm>
              <a:off x="8129454" y="3445386"/>
              <a:ext cx="228022" cy="2410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88FCB7E-7E8C-4E0C-805B-6F4E8102D249}"/>
              </a:ext>
            </a:extLst>
          </p:cNvPr>
          <p:cNvSpPr/>
          <p:nvPr/>
        </p:nvSpPr>
        <p:spPr>
          <a:xfrm>
            <a:off x="7854005" y="4275187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1269210-10A5-4896-BEDE-36CBF495EBB9}"/>
              </a:ext>
            </a:extLst>
          </p:cNvPr>
          <p:cNvGrpSpPr/>
          <p:nvPr/>
        </p:nvGrpSpPr>
        <p:grpSpPr>
          <a:xfrm>
            <a:off x="7917873" y="1656123"/>
            <a:ext cx="381000" cy="680882"/>
            <a:chOff x="7917873" y="1656123"/>
            <a:chExt cx="381000" cy="680882"/>
          </a:xfrm>
        </p:grpSpPr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05966E4C-B288-4BFA-B365-BF87E603950E}"/>
                </a:ext>
              </a:extLst>
            </p:cNvPr>
            <p:cNvSpPr/>
            <p:nvPr/>
          </p:nvSpPr>
          <p:spPr>
            <a:xfrm>
              <a:off x="7917873" y="1656123"/>
              <a:ext cx="381000" cy="38100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S’</a:t>
              </a:r>
            </a:p>
          </p:txBody>
        </p: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7A6BE062-0E7E-4131-9FAA-273BF292A984}"/>
                </a:ext>
              </a:extLst>
            </p:cNvPr>
            <p:cNvCxnSpPr>
              <a:cxnSpLocks/>
              <a:stCxn id="121" idx="2"/>
              <a:endCxn id="114" idx="0"/>
            </p:cNvCxnSpPr>
            <p:nvPr/>
          </p:nvCxnSpPr>
          <p:spPr>
            <a:xfrm>
              <a:off x="8108373" y="2037123"/>
              <a:ext cx="0" cy="29988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C9F22C0-A743-4478-8E64-2808BB8AFFA8}"/>
              </a:ext>
            </a:extLst>
          </p:cNvPr>
          <p:cNvGrpSpPr/>
          <p:nvPr/>
        </p:nvGrpSpPr>
        <p:grpSpPr>
          <a:xfrm>
            <a:off x="7660126" y="3681774"/>
            <a:ext cx="384379" cy="593413"/>
            <a:chOff x="7660126" y="3681774"/>
            <a:chExt cx="384379" cy="593413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D9A0D0D8-A2C9-432A-B836-B4682495B854}"/>
                </a:ext>
              </a:extLst>
            </p:cNvPr>
            <p:cNvSpPr/>
            <p:nvPr/>
          </p:nvSpPr>
          <p:spPr>
            <a:xfrm>
              <a:off x="7753843" y="3681774"/>
              <a:ext cx="245191" cy="38100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561959E5-61B3-46C3-B45B-B0BA79141A23}"/>
                </a:ext>
              </a:extLst>
            </p:cNvPr>
            <p:cNvCxnSpPr>
              <a:cxnSpLocks/>
              <a:stCxn id="122" idx="2"/>
              <a:endCxn id="126" idx="0"/>
            </p:cNvCxnSpPr>
            <p:nvPr/>
          </p:nvCxnSpPr>
          <p:spPr>
            <a:xfrm>
              <a:off x="7876439" y="4062774"/>
              <a:ext cx="168066" cy="21241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3B0B1FB9-5D14-4274-AB65-07FB0676870B}"/>
                </a:ext>
              </a:extLst>
            </p:cNvPr>
            <p:cNvCxnSpPr>
              <a:cxnSpLocks/>
              <a:stCxn id="122" idx="2"/>
              <a:endCxn id="145" idx="0"/>
            </p:cNvCxnSpPr>
            <p:nvPr/>
          </p:nvCxnSpPr>
          <p:spPr>
            <a:xfrm flipH="1">
              <a:off x="7660126" y="4062774"/>
              <a:ext cx="216313" cy="19910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47" name="Rectangle 146">
            <a:extLst>
              <a:ext uri="{FF2B5EF4-FFF2-40B4-BE49-F238E27FC236}">
                <a16:creationId xmlns:a16="http://schemas.microsoft.com/office/drawing/2014/main" id="{6B7143B8-46D9-4058-941B-B1AECB2DEA32}"/>
              </a:ext>
            </a:extLst>
          </p:cNvPr>
          <p:cNvSpPr/>
          <p:nvPr/>
        </p:nvSpPr>
        <p:spPr>
          <a:xfrm>
            <a:off x="7475462" y="4914279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1AECAE4-82E1-4042-A818-A0248C0997A1}"/>
              </a:ext>
            </a:extLst>
          </p:cNvPr>
          <p:cNvGrpSpPr/>
          <p:nvPr/>
        </p:nvGrpSpPr>
        <p:grpSpPr>
          <a:xfrm>
            <a:off x="7537530" y="4261876"/>
            <a:ext cx="245191" cy="652403"/>
            <a:chOff x="7537530" y="4261876"/>
            <a:chExt cx="245191" cy="652403"/>
          </a:xfrm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8E9EC8CC-4FA7-465A-9A22-994BD37EF6EB}"/>
                </a:ext>
              </a:extLst>
            </p:cNvPr>
            <p:cNvSpPr/>
            <p:nvPr/>
          </p:nvSpPr>
          <p:spPr>
            <a:xfrm>
              <a:off x="7537530" y="4261876"/>
              <a:ext cx="245191" cy="38100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29B8903A-6F82-4128-913F-93B14C4B6676}"/>
                </a:ext>
              </a:extLst>
            </p:cNvPr>
            <p:cNvCxnSpPr>
              <a:cxnSpLocks/>
              <a:stCxn id="145" idx="2"/>
              <a:endCxn id="147" idx="0"/>
            </p:cNvCxnSpPr>
            <p:nvPr/>
          </p:nvCxnSpPr>
          <p:spPr>
            <a:xfrm>
              <a:off x="7660126" y="4642876"/>
              <a:ext cx="5836" cy="27140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49" name="Cloud 148">
            <a:extLst>
              <a:ext uri="{FF2B5EF4-FFF2-40B4-BE49-F238E27FC236}">
                <a16:creationId xmlns:a16="http://schemas.microsoft.com/office/drawing/2014/main" id="{AF56B0C5-B823-4547-9DAC-3DF0FC1E4C06}"/>
              </a:ext>
            </a:extLst>
          </p:cNvPr>
          <p:cNvSpPr/>
          <p:nvPr/>
        </p:nvSpPr>
        <p:spPr>
          <a:xfrm>
            <a:off x="4232548" y="3126033"/>
            <a:ext cx="2801730" cy="1993935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So… works like an LL parser, right?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7BA3A657-2970-42A2-8F88-C37414E5D9BB}"/>
              </a:ext>
            </a:extLst>
          </p:cNvPr>
          <p:cNvSpPr/>
          <p:nvPr/>
        </p:nvSpPr>
        <p:spPr>
          <a:xfrm>
            <a:off x="1486168" y="6297660"/>
            <a:ext cx="977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Accept!!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2BC39D7-E5CC-4D2E-9DDD-4C3D4DDA0CBF}"/>
                  </a:ext>
                </a:extLst>
              </p14:cNvPr>
              <p14:cNvContentPartPr/>
              <p14:nvPr/>
            </p14:nvContentPartPr>
            <p14:xfrm>
              <a:off x="6849720" y="5739120"/>
              <a:ext cx="360" cy="360"/>
            </p14:xfrm>
          </p:contentPart>
        </mc:Choice>
        <mc:Fallback xmlns:a16="http://schemas.microsoft.com/office/drawing/2014/main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2BC39D7-E5CC-4D2E-9DDD-4C3D4DDA0CB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40360" y="5729760"/>
                <a:ext cx="19080" cy="1908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3F318125-91C4-4DB8-874B-9E80C16C4E0E}"/>
              </a:ext>
            </a:extLst>
          </p:cNvPr>
          <p:cNvSpPr txBox="1"/>
          <p:nvPr/>
        </p:nvSpPr>
        <p:spPr>
          <a:xfrm rot="20415644">
            <a:off x="4626079" y="4400157"/>
            <a:ext cx="307539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WRONG!</a:t>
            </a:r>
          </a:p>
        </p:txBody>
      </p:sp>
      <p:sp>
        <p:nvSpPr>
          <p:cNvPr id="150" name="Title 1">
            <a:extLst>
              <a:ext uri="{FF2B5EF4-FFF2-40B4-BE49-F238E27FC236}">
                <a16:creationId xmlns:a16="http://schemas.microsoft.com/office/drawing/2014/main" id="{7BC7163C-3AFD-444F-802A-043CEE5E7860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Bottom-Up Parsing – Implementation</a:t>
            </a:r>
            <a:br>
              <a:rPr kumimoji="0" lang="en-US" sz="2000" b="0" i="1" u="none" strike="noStrike" kern="120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kumimoji="0" lang="en-US" sz="5000" b="0" u="none" strike="noStrike" kern="1200" cap="none" spc="0" normalizeH="0" baseline="0" noProof="0" dirty="0">
              <a:ln w="12700">
                <a:noFill/>
              </a:ln>
              <a:effectLst/>
              <a:uLnTx/>
              <a:uFillTx/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533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animBg="1"/>
      <p:bldP spid="2" grpId="0"/>
    </p:bldLst>
  </p:timing>
</p:sld>
</file>

<file path=ppt/slides/slide18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18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E974554-DC9F-40C7-9F78-274EC8F7E4B7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LL vs LR Parser – We are Not the Same</a:t>
            </a:r>
            <a:br>
              <a:rPr kumimoji="0" lang="en-US" sz="2000" b="0" i="1" u="none" strike="noStrike" kern="120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kumimoji="0" lang="en-US" sz="5000" b="0" u="none" strike="noStrike" kern="1200" cap="none" spc="0" normalizeH="0" baseline="0" noProof="0" dirty="0">
              <a:ln w="12700">
                <a:noFill/>
              </a:ln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E17C94-4E22-4F7C-AE5D-A7954B3ADE29}"/>
              </a:ext>
            </a:extLst>
          </p:cNvPr>
          <p:cNvSpPr txBox="1"/>
          <p:nvPr/>
        </p:nvSpPr>
        <p:spPr>
          <a:xfrm>
            <a:off x="1050758" y="1708485"/>
            <a:ext cx="68385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LL(1) - Uses 1 token of lookahead and 1 nonterminal to pick production</a:t>
            </a:r>
          </a:p>
          <a:p>
            <a:r>
              <a:rPr lang="en-US" i="1" dirty="0"/>
              <a:t>“Oh, I’ll just use that same info for the LR(1) parser”</a:t>
            </a:r>
          </a:p>
        </p:txBody>
      </p:sp>
      <p:pic>
        <p:nvPicPr>
          <p:cNvPr id="153" name="Picture 152" descr="A picture containing text&#10;&#10;Description automatically generated">
            <a:extLst>
              <a:ext uri="{FF2B5EF4-FFF2-40B4-BE49-F238E27FC236}">
                <a16:creationId xmlns:a16="http://schemas.microsoft.com/office/drawing/2014/main" id="{EFC0928D-F95E-4279-B7D5-4A4F6B34F8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961" y="2501851"/>
            <a:ext cx="3185921" cy="318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167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9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19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E974554-DC9F-40C7-9F78-274EC8F7E4B7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LR Parser – Towards Implementation</a:t>
            </a:r>
            <a:br>
              <a:rPr kumimoji="0" lang="en-US" sz="2000" b="0" i="1" u="none" strike="noStrike" kern="120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kumimoji="0" lang="en-US" sz="5000" b="0" u="none" strike="noStrike" kern="1200" cap="none" spc="0" normalizeH="0" baseline="0" noProof="0" dirty="0">
              <a:ln w="12700">
                <a:noFill/>
              </a:ln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E3CAEBD-8C2B-4A76-BA5F-CDAA07E15F7C}"/>
              </a:ext>
            </a:extLst>
          </p:cNvPr>
          <p:cNvSpPr txBox="1"/>
          <p:nvPr/>
        </p:nvSpPr>
        <p:spPr>
          <a:xfrm>
            <a:off x="7125561" y="1180052"/>
            <a:ext cx="1918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Correct Parse Tree</a:t>
            </a:r>
            <a:endParaRPr lang="en-US" dirty="0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3DE74178-D152-407F-B959-1B420F01F501}"/>
              </a:ext>
            </a:extLst>
          </p:cNvPr>
          <p:cNvSpPr txBox="1"/>
          <p:nvPr/>
        </p:nvSpPr>
        <p:spPr>
          <a:xfrm>
            <a:off x="1152125" y="1219200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Suffix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70CA9F3D-310F-4204-A916-37B87B3F3066}"/>
              </a:ext>
            </a:extLst>
          </p:cNvPr>
          <p:cNvSpPr/>
          <p:nvPr/>
        </p:nvSpPr>
        <p:spPr>
          <a:xfrm>
            <a:off x="903859" y="1600200"/>
            <a:ext cx="1444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( 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7DBA9329-0AF6-4866-BD6F-B4CB2FCFCA4B}"/>
              </a:ext>
            </a:extLst>
          </p:cNvPr>
          <p:cNvSpPr txBox="1"/>
          <p:nvPr/>
        </p:nvSpPr>
        <p:spPr>
          <a:xfrm>
            <a:off x="2425403" y="1230868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Action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85EECC4A-1AF4-42DA-9130-315988119F5A}"/>
              </a:ext>
            </a:extLst>
          </p:cNvPr>
          <p:cNvSpPr txBox="1"/>
          <p:nvPr/>
        </p:nvSpPr>
        <p:spPr>
          <a:xfrm>
            <a:off x="78546" y="1219200"/>
            <a:ext cx="736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Prefix</a:t>
            </a: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82830663-F841-4AB8-A14B-584BF1F324F2}"/>
              </a:ext>
            </a:extLst>
          </p:cNvPr>
          <p:cNvSpPr/>
          <p:nvPr/>
        </p:nvSpPr>
        <p:spPr>
          <a:xfrm>
            <a:off x="1132459" y="2875878"/>
            <a:ext cx="1245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   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F8FF2BF0-E88A-467C-9E30-CD116044493B}"/>
              </a:ext>
            </a:extLst>
          </p:cNvPr>
          <p:cNvSpPr/>
          <p:nvPr/>
        </p:nvSpPr>
        <p:spPr>
          <a:xfrm>
            <a:off x="235743" y="2875878"/>
            <a:ext cx="513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 </a:t>
            </a:r>
            <a:r>
              <a:rPr lang="en-US" i="1" dirty="0"/>
              <a:t>L</a:t>
            </a: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2DEC6B7B-101A-4539-841B-5D400E15F715}"/>
              </a:ext>
            </a:extLst>
          </p:cNvPr>
          <p:cNvSpPr/>
          <p:nvPr/>
        </p:nvSpPr>
        <p:spPr>
          <a:xfrm>
            <a:off x="1280532" y="2450652"/>
            <a:ext cx="1087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6A73D821-2FE6-4A2A-9F1E-DB2647975EFA}"/>
              </a:ext>
            </a:extLst>
          </p:cNvPr>
          <p:cNvSpPr/>
          <p:nvPr/>
        </p:nvSpPr>
        <p:spPr>
          <a:xfrm>
            <a:off x="206889" y="2450652"/>
            <a:ext cx="542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</a:t>
            </a:r>
            <a:r>
              <a:rPr lang="en-US" b="1" dirty="0"/>
              <a:t>id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C86E239F-0DE4-41EE-8780-ABB5A6C0DDAF}"/>
              </a:ext>
            </a:extLst>
          </p:cNvPr>
          <p:cNvSpPr/>
          <p:nvPr/>
        </p:nvSpPr>
        <p:spPr>
          <a:xfrm>
            <a:off x="1048097" y="2025426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F990A877-71BA-487D-AA98-A649EB1171EC}"/>
              </a:ext>
            </a:extLst>
          </p:cNvPr>
          <p:cNvSpPr/>
          <p:nvPr/>
        </p:nvSpPr>
        <p:spPr>
          <a:xfrm>
            <a:off x="484575" y="2025426"/>
            <a:ext cx="255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2D8264C-B1A3-4147-9941-7D95C12C8036}"/>
              </a:ext>
            </a:extLst>
          </p:cNvPr>
          <p:cNvSpPr/>
          <p:nvPr/>
        </p:nvSpPr>
        <p:spPr>
          <a:xfrm>
            <a:off x="1508158" y="3301104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6577359F-2379-4D58-BDEC-40273AE842B2}"/>
              </a:ext>
            </a:extLst>
          </p:cNvPr>
          <p:cNvSpPr/>
          <p:nvPr/>
        </p:nvSpPr>
        <p:spPr>
          <a:xfrm>
            <a:off x="109106" y="3301104"/>
            <a:ext cx="6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D7F772E-75BB-44FE-B340-4BE564B9B742}"/>
              </a:ext>
            </a:extLst>
          </p:cNvPr>
          <p:cNvGrpSpPr/>
          <p:nvPr/>
        </p:nvGrpSpPr>
        <p:grpSpPr>
          <a:xfrm>
            <a:off x="2270697" y="1828800"/>
            <a:ext cx="1029631" cy="369332"/>
            <a:chOff x="2373933" y="1828800"/>
            <a:chExt cx="1029631" cy="369332"/>
          </a:xfrm>
        </p:grpSpPr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72D587AB-DDD5-4BE2-8BE7-B7018AC6FBEA}"/>
                </a:ext>
              </a:extLst>
            </p:cNvPr>
            <p:cNvSpPr/>
            <p:nvPr/>
          </p:nvSpPr>
          <p:spPr>
            <a:xfrm>
              <a:off x="2683495" y="1828800"/>
              <a:ext cx="7200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(</a:t>
              </a:r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E16AAFB6-513E-4DFA-AE76-F1D426CB5B0C}"/>
                </a:ext>
              </a:extLst>
            </p:cNvPr>
            <p:cNvSpPr/>
            <p:nvPr/>
          </p:nvSpPr>
          <p:spPr>
            <a:xfrm>
              <a:off x="2373933" y="1835944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F336C11-62F9-4F84-BE23-FD438088ECD0}"/>
              </a:ext>
            </a:extLst>
          </p:cNvPr>
          <p:cNvGrpSpPr/>
          <p:nvPr/>
        </p:nvGrpSpPr>
        <p:grpSpPr>
          <a:xfrm>
            <a:off x="2274481" y="2272268"/>
            <a:ext cx="1134851" cy="369332"/>
            <a:chOff x="2377717" y="2272268"/>
            <a:chExt cx="1134851" cy="369332"/>
          </a:xfrm>
        </p:grpSpPr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FBD39651-CEDB-4B94-B8EF-847002E744A9}"/>
                </a:ext>
              </a:extLst>
            </p:cNvPr>
            <p:cNvSpPr/>
            <p:nvPr/>
          </p:nvSpPr>
          <p:spPr>
            <a:xfrm>
              <a:off x="2683495" y="2272268"/>
              <a:ext cx="8290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9A902239-44F3-4834-86C2-BF8380737AB1}"/>
                </a:ext>
              </a:extLst>
            </p:cNvPr>
            <p:cNvSpPr/>
            <p:nvPr/>
          </p:nvSpPr>
          <p:spPr>
            <a:xfrm>
              <a:off x="2377717" y="2309886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9AC3728-DF87-4140-8BC2-01960A75E294}"/>
              </a:ext>
            </a:extLst>
          </p:cNvPr>
          <p:cNvGrpSpPr/>
          <p:nvPr/>
        </p:nvGrpSpPr>
        <p:grpSpPr>
          <a:xfrm>
            <a:off x="2278265" y="2704068"/>
            <a:ext cx="1870821" cy="369332"/>
            <a:chOff x="2381501" y="2704068"/>
            <a:chExt cx="1870821" cy="369332"/>
          </a:xfrm>
        </p:grpSpPr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5A370461-3459-48CB-8DEB-19457731CE4A}"/>
                </a:ext>
              </a:extLst>
            </p:cNvPr>
            <p:cNvSpPr/>
            <p:nvPr/>
          </p:nvSpPr>
          <p:spPr>
            <a:xfrm>
              <a:off x="2683495" y="2704068"/>
              <a:ext cx="15688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❸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::=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4AB5236E-825E-472E-997D-D6653AB32645}"/>
                </a:ext>
              </a:extLst>
            </p:cNvPr>
            <p:cNvSpPr/>
            <p:nvPr/>
          </p:nvSpPr>
          <p:spPr>
            <a:xfrm>
              <a:off x="2381501" y="27432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6F0A4D-C8A4-4EB7-86C7-6B6E1F849E38}"/>
              </a:ext>
            </a:extLst>
          </p:cNvPr>
          <p:cNvGrpSpPr/>
          <p:nvPr/>
        </p:nvGrpSpPr>
        <p:grpSpPr>
          <a:xfrm>
            <a:off x="2282049" y="3135868"/>
            <a:ext cx="1122475" cy="369332"/>
            <a:chOff x="2385285" y="3135868"/>
            <a:chExt cx="1122475" cy="369332"/>
          </a:xfrm>
        </p:grpSpPr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FB5D6CEB-BD6F-45A9-BE00-75498A62F291}"/>
                </a:ext>
              </a:extLst>
            </p:cNvPr>
            <p:cNvSpPr/>
            <p:nvPr/>
          </p:nvSpPr>
          <p:spPr>
            <a:xfrm>
              <a:off x="2683495" y="3135868"/>
              <a:ext cx="8242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3E55DF35-C3A2-4F23-A9B4-D1BBB0F0487A}"/>
                </a:ext>
              </a:extLst>
            </p:cNvPr>
            <p:cNvSpPr/>
            <p:nvPr/>
          </p:nvSpPr>
          <p:spPr>
            <a:xfrm>
              <a:off x="2385285" y="32004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C7315CE-0AC7-4F88-8BC5-4FBA567F41C7}"/>
              </a:ext>
            </a:extLst>
          </p:cNvPr>
          <p:cNvGrpSpPr/>
          <p:nvPr/>
        </p:nvGrpSpPr>
        <p:grpSpPr>
          <a:xfrm>
            <a:off x="7209994" y="1656123"/>
            <a:ext cx="1794394" cy="3639156"/>
            <a:chOff x="6419605" y="3495973"/>
            <a:chExt cx="1794394" cy="3639156"/>
          </a:xfrm>
        </p:grpSpPr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02929423-B385-4A51-AD1C-FC8D538DAF1D}"/>
                </a:ext>
              </a:extLst>
            </p:cNvPr>
            <p:cNvSpPr/>
            <p:nvPr/>
          </p:nvSpPr>
          <p:spPr>
            <a:xfrm>
              <a:off x="6948707" y="4176855"/>
              <a:ext cx="738554" cy="41891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P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D78530E-BD8D-4EFE-8F7A-581835DC2409}"/>
                </a:ext>
              </a:extLst>
            </p:cNvPr>
            <p:cNvSpPr/>
            <p:nvPr/>
          </p:nvSpPr>
          <p:spPr>
            <a:xfrm>
              <a:off x="6419605" y="4904440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(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9EB00F9-9EB0-4BC3-8C4D-8945F6D45038}"/>
                </a:ext>
              </a:extLst>
            </p:cNvPr>
            <p:cNvSpPr/>
            <p:nvPr/>
          </p:nvSpPr>
          <p:spPr>
            <a:xfrm>
              <a:off x="7204014" y="4948686"/>
              <a:ext cx="270101" cy="3365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5FC5626E-86D4-450F-AE6D-7F22984F66ED}"/>
                </a:ext>
              </a:extLst>
            </p:cNvPr>
            <p:cNvSpPr/>
            <p:nvPr/>
          </p:nvSpPr>
          <p:spPr>
            <a:xfrm>
              <a:off x="7832999" y="4963434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)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7E183D43-9708-4992-B948-D1BC58213073}"/>
                </a:ext>
              </a:extLst>
            </p:cNvPr>
            <p:cNvCxnSpPr>
              <a:cxnSpLocks/>
              <a:stCxn id="130" idx="2"/>
              <a:endCxn id="131" idx="0"/>
            </p:cNvCxnSpPr>
            <p:nvPr/>
          </p:nvCxnSpPr>
          <p:spPr>
            <a:xfrm flipH="1">
              <a:off x="6610105" y="4595771"/>
              <a:ext cx="707879" cy="308669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5F2D68C6-B71B-4AA0-AE63-D5FC089C4FFD}"/>
                </a:ext>
              </a:extLst>
            </p:cNvPr>
            <p:cNvCxnSpPr>
              <a:cxnSpLocks/>
              <a:stCxn id="130" idx="2"/>
              <a:endCxn id="132" idx="0"/>
            </p:cNvCxnSpPr>
            <p:nvPr/>
          </p:nvCxnSpPr>
          <p:spPr>
            <a:xfrm>
              <a:off x="7317984" y="4595771"/>
              <a:ext cx="21081" cy="352915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BD4BDD22-3E4B-4050-B1E7-B576839A4530}"/>
                </a:ext>
              </a:extLst>
            </p:cNvPr>
            <p:cNvCxnSpPr>
              <a:cxnSpLocks/>
              <a:stCxn id="130" idx="2"/>
              <a:endCxn id="133" idx="0"/>
            </p:cNvCxnSpPr>
            <p:nvPr/>
          </p:nvCxnSpPr>
          <p:spPr>
            <a:xfrm>
              <a:off x="7317984" y="4595771"/>
              <a:ext cx="705515" cy="36766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685265B1-7B78-4555-B566-9C33C9060648}"/>
                </a:ext>
              </a:extLst>
            </p:cNvPr>
            <p:cNvSpPr/>
            <p:nvPr/>
          </p:nvSpPr>
          <p:spPr>
            <a:xfrm>
              <a:off x="7127484" y="3495973"/>
              <a:ext cx="381000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S’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ED5BA4DA-BB24-4C7F-A0AC-43F8A1C82EBA}"/>
                </a:ext>
              </a:extLst>
            </p:cNvPr>
            <p:cNvSpPr/>
            <p:nvPr/>
          </p:nvSpPr>
          <p:spPr>
            <a:xfrm>
              <a:off x="6963454" y="5521624"/>
              <a:ext cx="245191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84BDCA15-1BBA-42AE-861A-7868FDF7EAF6}"/>
                </a:ext>
              </a:extLst>
            </p:cNvPr>
            <p:cNvSpPr/>
            <p:nvPr/>
          </p:nvSpPr>
          <p:spPr>
            <a:xfrm>
              <a:off x="7362470" y="5526330"/>
              <a:ext cx="409233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633852CA-D9E7-4F74-9919-BA908251CF88}"/>
                </a:ext>
              </a:extLst>
            </p:cNvPr>
            <p:cNvCxnSpPr>
              <a:cxnSpLocks/>
              <a:stCxn id="132" idx="2"/>
              <a:endCxn id="138" idx="0"/>
            </p:cNvCxnSpPr>
            <p:nvPr/>
          </p:nvCxnSpPr>
          <p:spPr>
            <a:xfrm flipH="1">
              <a:off x="7086050" y="5285236"/>
              <a:ext cx="253015" cy="236388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20F2DAB3-6183-48CF-B528-5BDE16525495}"/>
                </a:ext>
              </a:extLst>
            </p:cNvPr>
            <p:cNvCxnSpPr>
              <a:cxnSpLocks/>
              <a:stCxn id="132" idx="2"/>
              <a:endCxn id="139" idx="0"/>
            </p:cNvCxnSpPr>
            <p:nvPr/>
          </p:nvCxnSpPr>
          <p:spPr>
            <a:xfrm>
              <a:off x="7339065" y="5285236"/>
              <a:ext cx="228022" cy="241094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87D36A8D-4948-4BAF-9579-C166D589063F}"/>
                </a:ext>
              </a:extLst>
            </p:cNvPr>
            <p:cNvSpPr/>
            <p:nvPr/>
          </p:nvSpPr>
          <p:spPr>
            <a:xfrm>
              <a:off x="7063616" y="6115037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5B2AFB15-E3E2-447E-8725-ED4BEFC793CC}"/>
                </a:ext>
              </a:extLst>
            </p:cNvPr>
            <p:cNvCxnSpPr>
              <a:cxnSpLocks/>
              <a:stCxn id="138" idx="2"/>
              <a:endCxn id="142" idx="0"/>
            </p:cNvCxnSpPr>
            <p:nvPr/>
          </p:nvCxnSpPr>
          <p:spPr>
            <a:xfrm>
              <a:off x="7086050" y="5902624"/>
              <a:ext cx="168066" cy="21241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CB33BC9E-8EBD-4368-BA95-594088402AC3}"/>
                </a:ext>
              </a:extLst>
            </p:cNvPr>
            <p:cNvCxnSpPr>
              <a:cxnSpLocks/>
              <a:stCxn id="137" idx="2"/>
              <a:endCxn id="130" idx="0"/>
            </p:cNvCxnSpPr>
            <p:nvPr/>
          </p:nvCxnSpPr>
          <p:spPr>
            <a:xfrm>
              <a:off x="7317984" y="3876973"/>
              <a:ext cx="0" cy="299882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B37F45F-1E35-48EC-979E-897D8AF8A919}"/>
                </a:ext>
              </a:extLst>
            </p:cNvPr>
            <p:cNvSpPr/>
            <p:nvPr/>
          </p:nvSpPr>
          <p:spPr>
            <a:xfrm>
              <a:off x="6747141" y="6101726"/>
              <a:ext cx="245191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BCAB2FAC-8DD9-4607-A924-3E088F10015B}"/>
                </a:ext>
              </a:extLst>
            </p:cNvPr>
            <p:cNvCxnSpPr>
              <a:cxnSpLocks/>
              <a:stCxn id="138" idx="2"/>
              <a:endCxn id="100" idx="0"/>
            </p:cNvCxnSpPr>
            <p:nvPr/>
          </p:nvCxnSpPr>
          <p:spPr>
            <a:xfrm flipH="1">
              <a:off x="6869737" y="5902624"/>
              <a:ext cx="216313" cy="199102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0734523-66D7-4883-BF82-1DD37E155B38}"/>
                </a:ext>
              </a:extLst>
            </p:cNvPr>
            <p:cNvSpPr/>
            <p:nvPr/>
          </p:nvSpPr>
          <p:spPr>
            <a:xfrm>
              <a:off x="6685073" y="6754129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C095AF1E-2592-4BB7-9866-1DEA87B553AE}"/>
                </a:ext>
              </a:extLst>
            </p:cNvPr>
            <p:cNvCxnSpPr>
              <a:cxnSpLocks/>
              <a:stCxn id="100" idx="2"/>
              <a:endCxn id="104" idx="0"/>
            </p:cNvCxnSpPr>
            <p:nvPr/>
          </p:nvCxnSpPr>
          <p:spPr>
            <a:xfrm>
              <a:off x="6869737" y="6482726"/>
              <a:ext cx="5836" cy="27140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29B81DDA-822B-42FF-B6C1-E28797CD8478}"/>
              </a:ext>
            </a:extLst>
          </p:cNvPr>
          <p:cNvSpPr/>
          <p:nvPr/>
        </p:nvSpPr>
        <p:spPr>
          <a:xfrm>
            <a:off x="4722796" y="1214942"/>
            <a:ext cx="169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u="sng" dirty="0"/>
              <a:t>Grammar G</a:t>
            </a:r>
          </a:p>
          <a:p>
            <a:r>
              <a:rPr lang="en-US" dirty="0"/>
              <a:t>❶ S’ ::= </a:t>
            </a:r>
            <a:r>
              <a:rPr lang="en-US" i="1" dirty="0"/>
              <a:t>P</a:t>
            </a:r>
          </a:p>
          <a:p>
            <a:r>
              <a:rPr lang="en-US" dirty="0"/>
              <a:t>❷</a:t>
            </a:r>
            <a:r>
              <a:rPr lang="en-US" i="1" dirty="0"/>
              <a:t> P  </a:t>
            </a:r>
            <a:r>
              <a:rPr lang="en-US" dirty="0"/>
              <a:t>::= ( </a:t>
            </a:r>
            <a:r>
              <a:rPr lang="en-US" i="1" dirty="0"/>
              <a:t>L</a:t>
            </a:r>
            <a:r>
              <a:rPr lang="en-US" dirty="0"/>
              <a:t> ) </a:t>
            </a:r>
          </a:p>
          <a:p>
            <a:r>
              <a:rPr lang="en-US" dirty="0"/>
              <a:t>❸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b="1" dirty="0"/>
              <a:t>id</a:t>
            </a:r>
          </a:p>
          <a:p>
            <a:r>
              <a:rPr lang="en-US" dirty="0"/>
              <a:t>❹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88FCB7E-7E8C-4E0C-805B-6F4E8102D249}"/>
              </a:ext>
            </a:extLst>
          </p:cNvPr>
          <p:cNvSpPr/>
          <p:nvPr/>
        </p:nvSpPr>
        <p:spPr>
          <a:xfrm>
            <a:off x="7854005" y="4275187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6B7143B8-46D9-4058-941B-B1AECB2DEA32}"/>
              </a:ext>
            </a:extLst>
          </p:cNvPr>
          <p:cNvSpPr/>
          <p:nvPr/>
        </p:nvSpPr>
        <p:spPr>
          <a:xfrm>
            <a:off x="7475462" y="4914279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1AECAE4-82E1-4042-A818-A0248C0997A1}"/>
              </a:ext>
            </a:extLst>
          </p:cNvPr>
          <p:cNvGrpSpPr/>
          <p:nvPr/>
        </p:nvGrpSpPr>
        <p:grpSpPr>
          <a:xfrm>
            <a:off x="7537530" y="4261876"/>
            <a:ext cx="245191" cy="652403"/>
            <a:chOff x="7537530" y="4261876"/>
            <a:chExt cx="245191" cy="652403"/>
          </a:xfrm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8E9EC8CC-4FA7-465A-9A22-994BD37EF6EB}"/>
                </a:ext>
              </a:extLst>
            </p:cNvPr>
            <p:cNvSpPr/>
            <p:nvPr/>
          </p:nvSpPr>
          <p:spPr>
            <a:xfrm>
              <a:off x="7537530" y="4261876"/>
              <a:ext cx="245191" cy="38100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29B8903A-6F82-4128-913F-93B14C4B6676}"/>
                </a:ext>
              </a:extLst>
            </p:cNvPr>
            <p:cNvCxnSpPr>
              <a:cxnSpLocks/>
              <a:stCxn id="145" idx="2"/>
              <a:endCxn id="147" idx="0"/>
            </p:cNvCxnSpPr>
            <p:nvPr/>
          </p:nvCxnSpPr>
          <p:spPr>
            <a:xfrm>
              <a:off x="7660126" y="4642876"/>
              <a:ext cx="5836" cy="27140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07" name="Rectangle 106">
            <a:extLst>
              <a:ext uri="{FF2B5EF4-FFF2-40B4-BE49-F238E27FC236}">
                <a16:creationId xmlns:a16="http://schemas.microsoft.com/office/drawing/2014/main" id="{EA6DFE20-8831-4E13-8820-7A221AE10C08}"/>
              </a:ext>
            </a:extLst>
          </p:cNvPr>
          <p:cNvSpPr/>
          <p:nvPr/>
        </p:nvSpPr>
        <p:spPr>
          <a:xfrm>
            <a:off x="7213536" y="3068129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(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4FDB956C-B741-46C0-894D-12CA087814F3}"/>
              </a:ext>
            </a:extLst>
          </p:cNvPr>
          <p:cNvGrpSpPr/>
          <p:nvPr/>
        </p:nvGrpSpPr>
        <p:grpSpPr>
          <a:xfrm>
            <a:off x="7892939" y="3615621"/>
            <a:ext cx="245191" cy="652403"/>
            <a:chOff x="7537530" y="4261876"/>
            <a:chExt cx="245191" cy="652403"/>
          </a:xfrm>
        </p:grpSpPr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418B3DC4-A8BA-4BD2-A0F6-60315E283CDD}"/>
                </a:ext>
              </a:extLst>
            </p:cNvPr>
            <p:cNvSpPr/>
            <p:nvPr/>
          </p:nvSpPr>
          <p:spPr>
            <a:xfrm>
              <a:off x="7537530" y="4261876"/>
              <a:ext cx="245191" cy="381000"/>
            </a:xfrm>
            <a:prstGeom prst="rect">
              <a:avLst/>
            </a:prstGeom>
            <a:noFill/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i="1" dirty="0">
                  <a:solidFill>
                    <a:srgbClr val="FF0000"/>
                  </a:solidFill>
                </a:rPr>
                <a:t>L</a:t>
              </a:r>
            </a:p>
          </p:txBody>
        </p: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DA914AB9-B27A-461B-B981-6B85C39A816E}"/>
                </a:ext>
              </a:extLst>
            </p:cNvPr>
            <p:cNvCxnSpPr>
              <a:cxnSpLocks/>
              <a:stCxn id="154" idx="2"/>
            </p:cNvCxnSpPr>
            <p:nvPr/>
          </p:nvCxnSpPr>
          <p:spPr>
            <a:xfrm>
              <a:off x="7660126" y="4642876"/>
              <a:ext cx="5836" cy="27140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57" name="Rectangle 156">
            <a:extLst>
              <a:ext uri="{FF2B5EF4-FFF2-40B4-BE49-F238E27FC236}">
                <a16:creationId xmlns:a16="http://schemas.microsoft.com/office/drawing/2014/main" id="{757E37C4-4388-45C0-AC1D-B0A2C1BB8AEE}"/>
              </a:ext>
            </a:extLst>
          </p:cNvPr>
          <p:cNvSpPr/>
          <p:nvPr/>
        </p:nvSpPr>
        <p:spPr>
          <a:xfrm>
            <a:off x="1508158" y="3726330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4D601F43-ECB1-4DA3-89DA-D2B978D3F717}"/>
              </a:ext>
            </a:extLst>
          </p:cNvPr>
          <p:cNvSpPr/>
          <p:nvPr/>
        </p:nvSpPr>
        <p:spPr>
          <a:xfrm>
            <a:off x="174943" y="3726330"/>
            <a:ext cx="558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 </a:t>
            </a:r>
            <a:r>
              <a:rPr lang="en-US" i="1" dirty="0" err="1"/>
              <a:t>L</a:t>
            </a:r>
            <a:endParaRPr lang="en-US" i="1" dirty="0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3EB88396-1694-4683-9EC2-6AA31BE3489E}"/>
              </a:ext>
            </a:extLst>
          </p:cNvPr>
          <p:cNvSpPr/>
          <p:nvPr/>
        </p:nvSpPr>
        <p:spPr>
          <a:xfrm>
            <a:off x="2580259" y="3567668"/>
            <a:ext cx="1772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Red. </a:t>
            </a:r>
            <a:r>
              <a:rPr lang="en-US" sz="1400" dirty="0">
                <a:solidFill>
                  <a:srgbClr val="FF0000"/>
                </a:solidFill>
              </a:rPr>
              <a:t>❸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i="1" dirty="0">
                <a:solidFill>
                  <a:srgbClr val="FF0000"/>
                </a:solidFill>
              </a:rPr>
              <a:t>L</a:t>
            </a:r>
            <a:r>
              <a:rPr lang="en-US" dirty="0">
                <a:solidFill>
                  <a:srgbClr val="FF0000"/>
                </a:solidFill>
              </a:rPr>
              <a:t> ::= </a:t>
            </a:r>
            <a:r>
              <a:rPr lang="en-US" i="1" dirty="0">
                <a:solidFill>
                  <a:srgbClr val="FF0000"/>
                </a:solidFill>
              </a:rPr>
              <a:t>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id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3D77A34F-48A8-4C06-95A1-F93552108821}"/>
              </a:ext>
            </a:extLst>
          </p:cNvPr>
          <p:cNvSpPr/>
          <p:nvPr/>
        </p:nvSpPr>
        <p:spPr>
          <a:xfrm>
            <a:off x="2292128" y="3628203"/>
            <a:ext cx="309562" cy="302419"/>
          </a:xfrm>
          <a:custGeom>
            <a:avLst/>
            <a:gdLst>
              <a:gd name="connsiteX0" fmla="*/ 0 w 178593"/>
              <a:gd name="connsiteY0" fmla="*/ 0 h 302419"/>
              <a:gd name="connsiteX1" fmla="*/ 178593 w 178593"/>
              <a:gd name="connsiteY1" fmla="*/ 158353 h 302419"/>
              <a:gd name="connsiteX2" fmla="*/ 0 w 178593"/>
              <a:gd name="connsiteY2" fmla="*/ 302419 h 302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593" h="302419">
                <a:moveTo>
                  <a:pt x="0" y="0"/>
                </a:moveTo>
                <a:cubicBezTo>
                  <a:pt x="89296" y="53975"/>
                  <a:pt x="178593" y="107950"/>
                  <a:pt x="178593" y="158353"/>
                </a:cubicBezTo>
                <a:cubicBezTo>
                  <a:pt x="178593" y="208756"/>
                  <a:pt x="89296" y="255587"/>
                  <a:pt x="0" y="30241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4945E5D1-A246-4AD3-9505-36182F71BBE7}"/>
              </a:ext>
            </a:extLst>
          </p:cNvPr>
          <p:cNvSpPr txBox="1"/>
          <p:nvPr/>
        </p:nvSpPr>
        <p:spPr>
          <a:xfrm>
            <a:off x="50067" y="4665686"/>
            <a:ext cx="19960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This prefix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will </a:t>
            </a:r>
            <a:r>
              <a:rPr lang="en-US" u="sng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never</a:t>
            </a:r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reduce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to the root</a:t>
            </a:r>
          </a:p>
        </p:txBody>
      </p:sp>
      <p:sp>
        <p:nvSpPr>
          <p:cNvPr id="164" name="Freeform: Shape 163">
            <a:extLst>
              <a:ext uri="{FF2B5EF4-FFF2-40B4-BE49-F238E27FC236}">
                <a16:creationId xmlns:a16="http://schemas.microsoft.com/office/drawing/2014/main" id="{CB75F2B6-8EED-482F-99A6-86B2DA8EDFD1}"/>
              </a:ext>
            </a:extLst>
          </p:cNvPr>
          <p:cNvSpPr/>
          <p:nvPr/>
        </p:nvSpPr>
        <p:spPr>
          <a:xfrm rot="1209858">
            <a:off x="267558" y="4195764"/>
            <a:ext cx="294643" cy="547802"/>
          </a:xfrm>
          <a:custGeom>
            <a:avLst/>
            <a:gdLst>
              <a:gd name="connsiteX0" fmla="*/ 294643 w 294643"/>
              <a:gd name="connsiteY0" fmla="*/ 422910 h 422910"/>
              <a:gd name="connsiteX1" fmla="*/ 8893 w 294643"/>
              <a:gd name="connsiteY1" fmla="*/ 285750 h 422910"/>
              <a:gd name="connsiteX2" fmla="*/ 100333 w 294643"/>
              <a:gd name="connsiteY2" fmla="*/ 0 h 42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643" h="422910">
                <a:moveTo>
                  <a:pt x="294643" y="422910"/>
                </a:moveTo>
                <a:cubicBezTo>
                  <a:pt x="167960" y="389572"/>
                  <a:pt x="41278" y="356235"/>
                  <a:pt x="8893" y="285750"/>
                </a:cubicBezTo>
                <a:cubicBezTo>
                  <a:pt x="-23492" y="215265"/>
                  <a:pt x="38420" y="107632"/>
                  <a:pt x="100333" y="0"/>
                </a:cubicBezTo>
              </a:path>
            </a:pathLst>
          </a:custGeom>
          <a:noFill/>
          <a:ln w="28575">
            <a:solidFill>
              <a:schemeClr val="accent2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A7C5628-8172-4198-8944-60F7D682EDD7}"/>
              </a:ext>
            </a:extLst>
          </p:cNvPr>
          <p:cNvSpPr/>
          <p:nvPr/>
        </p:nvSpPr>
        <p:spPr>
          <a:xfrm>
            <a:off x="141005" y="3705063"/>
            <a:ext cx="706117" cy="4229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F55C2238-A512-43FD-94A5-44E31D372A51}"/>
              </a:ext>
            </a:extLst>
          </p:cNvPr>
          <p:cNvGrpSpPr/>
          <p:nvPr/>
        </p:nvGrpSpPr>
        <p:grpSpPr>
          <a:xfrm>
            <a:off x="2278265" y="2704068"/>
            <a:ext cx="1870821" cy="369332"/>
            <a:chOff x="2381501" y="2704068"/>
            <a:chExt cx="1870821" cy="369332"/>
          </a:xfrm>
        </p:grpSpPr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1A70FEF8-5A21-42F7-8AB1-58AB317CBBDE}"/>
                </a:ext>
              </a:extLst>
            </p:cNvPr>
            <p:cNvSpPr/>
            <p:nvPr/>
          </p:nvSpPr>
          <p:spPr>
            <a:xfrm>
              <a:off x="2683495" y="2704068"/>
              <a:ext cx="15688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</a:rPr>
                <a:t>Red. </a:t>
              </a:r>
              <a:r>
                <a:rPr lang="en-US" sz="1400" dirty="0">
                  <a:solidFill>
                    <a:schemeClr val="accent6"/>
                  </a:solidFill>
                </a:rPr>
                <a:t>❸</a:t>
              </a:r>
              <a:r>
                <a:rPr lang="en-US" dirty="0">
                  <a:solidFill>
                    <a:schemeClr val="accent6"/>
                  </a:solidFill>
                </a:rPr>
                <a:t> </a:t>
              </a:r>
              <a:r>
                <a:rPr lang="en-US" i="1" dirty="0">
                  <a:solidFill>
                    <a:schemeClr val="accent6"/>
                  </a:solidFill>
                </a:rPr>
                <a:t>L</a:t>
              </a:r>
              <a:r>
                <a:rPr lang="en-US" dirty="0">
                  <a:solidFill>
                    <a:schemeClr val="accent6"/>
                  </a:solidFill>
                </a:rPr>
                <a:t> ::= </a:t>
              </a:r>
              <a:r>
                <a:rPr lang="en-US" b="1" dirty="0">
                  <a:solidFill>
                    <a:schemeClr val="accent6"/>
                  </a:solidFill>
                </a:rPr>
                <a:t>id</a:t>
              </a: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01975415-40B7-4033-B81A-5D14FDFF383C}"/>
                </a:ext>
              </a:extLst>
            </p:cNvPr>
            <p:cNvSpPr/>
            <p:nvPr/>
          </p:nvSpPr>
          <p:spPr>
            <a:xfrm>
              <a:off x="2381501" y="27432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 w="19050">
              <a:solidFill>
                <a:schemeClr val="accent6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175" name="Rectangle 174">
            <a:extLst>
              <a:ext uri="{FF2B5EF4-FFF2-40B4-BE49-F238E27FC236}">
                <a16:creationId xmlns:a16="http://schemas.microsoft.com/office/drawing/2014/main" id="{DA381343-B2DD-4914-B1AB-74B9E9B432B1}"/>
              </a:ext>
            </a:extLst>
          </p:cNvPr>
          <p:cNvSpPr/>
          <p:nvPr/>
        </p:nvSpPr>
        <p:spPr>
          <a:xfrm>
            <a:off x="2390887" y="717657"/>
            <a:ext cx="4306233" cy="55493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rgbClr val="FF0000"/>
                </a:solidFill>
              </a:rPr>
              <a:t>My </a:t>
            </a:r>
            <a:r>
              <a:rPr lang="en-US" b="1" i="1" u="sng" dirty="0">
                <a:solidFill>
                  <a:srgbClr val="FF0000"/>
                </a:solidFill>
              </a:rPr>
              <a:t>darkest timeline </a:t>
            </a:r>
            <a:r>
              <a:rPr lang="en-US" b="1" u="sng" dirty="0">
                <a:solidFill>
                  <a:srgbClr val="FF0000"/>
                </a:solidFill>
              </a:rPr>
              <a:t>fanfic: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Context: 1 grammar symbols x 1 lookahead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7403817-DDC5-493A-816C-F786000FD20F}"/>
              </a:ext>
            </a:extLst>
          </p:cNvPr>
          <p:cNvGrpSpPr/>
          <p:nvPr/>
        </p:nvGrpSpPr>
        <p:grpSpPr>
          <a:xfrm>
            <a:off x="23117" y="6208908"/>
            <a:ext cx="1154157" cy="557792"/>
            <a:chOff x="23117" y="6208908"/>
            <a:chExt cx="1154157" cy="55779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024C7AB-E81D-4A27-B477-0A5AF45E68BD}"/>
                </a:ext>
              </a:extLst>
            </p:cNvPr>
            <p:cNvSpPr/>
            <p:nvPr/>
          </p:nvSpPr>
          <p:spPr>
            <a:xfrm>
              <a:off x="23117" y="6475230"/>
              <a:ext cx="633226" cy="2914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Symbol</a:t>
              </a:r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5DF08127-3DE2-4CCD-9A88-37976CBB5872}"/>
                </a:ext>
              </a:extLst>
            </p:cNvPr>
            <p:cNvSpPr/>
            <p:nvPr/>
          </p:nvSpPr>
          <p:spPr>
            <a:xfrm>
              <a:off x="660217" y="6475229"/>
              <a:ext cx="517057" cy="2914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next</a:t>
              </a:r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A77C91AD-0D57-47B2-A065-DB01AC1DC562}"/>
                </a:ext>
              </a:extLst>
            </p:cNvPr>
            <p:cNvSpPr/>
            <p:nvPr/>
          </p:nvSpPr>
          <p:spPr>
            <a:xfrm>
              <a:off x="743115" y="6208908"/>
              <a:ext cx="381000" cy="25922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(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74342C2-1900-4093-874B-E62306A1186C}"/>
              </a:ext>
            </a:extLst>
          </p:cNvPr>
          <p:cNvGrpSpPr/>
          <p:nvPr/>
        </p:nvGrpSpPr>
        <p:grpSpPr>
          <a:xfrm>
            <a:off x="1534044" y="6208910"/>
            <a:ext cx="1154157" cy="550699"/>
            <a:chOff x="1260041" y="6208910"/>
            <a:chExt cx="1154157" cy="550699"/>
          </a:xfrm>
        </p:grpSpPr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8FC207C2-A8F7-4ADD-B946-85C13547B7BA}"/>
                </a:ext>
              </a:extLst>
            </p:cNvPr>
            <p:cNvSpPr/>
            <p:nvPr/>
          </p:nvSpPr>
          <p:spPr>
            <a:xfrm>
              <a:off x="1394159" y="6208910"/>
              <a:ext cx="381000" cy="25922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(</a:t>
              </a:r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C2142051-3347-46E7-8542-1F01E05BEC4B}"/>
                </a:ext>
              </a:extLst>
            </p:cNvPr>
            <p:cNvSpPr/>
            <p:nvPr/>
          </p:nvSpPr>
          <p:spPr>
            <a:xfrm>
              <a:off x="1953604" y="6208910"/>
              <a:ext cx="381000" cy="25922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id</a:t>
              </a:r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C3E18342-02C8-4663-BB40-1CF38990E64A}"/>
                </a:ext>
              </a:extLst>
            </p:cNvPr>
            <p:cNvSpPr/>
            <p:nvPr/>
          </p:nvSpPr>
          <p:spPr>
            <a:xfrm>
              <a:off x="1260041" y="6468139"/>
              <a:ext cx="633226" cy="2914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Symbols</a:t>
              </a:r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BC7F638A-1AFF-43D6-8C4A-3D725669B0DA}"/>
                </a:ext>
              </a:extLst>
            </p:cNvPr>
            <p:cNvSpPr/>
            <p:nvPr/>
          </p:nvSpPr>
          <p:spPr>
            <a:xfrm>
              <a:off x="1897141" y="6468138"/>
              <a:ext cx="517057" cy="2914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next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8A9431B-BCD7-4162-9683-CBCE69639928}"/>
              </a:ext>
            </a:extLst>
          </p:cNvPr>
          <p:cNvGrpSpPr/>
          <p:nvPr/>
        </p:nvGrpSpPr>
        <p:grpSpPr>
          <a:xfrm>
            <a:off x="3044971" y="5960290"/>
            <a:ext cx="1154157" cy="813494"/>
            <a:chOff x="2496966" y="5960290"/>
            <a:chExt cx="1154157" cy="813494"/>
          </a:xfrm>
        </p:grpSpPr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5576F151-8B5D-4FD2-808C-072CEDFF0146}"/>
                </a:ext>
              </a:extLst>
            </p:cNvPr>
            <p:cNvSpPr/>
            <p:nvPr/>
          </p:nvSpPr>
          <p:spPr>
            <a:xfrm>
              <a:off x="2638519" y="6219512"/>
              <a:ext cx="381000" cy="25922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(</a:t>
              </a:r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5E045F25-F247-416A-A27A-82485BAD590A}"/>
                </a:ext>
              </a:extLst>
            </p:cNvPr>
            <p:cNvSpPr/>
            <p:nvPr/>
          </p:nvSpPr>
          <p:spPr>
            <a:xfrm>
              <a:off x="3176696" y="6219512"/>
              <a:ext cx="381000" cy="25922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id</a:t>
              </a:r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5DA24E19-FD07-496F-87C7-2DDFF172431C}"/>
                </a:ext>
              </a:extLst>
            </p:cNvPr>
            <p:cNvSpPr/>
            <p:nvPr/>
          </p:nvSpPr>
          <p:spPr>
            <a:xfrm>
              <a:off x="2641339" y="5960290"/>
              <a:ext cx="381000" cy="25922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id</a:t>
              </a:r>
            </a:p>
          </p:txBody>
        </p: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55AE22FE-2660-4B8E-8C80-255109AA8556}"/>
                </a:ext>
              </a:extLst>
            </p:cNvPr>
            <p:cNvSpPr/>
            <p:nvPr/>
          </p:nvSpPr>
          <p:spPr>
            <a:xfrm>
              <a:off x="2496966" y="6482314"/>
              <a:ext cx="633226" cy="2914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Symbols</a:t>
              </a:r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E7CB54CD-9135-412D-87A2-546A1797C7F7}"/>
                </a:ext>
              </a:extLst>
            </p:cNvPr>
            <p:cNvSpPr/>
            <p:nvPr/>
          </p:nvSpPr>
          <p:spPr>
            <a:xfrm>
              <a:off x="3134066" y="6482313"/>
              <a:ext cx="517057" cy="2914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next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6A3CBEE-FDEA-4A87-B3BA-0A515C86BF2B}"/>
              </a:ext>
            </a:extLst>
          </p:cNvPr>
          <p:cNvGrpSpPr/>
          <p:nvPr/>
        </p:nvGrpSpPr>
        <p:grpSpPr>
          <a:xfrm>
            <a:off x="4555898" y="5953205"/>
            <a:ext cx="1154157" cy="834755"/>
            <a:chOff x="3765791" y="5953205"/>
            <a:chExt cx="1154157" cy="834755"/>
          </a:xfrm>
        </p:grpSpPr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3A48BA3F-8A25-49BB-9E68-E66C755CC9F0}"/>
                </a:ext>
              </a:extLst>
            </p:cNvPr>
            <p:cNvSpPr/>
            <p:nvPr/>
          </p:nvSpPr>
          <p:spPr>
            <a:xfrm>
              <a:off x="3867634" y="5953205"/>
              <a:ext cx="381000" cy="259222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3E16CC0C-2CC7-4E05-A115-B1FE324EFE52}"/>
                </a:ext>
              </a:extLst>
            </p:cNvPr>
            <p:cNvSpPr/>
            <p:nvPr/>
          </p:nvSpPr>
          <p:spPr>
            <a:xfrm>
              <a:off x="3875437" y="6223055"/>
              <a:ext cx="381000" cy="25922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(</a:t>
              </a:r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5F60331D-F8B6-4089-9F5D-4DFB2B4A4A69}"/>
                </a:ext>
              </a:extLst>
            </p:cNvPr>
            <p:cNvSpPr/>
            <p:nvPr/>
          </p:nvSpPr>
          <p:spPr>
            <a:xfrm>
              <a:off x="4413614" y="6223055"/>
              <a:ext cx="381000" cy="25922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id</a:t>
              </a:r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04ECA3C8-EF96-4545-8942-230416939910}"/>
                </a:ext>
              </a:extLst>
            </p:cNvPr>
            <p:cNvSpPr/>
            <p:nvPr/>
          </p:nvSpPr>
          <p:spPr>
            <a:xfrm>
              <a:off x="3765791" y="6496490"/>
              <a:ext cx="633226" cy="2914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Symbols</a:t>
              </a:r>
            </a:p>
          </p:txBody>
        </p:sp>
        <p:sp>
          <p:nvSpPr>
            <p:cNvPr id="306" name="Rectangle 305">
              <a:extLst>
                <a:ext uri="{FF2B5EF4-FFF2-40B4-BE49-F238E27FC236}">
                  <a16:creationId xmlns:a16="http://schemas.microsoft.com/office/drawing/2014/main" id="{56BAA048-12FF-4B44-A27F-4F5EA92C38B5}"/>
                </a:ext>
              </a:extLst>
            </p:cNvPr>
            <p:cNvSpPr/>
            <p:nvPr/>
          </p:nvSpPr>
          <p:spPr>
            <a:xfrm>
              <a:off x="4402891" y="6496489"/>
              <a:ext cx="517057" cy="2914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next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6208E77-C438-404A-9989-75349782FF20}"/>
              </a:ext>
            </a:extLst>
          </p:cNvPr>
          <p:cNvGrpSpPr/>
          <p:nvPr/>
        </p:nvGrpSpPr>
        <p:grpSpPr>
          <a:xfrm>
            <a:off x="6066825" y="5687880"/>
            <a:ext cx="1154157" cy="1092989"/>
            <a:chOff x="5289793" y="5687880"/>
            <a:chExt cx="1154157" cy="1092989"/>
          </a:xfrm>
        </p:grpSpPr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FEA6F50C-0072-4577-A193-F6EDCDD4F6EE}"/>
                </a:ext>
              </a:extLst>
            </p:cNvPr>
            <p:cNvSpPr/>
            <p:nvPr/>
          </p:nvSpPr>
          <p:spPr>
            <a:xfrm>
              <a:off x="5412905" y="5956745"/>
              <a:ext cx="381000" cy="259222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51CCE87B-DA40-49D3-9F32-0136BEDA7145}"/>
                </a:ext>
              </a:extLst>
            </p:cNvPr>
            <p:cNvSpPr/>
            <p:nvPr/>
          </p:nvSpPr>
          <p:spPr>
            <a:xfrm>
              <a:off x="5420708" y="6226595"/>
              <a:ext cx="381000" cy="25922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(</a:t>
              </a:r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F7307479-8BD0-48D2-940D-6D030C86C343}"/>
                </a:ext>
              </a:extLst>
            </p:cNvPr>
            <p:cNvSpPr/>
            <p:nvPr/>
          </p:nvSpPr>
          <p:spPr>
            <a:xfrm>
              <a:off x="5958885" y="6226595"/>
              <a:ext cx="381000" cy="25922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id</a:t>
              </a:r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72C0B2B3-24DC-4900-BAFE-934D3D0A3A60}"/>
                </a:ext>
              </a:extLst>
            </p:cNvPr>
            <p:cNvSpPr/>
            <p:nvPr/>
          </p:nvSpPr>
          <p:spPr>
            <a:xfrm>
              <a:off x="5409534" y="5687880"/>
              <a:ext cx="381000" cy="25922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id</a:t>
              </a:r>
            </a:p>
          </p:txBody>
        </p:sp>
        <p:sp>
          <p:nvSpPr>
            <p:cNvPr id="307" name="Rectangle 306">
              <a:extLst>
                <a:ext uri="{FF2B5EF4-FFF2-40B4-BE49-F238E27FC236}">
                  <a16:creationId xmlns:a16="http://schemas.microsoft.com/office/drawing/2014/main" id="{80270071-B664-4CB2-BE80-58D6A2BDBFF4}"/>
                </a:ext>
              </a:extLst>
            </p:cNvPr>
            <p:cNvSpPr/>
            <p:nvPr/>
          </p:nvSpPr>
          <p:spPr>
            <a:xfrm>
              <a:off x="5289793" y="6489399"/>
              <a:ext cx="633226" cy="2914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Symbols</a:t>
              </a:r>
            </a:p>
          </p:txBody>
        </p:sp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26659555-CEB2-4D4A-8595-290B0F40EFD4}"/>
                </a:ext>
              </a:extLst>
            </p:cNvPr>
            <p:cNvSpPr/>
            <p:nvPr/>
          </p:nvSpPr>
          <p:spPr>
            <a:xfrm>
              <a:off x="5926893" y="6489398"/>
              <a:ext cx="517057" cy="2914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next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9704283-AC33-4DA8-BF5B-71E0A4B012CA}"/>
              </a:ext>
            </a:extLst>
          </p:cNvPr>
          <p:cNvGrpSpPr/>
          <p:nvPr/>
        </p:nvGrpSpPr>
        <p:grpSpPr>
          <a:xfrm>
            <a:off x="7577750" y="5708654"/>
            <a:ext cx="1154157" cy="1075757"/>
            <a:chOff x="6686210" y="5708654"/>
            <a:chExt cx="1154157" cy="1075757"/>
          </a:xfrm>
        </p:grpSpPr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8499AE4E-5A21-4744-B5AC-C40CED5DA83A}"/>
                </a:ext>
              </a:extLst>
            </p:cNvPr>
            <p:cNvSpPr/>
            <p:nvPr/>
          </p:nvSpPr>
          <p:spPr>
            <a:xfrm>
              <a:off x="6809322" y="5970923"/>
              <a:ext cx="381000" cy="259222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09204605-4874-423C-9A2C-B7D3721CB4DD}"/>
                </a:ext>
              </a:extLst>
            </p:cNvPr>
            <p:cNvSpPr/>
            <p:nvPr/>
          </p:nvSpPr>
          <p:spPr>
            <a:xfrm>
              <a:off x="6817125" y="6240773"/>
              <a:ext cx="381000" cy="25922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(</a:t>
              </a:r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17B5B23A-F9D7-4120-8621-6348E1C56631}"/>
                </a:ext>
              </a:extLst>
            </p:cNvPr>
            <p:cNvSpPr/>
            <p:nvPr/>
          </p:nvSpPr>
          <p:spPr>
            <a:xfrm>
              <a:off x="7355302" y="6240773"/>
              <a:ext cx="381000" cy="25922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id</a:t>
              </a:r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CC3B6740-89D1-42CE-96E2-A03C0A628673}"/>
                </a:ext>
              </a:extLst>
            </p:cNvPr>
            <p:cNvSpPr/>
            <p:nvPr/>
          </p:nvSpPr>
          <p:spPr>
            <a:xfrm>
              <a:off x="6802231" y="5708654"/>
              <a:ext cx="381000" cy="259222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E58849FA-C5A6-4571-B9F2-71DB05479F90}"/>
                </a:ext>
              </a:extLst>
            </p:cNvPr>
            <p:cNvSpPr/>
            <p:nvPr/>
          </p:nvSpPr>
          <p:spPr>
            <a:xfrm>
              <a:off x="6686210" y="6492941"/>
              <a:ext cx="633226" cy="2914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Symbols</a:t>
              </a:r>
            </a:p>
          </p:txBody>
        </p:sp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37B55B0C-01C0-4FCA-850C-C3411545DD83}"/>
                </a:ext>
              </a:extLst>
            </p:cNvPr>
            <p:cNvSpPr/>
            <p:nvPr/>
          </p:nvSpPr>
          <p:spPr>
            <a:xfrm>
              <a:off x="7323310" y="6492940"/>
              <a:ext cx="517057" cy="2914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next</a:t>
              </a:r>
            </a:p>
          </p:txBody>
        </p:sp>
      </p:grpSp>
      <p:sp>
        <p:nvSpPr>
          <p:cNvPr id="311" name="Rectangle: Rounded Corners 310">
            <a:extLst>
              <a:ext uri="{FF2B5EF4-FFF2-40B4-BE49-F238E27FC236}">
                <a16:creationId xmlns:a16="http://schemas.microsoft.com/office/drawing/2014/main" id="{9A059C19-E24A-49F4-8368-0A3BEE728AFA}"/>
              </a:ext>
            </a:extLst>
          </p:cNvPr>
          <p:cNvSpPr/>
          <p:nvPr/>
        </p:nvSpPr>
        <p:spPr>
          <a:xfrm>
            <a:off x="133915" y="1969533"/>
            <a:ext cx="706117" cy="168352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88C4975B-3BAB-4626-A3F1-DF3600AD5D2C}"/>
              </a:ext>
            </a:extLst>
          </p:cNvPr>
          <p:cNvSpPr txBox="1"/>
          <p:nvPr/>
        </p:nvSpPr>
        <p:spPr>
          <a:xfrm>
            <a:off x="2014170" y="4135057"/>
            <a:ext cx="20473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These are 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“viable prefixes”: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They </a:t>
            </a:r>
            <a:r>
              <a:rPr lang="en-US" u="sng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can</a:t>
            </a:r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reduce 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to the root</a:t>
            </a:r>
          </a:p>
        </p:txBody>
      </p:sp>
      <p:sp>
        <p:nvSpPr>
          <p:cNvPr id="313" name="Freeform: Shape 312">
            <a:extLst>
              <a:ext uri="{FF2B5EF4-FFF2-40B4-BE49-F238E27FC236}">
                <a16:creationId xmlns:a16="http://schemas.microsoft.com/office/drawing/2014/main" id="{947BECF7-825C-4769-8608-84405ABA7D1B}"/>
              </a:ext>
            </a:extLst>
          </p:cNvPr>
          <p:cNvSpPr/>
          <p:nvPr/>
        </p:nvSpPr>
        <p:spPr>
          <a:xfrm rot="1209858">
            <a:off x="671757" y="3355731"/>
            <a:ext cx="1648541" cy="1067238"/>
          </a:xfrm>
          <a:custGeom>
            <a:avLst/>
            <a:gdLst>
              <a:gd name="connsiteX0" fmla="*/ 294643 w 294643"/>
              <a:gd name="connsiteY0" fmla="*/ 422910 h 422910"/>
              <a:gd name="connsiteX1" fmla="*/ 8893 w 294643"/>
              <a:gd name="connsiteY1" fmla="*/ 285750 h 422910"/>
              <a:gd name="connsiteX2" fmla="*/ 100333 w 294643"/>
              <a:gd name="connsiteY2" fmla="*/ 0 h 422910"/>
              <a:gd name="connsiteX0" fmla="*/ 356444 w 356444"/>
              <a:gd name="connsiteY0" fmla="*/ 381205 h 381205"/>
              <a:gd name="connsiteX1" fmla="*/ 70694 w 356444"/>
              <a:gd name="connsiteY1" fmla="*/ 244045 h 381205"/>
              <a:gd name="connsiteX2" fmla="*/ 23417 w 356444"/>
              <a:gd name="connsiteY2" fmla="*/ 0 h 381205"/>
              <a:gd name="connsiteX0" fmla="*/ 360818 w 360818"/>
              <a:gd name="connsiteY0" fmla="*/ 357998 h 357998"/>
              <a:gd name="connsiteX1" fmla="*/ 75068 w 360818"/>
              <a:gd name="connsiteY1" fmla="*/ 220838 h 357998"/>
              <a:gd name="connsiteX2" fmla="*/ 22490 w 360818"/>
              <a:gd name="connsiteY2" fmla="*/ 0 h 357998"/>
              <a:gd name="connsiteX0" fmla="*/ 369761 w 369761"/>
              <a:gd name="connsiteY0" fmla="*/ 311585 h 311585"/>
              <a:gd name="connsiteX1" fmla="*/ 84011 w 369761"/>
              <a:gd name="connsiteY1" fmla="*/ 174425 h 311585"/>
              <a:gd name="connsiteX2" fmla="*/ 20830 w 369761"/>
              <a:gd name="connsiteY2" fmla="*/ 0 h 311585"/>
              <a:gd name="connsiteX0" fmla="*/ 348931 w 348931"/>
              <a:gd name="connsiteY0" fmla="*/ 311585 h 311585"/>
              <a:gd name="connsiteX1" fmla="*/ 63181 w 348931"/>
              <a:gd name="connsiteY1" fmla="*/ 174425 h 311585"/>
              <a:gd name="connsiteX2" fmla="*/ 0 w 348931"/>
              <a:gd name="connsiteY2" fmla="*/ 0 h 311585"/>
              <a:gd name="connsiteX0" fmla="*/ 1508846 w 1508846"/>
              <a:gd name="connsiteY0" fmla="*/ 575227 h 575227"/>
              <a:gd name="connsiteX1" fmla="*/ 63181 w 1508846"/>
              <a:gd name="connsiteY1" fmla="*/ 174425 h 575227"/>
              <a:gd name="connsiteX2" fmla="*/ 0 w 1508846"/>
              <a:gd name="connsiteY2" fmla="*/ 0 h 575227"/>
              <a:gd name="connsiteX0" fmla="*/ 1508846 w 1508846"/>
              <a:gd name="connsiteY0" fmla="*/ 575227 h 575227"/>
              <a:gd name="connsiteX1" fmla="*/ 0 w 1508846"/>
              <a:gd name="connsiteY1" fmla="*/ 0 h 575227"/>
              <a:gd name="connsiteX0" fmla="*/ 1508846 w 1508846"/>
              <a:gd name="connsiteY0" fmla="*/ 575258 h 575258"/>
              <a:gd name="connsiteX1" fmla="*/ 0 w 1508846"/>
              <a:gd name="connsiteY1" fmla="*/ 31 h 575258"/>
              <a:gd name="connsiteX0" fmla="*/ 1508846 w 1508846"/>
              <a:gd name="connsiteY0" fmla="*/ 575243 h 603530"/>
              <a:gd name="connsiteX1" fmla="*/ 0 w 1508846"/>
              <a:gd name="connsiteY1" fmla="*/ 16 h 603530"/>
              <a:gd name="connsiteX0" fmla="*/ 1459955 w 1459955"/>
              <a:gd name="connsiteY0" fmla="*/ 600748 h 628243"/>
              <a:gd name="connsiteX1" fmla="*/ 0 w 1459955"/>
              <a:gd name="connsiteY1" fmla="*/ 16 h 62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59955" h="628243">
                <a:moveTo>
                  <a:pt x="1459955" y="600748"/>
                </a:moveTo>
                <a:cubicBezTo>
                  <a:pt x="885837" y="783413"/>
                  <a:pt x="447184" y="-4003"/>
                  <a:pt x="0" y="16"/>
                </a:cubicBezTo>
              </a:path>
            </a:pathLst>
          </a:custGeom>
          <a:noFill/>
          <a:ln w="28575">
            <a:solidFill>
              <a:schemeClr val="accent2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80B12C-5E87-4ECE-85C9-2701D3A8191B}"/>
              </a:ext>
            </a:extLst>
          </p:cNvPr>
          <p:cNvSpPr txBox="1"/>
          <p:nvPr/>
        </p:nvSpPr>
        <p:spPr>
          <a:xfrm>
            <a:off x="3894249" y="5186595"/>
            <a:ext cx="1820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Naïve / bad idea:</a:t>
            </a:r>
          </a:p>
        </p:txBody>
      </p:sp>
    </p:spTree>
    <p:extLst>
      <p:ext uri="{BB962C8B-B14F-4D97-AF65-F5344CB8AC3E}">
        <p14:creationId xmlns:p14="http://schemas.microsoft.com/office/powerpoint/2010/main" val="26915298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158" grpId="0"/>
      <p:bldP spid="160" grpId="0"/>
      <p:bldP spid="161" grpId="0" animBg="1"/>
      <p:bldP spid="163" grpId="0"/>
      <p:bldP spid="164" grpId="0" animBg="1"/>
      <p:bldP spid="3" grpId="0" animBg="1"/>
      <p:bldP spid="311" grpId="0" animBg="1"/>
      <p:bldP spid="312" grpId="0"/>
      <p:bldP spid="313" grpId="0" animBg="1"/>
    </p:bldLst>
  </p:timing>
</p:sld>
</file>

<file path=ppt/slides/slide20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20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E974554-DC9F-40C7-9F78-274EC8F7E4B7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LR Parser – Towards Implementation</a:t>
            </a:r>
            <a:br>
              <a:rPr kumimoji="0" lang="en-US" sz="2000" b="0" i="1" u="none" strike="noStrike" kern="120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kumimoji="0" lang="en-US" sz="5000" b="0" u="none" strike="noStrike" kern="1200" cap="none" spc="0" normalizeH="0" baseline="0" noProof="0" dirty="0">
              <a:ln w="12700">
                <a:noFill/>
              </a:ln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85EECC4A-1AF4-42DA-9130-315988119F5A}"/>
              </a:ext>
            </a:extLst>
          </p:cNvPr>
          <p:cNvSpPr txBox="1"/>
          <p:nvPr/>
        </p:nvSpPr>
        <p:spPr>
          <a:xfrm>
            <a:off x="78546" y="1219200"/>
            <a:ext cx="736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Prefix</a:t>
            </a: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F8FF2BF0-E88A-467C-9E30-CD116044493B}"/>
              </a:ext>
            </a:extLst>
          </p:cNvPr>
          <p:cNvSpPr/>
          <p:nvPr/>
        </p:nvSpPr>
        <p:spPr>
          <a:xfrm>
            <a:off x="235743" y="2875878"/>
            <a:ext cx="513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 </a:t>
            </a:r>
            <a:r>
              <a:rPr lang="en-US" i="1" dirty="0"/>
              <a:t>L</a:t>
            </a: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6A73D821-2FE6-4A2A-9F1E-DB2647975EFA}"/>
              </a:ext>
            </a:extLst>
          </p:cNvPr>
          <p:cNvSpPr/>
          <p:nvPr/>
        </p:nvSpPr>
        <p:spPr>
          <a:xfrm>
            <a:off x="206889" y="2450652"/>
            <a:ext cx="542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</a:t>
            </a:r>
            <a:r>
              <a:rPr lang="en-US" b="1" dirty="0"/>
              <a:t>id</a:t>
            </a: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F990A877-71BA-487D-AA98-A649EB1171EC}"/>
              </a:ext>
            </a:extLst>
          </p:cNvPr>
          <p:cNvSpPr/>
          <p:nvPr/>
        </p:nvSpPr>
        <p:spPr>
          <a:xfrm>
            <a:off x="484575" y="2025426"/>
            <a:ext cx="255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6577359F-2379-4D58-BDEC-40273AE842B2}"/>
              </a:ext>
            </a:extLst>
          </p:cNvPr>
          <p:cNvSpPr/>
          <p:nvPr/>
        </p:nvSpPr>
        <p:spPr>
          <a:xfrm>
            <a:off x="109106" y="3301104"/>
            <a:ext cx="6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4D601F43-ECB1-4DA3-89DA-D2B978D3F717}"/>
              </a:ext>
            </a:extLst>
          </p:cNvPr>
          <p:cNvSpPr/>
          <p:nvPr/>
        </p:nvSpPr>
        <p:spPr>
          <a:xfrm>
            <a:off x="174943" y="3726330"/>
            <a:ext cx="558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 </a:t>
            </a:r>
            <a:r>
              <a:rPr lang="en-US" i="1" dirty="0" err="1"/>
              <a:t>L</a:t>
            </a:r>
            <a:endParaRPr lang="en-US" i="1" dirty="0"/>
          </a:p>
        </p:txBody>
      </p:sp>
      <p:sp>
        <p:nvSpPr>
          <p:cNvPr id="311" name="Rectangle: Rounded Corners 310">
            <a:extLst>
              <a:ext uri="{FF2B5EF4-FFF2-40B4-BE49-F238E27FC236}">
                <a16:creationId xmlns:a16="http://schemas.microsoft.com/office/drawing/2014/main" id="{9A059C19-E24A-49F4-8368-0A3BEE728AFA}"/>
              </a:ext>
            </a:extLst>
          </p:cNvPr>
          <p:cNvSpPr/>
          <p:nvPr/>
        </p:nvSpPr>
        <p:spPr>
          <a:xfrm>
            <a:off x="133915" y="1969533"/>
            <a:ext cx="706117" cy="168352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Content Placeholder 6">
            <a:extLst>
              <a:ext uri="{FF2B5EF4-FFF2-40B4-BE49-F238E27FC236}">
                <a16:creationId xmlns:a16="http://schemas.microsoft.com/office/drawing/2014/main" id="{51546BC8-36E1-450C-A544-E2BA0EB05716}"/>
              </a:ext>
            </a:extLst>
          </p:cNvPr>
          <p:cNvSpPr txBox="1">
            <a:spLocks/>
          </p:cNvSpPr>
          <p:nvPr/>
        </p:nvSpPr>
        <p:spPr>
          <a:xfrm>
            <a:off x="4720589" y="1600199"/>
            <a:ext cx="4187667" cy="2495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The parser must maintain a viable prefix</a:t>
            </a:r>
            <a:endParaRPr lang="en-US" dirty="0"/>
          </a:p>
          <a:p>
            <a:r>
              <a:rPr lang="en-US" dirty="0"/>
              <a:t>Ensures no misstep taken</a:t>
            </a:r>
          </a:p>
          <a:p>
            <a:r>
              <a:rPr lang="en-US" dirty="0"/>
              <a:t>How to capture the (infinite) viable prefixes?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31233EB-4EAB-4961-8E40-E8BA60BB6C08}"/>
              </a:ext>
            </a:extLst>
          </p:cNvPr>
          <p:cNvSpPr txBox="1"/>
          <p:nvPr/>
        </p:nvSpPr>
        <p:spPr>
          <a:xfrm>
            <a:off x="1152125" y="1219200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Suffix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EB96B03B-4CA5-40B5-BD0D-A19D7BF87E78}"/>
              </a:ext>
            </a:extLst>
          </p:cNvPr>
          <p:cNvSpPr/>
          <p:nvPr/>
        </p:nvSpPr>
        <p:spPr>
          <a:xfrm>
            <a:off x="903859" y="1600200"/>
            <a:ext cx="1444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( 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E7874F0B-BFFF-48CA-A2A0-EDEFD0D1CE20}"/>
              </a:ext>
            </a:extLst>
          </p:cNvPr>
          <p:cNvSpPr/>
          <p:nvPr/>
        </p:nvSpPr>
        <p:spPr>
          <a:xfrm>
            <a:off x="1132459" y="2875878"/>
            <a:ext cx="1245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   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611AFEA-60DE-43E4-92F7-AA35340E00D7}"/>
              </a:ext>
            </a:extLst>
          </p:cNvPr>
          <p:cNvSpPr/>
          <p:nvPr/>
        </p:nvSpPr>
        <p:spPr>
          <a:xfrm>
            <a:off x="1280532" y="2450652"/>
            <a:ext cx="1087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04FA079-6C24-4A35-BABB-DCE0E8A990A3}"/>
              </a:ext>
            </a:extLst>
          </p:cNvPr>
          <p:cNvSpPr/>
          <p:nvPr/>
        </p:nvSpPr>
        <p:spPr>
          <a:xfrm>
            <a:off x="1048097" y="2025426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9E9BE0D0-BEBB-4AFA-AE54-4863A141A6B4}"/>
              </a:ext>
            </a:extLst>
          </p:cNvPr>
          <p:cNvSpPr/>
          <p:nvPr/>
        </p:nvSpPr>
        <p:spPr>
          <a:xfrm>
            <a:off x="1508158" y="3301104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8F68B14A-1260-4633-BC81-354008A94C26}"/>
              </a:ext>
            </a:extLst>
          </p:cNvPr>
          <p:cNvSpPr/>
          <p:nvPr/>
        </p:nvSpPr>
        <p:spPr>
          <a:xfrm>
            <a:off x="1508158" y="3726330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6DBE5F2-F595-43EC-BBAD-87414840C215}"/>
              </a:ext>
            </a:extLst>
          </p:cNvPr>
          <p:cNvSpPr txBox="1"/>
          <p:nvPr/>
        </p:nvSpPr>
        <p:spPr>
          <a:xfrm>
            <a:off x="2425403" y="1230868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Action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836AA84-0878-4D48-9B11-BE3ECE58A0A9}"/>
              </a:ext>
            </a:extLst>
          </p:cNvPr>
          <p:cNvGrpSpPr/>
          <p:nvPr/>
        </p:nvGrpSpPr>
        <p:grpSpPr>
          <a:xfrm>
            <a:off x="2270697" y="1828800"/>
            <a:ext cx="1029631" cy="369332"/>
            <a:chOff x="2373933" y="1828800"/>
            <a:chExt cx="1029631" cy="369332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40A078E-5941-4BDF-8011-E12EE9F97D98}"/>
                </a:ext>
              </a:extLst>
            </p:cNvPr>
            <p:cNvSpPr/>
            <p:nvPr/>
          </p:nvSpPr>
          <p:spPr>
            <a:xfrm>
              <a:off x="2683495" y="1828800"/>
              <a:ext cx="7200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(</a:t>
              </a: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67AEB241-B9AF-4870-9F5A-D774662B31B4}"/>
                </a:ext>
              </a:extLst>
            </p:cNvPr>
            <p:cNvSpPr/>
            <p:nvPr/>
          </p:nvSpPr>
          <p:spPr>
            <a:xfrm>
              <a:off x="2373933" y="1835944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EA39735-0D0D-453C-A943-B395E8DD050D}"/>
              </a:ext>
            </a:extLst>
          </p:cNvPr>
          <p:cNvGrpSpPr/>
          <p:nvPr/>
        </p:nvGrpSpPr>
        <p:grpSpPr>
          <a:xfrm>
            <a:off x="2274481" y="2272268"/>
            <a:ext cx="1134851" cy="369332"/>
            <a:chOff x="2377717" y="2272268"/>
            <a:chExt cx="1134851" cy="369332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8F340649-EB47-4EF2-A790-73F8F364FFED}"/>
                </a:ext>
              </a:extLst>
            </p:cNvPr>
            <p:cNvSpPr/>
            <p:nvPr/>
          </p:nvSpPr>
          <p:spPr>
            <a:xfrm>
              <a:off x="2683495" y="2272268"/>
              <a:ext cx="8290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42BC44B1-E28C-44BC-8733-459C0283691B}"/>
                </a:ext>
              </a:extLst>
            </p:cNvPr>
            <p:cNvSpPr/>
            <p:nvPr/>
          </p:nvSpPr>
          <p:spPr>
            <a:xfrm>
              <a:off x="2377717" y="2309886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16128919-54EE-4494-8CBB-F843E3764EA4}"/>
              </a:ext>
            </a:extLst>
          </p:cNvPr>
          <p:cNvGrpSpPr/>
          <p:nvPr/>
        </p:nvGrpSpPr>
        <p:grpSpPr>
          <a:xfrm>
            <a:off x="2282049" y="3135868"/>
            <a:ext cx="1122475" cy="369332"/>
            <a:chOff x="2385285" y="3135868"/>
            <a:chExt cx="1122475" cy="369332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0D24674D-E194-4FDE-9AB9-BBD3B11A42D7}"/>
                </a:ext>
              </a:extLst>
            </p:cNvPr>
            <p:cNvSpPr/>
            <p:nvPr/>
          </p:nvSpPr>
          <p:spPr>
            <a:xfrm>
              <a:off x="2683495" y="3135868"/>
              <a:ext cx="8242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046A669E-3915-4CCB-87AB-EAD7F253B0EA}"/>
                </a:ext>
              </a:extLst>
            </p:cNvPr>
            <p:cNvSpPr/>
            <p:nvPr/>
          </p:nvSpPr>
          <p:spPr>
            <a:xfrm>
              <a:off x="2385285" y="32004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FC193DD-956C-4269-B61C-2BAC2A327403}"/>
              </a:ext>
            </a:extLst>
          </p:cNvPr>
          <p:cNvSpPr/>
          <p:nvPr/>
        </p:nvSpPr>
        <p:spPr>
          <a:xfrm>
            <a:off x="2580259" y="3567668"/>
            <a:ext cx="1772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Red. </a:t>
            </a:r>
            <a:r>
              <a:rPr lang="en-US" sz="1400" dirty="0">
                <a:solidFill>
                  <a:srgbClr val="FF0000"/>
                </a:solidFill>
              </a:rPr>
              <a:t>❸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i="1" dirty="0">
                <a:solidFill>
                  <a:srgbClr val="FF0000"/>
                </a:solidFill>
              </a:rPr>
              <a:t>L</a:t>
            </a:r>
            <a:r>
              <a:rPr lang="en-US" dirty="0">
                <a:solidFill>
                  <a:srgbClr val="FF0000"/>
                </a:solidFill>
              </a:rPr>
              <a:t> ::= </a:t>
            </a:r>
            <a:r>
              <a:rPr lang="en-US" i="1" dirty="0">
                <a:solidFill>
                  <a:srgbClr val="FF0000"/>
                </a:solidFill>
              </a:rPr>
              <a:t>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id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4DD42580-48B5-42ED-8FC7-35646169FA4E}"/>
              </a:ext>
            </a:extLst>
          </p:cNvPr>
          <p:cNvSpPr/>
          <p:nvPr/>
        </p:nvSpPr>
        <p:spPr>
          <a:xfrm>
            <a:off x="2292128" y="3628203"/>
            <a:ext cx="309562" cy="302419"/>
          </a:xfrm>
          <a:custGeom>
            <a:avLst/>
            <a:gdLst>
              <a:gd name="connsiteX0" fmla="*/ 0 w 178593"/>
              <a:gd name="connsiteY0" fmla="*/ 0 h 302419"/>
              <a:gd name="connsiteX1" fmla="*/ 178593 w 178593"/>
              <a:gd name="connsiteY1" fmla="*/ 158353 h 302419"/>
              <a:gd name="connsiteX2" fmla="*/ 0 w 178593"/>
              <a:gd name="connsiteY2" fmla="*/ 302419 h 302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593" h="302419">
                <a:moveTo>
                  <a:pt x="0" y="0"/>
                </a:moveTo>
                <a:cubicBezTo>
                  <a:pt x="89296" y="53975"/>
                  <a:pt x="178593" y="107950"/>
                  <a:pt x="178593" y="158353"/>
                </a:cubicBezTo>
                <a:cubicBezTo>
                  <a:pt x="178593" y="208756"/>
                  <a:pt x="89296" y="255587"/>
                  <a:pt x="0" y="30241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3D565457-AC05-4DBD-A78A-5564DB9B5D74}"/>
              </a:ext>
            </a:extLst>
          </p:cNvPr>
          <p:cNvGrpSpPr/>
          <p:nvPr/>
        </p:nvGrpSpPr>
        <p:grpSpPr>
          <a:xfrm>
            <a:off x="2278265" y="2704068"/>
            <a:ext cx="1870821" cy="369332"/>
            <a:chOff x="2381501" y="2704068"/>
            <a:chExt cx="1870821" cy="369332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FAC2CD8F-441E-4B6E-BEA9-22053C40C4A1}"/>
                </a:ext>
              </a:extLst>
            </p:cNvPr>
            <p:cNvSpPr/>
            <p:nvPr/>
          </p:nvSpPr>
          <p:spPr>
            <a:xfrm>
              <a:off x="2683495" y="2704068"/>
              <a:ext cx="15688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</a:rPr>
                <a:t>Red. </a:t>
              </a:r>
              <a:r>
                <a:rPr lang="en-US" sz="1400" dirty="0">
                  <a:solidFill>
                    <a:schemeClr val="accent6"/>
                  </a:solidFill>
                </a:rPr>
                <a:t>❸</a:t>
              </a:r>
              <a:r>
                <a:rPr lang="en-US" dirty="0">
                  <a:solidFill>
                    <a:schemeClr val="accent6"/>
                  </a:solidFill>
                </a:rPr>
                <a:t> </a:t>
              </a:r>
              <a:r>
                <a:rPr lang="en-US" i="1" dirty="0">
                  <a:solidFill>
                    <a:schemeClr val="accent6"/>
                  </a:solidFill>
                </a:rPr>
                <a:t>L</a:t>
              </a:r>
              <a:r>
                <a:rPr lang="en-US" dirty="0">
                  <a:solidFill>
                    <a:schemeClr val="accent6"/>
                  </a:solidFill>
                </a:rPr>
                <a:t> ::= </a:t>
              </a:r>
              <a:r>
                <a:rPr lang="en-US" b="1" dirty="0">
                  <a:solidFill>
                    <a:schemeClr val="accent6"/>
                  </a:solidFill>
                </a:rPr>
                <a:t>id</a:t>
              </a: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8D7D4714-1786-4D71-BEA1-472B2AA1FFAD}"/>
                </a:ext>
              </a:extLst>
            </p:cNvPr>
            <p:cNvSpPr/>
            <p:nvPr/>
          </p:nvSpPr>
          <p:spPr>
            <a:xfrm>
              <a:off x="2381501" y="27432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 w="19050">
              <a:solidFill>
                <a:schemeClr val="accent6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195" name="Rectangle: Rounded Corners 194">
            <a:extLst>
              <a:ext uri="{FF2B5EF4-FFF2-40B4-BE49-F238E27FC236}">
                <a16:creationId xmlns:a16="http://schemas.microsoft.com/office/drawing/2014/main" id="{3BEC47E8-5860-42CC-BF52-49D61FFF2F6B}"/>
              </a:ext>
            </a:extLst>
          </p:cNvPr>
          <p:cNvSpPr/>
          <p:nvPr/>
        </p:nvSpPr>
        <p:spPr>
          <a:xfrm>
            <a:off x="141005" y="3705063"/>
            <a:ext cx="706117" cy="4229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ontent Placeholder 6">
            <a:extLst>
              <a:ext uri="{FF2B5EF4-FFF2-40B4-BE49-F238E27FC236}">
                <a16:creationId xmlns:a16="http://schemas.microsoft.com/office/drawing/2014/main" id="{F6F96FE8-CD30-4FFF-9265-B1200EA15B33}"/>
              </a:ext>
            </a:extLst>
          </p:cNvPr>
          <p:cNvSpPr txBox="1">
            <a:spLocks/>
          </p:cNvSpPr>
          <p:nvPr/>
        </p:nvSpPr>
        <p:spPr>
          <a:xfrm>
            <a:off x="4724399" y="3924299"/>
            <a:ext cx="4187667" cy="234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AMAZING Fact:</a:t>
            </a:r>
          </a:p>
          <a:p>
            <a:r>
              <a:rPr lang="en-US" dirty="0"/>
              <a:t>For a deterministic CFG the viable prefixes form a regular language</a:t>
            </a:r>
          </a:p>
          <a:p>
            <a:pPr marL="457200" lvl="1" indent="0">
              <a:buNone/>
            </a:pPr>
            <a:r>
              <a:rPr lang="en-US" dirty="0"/>
              <a:t>- So there’s a DFA for it!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3606338-9EF7-43B3-990C-0013058794B9}"/>
              </a:ext>
            </a:extLst>
          </p:cNvPr>
          <p:cNvSpPr txBox="1"/>
          <p:nvPr/>
        </p:nvSpPr>
        <p:spPr>
          <a:xfrm>
            <a:off x="50067" y="4665686"/>
            <a:ext cx="19960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This prefix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will </a:t>
            </a:r>
            <a:r>
              <a:rPr lang="en-US" u="sng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never</a:t>
            </a:r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reduce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to the root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D6673B9-881D-4346-941E-8309CE3AB13D}"/>
              </a:ext>
            </a:extLst>
          </p:cNvPr>
          <p:cNvSpPr/>
          <p:nvPr/>
        </p:nvSpPr>
        <p:spPr>
          <a:xfrm rot="1209858">
            <a:off x="267558" y="4195764"/>
            <a:ext cx="294643" cy="547802"/>
          </a:xfrm>
          <a:custGeom>
            <a:avLst/>
            <a:gdLst>
              <a:gd name="connsiteX0" fmla="*/ 294643 w 294643"/>
              <a:gd name="connsiteY0" fmla="*/ 422910 h 422910"/>
              <a:gd name="connsiteX1" fmla="*/ 8893 w 294643"/>
              <a:gd name="connsiteY1" fmla="*/ 285750 h 422910"/>
              <a:gd name="connsiteX2" fmla="*/ 100333 w 294643"/>
              <a:gd name="connsiteY2" fmla="*/ 0 h 42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643" h="422910">
                <a:moveTo>
                  <a:pt x="294643" y="422910"/>
                </a:moveTo>
                <a:cubicBezTo>
                  <a:pt x="167960" y="389572"/>
                  <a:pt x="41278" y="356235"/>
                  <a:pt x="8893" y="285750"/>
                </a:cubicBezTo>
                <a:cubicBezTo>
                  <a:pt x="-23492" y="215265"/>
                  <a:pt x="38420" y="107632"/>
                  <a:pt x="100333" y="0"/>
                </a:cubicBezTo>
              </a:path>
            </a:pathLst>
          </a:custGeom>
          <a:noFill/>
          <a:ln w="28575">
            <a:solidFill>
              <a:schemeClr val="accent2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76234F4-B879-49FE-853E-CE0C40A859FA}"/>
              </a:ext>
            </a:extLst>
          </p:cNvPr>
          <p:cNvSpPr txBox="1"/>
          <p:nvPr/>
        </p:nvSpPr>
        <p:spPr>
          <a:xfrm>
            <a:off x="2014170" y="4135057"/>
            <a:ext cx="20473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These are 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“viable prefixes”: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They </a:t>
            </a:r>
            <a:r>
              <a:rPr lang="en-US" u="sng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can</a:t>
            </a:r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reduce 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to the root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366CE75-323E-48B5-AB99-E8AEB17CDA15}"/>
              </a:ext>
            </a:extLst>
          </p:cNvPr>
          <p:cNvSpPr/>
          <p:nvPr/>
        </p:nvSpPr>
        <p:spPr>
          <a:xfrm rot="1209858">
            <a:off x="671757" y="3355731"/>
            <a:ext cx="1648541" cy="1067238"/>
          </a:xfrm>
          <a:custGeom>
            <a:avLst/>
            <a:gdLst>
              <a:gd name="connsiteX0" fmla="*/ 294643 w 294643"/>
              <a:gd name="connsiteY0" fmla="*/ 422910 h 422910"/>
              <a:gd name="connsiteX1" fmla="*/ 8893 w 294643"/>
              <a:gd name="connsiteY1" fmla="*/ 285750 h 422910"/>
              <a:gd name="connsiteX2" fmla="*/ 100333 w 294643"/>
              <a:gd name="connsiteY2" fmla="*/ 0 h 422910"/>
              <a:gd name="connsiteX0" fmla="*/ 356444 w 356444"/>
              <a:gd name="connsiteY0" fmla="*/ 381205 h 381205"/>
              <a:gd name="connsiteX1" fmla="*/ 70694 w 356444"/>
              <a:gd name="connsiteY1" fmla="*/ 244045 h 381205"/>
              <a:gd name="connsiteX2" fmla="*/ 23417 w 356444"/>
              <a:gd name="connsiteY2" fmla="*/ 0 h 381205"/>
              <a:gd name="connsiteX0" fmla="*/ 360818 w 360818"/>
              <a:gd name="connsiteY0" fmla="*/ 357998 h 357998"/>
              <a:gd name="connsiteX1" fmla="*/ 75068 w 360818"/>
              <a:gd name="connsiteY1" fmla="*/ 220838 h 357998"/>
              <a:gd name="connsiteX2" fmla="*/ 22490 w 360818"/>
              <a:gd name="connsiteY2" fmla="*/ 0 h 357998"/>
              <a:gd name="connsiteX0" fmla="*/ 369761 w 369761"/>
              <a:gd name="connsiteY0" fmla="*/ 311585 h 311585"/>
              <a:gd name="connsiteX1" fmla="*/ 84011 w 369761"/>
              <a:gd name="connsiteY1" fmla="*/ 174425 h 311585"/>
              <a:gd name="connsiteX2" fmla="*/ 20830 w 369761"/>
              <a:gd name="connsiteY2" fmla="*/ 0 h 311585"/>
              <a:gd name="connsiteX0" fmla="*/ 348931 w 348931"/>
              <a:gd name="connsiteY0" fmla="*/ 311585 h 311585"/>
              <a:gd name="connsiteX1" fmla="*/ 63181 w 348931"/>
              <a:gd name="connsiteY1" fmla="*/ 174425 h 311585"/>
              <a:gd name="connsiteX2" fmla="*/ 0 w 348931"/>
              <a:gd name="connsiteY2" fmla="*/ 0 h 311585"/>
              <a:gd name="connsiteX0" fmla="*/ 1508846 w 1508846"/>
              <a:gd name="connsiteY0" fmla="*/ 575227 h 575227"/>
              <a:gd name="connsiteX1" fmla="*/ 63181 w 1508846"/>
              <a:gd name="connsiteY1" fmla="*/ 174425 h 575227"/>
              <a:gd name="connsiteX2" fmla="*/ 0 w 1508846"/>
              <a:gd name="connsiteY2" fmla="*/ 0 h 575227"/>
              <a:gd name="connsiteX0" fmla="*/ 1508846 w 1508846"/>
              <a:gd name="connsiteY0" fmla="*/ 575227 h 575227"/>
              <a:gd name="connsiteX1" fmla="*/ 0 w 1508846"/>
              <a:gd name="connsiteY1" fmla="*/ 0 h 575227"/>
              <a:gd name="connsiteX0" fmla="*/ 1508846 w 1508846"/>
              <a:gd name="connsiteY0" fmla="*/ 575258 h 575258"/>
              <a:gd name="connsiteX1" fmla="*/ 0 w 1508846"/>
              <a:gd name="connsiteY1" fmla="*/ 31 h 575258"/>
              <a:gd name="connsiteX0" fmla="*/ 1508846 w 1508846"/>
              <a:gd name="connsiteY0" fmla="*/ 575243 h 603530"/>
              <a:gd name="connsiteX1" fmla="*/ 0 w 1508846"/>
              <a:gd name="connsiteY1" fmla="*/ 16 h 603530"/>
              <a:gd name="connsiteX0" fmla="*/ 1459955 w 1459955"/>
              <a:gd name="connsiteY0" fmla="*/ 600748 h 628243"/>
              <a:gd name="connsiteX1" fmla="*/ 0 w 1459955"/>
              <a:gd name="connsiteY1" fmla="*/ 16 h 62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59955" h="628243">
                <a:moveTo>
                  <a:pt x="1459955" y="600748"/>
                </a:moveTo>
                <a:cubicBezTo>
                  <a:pt x="885837" y="783413"/>
                  <a:pt x="447184" y="-4003"/>
                  <a:pt x="0" y="16"/>
                </a:cubicBezTo>
              </a:path>
            </a:pathLst>
          </a:custGeom>
          <a:noFill/>
          <a:ln w="28575">
            <a:solidFill>
              <a:schemeClr val="accent2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855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16="http://schemas.microsoft.com/office/drawing/2014/main"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21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E974554-DC9F-40C7-9F78-274EC8F7E4B7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LR Parser – Towards Implementation</a:t>
            </a:r>
            <a:br>
              <a:rPr kumimoji="0" lang="en-US" sz="2000" b="0" i="1" u="none" strike="noStrike" kern="120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kumimoji="0" lang="en-US" sz="5000" b="0" u="none" strike="noStrike" kern="1200" cap="none" spc="0" normalizeH="0" baseline="0" noProof="0" dirty="0">
              <a:ln w="12700">
                <a:noFill/>
              </a:ln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85EECC4A-1AF4-42DA-9130-315988119F5A}"/>
              </a:ext>
            </a:extLst>
          </p:cNvPr>
          <p:cNvSpPr txBox="1"/>
          <p:nvPr/>
        </p:nvSpPr>
        <p:spPr>
          <a:xfrm>
            <a:off x="78546" y="1219200"/>
            <a:ext cx="736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Prefix</a:t>
            </a: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F8FF2BF0-E88A-467C-9E30-CD116044493B}"/>
              </a:ext>
            </a:extLst>
          </p:cNvPr>
          <p:cNvSpPr/>
          <p:nvPr/>
        </p:nvSpPr>
        <p:spPr>
          <a:xfrm>
            <a:off x="235743" y="2875878"/>
            <a:ext cx="513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 </a:t>
            </a:r>
            <a:r>
              <a:rPr lang="en-US" i="1" dirty="0"/>
              <a:t>L</a:t>
            </a: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6A73D821-2FE6-4A2A-9F1E-DB2647975EFA}"/>
              </a:ext>
            </a:extLst>
          </p:cNvPr>
          <p:cNvSpPr/>
          <p:nvPr/>
        </p:nvSpPr>
        <p:spPr>
          <a:xfrm>
            <a:off x="206889" y="2450652"/>
            <a:ext cx="542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</a:t>
            </a:r>
            <a:r>
              <a:rPr lang="en-US" b="1" dirty="0"/>
              <a:t>id</a:t>
            </a: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F990A877-71BA-487D-AA98-A649EB1171EC}"/>
              </a:ext>
            </a:extLst>
          </p:cNvPr>
          <p:cNvSpPr/>
          <p:nvPr/>
        </p:nvSpPr>
        <p:spPr>
          <a:xfrm>
            <a:off x="484575" y="2025426"/>
            <a:ext cx="255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6577359F-2379-4D58-BDEC-40273AE842B2}"/>
              </a:ext>
            </a:extLst>
          </p:cNvPr>
          <p:cNvSpPr/>
          <p:nvPr/>
        </p:nvSpPr>
        <p:spPr>
          <a:xfrm>
            <a:off x="109106" y="3301104"/>
            <a:ext cx="6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4D601F43-ECB1-4DA3-89DA-D2B978D3F717}"/>
              </a:ext>
            </a:extLst>
          </p:cNvPr>
          <p:cNvSpPr/>
          <p:nvPr/>
        </p:nvSpPr>
        <p:spPr>
          <a:xfrm>
            <a:off x="174943" y="3726330"/>
            <a:ext cx="558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 </a:t>
            </a:r>
            <a:r>
              <a:rPr lang="en-US" i="1" dirty="0" err="1"/>
              <a:t>L</a:t>
            </a:r>
            <a:endParaRPr lang="en-US" i="1" dirty="0"/>
          </a:p>
        </p:txBody>
      </p:sp>
      <p:sp>
        <p:nvSpPr>
          <p:cNvPr id="311" name="Rectangle: Rounded Corners 310">
            <a:extLst>
              <a:ext uri="{FF2B5EF4-FFF2-40B4-BE49-F238E27FC236}">
                <a16:creationId xmlns:a16="http://schemas.microsoft.com/office/drawing/2014/main" id="{9A059C19-E24A-49F4-8368-0A3BEE728AFA}"/>
              </a:ext>
            </a:extLst>
          </p:cNvPr>
          <p:cNvSpPr/>
          <p:nvPr/>
        </p:nvSpPr>
        <p:spPr>
          <a:xfrm>
            <a:off x="133915" y="1969533"/>
            <a:ext cx="706117" cy="168352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31233EB-4EAB-4961-8E40-E8BA60BB6C08}"/>
              </a:ext>
            </a:extLst>
          </p:cNvPr>
          <p:cNvSpPr txBox="1"/>
          <p:nvPr/>
        </p:nvSpPr>
        <p:spPr>
          <a:xfrm>
            <a:off x="1152125" y="1219200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Suffix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EB96B03B-4CA5-40B5-BD0D-A19D7BF87E78}"/>
              </a:ext>
            </a:extLst>
          </p:cNvPr>
          <p:cNvSpPr/>
          <p:nvPr/>
        </p:nvSpPr>
        <p:spPr>
          <a:xfrm>
            <a:off x="903859" y="1600200"/>
            <a:ext cx="1444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( 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E7874F0B-BFFF-48CA-A2A0-EDEFD0D1CE20}"/>
              </a:ext>
            </a:extLst>
          </p:cNvPr>
          <p:cNvSpPr/>
          <p:nvPr/>
        </p:nvSpPr>
        <p:spPr>
          <a:xfrm>
            <a:off x="1132459" y="2875878"/>
            <a:ext cx="1245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   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611AFEA-60DE-43E4-92F7-AA35340E00D7}"/>
              </a:ext>
            </a:extLst>
          </p:cNvPr>
          <p:cNvSpPr/>
          <p:nvPr/>
        </p:nvSpPr>
        <p:spPr>
          <a:xfrm>
            <a:off x="1280532" y="2450652"/>
            <a:ext cx="1087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04FA079-6C24-4A35-BABB-DCE0E8A990A3}"/>
              </a:ext>
            </a:extLst>
          </p:cNvPr>
          <p:cNvSpPr/>
          <p:nvPr/>
        </p:nvSpPr>
        <p:spPr>
          <a:xfrm>
            <a:off x="1048097" y="2025426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9E9BE0D0-BEBB-4AFA-AE54-4863A141A6B4}"/>
              </a:ext>
            </a:extLst>
          </p:cNvPr>
          <p:cNvSpPr/>
          <p:nvPr/>
        </p:nvSpPr>
        <p:spPr>
          <a:xfrm>
            <a:off x="1508158" y="3301104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8F68B14A-1260-4633-BC81-354008A94C26}"/>
              </a:ext>
            </a:extLst>
          </p:cNvPr>
          <p:cNvSpPr/>
          <p:nvPr/>
        </p:nvSpPr>
        <p:spPr>
          <a:xfrm>
            <a:off x="1508158" y="3726330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6DBE5F2-F595-43EC-BBAD-87414840C215}"/>
              </a:ext>
            </a:extLst>
          </p:cNvPr>
          <p:cNvSpPr txBox="1"/>
          <p:nvPr/>
        </p:nvSpPr>
        <p:spPr>
          <a:xfrm>
            <a:off x="2425403" y="1230868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Action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836AA84-0878-4D48-9B11-BE3ECE58A0A9}"/>
              </a:ext>
            </a:extLst>
          </p:cNvPr>
          <p:cNvGrpSpPr/>
          <p:nvPr/>
        </p:nvGrpSpPr>
        <p:grpSpPr>
          <a:xfrm>
            <a:off x="2270697" y="1828800"/>
            <a:ext cx="1029631" cy="369332"/>
            <a:chOff x="2373933" y="1828800"/>
            <a:chExt cx="1029631" cy="369332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40A078E-5941-4BDF-8011-E12EE9F97D98}"/>
                </a:ext>
              </a:extLst>
            </p:cNvPr>
            <p:cNvSpPr/>
            <p:nvPr/>
          </p:nvSpPr>
          <p:spPr>
            <a:xfrm>
              <a:off x="2683495" y="1828800"/>
              <a:ext cx="7200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(</a:t>
              </a: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67AEB241-B9AF-4870-9F5A-D774662B31B4}"/>
                </a:ext>
              </a:extLst>
            </p:cNvPr>
            <p:cNvSpPr/>
            <p:nvPr/>
          </p:nvSpPr>
          <p:spPr>
            <a:xfrm>
              <a:off x="2373933" y="1835944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EA39735-0D0D-453C-A943-B395E8DD050D}"/>
              </a:ext>
            </a:extLst>
          </p:cNvPr>
          <p:cNvGrpSpPr/>
          <p:nvPr/>
        </p:nvGrpSpPr>
        <p:grpSpPr>
          <a:xfrm>
            <a:off x="2274481" y="2272268"/>
            <a:ext cx="1134851" cy="369332"/>
            <a:chOff x="2377717" y="2272268"/>
            <a:chExt cx="1134851" cy="369332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8F340649-EB47-4EF2-A790-73F8F364FFED}"/>
                </a:ext>
              </a:extLst>
            </p:cNvPr>
            <p:cNvSpPr/>
            <p:nvPr/>
          </p:nvSpPr>
          <p:spPr>
            <a:xfrm>
              <a:off x="2683495" y="2272268"/>
              <a:ext cx="8290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42BC44B1-E28C-44BC-8733-459C0283691B}"/>
                </a:ext>
              </a:extLst>
            </p:cNvPr>
            <p:cNvSpPr/>
            <p:nvPr/>
          </p:nvSpPr>
          <p:spPr>
            <a:xfrm>
              <a:off x="2377717" y="2309886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16128919-54EE-4494-8CBB-F843E3764EA4}"/>
              </a:ext>
            </a:extLst>
          </p:cNvPr>
          <p:cNvGrpSpPr/>
          <p:nvPr/>
        </p:nvGrpSpPr>
        <p:grpSpPr>
          <a:xfrm>
            <a:off x="2282049" y="3135868"/>
            <a:ext cx="1122475" cy="369332"/>
            <a:chOff x="2385285" y="3135868"/>
            <a:chExt cx="1122475" cy="369332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0D24674D-E194-4FDE-9AB9-BBD3B11A42D7}"/>
                </a:ext>
              </a:extLst>
            </p:cNvPr>
            <p:cNvSpPr/>
            <p:nvPr/>
          </p:nvSpPr>
          <p:spPr>
            <a:xfrm>
              <a:off x="2683495" y="3135868"/>
              <a:ext cx="8242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046A669E-3915-4CCB-87AB-EAD7F253B0EA}"/>
                </a:ext>
              </a:extLst>
            </p:cNvPr>
            <p:cNvSpPr/>
            <p:nvPr/>
          </p:nvSpPr>
          <p:spPr>
            <a:xfrm>
              <a:off x="2385285" y="32004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FC193DD-956C-4269-B61C-2BAC2A327403}"/>
              </a:ext>
            </a:extLst>
          </p:cNvPr>
          <p:cNvSpPr/>
          <p:nvPr/>
        </p:nvSpPr>
        <p:spPr>
          <a:xfrm>
            <a:off x="2580259" y="3567668"/>
            <a:ext cx="1772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Red. </a:t>
            </a:r>
            <a:r>
              <a:rPr lang="en-US" sz="1400" dirty="0">
                <a:solidFill>
                  <a:srgbClr val="FF0000"/>
                </a:solidFill>
              </a:rPr>
              <a:t>❸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i="1" dirty="0">
                <a:solidFill>
                  <a:srgbClr val="FF0000"/>
                </a:solidFill>
              </a:rPr>
              <a:t>L</a:t>
            </a:r>
            <a:r>
              <a:rPr lang="en-US" dirty="0">
                <a:solidFill>
                  <a:srgbClr val="FF0000"/>
                </a:solidFill>
              </a:rPr>
              <a:t> ::= </a:t>
            </a:r>
            <a:r>
              <a:rPr lang="en-US" i="1" dirty="0">
                <a:solidFill>
                  <a:srgbClr val="FF0000"/>
                </a:solidFill>
              </a:rPr>
              <a:t>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id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4DD42580-48B5-42ED-8FC7-35646169FA4E}"/>
              </a:ext>
            </a:extLst>
          </p:cNvPr>
          <p:cNvSpPr/>
          <p:nvPr/>
        </p:nvSpPr>
        <p:spPr>
          <a:xfrm>
            <a:off x="2292128" y="3628203"/>
            <a:ext cx="309562" cy="302419"/>
          </a:xfrm>
          <a:custGeom>
            <a:avLst/>
            <a:gdLst>
              <a:gd name="connsiteX0" fmla="*/ 0 w 178593"/>
              <a:gd name="connsiteY0" fmla="*/ 0 h 302419"/>
              <a:gd name="connsiteX1" fmla="*/ 178593 w 178593"/>
              <a:gd name="connsiteY1" fmla="*/ 158353 h 302419"/>
              <a:gd name="connsiteX2" fmla="*/ 0 w 178593"/>
              <a:gd name="connsiteY2" fmla="*/ 302419 h 302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593" h="302419">
                <a:moveTo>
                  <a:pt x="0" y="0"/>
                </a:moveTo>
                <a:cubicBezTo>
                  <a:pt x="89296" y="53975"/>
                  <a:pt x="178593" y="107950"/>
                  <a:pt x="178593" y="158353"/>
                </a:cubicBezTo>
                <a:cubicBezTo>
                  <a:pt x="178593" y="208756"/>
                  <a:pt x="89296" y="255587"/>
                  <a:pt x="0" y="30241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3D565457-AC05-4DBD-A78A-5564DB9B5D74}"/>
              </a:ext>
            </a:extLst>
          </p:cNvPr>
          <p:cNvGrpSpPr/>
          <p:nvPr/>
        </p:nvGrpSpPr>
        <p:grpSpPr>
          <a:xfrm>
            <a:off x="2278265" y="2704068"/>
            <a:ext cx="1870821" cy="369332"/>
            <a:chOff x="2381501" y="2704068"/>
            <a:chExt cx="1870821" cy="369332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FAC2CD8F-441E-4B6E-BEA9-22053C40C4A1}"/>
                </a:ext>
              </a:extLst>
            </p:cNvPr>
            <p:cNvSpPr/>
            <p:nvPr/>
          </p:nvSpPr>
          <p:spPr>
            <a:xfrm>
              <a:off x="2683495" y="2704068"/>
              <a:ext cx="15688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</a:rPr>
                <a:t>Red. </a:t>
              </a:r>
              <a:r>
                <a:rPr lang="en-US" sz="1400" dirty="0">
                  <a:solidFill>
                    <a:schemeClr val="accent6"/>
                  </a:solidFill>
                </a:rPr>
                <a:t>❸</a:t>
              </a:r>
              <a:r>
                <a:rPr lang="en-US" dirty="0">
                  <a:solidFill>
                    <a:schemeClr val="accent6"/>
                  </a:solidFill>
                </a:rPr>
                <a:t> </a:t>
              </a:r>
              <a:r>
                <a:rPr lang="en-US" i="1" dirty="0">
                  <a:solidFill>
                    <a:schemeClr val="accent6"/>
                  </a:solidFill>
                </a:rPr>
                <a:t>L</a:t>
              </a:r>
              <a:r>
                <a:rPr lang="en-US" dirty="0">
                  <a:solidFill>
                    <a:schemeClr val="accent6"/>
                  </a:solidFill>
                </a:rPr>
                <a:t> ::= </a:t>
              </a:r>
              <a:r>
                <a:rPr lang="en-US" b="1" dirty="0">
                  <a:solidFill>
                    <a:schemeClr val="accent6"/>
                  </a:solidFill>
                </a:rPr>
                <a:t>id</a:t>
              </a: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8D7D4714-1786-4D71-BEA1-472B2AA1FFAD}"/>
                </a:ext>
              </a:extLst>
            </p:cNvPr>
            <p:cNvSpPr/>
            <p:nvPr/>
          </p:nvSpPr>
          <p:spPr>
            <a:xfrm>
              <a:off x="2381501" y="27432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 w="19050">
              <a:solidFill>
                <a:schemeClr val="accent6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195" name="Rectangle: Rounded Corners 194">
            <a:extLst>
              <a:ext uri="{FF2B5EF4-FFF2-40B4-BE49-F238E27FC236}">
                <a16:creationId xmlns:a16="http://schemas.microsoft.com/office/drawing/2014/main" id="{3BEC47E8-5860-42CC-BF52-49D61FFF2F6B}"/>
              </a:ext>
            </a:extLst>
          </p:cNvPr>
          <p:cNvSpPr/>
          <p:nvPr/>
        </p:nvSpPr>
        <p:spPr>
          <a:xfrm>
            <a:off x="141005" y="3705063"/>
            <a:ext cx="706117" cy="4229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ontent Placeholder 6">
            <a:extLst>
              <a:ext uri="{FF2B5EF4-FFF2-40B4-BE49-F238E27FC236}">
                <a16:creationId xmlns:a16="http://schemas.microsoft.com/office/drawing/2014/main" id="{F6F96FE8-CD30-4FFF-9265-B1200EA15B33}"/>
              </a:ext>
            </a:extLst>
          </p:cNvPr>
          <p:cNvSpPr txBox="1">
            <a:spLocks/>
          </p:cNvSpPr>
          <p:nvPr/>
        </p:nvSpPr>
        <p:spPr>
          <a:xfrm>
            <a:off x="4724399" y="1352549"/>
            <a:ext cx="4187667" cy="234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AMAZING Fact:</a:t>
            </a:r>
          </a:p>
          <a:p>
            <a:r>
              <a:rPr lang="en-US" dirty="0"/>
              <a:t>For a deterministic CFG the viable prefixes form a regular language</a:t>
            </a:r>
          </a:p>
          <a:p>
            <a:pPr marL="457200" lvl="1" indent="0">
              <a:buNone/>
            </a:pPr>
            <a:r>
              <a:rPr lang="en-US" dirty="0"/>
              <a:t>- So there’s a DFA for it!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8B9514D-8DBC-46D4-B933-39580A522E09}"/>
              </a:ext>
            </a:extLst>
          </p:cNvPr>
          <p:cNvSpPr/>
          <p:nvPr/>
        </p:nvSpPr>
        <p:spPr>
          <a:xfrm>
            <a:off x="4531458" y="3764042"/>
            <a:ext cx="169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u="sng" dirty="0"/>
              <a:t>Grammar G</a:t>
            </a:r>
          </a:p>
          <a:p>
            <a:r>
              <a:rPr lang="en-US" dirty="0"/>
              <a:t>❶ S’ ::= </a:t>
            </a:r>
            <a:r>
              <a:rPr lang="en-US" i="1" dirty="0"/>
              <a:t>P</a:t>
            </a:r>
          </a:p>
          <a:p>
            <a:r>
              <a:rPr lang="en-US" dirty="0"/>
              <a:t>❷</a:t>
            </a:r>
            <a:r>
              <a:rPr lang="en-US" i="1" dirty="0"/>
              <a:t> P  </a:t>
            </a:r>
            <a:r>
              <a:rPr lang="en-US" dirty="0"/>
              <a:t>::= ( </a:t>
            </a:r>
            <a:r>
              <a:rPr lang="en-US" i="1" dirty="0"/>
              <a:t>L</a:t>
            </a:r>
            <a:r>
              <a:rPr lang="en-US" dirty="0"/>
              <a:t> ) </a:t>
            </a:r>
          </a:p>
          <a:p>
            <a:r>
              <a:rPr lang="en-US" dirty="0"/>
              <a:t>❸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b="1" dirty="0"/>
              <a:t>id</a:t>
            </a:r>
          </a:p>
          <a:p>
            <a:r>
              <a:rPr lang="en-US" dirty="0"/>
              <a:t>❹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F120066-850E-498E-8357-409085B465DD}"/>
              </a:ext>
            </a:extLst>
          </p:cNvPr>
          <p:cNvGrpSpPr/>
          <p:nvPr/>
        </p:nvGrpSpPr>
        <p:grpSpPr>
          <a:xfrm>
            <a:off x="6332187" y="3771900"/>
            <a:ext cx="2196964" cy="2986584"/>
            <a:chOff x="4443730" y="3462786"/>
            <a:chExt cx="2196964" cy="2986584"/>
          </a:xfrm>
        </p:grpSpPr>
        <p:sp>
          <p:nvSpPr>
            <p:cNvPr id="43" name="Rounded Rectangle 9">
              <a:extLst>
                <a:ext uri="{FF2B5EF4-FFF2-40B4-BE49-F238E27FC236}">
                  <a16:creationId xmlns:a16="http://schemas.microsoft.com/office/drawing/2014/main" id="{0E021987-5ABB-4A87-82BE-1FDC0B1B44E3}"/>
                </a:ext>
              </a:extLst>
            </p:cNvPr>
            <p:cNvSpPr/>
            <p:nvPr/>
          </p:nvSpPr>
          <p:spPr>
            <a:xfrm>
              <a:off x="5822786" y="6081858"/>
              <a:ext cx="793568" cy="36751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❹</a:t>
              </a:r>
              <a:endParaRPr lang="en-US" sz="1400" i="1" dirty="0"/>
            </a:p>
          </p:txBody>
        </p:sp>
        <p:sp>
          <p:nvSpPr>
            <p:cNvPr id="44" name="Rounded Rectangle 9">
              <a:extLst>
                <a:ext uri="{FF2B5EF4-FFF2-40B4-BE49-F238E27FC236}">
                  <a16:creationId xmlns:a16="http://schemas.microsoft.com/office/drawing/2014/main" id="{2196152D-81C2-40EF-8F4A-447833D0FCC5}"/>
                </a:ext>
              </a:extLst>
            </p:cNvPr>
            <p:cNvSpPr/>
            <p:nvPr/>
          </p:nvSpPr>
          <p:spPr>
            <a:xfrm>
              <a:off x="5973412" y="5318257"/>
              <a:ext cx="531990" cy="3550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400" i="1" dirty="0"/>
                <a:t>-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2BEE08A6-50C6-4AEE-856A-BB9F7834EBAF}"/>
                </a:ext>
              </a:extLst>
            </p:cNvPr>
            <p:cNvCxnSpPr>
              <a:cxnSpLocks/>
              <a:endCxn id="50" idx="1"/>
            </p:cNvCxnSpPr>
            <p:nvPr/>
          </p:nvCxnSpPr>
          <p:spPr>
            <a:xfrm>
              <a:off x="5103691" y="4171336"/>
              <a:ext cx="652524" cy="994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Rounded Rectangle 9">
              <a:extLst>
                <a:ext uri="{FF2B5EF4-FFF2-40B4-BE49-F238E27FC236}">
                  <a16:creationId xmlns:a16="http://schemas.microsoft.com/office/drawing/2014/main" id="{CE6A815F-8CE1-4664-99E7-7915188E566D}"/>
                </a:ext>
              </a:extLst>
            </p:cNvPr>
            <p:cNvSpPr/>
            <p:nvPr/>
          </p:nvSpPr>
          <p:spPr>
            <a:xfrm>
              <a:off x="4634104" y="3988333"/>
              <a:ext cx="531990" cy="3550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400" i="1" dirty="0"/>
                <a:t>-</a:t>
              </a:r>
            </a:p>
          </p:txBody>
        </p:sp>
        <p:sp>
          <p:nvSpPr>
            <p:cNvPr id="47" name="Rounded Rectangle 9">
              <a:extLst>
                <a:ext uri="{FF2B5EF4-FFF2-40B4-BE49-F238E27FC236}">
                  <a16:creationId xmlns:a16="http://schemas.microsoft.com/office/drawing/2014/main" id="{2C4CB56F-7BFC-429A-A302-AF3A80D01EF3}"/>
                </a:ext>
              </a:extLst>
            </p:cNvPr>
            <p:cNvSpPr/>
            <p:nvPr/>
          </p:nvSpPr>
          <p:spPr>
            <a:xfrm>
              <a:off x="5969779" y="4014539"/>
              <a:ext cx="648863" cy="33143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❶</a:t>
              </a:r>
              <a:endParaRPr lang="en-US" sz="1400" i="1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9F05628-5674-464A-ABD5-E57FD965C1A3}"/>
                </a:ext>
              </a:extLst>
            </p:cNvPr>
            <p:cNvSpPr/>
            <p:nvPr/>
          </p:nvSpPr>
          <p:spPr>
            <a:xfrm>
              <a:off x="4603224" y="3998753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F548C05-62B7-4FD1-A5A9-F0AF7A3CB0F5}"/>
                </a:ext>
              </a:extLst>
            </p:cNvPr>
            <p:cNvSpPr/>
            <p:nvPr/>
          </p:nvSpPr>
          <p:spPr>
            <a:xfrm>
              <a:off x="5347905" y="3837009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dk1"/>
                  </a:solidFill>
                </a:rPr>
                <a:t>P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E4CD427-C1D0-476A-898F-BD1AEB02AFFE}"/>
                </a:ext>
              </a:extLst>
            </p:cNvPr>
            <p:cNvSpPr/>
            <p:nvPr/>
          </p:nvSpPr>
          <p:spPr>
            <a:xfrm>
              <a:off x="5756215" y="4008697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1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2647F5E8-DB4A-4958-A94E-DC87030FB2ED}"/>
                </a:ext>
              </a:extLst>
            </p:cNvPr>
            <p:cNvCxnSpPr>
              <a:cxnSpLocks/>
              <a:stCxn id="48" idx="2"/>
              <a:endCxn id="53" idx="0"/>
            </p:cNvCxnSpPr>
            <p:nvPr/>
          </p:nvCxnSpPr>
          <p:spPr>
            <a:xfrm>
              <a:off x="4750218" y="4343918"/>
              <a:ext cx="5646" cy="65940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69F060A-E344-42C9-952A-C979BF15D405}"/>
                </a:ext>
              </a:extLst>
            </p:cNvPr>
            <p:cNvSpPr/>
            <p:nvPr/>
          </p:nvSpPr>
          <p:spPr>
            <a:xfrm>
              <a:off x="4774808" y="4471757"/>
              <a:ext cx="2568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(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9559F86-84A2-43CE-ACFC-33898895674E}"/>
                </a:ext>
              </a:extLst>
            </p:cNvPr>
            <p:cNvSpPr/>
            <p:nvPr/>
          </p:nvSpPr>
          <p:spPr>
            <a:xfrm>
              <a:off x="4608870" y="5003322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2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5A764662-CBD8-45BB-83D1-2DFB436780FF}"/>
                </a:ext>
              </a:extLst>
            </p:cNvPr>
            <p:cNvCxnSpPr>
              <a:cxnSpLocks/>
              <a:stCxn id="53" idx="2"/>
              <a:endCxn id="57" idx="0"/>
            </p:cNvCxnSpPr>
            <p:nvPr/>
          </p:nvCxnSpPr>
          <p:spPr>
            <a:xfrm>
              <a:off x="4755864" y="5348487"/>
              <a:ext cx="4915" cy="72163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D896BA83-DBF0-4962-9093-4A2CC622F049}"/>
                </a:ext>
              </a:extLst>
            </p:cNvPr>
            <p:cNvSpPr/>
            <p:nvPr/>
          </p:nvSpPr>
          <p:spPr>
            <a:xfrm>
              <a:off x="4810313" y="5524841"/>
              <a:ext cx="3642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id</a:t>
              </a:r>
            </a:p>
          </p:txBody>
        </p:sp>
        <p:sp>
          <p:nvSpPr>
            <p:cNvPr id="56" name="Rounded Rectangle 9">
              <a:extLst>
                <a:ext uri="{FF2B5EF4-FFF2-40B4-BE49-F238E27FC236}">
                  <a16:creationId xmlns:a16="http://schemas.microsoft.com/office/drawing/2014/main" id="{37E5549D-BBD4-4BE5-BC08-5206E52BBFC0}"/>
                </a:ext>
              </a:extLst>
            </p:cNvPr>
            <p:cNvSpPr/>
            <p:nvPr/>
          </p:nvSpPr>
          <p:spPr>
            <a:xfrm>
              <a:off x="4719029" y="6045405"/>
              <a:ext cx="793568" cy="36933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❸</a:t>
              </a:r>
              <a:endParaRPr lang="en-US" sz="1400" i="1"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E8EFE04-1106-4992-A7A5-7C6EDDEB685B}"/>
                </a:ext>
              </a:extLst>
            </p:cNvPr>
            <p:cNvSpPr/>
            <p:nvPr/>
          </p:nvSpPr>
          <p:spPr>
            <a:xfrm>
              <a:off x="4613785" y="6070117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4</a:t>
              </a:r>
            </a:p>
          </p:txBody>
        </p:sp>
        <p:sp>
          <p:nvSpPr>
            <p:cNvPr id="58" name="Rounded Rectangle 9">
              <a:extLst>
                <a:ext uri="{FF2B5EF4-FFF2-40B4-BE49-F238E27FC236}">
                  <a16:creationId xmlns:a16="http://schemas.microsoft.com/office/drawing/2014/main" id="{214D7793-F54C-4D18-9732-5817675AECEB}"/>
                </a:ext>
              </a:extLst>
            </p:cNvPr>
            <p:cNvSpPr/>
            <p:nvPr/>
          </p:nvSpPr>
          <p:spPr>
            <a:xfrm>
              <a:off x="5875308" y="4558692"/>
              <a:ext cx="731126" cy="32099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❷</a:t>
              </a:r>
              <a:endParaRPr lang="en-US" sz="1400" i="1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7547C5FE-6EBF-48DB-80F5-868C19B5AA51}"/>
                </a:ext>
              </a:extLst>
            </p:cNvPr>
            <p:cNvSpPr/>
            <p:nvPr/>
          </p:nvSpPr>
          <p:spPr>
            <a:xfrm>
              <a:off x="5747782" y="453044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5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8DA2EB0-A17D-47B1-BECB-B096A1B82F1D}"/>
                </a:ext>
              </a:extLst>
            </p:cNvPr>
            <p:cNvSpPr/>
            <p:nvPr/>
          </p:nvSpPr>
          <p:spPr>
            <a:xfrm>
              <a:off x="5945421" y="532970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3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227F805-B0B0-410B-AAE1-15C1A4D7999F}"/>
                </a:ext>
              </a:extLst>
            </p:cNvPr>
            <p:cNvSpPr/>
            <p:nvPr/>
          </p:nvSpPr>
          <p:spPr>
            <a:xfrm>
              <a:off x="5757751" y="6081858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6</a:t>
              </a: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65668603-4124-4A4A-89CE-2645BD8B46C6}"/>
                </a:ext>
              </a:extLst>
            </p:cNvPr>
            <p:cNvCxnSpPr>
              <a:cxnSpLocks/>
              <a:stCxn id="44" idx="0"/>
              <a:endCxn id="58" idx="2"/>
            </p:cNvCxnSpPr>
            <p:nvPr/>
          </p:nvCxnSpPr>
          <p:spPr>
            <a:xfrm flipV="1">
              <a:off x="6239407" y="4879682"/>
              <a:ext cx="1464" cy="4385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91C15B78-C7A1-4935-91D6-B5E3E3EB8A9D}"/>
                </a:ext>
              </a:extLst>
            </p:cNvPr>
            <p:cNvCxnSpPr>
              <a:cxnSpLocks/>
              <a:stCxn id="44" idx="2"/>
              <a:endCxn id="43" idx="0"/>
            </p:cNvCxnSpPr>
            <p:nvPr/>
          </p:nvCxnSpPr>
          <p:spPr>
            <a:xfrm flipH="1">
              <a:off x="6219570" y="5673323"/>
              <a:ext cx="19837" cy="40853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51EE1EDD-3F62-4603-9366-989F7BEE5C8C}"/>
                </a:ext>
              </a:extLst>
            </p:cNvPr>
            <p:cNvCxnSpPr>
              <a:cxnSpLocks/>
              <a:stCxn id="53" idx="3"/>
              <a:endCxn id="60" idx="1"/>
            </p:cNvCxnSpPr>
            <p:nvPr/>
          </p:nvCxnSpPr>
          <p:spPr>
            <a:xfrm>
              <a:off x="4902857" y="5175905"/>
              <a:ext cx="1042564" cy="32637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491D3408-B7EB-4565-AF3F-E16B99587271}"/>
                </a:ext>
              </a:extLst>
            </p:cNvPr>
            <p:cNvSpPr/>
            <p:nvPr/>
          </p:nvSpPr>
          <p:spPr>
            <a:xfrm>
              <a:off x="5293828" y="4977546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</a:t>
              </a:r>
              <a:endParaRPr lang="en-US" dirty="0">
                <a:solidFill>
                  <a:schemeClr val="dk1"/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3F3AE25-3941-4632-B4F5-7621E727FEB4}"/>
                </a:ext>
              </a:extLst>
            </p:cNvPr>
            <p:cNvSpPr/>
            <p:nvPr/>
          </p:nvSpPr>
          <p:spPr>
            <a:xfrm>
              <a:off x="6242641" y="4952971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dk1"/>
                  </a:solidFill>
                </a:rPr>
                <a:t>)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8C8BD66-500E-41D3-BFFC-0DF948596E4E}"/>
                </a:ext>
              </a:extLst>
            </p:cNvPr>
            <p:cNvSpPr/>
            <p:nvPr/>
          </p:nvSpPr>
          <p:spPr>
            <a:xfrm>
              <a:off x="6262149" y="5713129"/>
              <a:ext cx="378545" cy="345165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id</a:t>
              </a:r>
              <a:endParaRPr lang="en-US" b="1" dirty="0">
                <a:solidFill>
                  <a:schemeClr val="dk1"/>
                </a:solidFill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847273C-77D9-4C4F-8846-DC7AAF2938EC}"/>
                </a:ext>
              </a:extLst>
            </p:cNvPr>
            <p:cNvSpPr txBox="1"/>
            <p:nvPr/>
          </p:nvSpPr>
          <p:spPr>
            <a:xfrm>
              <a:off x="4480723" y="3462786"/>
              <a:ext cx="2126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G Parser Automaton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4DBADEA9-F601-4861-B1AB-4259107EE170}"/>
                </a:ext>
              </a:extLst>
            </p:cNvPr>
            <p:cNvCxnSpPr>
              <a:cxnSpLocks/>
            </p:cNvCxnSpPr>
            <p:nvPr/>
          </p:nvCxnSpPr>
          <p:spPr>
            <a:xfrm>
              <a:off x="4443730" y="3852829"/>
              <a:ext cx="128270" cy="17203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5A66A5EE-F7FF-4EB0-AD11-62F9E8F1A75B}"/>
              </a:ext>
            </a:extLst>
          </p:cNvPr>
          <p:cNvSpPr txBox="1"/>
          <p:nvPr/>
        </p:nvSpPr>
        <p:spPr>
          <a:xfrm>
            <a:off x="50067" y="4665686"/>
            <a:ext cx="19960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This prefix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will </a:t>
            </a:r>
            <a:r>
              <a:rPr lang="en-US" u="sng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never</a:t>
            </a:r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reduce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to the root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653A8E19-AC0E-4CE4-9833-290E6C7A6594}"/>
              </a:ext>
            </a:extLst>
          </p:cNvPr>
          <p:cNvSpPr/>
          <p:nvPr/>
        </p:nvSpPr>
        <p:spPr>
          <a:xfrm rot="1209858">
            <a:off x="267558" y="4195764"/>
            <a:ext cx="294643" cy="547802"/>
          </a:xfrm>
          <a:custGeom>
            <a:avLst/>
            <a:gdLst>
              <a:gd name="connsiteX0" fmla="*/ 294643 w 294643"/>
              <a:gd name="connsiteY0" fmla="*/ 422910 h 422910"/>
              <a:gd name="connsiteX1" fmla="*/ 8893 w 294643"/>
              <a:gd name="connsiteY1" fmla="*/ 285750 h 422910"/>
              <a:gd name="connsiteX2" fmla="*/ 100333 w 294643"/>
              <a:gd name="connsiteY2" fmla="*/ 0 h 42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643" h="422910">
                <a:moveTo>
                  <a:pt x="294643" y="422910"/>
                </a:moveTo>
                <a:cubicBezTo>
                  <a:pt x="167960" y="389572"/>
                  <a:pt x="41278" y="356235"/>
                  <a:pt x="8893" y="285750"/>
                </a:cubicBezTo>
                <a:cubicBezTo>
                  <a:pt x="-23492" y="215265"/>
                  <a:pt x="38420" y="107632"/>
                  <a:pt x="100333" y="0"/>
                </a:cubicBezTo>
              </a:path>
            </a:pathLst>
          </a:custGeom>
          <a:noFill/>
          <a:ln w="28575">
            <a:solidFill>
              <a:schemeClr val="accent2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80FCD04-FB31-482B-BD67-EF03CC600535}"/>
              </a:ext>
            </a:extLst>
          </p:cNvPr>
          <p:cNvSpPr txBox="1"/>
          <p:nvPr/>
        </p:nvSpPr>
        <p:spPr>
          <a:xfrm>
            <a:off x="2014170" y="4135057"/>
            <a:ext cx="20473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These are 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“viable prefixes”: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They </a:t>
            </a:r>
            <a:r>
              <a:rPr lang="en-US" u="sng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can</a:t>
            </a:r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reduce 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to the root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0BD60370-F02E-49D1-B382-2789AAFB6938}"/>
              </a:ext>
            </a:extLst>
          </p:cNvPr>
          <p:cNvSpPr/>
          <p:nvPr/>
        </p:nvSpPr>
        <p:spPr>
          <a:xfrm rot="1209858">
            <a:off x="671757" y="3355731"/>
            <a:ext cx="1648541" cy="1067238"/>
          </a:xfrm>
          <a:custGeom>
            <a:avLst/>
            <a:gdLst>
              <a:gd name="connsiteX0" fmla="*/ 294643 w 294643"/>
              <a:gd name="connsiteY0" fmla="*/ 422910 h 422910"/>
              <a:gd name="connsiteX1" fmla="*/ 8893 w 294643"/>
              <a:gd name="connsiteY1" fmla="*/ 285750 h 422910"/>
              <a:gd name="connsiteX2" fmla="*/ 100333 w 294643"/>
              <a:gd name="connsiteY2" fmla="*/ 0 h 422910"/>
              <a:gd name="connsiteX0" fmla="*/ 356444 w 356444"/>
              <a:gd name="connsiteY0" fmla="*/ 381205 h 381205"/>
              <a:gd name="connsiteX1" fmla="*/ 70694 w 356444"/>
              <a:gd name="connsiteY1" fmla="*/ 244045 h 381205"/>
              <a:gd name="connsiteX2" fmla="*/ 23417 w 356444"/>
              <a:gd name="connsiteY2" fmla="*/ 0 h 381205"/>
              <a:gd name="connsiteX0" fmla="*/ 360818 w 360818"/>
              <a:gd name="connsiteY0" fmla="*/ 357998 h 357998"/>
              <a:gd name="connsiteX1" fmla="*/ 75068 w 360818"/>
              <a:gd name="connsiteY1" fmla="*/ 220838 h 357998"/>
              <a:gd name="connsiteX2" fmla="*/ 22490 w 360818"/>
              <a:gd name="connsiteY2" fmla="*/ 0 h 357998"/>
              <a:gd name="connsiteX0" fmla="*/ 369761 w 369761"/>
              <a:gd name="connsiteY0" fmla="*/ 311585 h 311585"/>
              <a:gd name="connsiteX1" fmla="*/ 84011 w 369761"/>
              <a:gd name="connsiteY1" fmla="*/ 174425 h 311585"/>
              <a:gd name="connsiteX2" fmla="*/ 20830 w 369761"/>
              <a:gd name="connsiteY2" fmla="*/ 0 h 311585"/>
              <a:gd name="connsiteX0" fmla="*/ 348931 w 348931"/>
              <a:gd name="connsiteY0" fmla="*/ 311585 h 311585"/>
              <a:gd name="connsiteX1" fmla="*/ 63181 w 348931"/>
              <a:gd name="connsiteY1" fmla="*/ 174425 h 311585"/>
              <a:gd name="connsiteX2" fmla="*/ 0 w 348931"/>
              <a:gd name="connsiteY2" fmla="*/ 0 h 311585"/>
              <a:gd name="connsiteX0" fmla="*/ 1508846 w 1508846"/>
              <a:gd name="connsiteY0" fmla="*/ 575227 h 575227"/>
              <a:gd name="connsiteX1" fmla="*/ 63181 w 1508846"/>
              <a:gd name="connsiteY1" fmla="*/ 174425 h 575227"/>
              <a:gd name="connsiteX2" fmla="*/ 0 w 1508846"/>
              <a:gd name="connsiteY2" fmla="*/ 0 h 575227"/>
              <a:gd name="connsiteX0" fmla="*/ 1508846 w 1508846"/>
              <a:gd name="connsiteY0" fmla="*/ 575227 h 575227"/>
              <a:gd name="connsiteX1" fmla="*/ 0 w 1508846"/>
              <a:gd name="connsiteY1" fmla="*/ 0 h 575227"/>
              <a:gd name="connsiteX0" fmla="*/ 1508846 w 1508846"/>
              <a:gd name="connsiteY0" fmla="*/ 575258 h 575258"/>
              <a:gd name="connsiteX1" fmla="*/ 0 w 1508846"/>
              <a:gd name="connsiteY1" fmla="*/ 31 h 575258"/>
              <a:gd name="connsiteX0" fmla="*/ 1508846 w 1508846"/>
              <a:gd name="connsiteY0" fmla="*/ 575243 h 603530"/>
              <a:gd name="connsiteX1" fmla="*/ 0 w 1508846"/>
              <a:gd name="connsiteY1" fmla="*/ 16 h 603530"/>
              <a:gd name="connsiteX0" fmla="*/ 1459955 w 1459955"/>
              <a:gd name="connsiteY0" fmla="*/ 600748 h 628243"/>
              <a:gd name="connsiteX1" fmla="*/ 0 w 1459955"/>
              <a:gd name="connsiteY1" fmla="*/ 16 h 62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59955" h="628243">
                <a:moveTo>
                  <a:pt x="1459955" y="600748"/>
                </a:moveTo>
                <a:cubicBezTo>
                  <a:pt x="885837" y="783413"/>
                  <a:pt x="447184" y="-4003"/>
                  <a:pt x="0" y="16"/>
                </a:cubicBezTo>
              </a:path>
            </a:pathLst>
          </a:custGeom>
          <a:noFill/>
          <a:ln w="28575">
            <a:solidFill>
              <a:schemeClr val="accent2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4A8F4AD-6C9B-4FF9-9BE2-F0E03DC5288B}"/>
                  </a:ext>
                </a:extLst>
              </p14:cNvPr>
              <p14:cNvContentPartPr/>
              <p14:nvPr/>
            </p14:nvContentPartPr>
            <p14:xfrm>
              <a:off x="660600" y="1823400"/>
              <a:ext cx="360" cy="360"/>
            </p14:xfrm>
          </p:contentPart>
        </mc:Choice>
        <mc:Fallback xmlns:p159="http://schemas.microsoft.com/office/powerpoint/2015/09/main" xmlns:a16="http://schemas.microsoft.com/office/drawing/2014/main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4A8F4AD-6C9B-4FF9-9BE2-F0E03DC5288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1240" y="181404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573450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>
            <a:extLst>
              <a:ext uri="{FF2B5EF4-FFF2-40B4-BE49-F238E27FC236}">
                <a16:creationId xmlns:a16="http://schemas.microsoft.com/office/drawing/2014/main" id="{560C181A-F0A4-4377-B88A-277801A6C4D6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LR Parser – Towards Implementation</a:t>
            </a:r>
            <a:br>
              <a:rPr kumimoji="0" lang="en-US" sz="2000" b="0" i="1" u="none" strike="noStrike" kern="120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kumimoji="0" lang="en-US" sz="5000" b="0" u="none" strike="noStrike" kern="1200" cap="none" spc="0" normalizeH="0" baseline="0" noProof="0" dirty="0">
              <a:ln w="12700">
                <a:noFill/>
              </a:ln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22</a:t>
            </a:fld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E3CAEBD-8C2B-4A76-BA5F-CDAA07E15F7C}"/>
              </a:ext>
            </a:extLst>
          </p:cNvPr>
          <p:cNvSpPr txBox="1"/>
          <p:nvPr/>
        </p:nvSpPr>
        <p:spPr>
          <a:xfrm>
            <a:off x="7125561" y="1180052"/>
            <a:ext cx="1918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Correct Parse Tree</a:t>
            </a:r>
            <a:endParaRPr lang="en-US" dirty="0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3DE74178-D152-407F-B959-1B420F01F501}"/>
              </a:ext>
            </a:extLst>
          </p:cNvPr>
          <p:cNvSpPr txBox="1"/>
          <p:nvPr/>
        </p:nvSpPr>
        <p:spPr>
          <a:xfrm>
            <a:off x="1152125" y="1219200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Suffix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70CA9F3D-310F-4204-A916-37B87B3F3066}"/>
              </a:ext>
            </a:extLst>
          </p:cNvPr>
          <p:cNvSpPr/>
          <p:nvPr/>
        </p:nvSpPr>
        <p:spPr>
          <a:xfrm>
            <a:off x="903859" y="1600200"/>
            <a:ext cx="1444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( 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7DBA9329-0AF6-4866-BD6F-B4CB2FCFCA4B}"/>
              </a:ext>
            </a:extLst>
          </p:cNvPr>
          <p:cNvSpPr txBox="1"/>
          <p:nvPr/>
        </p:nvSpPr>
        <p:spPr>
          <a:xfrm>
            <a:off x="2425403" y="1230868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Action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85EECC4A-1AF4-42DA-9130-315988119F5A}"/>
              </a:ext>
            </a:extLst>
          </p:cNvPr>
          <p:cNvSpPr txBox="1"/>
          <p:nvPr/>
        </p:nvSpPr>
        <p:spPr>
          <a:xfrm>
            <a:off x="78546" y="1219200"/>
            <a:ext cx="736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Prefix</a:t>
            </a: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82830663-F841-4AB8-A14B-584BF1F324F2}"/>
              </a:ext>
            </a:extLst>
          </p:cNvPr>
          <p:cNvSpPr/>
          <p:nvPr/>
        </p:nvSpPr>
        <p:spPr>
          <a:xfrm>
            <a:off x="1132459" y="2875878"/>
            <a:ext cx="1245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   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F8FF2BF0-E88A-467C-9E30-CD116044493B}"/>
              </a:ext>
            </a:extLst>
          </p:cNvPr>
          <p:cNvSpPr/>
          <p:nvPr/>
        </p:nvSpPr>
        <p:spPr>
          <a:xfrm>
            <a:off x="235743" y="2875878"/>
            <a:ext cx="513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 </a:t>
            </a:r>
            <a:r>
              <a:rPr lang="en-US" i="1" dirty="0"/>
              <a:t>L</a:t>
            </a: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2DEC6B7B-101A-4539-841B-5D400E15F715}"/>
              </a:ext>
            </a:extLst>
          </p:cNvPr>
          <p:cNvSpPr/>
          <p:nvPr/>
        </p:nvSpPr>
        <p:spPr>
          <a:xfrm>
            <a:off x="1280532" y="2450652"/>
            <a:ext cx="1087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6A73D821-2FE6-4A2A-9F1E-DB2647975EFA}"/>
              </a:ext>
            </a:extLst>
          </p:cNvPr>
          <p:cNvSpPr/>
          <p:nvPr/>
        </p:nvSpPr>
        <p:spPr>
          <a:xfrm>
            <a:off x="206889" y="2450652"/>
            <a:ext cx="542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</a:t>
            </a:r>
            <a:r>
              <a:rPr lang="en-US" b="1" dirty="0"/>
              <a:t>id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C86E239F-0DE4-41EE-8780-ABB5A6C0DDAF}"/>
              </a:ext>
            </a:extLst>
          </p:cNvPr>
          <p:cNvSpPr/>
          <p:nvPr/>
        </p:nvSpPr>
        <p:spPr>
          <a:xfrm>
            <a:off x="1048097" y="2025426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F990A877-71BA-487D-AA98-A649EB1171EC}"/>
              </a:ext>
            </a:extLst>
          </p:cNvPr>
          <p:cNvSpPr/>
          <p:nvPr/>
        </p:nvSpPr>
        <p:spPr>
          <a:xfrm>
            <a:off x="484575" y="2025426"/>
            <a:ext cx="255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2D8264C-B1A3-4147-9941-7D95C12C8036}"/>
              </a:ext>
            </a:extLst>
          </p:cNvPr>
          <p:cNvSpPr/>
          <p:nvPr/>
        </p:nvSpPr>
        <p:spPr>
          <a:xfrm>
            <a:off x="1508158" y="3301104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6577359F-2379-4D58-BDEC-40273AE842B2}"/>
              </a:ext>
            </a:extLst>
          </p:cNvPr>
          <p:cNvSpPr/>
          <p:nvPr/>
        </p:nvSpPr>
        <p:spPr>
          <a:xfrm>
            <a:off x="109106" y="3301104"/>
            <a:ext cx="6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D7F772E-75BB-44FE-B340-4BE564B9B742}"/>
              </a:ext>
            </a:extLst>
          </p:cNvPr>
          <p:cNvGrpSpPr/>
          <p:nvPr/>
        </p:nvGrpSpPr>
        <p:grpSpPr>
          <a:xfrm>
            <a:off x="2270697" y="1828800"/>
            <a:ext cx="1029631" cy="369332"/>
            <a:chOff x="2373933" y="1828800"/>
            <a:chExt cx="1029631" cy="369332"/>
          </a:xfrm>
        </p:grpSpPr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72D587AB-DDD5-4BE2-8BE7-B7018AC6FBEA}"/>
                </a:ext>
              </a:extLst>
            </p:cNvPr>
            <p:cNvSpPr/>
            <p:nvPr/>
          </p:nvSpPr>
          <p:spPr>
            <a:xfrm>
              <a:off x="2683495" y="1828800"/>
              <a:ext cx="7200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(</a:t>
              </a:r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E16AAFB6-513E-4DFA-AE76-F1D426CB5B0C}"/>
                </a:ext>
              </a:extLst>
            </p:cNvPr>
            <p:cNvSpPr/>
            <p:nvPr/>
          </p:nvSpPr>
          <p:spPr>
            <a:xfrm>
              <a:off x="2373933" y="1835944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F336C11-62F9-4F84-BE23-FD438088ECD0}"/>
              </a:ext>
            </a:extLst>
          </p:cNvPr>
          <p:cNvGrpSpPr/>
          <p:nvPr/>
        </p:nvGrpSpPr>
        <p:grpSpPr>
          <a:xfrm>
            <a:off x="2274481" y="2272268"/>
            <a:ext cx="1134851" cy="369332"/>
            <a:chOff x="2377717" y="2272268"/>
            <a:chExt cx="1134851" cy="369332"/>
          </a:xfrm>
        </p:grpSpPr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FBD39651-CEDB-4B94-B8EF-847002E744A9}"/>
                </a:ext>
              </a:extLst>
            </p:cNvPr>
            <p:cNvSpPr/>
            <p:nvPr/>
          </p:nvSpPr>
          <p:spPr>
            <a:xfrm>
              <a:off x="2683495" y="2272268"/>
              <a:ext cx="8290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9A902239-44F3-4834-86C2-BF8380737AB1}"/>
                </a:ext>
              </a:extLst>
            </p:cNvPr>
            <p:cNvSpPr/>
            <p:nvPr/>
          </p:nvSpPr>
          <p:spPr>
            <a:xfrm>
              <a:off x="2377717" y="2309886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9AC3728-DF87-4140-8BC2-01960A75E294}"/>
              </a:ext>
            </a:extLst>
          </p:cNvPr>
          <p:cNvGrpSpPr/>
          <p:nvPr/>
        </p:nvGrpSpPr>
        <p:grpSpPr>
          <a:xfrm>
            <a:off x="2278265" y="2704068"/>
            <a:ext cx="1870821" cy="369332"/>
            <a:chOff x="2381501" y="2704068"/>
            <a:chExt cx="1870821" cy="369332"/>
          </a:xfrm>
        </p:grpSpPr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5A370461-3459-48CB-8DEB-19457731CE4A}"/>
                </a:ext>
              </a:extLst>
            </p:cNvPr>
            <p:cNvSpPr/>
            <p:nvPr/>
          </p:nvSpPr>
          <p:spPr>
            <a:xfrm>
              <a:off x="2683495" y="2704068"/>
              <a:ext cx="15688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❸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::=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4AB5236E-825E-472E-997D-D6653AB32645}"/>
                </a:ext>
              </a:extLst>
            </p:cNvPr>
            <p:cNvSpPr/>
            <p:nvPr/>
          </p:nvSpPr>
          <p:spPr>
            <a:xfrm>
              <a:off x="2381501" y="27432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6F0A4D-C8A4-4EB7-86C7-6B6E1F849E38}"/>
              </a:ext>
            </a:extLst>
          </p:cNvPr>
          <p:cNvGrpSpPr/>
          <p:nvPr/>
        </p:nvGrpSpPr>
        <p:grpSpPr>
          <a:xfrm>
            <a:off x="2282049" y="3135868"/>
            <a:ext cx="1122475" cy="369332"/>
            <a:chOff x="2385285" y="3135868"/>
            <a:chExt cx="1122475" cy="369332"/>
          </a:xfrm>
        </p:grpSpPr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FB5D6CEB-BD6F-45A9-BE00-75498A62F291}"/>
                </a:ext>
              </a:extLst>
            </p:cNvPr>
            <p:cNvSpPr/>
            <p:nvPr/>
          </p:nvSpPr>
          <p:spPr>
            <a:xfrm>
              <a:off x="2683495" y="3135868"/>
              <a:ext cx="8242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3E55DF35-C3A2-4F23-A9B4-D1BBB0F0487A}"/>
                </a:ext>
              </a:extLst>
            </p:cNvPr>
            <p:cNvSpPr/>
            <p:nvPr/>
          </p:nvSpPr>
          <p:spPr>
            <a:xfrm>
              <a:off x="2385285" y="32004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C7315CE-0AC7-4F88-8BC5-4FBA567F41C7}"/>
              </a:ext>
            </a:extLst>
          </p:cNvPr>
          <p:cNvGrpSpPr/>
          <p:nvPr/>
        </p:nvGrpSpPr>
        <p:grpSpPr>
          <a:xfrm>
            <a:off x="7209994" y="1656123"/>
            <a:ext cx="1794394" cy="3639156"/>
            <a:chOff x="6419605" y="3495973"/>
            <a:chExt cx="1794394" cy="3639156"/>
          </a:xfrm>
        </p:grpSpPr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02929423-B385-4A51-AD1C-FC8D538DAF1D}"/>
                </a:ext>
              </a:extLst>
            </p:cNvPr>
            <p:cNvSpPr/>
            <p:nvPr/>
          </p:nvSpPr>
          <p:spPr>
            <a:xfrm>
              <a:off x="6948707" y="4176855"/>
              <a:ext cx="738554" cy="41891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P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D78530E-BD8D-4EFE-8F7A-581835DC2409}"/>
                </a:ext>
              </a:extLst>
            </p:cNvPr>
            <p:cNvSpPr/>
            <p:nvPr/>
          </p:nvSpPr>
          <p:spPr>
            <a:xfrm>
              <a:off x="6419605" y="4904440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(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9EB00F9-9EB0-4BC3-8C4D-8945F6D45038}"/>
                </a:ext>
              </a:extLst>
            </p:cNvPr>
            <p:cNvSpPr/>
            <p:nvPr/>
          </p:nvSpPr>
          <p:spPr>
            <a:xfrm>
              <a:off x="7204014" y="4948686"/>
              <a:ext cx="270101" cy="3365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5FC5626E-86D4-450F-AE6D-7F22984F66ED}"/>
                </a:ext>
              </a:extLst>
            </p:cNvPr>
            <p:cNvSpPr/>
            <p:nvPr/>
          </p:nvSpPr>
          <p:spPr>
            <a:xfrm>
              <a:off x="7832999" y="4963434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)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7E183D43-9708-4992-B948-D1BC58213073}"/>
                </a:ext>
              </a:extLst>
            </p:cNvPr>
            <p:cNvCxnSpPr>
              <a:cxnSpLocks/>
              <a:stCxn id="130" idx="2"/>
              <a:endCxn id="131" idx="0"/>
            </p:cNvCxnSpPr>
            <p:nvPr/>
          </p:nvCxnSpPr>
          <p:spPr>
            <a:xfrm flipH="1">
              <a:off x="6610105" y="4595771"/>
              <a:ext cx="707879" cy="308669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5F2D68C6-B71B-4AA0-AE63-D5FC089C4FFD}"/>
                </a:ext>
              </a:extLst>
            </p:cNvPr>
            <p:cNvCxnSpPr>
              <a:cxnSpLocks/>
              <a:stCxn id="130" idx="2"/>
              <a:endCxn id="132" idx="0"/>
            </p:cNvCxnSpPr>
            <p:nvPr/>
          </p:nvCxnSpPr>
          <p:spPr>
            <a:xfrm>
              <a:off x="7317984" y="4595771"/>
              <a:ext cx="21081" cy="352915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BD4BDD22-3E4B-4050-B1E7-B576839A4530}"/>
                </a:ext>
              </a:extLst>
            </p:cNvPr>
            <p:cNvCxnSpPr>
              <a:cxnSpLocks/>
              <a:stCxn id="130" idx="2"/>
              <a:endCxn id="133" idx="0"/>
            </p:cNvCxnSpPr>
            <p:nvPr/>
          </p:nvCxnSpPr>
          <p:spPr>
            <a:xfrm>
              <a:off x="7317984" y="4595771"/>
              <a:ext cx="705515" cy="36766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685265B1-7B78-4555-B566-9C33C9060648}"/>
                </a:ext>
              </a:extLst>
            </p:cNvPr>
            <p:cNvSpPr/>
            <p:nvPr/>
          </p:nvSpPr>
          <p:spPr>
            <a:xfrm>
              <a:off x="7127484" y="3495973"/>
              <a:ext cx="381000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S’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ED5BA4DA-BB24-4C7F-A0AC-43F8A1C82EBA}"/>
                </a:ext>
              </a:extLst>
            </p:cNvPr>
            <p:cNvSpPr/>
            <p:nvPr/>
          </p:nvSpPr>
          <p:spPr>
            <a:xfrm>
              <a:off x="6963454" y="5521624"/>
              <a:ext cx="245191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84BDCA15-1BBA-42AE-861A-7868FDF7EAF6}"/>
                </a:ext>
              </a:extLst>
            </p:cNvPr>
            <p:cNvSpPr/>
            <p:nvPr/>
          </p:nvSpPr>
          <p:spPr>
            <a:xfrm>
              <a:off x="7362470" y="5526330"/>
              <a:ext cx="409233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633852CA-D9E7-4F74-9919-BA908251CF88}"/>
                </a:ext>
              </a:extLst>
            </p:cNvPr>
            <p:cNvCxnSpPr>
              <a:cxnSpLocks/>
              <a:stCxn id="132" idx="2"/>
              <a:endCxn id="138" idx="0"/>
            </p:cNvCxnSpPr>
            <p:nvPr/>
          </p:nvCxnSpPr>
          <p:spPr>
            <a:xfrm flipH="1">
              <a:off x="7086050" y="5285236"/>
              <a:ext cx="253015" cy="236388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20F2DAB3-6183-48CF-B528-5BDE16525495}"/>
                </a:ext>
              </a:extLst>
            </p:cNvPr>
            <p:cNvCxnSpPr>
              <a:cxnSpLocks/>
              <a:stCxn id="132" idx="2"/>
              <a:endCxn id="139" idx="0"/>
            </p:cNvCxnSpPr>
            <p:nvPr/>
          </p:nvCxnSpPr>
          <p:spPr>
            <a:xfrm>
              <a:off x="7339065" y="5285236"/>
              <a:ext cx="228022" cy="241094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87D36A8D-4948-4BAF-9579-C166D589063F}"/>
                </a:ext>
              </a:extLst>
            </p:cNvPr>
            <p:cNvSpPr/>
            <p:nvPr/>
          </p:nvSpPr>
          <p:spPr>
            <a:xfrm>
              <a:off x="7063616" y="6115037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5B2AFB15-E3E2-447E-8725-ED4BEFC793CC}"/>
                </a:ext>
              </a:extLst>
            </p:cNvPr>
            <p:cNvCxnSpPr>
              <a:cxnSpLocks/>
              <a:stCxn id="138" idx="2"/>
              <a:endCxn id="142" idx="0"/>
            </p:cNvCxnSpPr>
            <p:nvPr/>
          </p:nvCxnSpPr>
          <p:spPr>
            <a:xfrm>
              <a:off x="7086050" y="5902624"/>
              <a:ext cx="168066" cy="21241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CB33BC9E-8EBD-4368-BA95-594088402AC3}"/>
                </a:ext>
              </a:extLst>
            </p:cNvPr>
            <p:cNvCxnSpPr>
              <a:cxnSpLocks/>
              <a:stCxn id="137" idx="2"/>
              <a:endCxn id="130" idx="0"/>
            </p:cNvCxnSpPr>
            <p:nvPr/>
          </p:nvCxnSpPr>
          <p:spPr>
            <a:xfrm>
              <a:off x="7317984" y="3876973"/>
              <a:ext cx="0" cy="299882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B37F45F-1E35-48EC-979E-897D8AF8A919}"/>
                </a:ext>
              </a:extLst>
            </p:cNvPr>
            <p:cNvSpPr/>
            <p:nvPr/>
          </p:nvSpPr>
          <p:spPr>
            <a:xfrm>
              <a:off x="6747141" y="6101726"/>
              <a:ext cx="245191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BCAB2FAC-8DD9-4607-A924-3E088F10015B}"/>
                </a:ext>
              </a:extLst>
            </p:cNvPr>
            <p:cNvCxnSpPr>
              <a:cxnSpLocks/>
              <a:stCxn id="138" idx="2"/>
              <a:endCxn id="100" idx="0"/>
            </p:cNvCxnSpPr>
            <p:nvPr/>
          </p:nvCxnSpPr>
          <p:spPr>
            <a:xfrm flipH="1">
              <a:off x="6869737" y="5902624"/>
              <a:ext cx="216313" cy="199102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0734523-66D7-4883-BF82-1DD37E155B38}"/>
                </a:ext>
              </a:extLst>
            </p:cNvPr>
            <p:cNvSpPr/>
            <p:nvPr/>
          </p:nvSpPr>
          <p:spPr>
            <a:xfrm>
              <a:off x="6685073" y="6754129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C095AF1E-2592-4BB7-9866-1DEA87B553AE}"/>
                </a:ext>
              </a:extLst>
            </p:cNvPr>
            <p:cNvCxnSpPr>
              <a:cxnSpLocks/>
              <a:stCxn id="100" idx="2"/>
              <a:endCxn id="104" idx="0"/>
            </p:cNvCxnSpPr>
            <p:nvPr/>
          </p:nvCxnSpPr>
          <p:spPr>
            <a:xfrm>
              <a:off x="6869737" y="6482726"/>
              <a:ext cx="5836" cy="27140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29B81DDA-822B-42FF-B6C1-E28797CD8478}"/>
              </a:ext>
            </a:extLst>
          </p:cNvPr>
          <p:cNvSpPr/>
          <p:nvPr/>
        </p:nvSpPr>
        <p:spPr>
          <a:xfrm>
            <a:off x="4722796" y="1214942"/>
            <a:ext cx="169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u="sng" dirty="0"/>
              <a:t>Grammar G</a:t>
            </a:r>
          </a:p>
          <a:p>
            <a:r>
              <a:rPr lang="en-US" dirty="0"/>
              <a:t>❶ S’ ::= </a:t>
            </a:r>
            <a:r>
              <a:rPr lang="en-US" i="1" dirty="0"/>
              <a:t>P</a:t>
            </a:r>
          </a:p>
          <a:p>
            <a:r>
              <a:rPr lang="en-US" dirty="0"/>
              <a:t>❷</a:t>
            </a:r>
            <a:r>
              <a:rPr lang="en-US" i="1" dirty="0"/>
              <a:t> P  </a:t>
            </a:r>
            <a:r>
              <a:rPr lang="en-US" dirty="0"/>
              <a:t>::= ( </a:t>
            </a:r>
            <a:r>
              <a:rPr lang="en-US" i="1" dirty="0"/>
              <a:t>L</a:t>
            </a:r>
            <a:r>
              <a:rPr lang="en-US" dirty="0"/>
              <a:t> ) </a:t>
            </a:r>
          </a:p>
          <a:p>
            <a:r>
              <a:rPr lang="en-US" dirty="0"/>
              <a:t>❸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b="1" dirty="0"/>
              <a:t>id</a:t>
            </a:r>
          </a:p>
          <a:p>
            <a:r>
              <a:rPr lang="en-US" dirty="0"/>
              <a:t>❹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88FCB7E-7E8C-4E0C-805B-6F4E8102D249}"/>
              </a:ext>
            </a:extLst>
          </p:cNvPr>
          <p:cNvSpPr/>
          <p:nvPr/>
        </p:nvSpPr>
        <p:spPr>
          <a:xfrm>
            <a:off x="7854005" y="4275187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6B7143B8-46D9-4058-941B-B1AECB2DEA32}"/>
              </a:ext>
            </a:extLst>
          </p:cNvPr>
          <p:cNvSpPr/>
          <p:nvPr/>
        </p:nvSpPr>
        <p:spPr>
          <a:xfrm>
            <a:off x="7475462" y="4914279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1AECAE4-82E1-4042-A818-A0248C0997A1}"/>
              </a:ext>
            </a:extLst>
          </p:cNvPr>
          <p:cNvGrpSpPr/>
          <p:nvPr/>
        </p:nvGrpSpPr>
        <p:grpSpPr>
          <a:xfrm>
            <a:off x="7537530" y="4261876"/>
            <a:ext cx="245191" cy="652403"/>
            <a:chOff x="7537530" y="4261876"/>
            <a:chExt cx="245191" cy="652403"/>
          </a:xfrm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8E9EC8CC-4FA7-465A-9A22-994BD37EF6EB}"/>
                </a:ext>
              </a:extLst>
            </p:cNvPr>
            <p:cNvSpPr/>
            <p:nvPr/>
          </p:nvSpPr>
          <p:spPr>
            <a:xfrm>
              <a:off x="7537530" y="4261876"/>
              <a:ext cx="245191" cy="38100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29B8903A-6F82-4128-913F-93B14C4B6676}"/>
                </a:ext>
              </a:extLst>
            </p:cNvPr>
            <p:cNvCxnSpPr>
              <a:cxnSpLocks/>
              <a:stCxn id="145" idx="2"/>
              <a:endCxn id="147" idx="0"/>
            </p:cNvCxnSpPr>
            <p:nvPr/>
          </p:nvCxnSpPr>
          <p:spPr>
            <a:xfrm>
              <a:off x="7660126" y="4642876"/>
              <a:ext cx="5836" cy="27140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07" name="Rectangle 106">
            <a:extLst>
              <a:ext uri="{FF2B5EF4-FFF2-40B4-BE49-F238E27FC236}">
                <a16:creationId xmlns:a16="http://schemas.microsoft.com/office/drawing/2014/main" id="{EA6DFE20-8831-4E13-8820-7A221AE10C08}"/>
              </a:ext>
            </a:extLst>
          </p:cNvPr>
          <p:cNvSpPr/>
          <p:nvPr/>
        </p:nvSpPr>
        <p:spPr>
          <a:xfrm>
            <a:off x="7213536" y="3068129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(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D75D6F83-C6DA-4C77-A5EF-FA824F4B172A}"/>
              </a:ext>
            </a:extLst>
          </p:cNvPr>
          <p:cNvGrpSpPr/>
          <p:nvPr/>
        </p:nvGrpSpPr>
        <p:grpSpPr>
          <a:xfrm>
            <a:off x="4386580" y="3462786"/>
            <a:ext cx="2196964" cy="2986584"/>
            <a:chOff x="4443730" y="3462786"/>
            <a:chExt cx="2196964" cy="2986584"/>
          </a:xfrm>
        </p:grpSpPr>
        <p:sp>
          <p:nvSpPr>
            <p:cNvPr id="109" name="Rounded Rectangle 9">
              <a:extLst>
                <a:ext uri="{FF2B5EF4-FFF2-40B4-BE49-F238E27FC236}">
                  <a16:creationId xmlns:a16="http://schemas.microsoft.com/office/drawing/2014/main" id="{3140CC14-7B41-4DA4-8B51-61FEFC515234}"/>
                </a:ext>
              </a:extLst>
            </p:cNvPr>
            <p:cNvSpPr/>
            <p:nvPr/>
          </p:nvSpPr>
          <p:spPr>
            <a:xfrm>
              <a:off x="5822786" y="6081858"/>
              <a:ext cx="793568" cy="36751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❹</a:t>
              </a:r>
              <a:endParaRPr lang="en-US" sz="1400" i="1" dirty="0"/>
            </a:p>
          </p:txBody>
        </p:sp>
        <p:sp>
          <p:nvSpPr>
            <p:cNvPr id="110" name="Rounded Rectangle 9">
              <a:extLst>
                <a:ext uri="{FF2B5EF4-FFF2-40B4-BE49-F238E27FC236}">
                  <a16:creationId xmlns:a16="http://schemas.microsoft.com/office/drawing/2014/main" id="{227B9B19-0737-4793-BD10-C4C79610397A}"/>
                </a:ext>
              </a:extLst>
            </p:cNvPr>
            <p:cNvSpPr/>
            <p:nvPr/>
          </p:nvSpPr>
          <p:spPr>
            <a:xfrm>
              <a:off x="5973412" y="5318257"/>
              <a:ext cx="531990" cy="3550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400" i="1" dirty="0"/>
                <a:t>-</a:t>
              </a:r>
            </a:p>
          </p:txBody>
        </p: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C8EDA25C-0D8B-4FD6-BC1B-F1957908D298}"/>
                </a:ext>
              </a:extLst>
            </p:cNvPr>
            <p:cNvCxnSpPr>
              <a:cxnSpLocks/>
              <a:endCxn id="116" idx="1"/>
            </p:cNvCxnSpPr>
            <p:nvPr/>
          </p:nvCxnSpPr>
          <p:spPr>
            <a:xfrm>
              <a:off x="5103691" y="4171336"/>
              <a:ext cx="652524" cy="994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2" name="Rounded Rectangle 9">
              <a:extLst>
                <a:ext uri="{FF2B5EF4-FFF2-40B4-BE49-F238E27FC236}">
                  <a16:creationId xmlns:a16="http://schemas.microsoft.com/office/drawing/2014/main" id="{0BB8907A-ADBE-4423-A99C-9D57905B4C12}"/>
                </a:ext>
              </a:extLst>
            </p:cNvPr>
            <p:cNvSpPr/>
            <p:nvPr/>
          </p:nvSpPr>
          <p:spPr>
            <a:xfrm>
              <a:off x="4634104" y="3988333"/>
              <a:ext cx="531990" cy="3550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400" i="1" dirty="0"/>
                <a:t>-</a:t>
              </a:r>
            </a:p>
          </p:txBody>
        </p:sp>
        <p:sp>
          <p:nvSpPr>
            <p:cNvPr id="113" name="Rounded Rectangle 9">
              <a:extLst>
                <a:ext uri="{FF2B5EF4-FFF2-40B4-BE49-F238E27FC236}">
                  <a16:creationId xmlns:a16="http://schemas.microsoft.com/office/drawing/2014/main" id="{6E0ADB6B-C7E1-42D8-9BD5-E85E817C1ECD}"/>
                </a:ext>
              </a:extLst>
            </p:cNvPr>
            <p:cNvSpPr/>
            <p:nvPr/>
          </p:nvSpPr>
          <p:spPr>
            <a:xfrm>
              <a:off x="5969779" y="4014539"/>
              <a:ext cx="648863" cy="33143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❶</a:t>
              </a:r>
              <a:endParaRPr lang="en-US" sz="1400" i="1" dirty="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70CC91E4-BDDD-486E-A755-B1B2C88E60DA}"/>
                </a:ext>
              </a:extLst>
            </p:cNvPr>
            <p:cNvSpPr/>
            <p:nvPr/>
          </p:nvSpPr>
          <p:spPr>
            <a:xfrm>
              <a:off x="4603224" y="3998753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D50F2DA4-9FFD-43EE-B646-413C96CF632F}"/>
                </a:ext>
              </a:extLst>
            </p:cNvPr>
            <p:cNvSpPr/>
            <p:nvPr/>
          </p:nvSpPr>
          <p:spPr>
            <a:xfrm>
              <a:off x="5347905" y="3837009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dk1"/>
                  </a:solidFill>
                </a:rPr>
                <a:t>P</a:t>
              </a: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D181FABA-B5DE-414F-A7C5-C8A641447788}"/>
                </a:ext>
              </a:extLst>
            </p:cNvPr>
            <p:cNvSpPr/>
            <p:nvPr/>
          </p:nvSpPr>
          <p:spPr>
            <a:xfrm>
              <a:off x="5756215" y="4008697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1</a:t>
              </a:r>
            </a:p>
          </p:txBody>
        </p: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DEACE696-3DBF-44ED-8377-22007DD6F334}"/>
                </a:ext>
              </a:extLst>
            </p:cNvPr>
            <p:cNvCxnSpPr>
              <a:cxnSpLocks/>
              <a:stCxn id="114" idx="2"/>
              <a:endCxn id="119" idx="0"/>
            </p:cNvCxnSpPr>
            <p:nvPr/>
          </p:nvCxnSpPr>
          <p:spPr>
            <a:xfrm>
              <a:off x="4750218" y="4343918"/>
              <a:ext cx="5646" cy="65940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D3C8AF8B-CB85-4FC1-ACCF-E8E0C0442612}"/>
                </a:ext>
              </a:extLst>
            </p:cNvPr>
            <p:cNvSpPr/>
            <p:nvPr/>
          </p:nvSpPr>
          <p:spPr>
            <a:xfrm>
              <a:off x="4774808" y="4471757"/>
              <a:ext cx="2568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(</a:t>
              </a: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5E5DD9AF-75D4-460C-BBF6-F6692650088D}"/>
                </a:ext>
              </a:extLst>
            </p:cNvPr>
            <p:cNvSpPr/>
            <p:nvPr/>
          </p:nvSpPr>
          <p:spPr>
            <a:xfrm>
              <a:off x="4608870" y="5003322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2</a:t>
              </a:r>
            </a:p>
          </p:txBody>
        </p: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3552FD26-EFCE-4926-B9CD-9F1AEB217A52}"/>
                </a:ext>
              </a:extLst>
            </p:cNvPr>
            <p:cNvCxnSpPr>
              <a:cxnSpLocks/>
              <a:stCxn id="119" idx="2"/>
              <a:endCxn id="123" idx="0"/>
            </p:cNvCxnSpPr>
            <p:nvPr/>
          </p:nvCxnSpPr>
          <p:spPr>
            <a:xfrm>
              <a:off x="4755864" y="5348487"/>
              <a:ext cx="4915" cy="72163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82C22411-B0EB-4ABF-9E97-8F10CDE09854}"/>
                </a:ext>
              </a:extLst>
            </p:cNvPr>
            <p:cNvSpPr/>
            <p:nvPr/>
          </p:nvSpPr>
          <p:spPr>
            <a:xfrm>
              <a:off x="4810313" y="5524841"/>
              <a:ext cx="3642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id</a:t>
              </a:r>
            </a:p>
          </p:txBody>
        </p:sp>
        <p:sp>
          <p:nvSpPr>
            <p:cNvPr id="122" name="Rounded Rectangle 9">
              <a:extLst>
                <a:ext uri="{FF2B5EF4-FFF2-40B4-BE49-F238E27FC236}">
                  <a16:creationId xmlns:a16="http://schemas.microsoft.com/office/drawing/2014/main" id="{0640D97F-A04E-45CC-8832-2C06F4BE2721}"/>
                </a:ext>
              </a:extLst>
            </p:cNvPr>
            <p:cNvSpPr/>
            <p:nvPr/>
          </p:nvSpPr>
          <p:spPr>
            <a:xfrm>
              <a:off x="4719029" y="6045405"/>
              <a:ext cx="793568" cy="36933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❸</a:t>
              </a:r>
              <a:endParaRPr lang="en-US" sz="1400" i="1" dirty="0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71A68747-3F00-43EB-9985-68B3423E165D}"/>
                </a:ext>
              </a:extLst>
            </p:cNvPr>
            <p:cNvSpPr/>
            <p:nvPr/>
          </p:nvSpPr>
          <p:spPr>
            <a:xfrm>
              <a:off x="4613785" y="6070117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4</a:t>
              </a:r>
            </a:p>
          </p:txBody>
        </p:sp>
        <p:sp>
          <p:nvSpPr>
            <p:cNvPr id="124" name="Rounded Rectangle 9">
              <a:extLst>
                <a:ext uri="{FF2B5EF4-FFF2-40B4-BE49-F238E27FC236}">
                  <a16:creationId xmlns:a16="http://schemas.microsoft.com/office/drawing/2014/main" id="{159ED941-13B9-4A77-BA54-B30634239E11}"/>
                </a:ext>
              </a:extLst>
            </p:cNvPr>
            <p:cNvSpPr/>
            <p:nvPr/>
          </p:nvSpPr>
          <p:spPr>
            <a:xfrm>
              <a:off x="5875308" y="4558692"/>
              <a:ext cx="731126" cy="32099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❷</a:t>
              </a:r>
              <a:endParaRPr lang="en-US" sz="1400" i="1" dirty="0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B081D9E9-1BAC-48E3-BC53-10C439B3779B}"/>
                </a:ext>
              </a:extLst>
            </p:cNvPr>
            <p:cNvSpPr/>
            <p:nvPr/>
          </p:nvSpPr>
          <p:spPr>
            <a:xfrm>
              <a:off x="5747782" y="453044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5</a:t>
              </a: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44F5EE5B-F07C-4F48-8B86-A4B9EBB0B451}"/>
                </a:ext>
              </a:extLst>
            </p:cNvPr>
            <p:cNvSpPr/>
            <p:nvPr/>
          </p:nvSpPr>
          <p:spPr>
            <a:xfrm>
              <a:off x="5945421" y="532970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3</a:t>
              </a: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FB972570-17B1-4EA2-B70F-358D64A46C8D}"/>
                </a:ext>
              </a:extLst>
            </p:cNvPr>
            <p:cNvSpPr/>
            <p:nvPr/>
          </p:nvSpPr>
          <p:spPr>
            <a:xfrm>
              <a:off x="5757751" y="6081858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6</a:t>
              </a:r>
            </a:p>
          </p:txBody>
        </p: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D9EB03B9-244D-4A6E-A78A-E30CA035E8D6}"/>
                </a:ext>
              </a:extLst>
            </p:cNvPr>
            <p:cNvCxnSpPr>
              <a:cxnSpLocks/>
              <a:stCxn id="110" idx="0"/>
              <a:endCxn id="124" idx="2"/>
            </p:cNvCxnSpPr>
            <p:nvPr/>
          </p:nvCxnSpPr>
          <p:spPr>
            <a:xfrm flipV="1">
              <a:off x="6239407" y="4879682"/>
              <a:ext cx="1464" cy="4385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90437684-7FDF-4978-AB96-AB5F0D475340}"/>
                </a:ext>
              </a:extLst>
            </p:cNvPr>
            <p:cNvCxnSpPr>
              <a:cxnSpLocks/>
              <a:stCxn id="110" idx="2"/>
              <a:endCxn id="109" idx="0"/>
            </p:cNvCxnSpPr>
            <p:nvPr/>
          </p:nvCxnSpPr>
          <p:spPr>
            <a:xfrm flipH="1">
              <a:off x="6219570" y="5673323"/>
              <a:ext cx="19837" cy="40853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005F2568-2F7D-469A-BCE5-21B3A3848D65}"/>
                </a:ext>
              </a:extLst>
            </p:cNvPr>
            <p:cNvCxnSpPr>
              <a:cxnSpLocks/>
              <a:stCxn id="119" idx="3"/>
              <a:endCxn id="127" idx="1"/>
            </p:cNvCxnSpPr>
            <p:nvPr/>
          </p:nvCxnSpPr>
          <p:spPr>
            <a:xfrm>
              <a:off x="4902857" y="5175905"/>
              <a:ext cx="1042564" cy="32637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2C08E06C-3958-421A-8E4E-23F786529052}"/>
                </a:ext>
              </a:extLst>
            </p:cNvPr>
            <p:cNvSpPr/>
            <p:nvPr/>
          </p:nvSpPr>
          <p:spPr>
            <a:xfrm>
              <a:off x="5293828" y="4977546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</a:t>
              </a:r>
              <a:endParaRPr lang="en-US" dirty="0">
                <a:solidFill>
                  <a:schemeClr val="dk1"/>
                </a:solidFill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5A58D1B1-536E-446F-8265-CCAE07868EFD}"/>
                </a:ext>
              </a:extLst>
            </p:cNvPr>
            <p:cNvSpPr/>
            <p:nvPr/>
          </p:nvSpPr>
          <p:spPr>
            <a:xfrm>
              <a:off x="6242641" y="4952971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dk1"/>
                  </a:solidFill>
                </a:rPr>
                <a:t>)</a:t>
              </a: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124061A2-3786-41F5-9A54-19A82FD72F6A}"/>
                </a:ext>
              </a:extLst>
            </p:cNvPr>
            <p:cNvSpPr/>
            <p:nvPr/>
          </p:nvSpPr>
          <p:spPr>
            <a:xfrm>
              <a:off x="6262149" y="5713129"/>
              <a:ext cx="378545" cy="345165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id</a:t>
              </a:r>
              <a:endParaRPr lang="en-US" b="1" dirty="0">
                <a:solidFill>
                  <a:schemeClr val="dk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172FD436-3843-4160-AED7-713E056CD594}"/>
                </a:ext>
              </a:extLst>
            </p:cNvPr>
            <p:cNvSpPr txBox="1"/>
            <p:nvPr/>
          </p:nvSpPr>
          <p:spPr>
            <a:xfrm>
              <a:off x="4480723" y="3462786"/>
              <a:ext cx="2126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G Parser Automaton</a:t>
              </a:r>
            </a:p>
          </p:txBody>
        </p:sp>
        <p:cxnSp>
          <p:nvCxnSpPr>
            <p:cNvPr id="165" name="Straight Arrow Connector 164">
              <a:extLst>
                <a:ext uri="{FF2B5EF4-FFF2-40B4-BE49-F238E27FC236}">
                  <a16:creationId xmlns:a16="http://schemas.microsoft.com/office/drawing/2014/main" id="{FEF74405-0AEA-409A-9C8A-5CC12F6899FB}"/>
                </a:ext>
              </a:extLst>
            </p:cNvPr>
            <p:cNvCxnSpPr>
              <a:cxnSpLocks/>
            </p:cNvCxnSpPr>
            <p:nvPr/>
          </p:nvCxnSpPr>
          <p:spPr>
            <a:xfrm>
              <a:off x="4443730" y="3852829"/>
              <a:ext cx="128270" cy="17203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6" name="Rectangle 165">
            <a:extLst>
              <a:ext uri="{FF2B5EF4-FFF2-40B4-BE49-F238E27FC236}">
                <a16:creationId xmlns:a16="http://schemas.microsoft.com/office/drawing/2014/main" id="{C6ED85FC-9CC0-421D-A2DF-1629E2CF7708}"/>
              </a:ext>
            </a:extLst>
          </p:cNvPr>
          <p:cNvSpPr/>
          <p:nvPr/>
        </p:nvSpPr>
        <p:spPr>
          <a:xfrm>
            <a:off x="174943" y="3726330"/>
            <a:ext cx="558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 </a:t>
            </a:r>
            <a:r>
              <a:rPr lang="en-US" i="1" dirty="0" err="1"/>
              <a:t>L</a:t>
            </a:r>
            <a:endParaRPr lang="en-US" i="1" dirty="0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6C84112E-391A-4F6C-90E7-85AC57C0D484}"/>
              </a:ext>
            </a:extLst>
          </p:cNvPr>
          <p:cNvSpPr/>
          <p:nvPr/>
        </p:nvSpPr>
        <p:spPr>
          <a:xfrm>
            <a:off x="2580259" y="3567668"/>
            <a:ext cx="1772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Red. </a:t>
            </a:r>
            <a:r>
              <a:rPr lang="en-US" sz="1400" dirty="0">
                <a:solidFill>
                  <a:srgbClr val="FF0000"/>
                </a:solidFill>
              </a:rPr>
              <a:t>❸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i="1" dirty="0">
                <a:solidFill>
                  <a:srgbClr val="FF0000"/>
                </a:solidFill>
              </a:rPr>
              <a:t>L</a:t>
            </a:r>
            <a:r>
              <a:rPr lang="en-US" dirty="0">
                <a:solidFill>
                  <a:srgbClr val="FF0000"/>
                </a:solidFill>
              </a:rPr>
              <a:t> ::= </a:t>
            </a:r>
            <a:r>
              <a:rPr lang="en-US" i="1" dirty="0">
                <a:solidFill>
                  <a:srgbClr val="FF0000"/>
                </a:solidFill>
              </a:rPr>
              <a:t>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id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69" name="Freeform: Shape 168">
            <a:extLst>
              <a:ext uri="{FF2B5EF4-FFF2-40B4-BE49-F238E27FC236}">
                <a16:creationId xmlns:a16="http://schemas.microsoft.com/office/drawing/2014/main" id="{D2EADFD9-EA59-428D-8322-112799D66C85}"/>
              </a:ext>
            </a:extLst>
          </p:cNvPr>
          <p:cNvSpPr/>
          <p:nvPr/>
        </p:nvSpPr>
        <p:spPr>
          <a:xfrm>
            <a:off x="2292128" y="3628203"/>
            <a:ext cx="309562" cy="302419"/>
          </a:xfrm>
          <a:custGeom>
            <a:avLst/>
            <a:gdLst>
              <a:gd name="connsiteX0" fmla="*/ 0 w 178593"/>
              <a:gd name="connsiteY0" fmla="*/ 0 h 302419"/>
              <a:gd name="connsiteX1" fmla="*/ 178593 w 178593"/>
              <a:gd name="connsiteY1" fmla="*/ 158353 h 302419"/>
              <a:gd name="connsiteX2" fmla="*/ 0 w 178593"/>
              <a:gd name="connsiteY2" fmla="*/ 302419 h 302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593" h="302419">
                <a:moveTo>
                  <a:pt x="0" y="0"/>
                </a:moveTo>
                <a:cubicBezTo>
                  <a:pt x="89296" y="53975"/>
                  <a:pt x="178593" y="107950"/>
                  <a:pt x="178593" y="158353"/>
                </a:cubicBezTo>
                <a:cubicBezTo>
                  <a:pt x="178593" y="208756"/>
                  <a:pt x="89296" y="255587"/>
                  <a:pt x="0" y="30241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3" name="Rectangle: Rounded Corners 172">
            <a:extLst>
              <a:ext uri="{FF2B5EF4-FFF2-40B4-BE49-F238E27FC236}">
                <a16:creationId xmlns:a16="http://schemas.microsoft.com/office/drawing/2014/main" id="{EF794F40-0C70-4983-8F32-9CE1ED28F61E}"/>
              </a:ext>
            </a:extLst>
          </p:cNvPr>
          <p:cNvSpPr/>
          <p:nvPr/>
        </p:nvSpPr>
        <p:spPr>
          <a:xfrm>
            <a:off x="141005" y="3705063"/>
            <a:ext cx="706117" cy="4229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64C3916C-5158-42D8-A0E0-89C97219E666}"/>
              </a:ext>
            </a:extLst>
          </p:cNvPr>
          <p:cNvSpPr/>
          <p:nvPr/>
        </p:nvSpPr>
        <p:spPr>
          <a:xfrm>
            <a:off x="1508158" y="3726330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96A7D2F4-4D39-42A6-9152-847C80525DCF}"/>
              </a:ext>
            </a:extLst>
          </p:cNvPr>
          <p:cNvGrpSpPr/>
          <p:nvPr/>
        </p:nvGrpSpPr>
        <p:grpSpPr>
          <a:xfrm>
            <a:off x="7892939" y="3615621"/>
            <a:ext cx="245191" cy="652403"/>
            <a:chOff x="7537530" y="4261876"/>
            <a:chExt cx="245191" cy="652403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3C280A4F-54B3-4C64-B05D-F9058C5D9605}"/>
                </a:ext>
              </a:extLst>
            </p:cNvPr>
            <p:cNvSpPr/>
            <p:nvPr/>
          </p:nvSpPr>
          <p:spPr>
            <a:xfrm>
              <a:off x="7537530" y="4261876"/>
              <a:ext cx="245191" cy="381000"/>
            </a:xfrm>
            <a:prstGeom prst="rect">
              <a:avLst/>
            </a:prstGeom>
            <a:noFill/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i="1" dirty="0">
                  <a:solidFill>
                    <a:srgbClr val="FF0000"/>
                  </a:solidFill>
                </a:rPr>
                <a:t>L</a:t>
              </a:r>
            </a:p>
          </p:txBody>
        </p: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EA2D29A7-2F2C-482C-8AC6-6A5B6A4CEE92}"/>
                </a:ext>
              </a:extLst>
            </p:cNvPr>
            <p:cNvCxnSpPr>
              <a:cxnSpLocks/>
              <a:stCxn id="91" idx="2"/>
            </p:cNvCxnSpPr>
            <p:nvPr/>
          </p:nvCxnSpPr>
          <p:spPr>
            <a:xfrm>
              <a:off x="7660126" y="4642876"/>
              <a:ext cx="5836" cy="27140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</p:spTree>
    <p:extLst>
      <p:ext uri="{BB962C8B-B14F-4D97-AF65-F5344CB8AC3E}">
        <p14:creationId xmlns:p14="http://schemas.microsoft.com/office/powerpoint/2010/main" val="4412829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23.xml><?xml version="1.0" encoding="utf-8"?>
<p:sld xmlns:a16="http://schemas.microsoft.com/office/drawing/2014/main" xmlns:a14="http://schemas.microsoft.com/office/drawing/2010/main"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>
            <a:extLst>
              <a:ext uri="{FF2B5EF4-FFF2-40B4-BE49-F238E27FC236}">
                <a16:creationId xmlns:a16="http://schemas.microsoft.com/office/drawing/2014/main" id="{560C181A-F0A4-4377-B88A-277801A6C4D6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LR Parser – Towards Implementation</a:t>
            </a:r>
            <a:br>
              <a:rPr kumimoji="0" lang="en-US" sz="2000" b="0" i="1" u="none" strike="noStrike" kern="120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kumimoji="0" lang="en-US" sz="5000" b="0" u="none" strike="noStrike" kern="1200" cap="none" spc="0" normalizeH="0" baseline="0" noProof="0" dirty="0">
              <a:ln w="12700">
                <a:noFill/>
              </a:ln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23</a:t>
            </a:fld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E3CAEBD-8C2B-4A76-BA5F-CDAA07E15F7C}"/>
              </a:ext>
            </a:extLst>
          </p:cNvPr>
          <p:cNvSpPr txBox="1"/>
          <p:nvPr/>
        </p:nvSpPr>
        <p:spPr>
          <a:xfrm>
            <a:off x="7125561" y="1180052"/>
            <a:ext cx="1918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Correct Parse Tree</a:t>
            </a:r>
            <a:endParaRPr lang="en-US" dirty="0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3DE74178-D152-407F-B959-1B420F01F501}"/>
              </a:ext>
            </a:extLst>
          </p:cNvPr>
          <p:cNvSpPr txBox="1"/>
          <p:nvPr/>
        </p:nvSpPr>
        <p:spPr>
          <a:xfrm>
            <a:off x="1152125" y="1219200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Suffix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70CA9F3D-310F-4204-A916-37B87B3F3066}"/>
              </a:ext>
            </a:extLst>
          </p:cNvPr>
          <p:cNvSpPr/>
          <p:nvPr/>
        </p:nvSpPr>
        <p:spPr>
          <a:xfrm>
            <a:off x="903859" y="1600200"/>
            <a:ext cx="1444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( 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7DBA9329-0AF6-4866-BD6F-B4CB2FCFCA4B}"/>
              </a:ext>
            </a:extLst>
          </p:cNvPr>
          <p:cNvSpPr txBox="1"/>
          <p:nvPr/>
        </p:nvSpPr>
        <p:spPr>
          <a:xfrm>
            <a:off x="2425403" y="1230868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Action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85EECC4A-1AF4-42DA-9130-315988119F5A}"/>
              </a:ext>
            </a:extLst>
          </p:cNvPr>
          <p:cNvSpPr txBox="1"/>
          <p:nvPr/>
        </p:nvSpPr>
        <p:spPr>
          <a:xfrm>
            <a:off x="78546" y="1219200"/>
            <a:ext cx="736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Prefix</a:t>
            </a: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82830663-F841-4AB8-A14B-584BF1F324F2}"/>
              </a:ext>
            </a:extLst>
          </p:cNvPr>
          <p:cNvSpPr/>
          <p:nvPr/>
        </p:nvSpPr>
        <p:spPr>
          <a:xfrm>
            <a:off x="1132459" y="2875878"/>
            <a:ext cx="1245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   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F8FF2BF0-E88A-467C-9E30-CD116044493B}"/>
              </a:ext>
            </a:extLst>
          </p:cNvPr>
          <p:cNvSpPr/>
          <p:nvPr/>
        </p:nvSpPr>
        <p:spPr>
          <a:xfrm>
            <a:off x="235743" y="2875878"/>
            <a:ext cx="513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 </a:t>
            </a:r>
            <a:r>
              <a:rPr lang="en-US" i="1" dirty="0"/>
              <a:t>L</a:t>
            </a: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2DEC6B7B-101A-4539-841B-5D400E15F715}"/>
              </a:ext>
            </a:extLst>
          </p:cNvPr>
          <p:cNvSpPr/>
          <p:nvPr/>
        </p:nvSpPr>
        <p:spPr>
          <a:xfrm>
            <a:off x="1280532" y="2450652"/>
            <a:ext cx="1087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6A73D821-2FE6-4A2A-9F1E-DB2647975EFA}"/>
              </a:ext>
            </a:extLst>
          </p:cNvPr>
          <p:cNvSpPr/>
          <p:nvPr/>
        </p:nvSpPr>
        <p:spPr>
          <a:xfrm>
            <a:off x="206889" y="2450652"/>
            <a:ext cx="542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</a:t>
            </a:r>
            <a:r>
              <a:rPr lang="en-US" b="1" dirty="0"/>
              <a:t>id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C86E239F-0DE4-41EE-8780-ABB5A6C0DDAF}"/>
              </a:ext>
            </a:extLst>
          </p:cNvPr>
          <p:cNvSpPr/>
          <p:nvPr/>
        </p:nvSpPr>
        <p:spPr>
          <a:xfrm>
            <a:off x="1048097" y="2025426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F990A877-71BA-487D-AA98-A649EB1171EC}"/>
              </a:ext>
            </a:extLst>
          </p:cNvPr>
          <p:cNvSpPr/>
          <p:nvPr/>
        </p:nvSpPr>
        <p:spPr>
          <a:xfrm>
            <a:off x="484575" y="2025426"/>
            <a:ext cx="255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2D8264C-B1A3-4147-9941-7D95C12C8036}"/>
              </a:ext>
            </a:extLst>
          </p:cNvPr>
          <p:cNvSpPr/>
          <p:nvPr/>
        </p:nvSpPr>
        <p:spPr>
          <a:xfrm>
            <a:off x="1508158" y="3301104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6577359F-2379-4D58-BDEC-40273AE842B2}"/>
              </a:ext>
            </a:extLst>
          </p:cNvPr>
          <p:cNvSpPr/>
          <p:nvPr/>
        </p:nvSpPr>
        <p:spPr>
          <a:xfrm>
            <a:off x="109106" y="3301104"/>
            <a:ext cx="6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D7F772E-75BB-44FE-B340-4BE564B9B742}"/>
              </a:ext>
            </a:extLst>
          </p:cNvPr>
          <p:cNvGrpSpPr/>
          <p:nvPr/>
        </p:nvGrpSpPr>
        <p:grpSpPr>
          <a:xfrm>
            <a:off x="2270697" y="1828800"/>
            <a:ext cx="1029631" cy="369332"/>
            <a:chOff x="2373933" y="1828800"/>
            <a:chExt cx="1029631" cy="369332"/>
          </a:xfrm>
        </p:grpSpPr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72D587AB-DDD5-4BE2-8BE7-B7018AC6FBEA}"/>
                </a:ext>
              </a:extLst>
            </p:cNvPr>
            <p:cNvSpPr/>
            <p:nvPr/>
          </p:nvSpPr>
          <p:spPr>
            <a:xfrm>
              <a:off x="2683495" y="1828800"/>
              <a:ext cx="7200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(</a:t>
              </a:r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E16AAFB6-513E-4DFA-AE76-F1D426CB5B0C}"/>
                </a:ext>
              </a:extLst>
            </p:cNvPr>
            <p:cNvSpPr/>
            <p:nvPr/>
          </p:nvSpPr>
          <p:spPr>
            <a:xfrm>
              <a:off x="2373933" y="1835944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F336C11-62F9-4F84-BE23-FD438088ECD0}"/>
              </a:ext>
            </a:extLst>
          </p:cNvPr>
          <p:cNvGrpSpPr/>
          <p:nvPr/>
        </p:nvGrpSpPr>
        <p:grpSpPr>
          <a:xfrm>
            <a:off x="2274481" y="2272268"/>
            <a:ext cx="1134851" cy="369332"/>
            <a:chOff x="2377717" y="2272268"/>
            <a:chExt cx="1134851" cy="369332"/>
          </a:xfrm>
        </p:grpSpPr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FBD39651-CEDB-4B94-B8EF-847002E744A9}"/>
                </a:ext>
              </a:extLst>
            </p:cNvPr>
            <p:cNvSpPr/>
            <p:nvPr/>
          </p:nvSpPr>
          <p:spPr>
            <a:xfrm>
              <a:off x="2683495" y="2272268"/>
              <a:ext cx="8290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9A902239-44F3-4834-86C2-BF8380737AB1}"/>
                </a:ext>
              </a:extLst>
            </p:cNvPr>
            <p:cNvSpPr/>
            <p:nvPr/>
          </p:nvSpPr>
          <p:spPr>
            <a:xfrm>
              <a:off x="2377717" y="2309886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9AC3728-DF87-4140-8BC2-01960A75E294}"/>
              </a:ext>
            </a:extLst>
          </p:cNvPr>
          <p:cNvGrpSpPr/>
          <p:nvPr/>
        </p:nvGrpSpPr>
        <p:grpSpPr>
          <a:xfrm>
            <a:off x="2278265" y="2704068"/>
            <a:ext cx="1870821" cy="369332"/>
            <a:chOff x="2381501" y="2704068"/>
            <a:chExt cx="1870821" cy="369332"/>
          </a:xfrm>
        </p:grpSpPr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5A370461-3459-48CB-8DEB-19457731CE4A}"/>
                </a:ext>
              </a:extLst>
            </p:cNvPr>
            <p:cNvSpPr/>
            <p:nvPr/>
          </p:nvSpPr>
          <p:spPr>
            <a:xfrm>
              <a:off x="2683495" y="2704068"/>
              <a:ext cx="15688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❸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::=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4AB5236E-825E-472E-997D-D6653AB32645}"/>
                </a:ext>
              </a:extLst>
            </p:cNvPr>
            <p:cNvSpPr/>
            <p:nvPr/>
          </p:nvSpPr>
          <p:spPr>
            <a:xfrm>
              <a:off x="2381501" y="27432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6F0A4D-C8A4-4EB7-86C7-6B6E1F849E38}"/>
              </a:ext>
            </a:extLst>
          </p:cNvPr>
          <p:cNvGrpSpPr/>
          <p:nvPr/>
        </p:nvGrpSpPr>
        <p:grpSpPr>
          <a:xfrm>
            <a:off x="2282049" y="3135868"/>
            <a:ext cx="1122475" cy="369332"/>
            <a:chOff x="2385285" y="3135868"/>
            <a:chExt cx="1122475" cy="369332"/>
          </a:xfrm>
        </p:grpSpPr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FB5D6CEB-BD6F-45A9-BE00-75498A62F291}"/>
                </a:ext>
              </a:extLst>
            </p:cNvPr>
            <p:cNvSpPr/>
            <p:nvPr/>
          </p:nvSpPr>
          <p:spPr>
            <a:xfrm>
              <a:off x="2683495" y="3135868"/>
              <a:ext cx="8242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3E55DF35-C3A2-4F23-A9B4-D1BBB0F0487A}"/>
                </a:ext>
              </a:extLst>
            </p:cNvPr>
            <p:cNvSpPr/>
            <p:nvPr/>
          </p:nvSpPr>
          <p:spPr>
            <a:xfrm>
              <a:off x="2385285" y="32004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C7315CE-0AC7-4F88-8BC5-4FBA567F41C7}"/>
              </a:ext>
            </a:extLst>
          </p:cNvPr>
          <p:cNvGrpSpPr/>
          <p:nvPr/>
        </p:nvGrpSpPr>
        <p:grpSpPr>
          <a:xfrm>
            <a:off x="7209994" y="1656123"/>
            <a:ext cx="1794394" cy="3639156"/>
            <a:chOff x="6419605" y="3495973"/>
            <a:chExt cx="1794394" cy="3639156"/>
          </a:xfrm>
        </p:grpSpPr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02929423-B385-4A51-AD1C-FC8D538DAF1D}"/>
                </a:ext>
              </a:extLst>
            </p:cNvPr>
            <p:cNvSpPr/>
            <p:nvPr/>
          </p:nvSpPr>
          <p:spPr>
            <a:xfrm>
              <a:off x="6948707" y="4176855"/>
              <a:ext cx="738554" cy="41891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P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D78530E-BD8D-4EFE-8F7A-581835DC2409}"/>
                </a:ext>
              </a:extLst>
            </p:cNvPr>
            <p:cNvSpPr/>
            <p:nvPr/>
          </p:nvSpPr>
          <p:spPr>
            <a:xfrm>
              <a:off x="6419605" y="4904440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(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9EB00F9-9EB0-4BC3-8C4D-8945F6D45038}"/>
                </a:ext>
              </a:extLst>
            </p:cNvPr>
            <p:cNvSpPr/>
            <p:nvPr/>
          </p:nvSpPr>
          <p:spPr>
            <a:xfrm>
              <a:off x="7204014" y="4948686"/>
              <a:ext cx="270101" cy="3365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5FC5626E-86D4-450F-AE6D-7F22984F66ED}"/>
                </a:ext>
              </a:extLst>
            </p:cNvPr>
            <p:cNvSpPr/>
            <p:nvPr/>
          </p:nvSpPr>
          <p:spPr>
            <a:xfrm>
              <a:off x="7832999" y="4963434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)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7E183D43-9708-4992-B948-D1BC58213073}"/>
                </a:ext>
              </a:extLst>
            </p:cNvPr>
            <p:cNvCxnSpPr>
              <a:cxnSpLocks/>
              <a:stCxn id="130" idx="2"/>
              <a:endCxn id="131" idx="0"/>
            </p:cNvCxnSpPr>
            <p:nvPr/>
          </p:nvCxnSpPr>
          <p:spPr>
            <a:xfrm flipH="1">
              <a:off x="6610105" y="4595771"/>
              <a:ext cx="707879" cy="308669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5F2D68C6-B71B-4AA0-AE63-D5FC089C4FFD}"/>
                </a:ext>
              </a:extLst>
            </p:cNvPr>
            <p:cNvCxnSpPr>
              <a:cxnSpLocks/>
              <a:stCxn id="130" idx="2"/>
              <a:endCxn id="132" idx="0"/>
            </p:cNvCxnSpPr>
            <p:nvPr/>
          </p:nvCxnSpPr>
          <p:spPr>
            <a:xfrm>
              <a:off x="7317984" y="4595771"/>
              <a:ext cx="21081" cy="352915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BD4BDD22-3E4B-4050-B1E7-B576839A4530}"/>
                </a:ext>
              </a:extLst>
            </p:cNvPr>
            <p:cNvCxnSpPr>
              <a:cxnSpLocks/>
              <a:stCxn id="130" idx="2"/>
              <a:endCxn id="133" idx="0"/>
            </p:cNvCxnSpPr>
            <p:nvPr/>
          </p:nvCxnSpPr>
          <p:spPr>
            <a:xfrm>
              <a:off x="7317984" y="4595771"/>
              <a:ext cx="705515" cy="36766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685265B1-7B78-4555-B566-9C33C9060648}"/>
                </a:ext>
              </a:extLst>
            </p:cNvPr>
            <p:cNvSpPr/>
            <p:nvPr/>
          </p:nvSpPr>
          <p:spPr>
            <a:xfrm>
              <a:off x="7127484" y="3495973"/>
              <a:ext cx="381000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S’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ED5BA4DA-BB24-4C7F-A0AC-43F8A1C82EBA}"/>
                </a:ext>
              </a:extLst>
            </p:cNvPr>
            <p:cNvSpPr/>
            <p:nvPr/>
          </p:nvSpPr>
          <p:spPr>
            <a:xfrm>
              <a:off x="6963454" y="5521624"/>
              <a:ext cx="245191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84BDCA15-1BBA-42AE-861A-7868FDF7EAF6}"/>
                </a:ext>
              </a:extLst>
            </p:cNvPr>
            <p:cNvSpPr/>
            <p:nvPr/>
          </p:nvSpPr>
          <p:spPr>
            <a:xfrm>
              <a:off x="7362470" y="5526330"/>
              <a:ext cx="409233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633852CA-D9E7-4F74-9919-BA908251CF88}"/>
                </a:ext>
              </a:extLst>
            </p:cNvPr>
            <p:cNvCxnSpPr>
              <a:cxnSpLocks/>
              <a:stCxn id="132" idx="2"/>
              <a:endCxn id="138" idx="0"/>
            </p:cNvCxnSpPr>
            <p:nvPr/>
          </p:nvCxnSpPr>
          <p:spPr>
            <a:xfrm flipH="1">
              <a:off x="7086050" y="5285236"/>
              <a:ext cx="253015" cy="236388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20F2DAB3-6183-48CF-B528-5BDE16525495}"/>
                </a:ext>
              </a:extLst>
            </p:cNvPr>
            <p:cNvCxnSpPr>
              <a:cxnSpLocks/>
              <a:stCxn id="132" idx="2"/>
              <a:endCxn id="139" idx="0"/>
            </p:cNvCxnSpPr>
            <p:nvPr/>
          </p:nvCxnSpPr>
          <p:spPr>
            <a:xfrm>
              <a:off x="7339065" y="5285236"/>
              <a:ext cx="228022" cy="241094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87D36A8D-4948-4BAF-9579-C166D589063F}"/>
                </a:ext>
              </a:extLst>
            </p:cNvPr>
            <p:cNvSpPr/>
            <p:nvPr/>
          </p:nvSpPr>
          <p:spPr>
            <a:xfrm>
              <a:off x="7063616" y="6115037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5B2AFB15-E3E2-447E-8725-ED4BEFC793CC}"/>
                </a:ext>
              </a:extLst>
            </p:cNvPr>
            <p:cNvCxnSpPr>
              <a:cxnSpLocks/>
              <a:stCxn id="138" idx="2"/>
              <a:endCxn id="142" idx="0"/>
            </p:cNvCxnSpPr>
            <p:nvPr/>
          </p:nvCxnSpPr>
          <p:spPr>
            <a:xfrm>
              <a:off x="7086050" y="5902624"/>
              <a:ext cx="168066" cy="21241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CB33BC9E-8EBD-4368-BA95-594088402AC3}"/>
                </a:ext>
              </a:extLst>
            </p:cNvPr>
            <p:cNvCxnSpPr>
              <a:cxnSpLocks/>
              <a:stCxn id="137" idx="2"/>
              <a:endCxn id="130" idx="0"/>
            </p:cNvCxnSpPr>
            <p:nvPr/>
          </p:nvCxnSpPr>
          <p:spPr>
            <a:xfrm>
              <a:off x="7317984" y="3876973"/>
              <a:ext cx="0" cy="299882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B37F45F-1E35-48EC-979E-897D8AF8A919}"/>
                </a:ext>
              </a:extLst>
            </p:cNvPr>
            <p:cNvSpPr/>
            <p:nvPr/>
          </p:nvSpPr>
          <p:spPr>
            <a:xfrm>
              <a:off x="6747141" y="6101726"/>
              <a:ext cx="245191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BCAB2FAC-8DD9-4607-A924-3E088F10015B}"/>
                </a:ext>
              </a:extLst>
            </p:cNvPr>
            <p:cNvCxnSpPr>
              <a:cxnSpLocks/>
              <a:stCxn id="138" idx="2"/>
              <a:endCxn id="100" idx="0"/>
            </p:cNvCxnSpPr>
            <p:nvPr/>
          </p:nvCxnSpPr>
          <p:spPr>
            <a:xfrm flipH="1">
              <a:off x="6869737" y="5902624"/>
              <a:ext cx="216313" cy="199102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0734523-66D7-4883-BF82-1DD37E155B38}"/>
                </a:ext>
              </a:extLst>
            </p:cNvPr>
            <p:cNvSpPr/>
            <p:nvPr/>
          </p:nvSpPr>
          <p:spPr>
            <a:xfrm>
              <a:off x="6685073" y="6754129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C095AF1E-2592-4BB7-9866-1DEA87B553AE}"/>
                </a:ext>
              </a:extLst>
            </p:cNvPr>
            <p:cNvCxnSpPr>
              <a:cxnSpLocks/>
              <a:stCxn id="100" idx="2"/>
              <a:endCxn id="104" idx="0"/>
            </p:cNvCxnSpPr>
            <p:nvPr/>
          </p:nvCxnSpPr>
          <p:spPr>
            <a:xfrm>
              <a:off x="6869737" y="6482726"/>
              <a:ext cx="5836" cy="27140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29B81DDA-822B-42FF-B6C1-E28797CD8478}"/>
              </a:ext>
            </a:extLst>
          </p:cNvPr>
          <p:cNvSpPr/>
          <p:nvPr/>
        </p:nvSpPr>
        <p:spPr>
          <a:xfrm>
            <a:off x="4722796" y="1214942"/>
            <a:ext cx="169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u="sng" dirty="0"/>
              <a:t>Grammar G</a:t>
            </a:r>
          </a:p>
          <a:p>
            <a:r>
              <a:rPr lang="en-US" dirty="0"/>
              <a:t>❶ S’ ::= </a:t>
            </a:r>
            <a:r>
              <a:rPr lang="en-US" i="1" dirty="0"/>
              <a:t>P</a:t>
            </a:r>
          </a:p>
          <a:p>
            <a:r>
              <a:rPr lang="en-US" dirty="0"/>
              <a:t>❷</a:t>
            </a:r>
            <a:r>
              <a:rPr lang="en-US" i="1" dirty="0"/>
              <a:t> P  </a:t>
            </a:r>
            <a:r>
              <a:rPr lang="en-US" dirty="0"/>
              <a:t>::= ( </a:t>
            </a:r>
            <a:r>
              <a:rPr lang="en-US" i="1" dirty="0"/>
              <a:t>L</a:t>
            </a:r>
            <a:r>
              <a:rPr lang="en-US" dirty="0"/>
              <a:t> ) </a:t>
            </a:r>
          </a:p>
          <a:p>
            <a:r>
              <a:rPr lang="en-US" dirty="0"/>
              <a:t>❸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b="1" dirty="0"/>
              <a:t>id</a:t>
            </a:r>
          </a:p>
          <a:p>
            <a:r>
              <a:rPr lang="en-US" dirty="0"/>
              <a:t>❹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88FCB7E-7E8C-4E0C-805B-6F4E8102D249}"/>
              </a:ext>
            </a:extLst>
          </p:cNvPr>
          <p:cNvSpPr/>
          <p:nvPr/>
        </p:nvSpPr>
        <p:spPr>
          <a:xfrm>
            <a:off x="7854005" y="4275187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6B7143B8-46D9-4058-941B-B1AECB2DEA32}"/>
              </a:ext>
            </a:extLst>
          </p:cNvPr>
          <p:cNvSpPr/>
          <p:nvPr/>
        </p:nvSpPr>
        <p:spPr>
          <a:xfrm>
            <a:off x="7475462" y="4914279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1AECAE4-82E1-4042-A818-A0248C0997A1}"/>
              </a:ext>
            </a:extLst>
          </p:cNvPr>
          <p:cNvGrpSpPr/>
          <p:nvPr/>
        </p:nvGrpSpPr>
        <p:grpSpPr>
          <a:xfrm>
            <a:off x="7537530" y="4261876"/>
            <a:ext cx="245191" cy="652403"/>
            <a:chOff x="7537530" y="4261876"/>
            <a:chExt cx="245191" cy="652403"/>
          </a:xfrm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8E9EC8CC-4FA7-465A-9A22-994BD37EF6EB}"/>
                </a:ext>
              </a:extLst>
            </p:cNvPr>
            <p:cNvSpPr/>
            <p:nvPr/>
          </p:nvSpPr>
          <p:spPr>
            <a:xfrm>
              <a:off x="7537530" y="4261876"/>
              <a:ext cx="245191" cy="38100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29B8903A-6F82-4128-913F-93B14C4B6676}"/>
                </a:ext>
              </a:extLst>
            </p:cNvPr>
            <p:cNvCxnSpPr>
              <a:cxnSpLocks/>
              <a:stCxn id="145" idx="2"/>
              <a:endCxn id="147" idx="0"/>
            </p:cNvCxnSpPr>
            <p:nvPr/>
          </p:nvCxnSpPr>
          <p:spPr>
            <a:xfrm>
              <a:off x="7660126" y="4642876"/>
              <a:ext cx="5836" cy="27140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07" name="Rectangle 106">
            <a:extLst>
              <a:ext uri="{FF2B5EF4-FFF2-40B4-BE49-F238E27FC236}">
                <a16:creationId xmlns:a16="http://schemas.microsoft.com/office/drawing/2014/main" id="{EA6DFE20-8831-4E13-8820-7A221AE10C08}"/>
              </a:ext>
            </a:extLst>
          </p:cNvPr>
          <p:cNvSpPr/>
          <p:nvPr/>
        </p:nvSpPr>
        <p:spPr>
          <a:xfrm>
            <a:off x="7213536" y="3068129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(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D75D6F83-C6DA-4C77-A5EF-FA824F4B172A}"/>
              </a:ext>
            </a:extLst>
          </p:cNvPr>
          <p:cNvGrpSpPr/>
          <p:nvPr/>
        </p:nvGrpSpPr>
        <p:grpSpPr>
          <a:xfrm>
            <a:off x="4386580" y="3462786"/>
            <a:ext cx="2196964" cy="2986584"/>
            <a:chOff x="4443730" y="3462786"/>
            <a:chExt cx="2196964" cy="2986584"/>
          </a:xfrm>
        </p:grpSpPr>
        <p:sp>
          <p:nvSpPr>
            <p:cNvPr id="109" name="Rounded Rectangle 9">
              <a:extLst>
                <a:ext uri="{FF2B5EF4-FFF2-40B4-BE49-F238E27FC236}">
                  <a16:creationId xmlns:a16="http://schemas.microsoft.com/office/drawing/2014/main" id="{3140CC14-7B41-4DA4-8B51-61FEFC515234}"/>
                </a:ext>
              </a:extLst>
            </p:cNvPr>
            <p:cNvSpPr/>
            <p:nvPr/>
          </p:nvSpPr>
          <p:spPr>
            <a:xfrm>
              <a:off x="5822786" y="6081858"/>
              <a:ext cx="793568" cy="36751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❹</a:t>
              </a:r>
              <a:endParaRPr lang="en-US" sz="1400" i="1" dirty="0"/>
            </a:p>
          </p:txBody>
        </p:sp>
        <p:sp>
          <p:nvSpPr>
            <p:cNvPr id="110" name="Rounded Rectangle 9">
              <a:extLst>
                <a:ext uri="{FF2B5EF4-FFF2-40B4-BE49-F238E27FC236}">
                  <a16:creationId xmlns:a16="http://schemas.microsoft.com/office/drawing/2014/main" id="{227B9B19-0737-4793-BD10-C4C79610397A}"/>
                </a:ext>
              </a:extLst>
            </p:cNvPr>
            <p:cNvSpPr/>
            <p:nvPr/>
          </p:nvSpPr>
          <p:spPr>
            <a:xfrm>
              <a:off x="5973412" y="5318257"/>
              <a:ext cx="531990" cy="3550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400" i="1" dirty="0"/>
                <a:t>-</a:t>
              </a:r>
            </a:p>
          </p:txBody>
        </p: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C8EDA25C-0D8B-4FD6-BC1B-F1957908D298}"/>
                </a:ext>
              </a:extLst>
            </p:cNvPr>
            <p:cNvCxnSpPr>
              <a:cxnSpLocks/>
              <a:endCxn id="116" idx="1"/>
            </p:cNvCxnSpPr>
            <p:nvPr/>
          </p:nvCxnSpPr>
          <p:spPr>
            <a:xfrm>
              <a:off x="5103691" y="4171336"/>
              <a:ext cx="652524" cy="994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2" name="Rounded Rectangle 9">
              <a:extLst>
                <a:ext uri="{FF2B5EF4-FFF2-40B4-BE49-F238E27FC236}">
                  <a16:creationId xmlns:a16="http://schemas.microsoft.com/office/drawing/2014/main" id="{0BB8907A-ADBE-4423-A99C-9D57905B4C12}"/>
                </a:ext>
              </a:extLst>
            </p:cNvPr>
            <p:cNvSpPr/>
            <p:nvPr/>
          </p:nvSpPr>
          <p:spPr>
            <a:xfrm>
              <a:off x="4634104" y="3988333"/>
              <a:ext cx="531990" cy="3550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400" i="1" dirty="0"/>
                <a:t>-</a:t>
              </a:r>
            </a:p>
          </p:txBody>
        </p:sp>
        <p:sp>
          <p:nvSpPr>
            <p:cNvPr id="113" name="Rounded Rectangle 9">
              <a:extLst>
                <a:ext uri="{FF2B5EF4-FFF2-40B4-BE49-F238E27FC236}">
                  <a16:creationId xmlns:a16="http://schemas.microsoft.com/office/drawing/2014/main" id="{6E0ADB6B-C7E1-42D8-9BD5-E85E817C1ECD}"/>
                </a:ext>
              </a:extLst>
            </p:cNvPr>
            <p:cNvSpPr/>
            <p:nvPr/>
          </p:nvSpPr>
          <p:spPr>
            <a:xfrm>
              <a:off x="5969779" y="4014539"/>
              <a:ext cx="648863" cy="33143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❶</a:t>
              </a:r>
              <a:endParaRPr lang="en-US" sz="1400" i="1" dirty="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70CC91E4-BDDD-486E-A755-B1B2C88E60DA}"/>
                </a:ext>
              </a:extLst>
            </p:cNvPr>
            <p:cNvSpPr/>
            <p:nvPr/>
          </p:nvSpPr>
          <p:spPr>
            <a:xfrm>
              <a:off x="4603224" y="3998753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D50F2DA4-9FFD-43EE-B646-413C96CF632F}"/>
                </a:ext>
              </a:extLst>
            </p:cNvPr>
            <p:cNvSpPr/>
            <p:nvPr/>
          </p:nvSpPr>
          <p:spPr>
            <a:xfrm>
              <a:off x="5347905" y="3837009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dk1"/>
                  </a:solidFill>
                </a:rPr>
                <a:t>P</a:t>
              </a: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D181FABA-B5DE-414F-A7C5-C8A641447788}"/>
                </a:ext>
              </a:extLst>
            </p:cNvPr>
            <p:cNvSpPr/>
            <p:nvPr/>
          </p:nvSpPr>
          <p:spPr>
            <a:xfrm>
              <a:off x="5756215" y="4008697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1</a:t>
              </a:r>
            </a:p>
          </p:txBody>
        </p: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DEACE696-3DBF-44ED-8377-22007DD6F334}"/>
                </a:ext>
              </a:extLst>
            </p:cNvPr>
            <p:cNvCxnSpPr>
              <a:cxnSpLocks/>
              <a:stCxn id="114" idx="2"/>
              <a:endCxn id="119" idx="0"/>
            </p:cNvCxnSpPr>
            <p:nvPr/>
          </p:nvCxnSpPr>
          <p:spPr>
            <a:xfrm>
              <a:off x="4750218" y="4343918"/>
              <a:ext cx="5646" cy="65940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D3C8AF8B-CB85-4FC1-ACCF-E8E0C0442612}"/>
                </a:ext>
              </a:extLst>
            </p:cNvPr>
            <p:cNvSpPr/>
            <p:nvPr/>
          </p:nvSpPr>
          <p:spPr>
            <a:xfrm>
              <a:off x="4774808" y="4471757"/>
              <a:ext cx="2568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(</a:t>
              </a: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5E5DD9AF-75D4-460C-BBF6-F6692650088D}"/>
                </a:ext>
              </a:extLst>
            </p:cNvPr>
            <p:cNvSpPr/>
            <p:nvPr/>
          </p:nvSpPr>
          <p:spPr>
            <a:xfrm>
              <a:off x="4608870" y="5003322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2</a:t>
              </a:r>
            </a:p>
          </p:txBody>
        </p: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3552FD26-EFCE-4926-B9CD-9F1AEB217A52}"/>
                </a:ext>
              </a:extLst>
            </p:cNvPr>
            <p:cNvCxnSpPr>
              <a:cxnSpLocks/>
              <a:stCxn id="119" idx="2"/>
              <a:endCxn id="123" idx="0"/>
            </p:cNvCxnSpPr>
            <p:nvPr/>
          </p:nvCxnSpPr>
          <p:spPr>
            <a:xfrm>
              <a:off x="4755864" y="5348487"/>
              <a:ext cx="4915" cy="72163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82C22411-B0EB-4ABF-9E97-8F10CDE09854}"/>
                </a:ext>
              </a:extLst>
            </p:cNvPr>
            <p:cNvSpPr/>
            <p:nvPr/>
          </p:nvSpPr>
          <p:spPr>
            <a:xfrm>
              <a:off x="4810313" y="5524841"/>
              <a:ext cx="3642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id</a:t>
              </a:r>
            </a:p>
          </p:txBody>
        </p:sp>
        <p:sp>
          <p:nvSpPr>
            <p:cNvPr id="122" name="Rounded Rectangle 9">
              <a:extLst>
                <a:ext uri="{FF2B5EF4-FFF2-40B4-BE49-F238E27FC236}">
                  <a16:creationId xmlns:a16="http://schemas.microsoft.com/office/drawing/2014/main" id="{0640D97F-A04E-45CC-8832-2C06F4BE2721}"/>
                </a:ext>
              </a:extLst>
            </p:cNvPr>
            <p:cNvSpPr/>
            <p:nvPr/>
          </p:nvSpPr>
          <p:spPr>
            <a:xfrm>
              <a:off x="4719029" y="6045405"/>
              <a:ext cx="793568" cy="36933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❸</a:t>
              </a:r>
              <a:endParaRPr lang="en-US" sz="1400" i="1" dirty="0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71A68747-3F00-43EB-9985-68B3423E165D}"/>
                </a:ext>
              </a:extLst>
            </p:cNvPr>
            <p:cNvSpPr/>
            <p:nvPr/>
          </p:nvSpPr>
          <p:spPr>
            <a:xfrm>
              <a:off x="4613785" y="6070117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4</a:t>
              </a:r>
            </a:p>
          </p:txBody>
        </p:sp>
        <p:sp>
          <p:nvSpPr>
            <p:cNvPr id="124" name="Rounded Rectangle 9">
              <a:extLst>
                <a:ext uri="{FF2B5EF4-FFF2-40B4-BE49-F238E27FC236}">
                  <a16:creationId xmlns:a16="http://schemas.microsoft.com/office/drawing/2014/main" id="{159ED941-13B9-4A77-BA54-B30634239E11}"/>
                </a:ext>
              </a:extLst>
            </p:cNvPr>
            <p:cNvSpPr/>
            <p:nvPr/>
          </p:nvSpPr>
          <p:spPr>
            <a:xfrm>
              <a:off x="5875308" y="4558692"/>
              <a:ext cx="731126" cy="32099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❷</a:t>
              </a:r>
              <a:endParaRPr lang="en-US" sz="1400" i="1" dirty="0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B081D9E9-1BAC-48E3-BC53-10C439B3779B}"/>
                </a:ext>
              </a:extLst>
            </p:cNvPr>
            <p:cNvSpPr/>
            <p:nvPr/>
          </p:nvSpPr>
          <p:spPr>
            <a:xfrm>
              <a:off x="5747782" y="453044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5</a:t>
              </a: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44F5EE5B-F07C-4F48-8B86-A4B9EBB0B451}"/>
                </a:ext>
              </a:extLst>
            </p:cNvPr>
            <p:cNvSpPr/>
            <p:nvPr/>
          </p:nvSpPr>
          <p:spPr>
            <a:xfrm>
              <a:off x="5945421" y="532970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3</a:t>
              </a: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FB972570-17B1-4EA2-B70F-358D64A46C8D}"/>
                </a:ext>
              </a:extLst>
            </p:cNvPr>
            <p:cNvSpPr/>
            <p:nvPr/>
          </p:nvSpPr>
          <p:spPr>
            <a:xfrm>
              <a:off x="5757751" y="6081858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6</a:t>
              </a:r>
            </a:p>
          </p:txBody>
        </p: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D9EB03B9-244D-4A6E-A78A-E30CA035E8D6}"/>
                </a:ext>
              </a:extLst>
            </p:cNvPr>
            <p:cNvCxnSpPr>
              <a:cxnSpLocks/>
              <a:stCxn id="110" idx="0"/>
              <a:endCxn id="124" idx="2"/>
            </p:cNvCxnSpPr>
            <p:nvPr/>
          </p:nvCxnSpPr>
          <p:spPr>
            <a:xfrm flipV="1">
              <a:off x="6239407" y="4879682"/>
              <a:ext cx="1464" cy="4385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90437684-7FDF-4978-AB96-AB5F0D475340}"/>
                </a:ext>
              </a:extLst>
            </p:cNvPr>
            <p:cNvCxnSpPr>
              <a:cxnSpLocks/>
              <a:stCxn id="110" idx="2"/>
              <a:endCxn id="109" idx="0"/>
            </p:cNvCxnSpPr>
            <p:nvPr/>
          </p:nvCxnSpPr>
          <p:spPr>
            <a:xfrm flipH="1">
              <a:off x="6219570" y="5673323"/>
              <a:ext cx="19837" cy="40853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005F2568-2F7D-469A-BCE5-21B3A3848D65}"/>
                </a:ext>
              </a:extLst>
            </p:cNvPr>
            <p:cNvCxnSpPr>
              <a:cxnSpLocks/>
              <a:stCxn id="119" idx="3"/>
              <a:endCxn id="127" idx="1"/>
            </p:cNvCxnSpPr>
            <p:nvPr/>
          </p:nvCxnSpPr>
          <p:spPr>
            <a:xfrm>
              <a:off x="4902857" y="5175905"/>
              <a:ext cx="1042564" cy="32637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2C08E06C-3958-421A-8E4E-23F786529052}"/>
                </a:ext>
              </a:extLst>
            </p:cNvPr>
            <p:cNvSpPr/>
            <p:nvPr/>
          </p:nvSpPr>
          <p:spPr>
            <a:xfrm>
              <a:off x="5293828" y="4977546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</a:t>
              </a:r>
              <a:endParaRPr lang="en-US" dirty="0">
                <a:solidFill>
                  <a:schemeClr val="dk1"/>
                </a:solidFill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5A58D1B1-536E-446F-8265-CCAE07868EFD}"/>
                </a:ext>
              </a:extLst>
            </p:cNvPr>
            <p:cNvSpPr/>
            <p:nvPr/>
          </p:nvSpPr>
          <p:spPr>
            <a:xfrm>
              <a:off x="6242641" y="4952971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dk1"/>
                  </a:solidFill>
                </a:rPr>
                <a:t>)</a:t>
              </a: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124061A2-3786-41F5-9A54-19A82FD72F6A}"/>
                </a:ext>
              </a:extLst>
            </p:cNvPr>
            <p:cNvSpPr/>
            <p:nvPr/>
          </p:nvSpPr>
          <p:spPr>
            <a:xfrm>
              <a:off x="6262149" y="5713129"/>
              <a:ext cx="378545" cy="345165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id</a:t>
              </a:r>
              <a:endParaRPr lang="en-US" b="1" dirty="0">
                <a:solidFill>
                  <a:schemeClr val="dk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172FD436-3843-4160-AED7-713E056CD594}"/>
                </a:ext>
              </a:extLst>
            </p:cNvPr>
            <p:cNvSpPr txBox="1"/>
            <p:nvPr/>
          </p:nvSpPr>
          <p:spPr>
            <a:xfrm>
              <a:off x="4480723" y="3462786"/>
              <a:ext cx="2126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G Parser Automaton</a:t>
              </a:r>
            </a:p>
          </p:txBody>
        </p:sp>
        <p:cxnSp>
          <p:nvCxnSpPr>
            <p:cNvPr id="165" name="Straight Arrow Connector 164">
              <a:extLst>
                <a:ext uri="{FF2B5EF4-FFF2-40B4-BE49-F238E27FC236}">
                  <a16:creationId xmlns:a16="http://schemas.microsoft.com/office/drawing/2014/main" id="{FEF74405-0AEA-409A-9C8A-5CC12F6899FB}"/>
                </a:ext>
              </a:extLst>
            </p:cNvPr>
            <p:cNvCxnSpPr>
              <a:cxnSpLocks/>
            </p:cNvCxnSpPr>
            <p:nvPr/>
          </p:nvCxnSpPr>
          <p:spPr>
            <a:xfrm>
              <a:off x="4443730" y="3852829"/>
              <a:ext cx="128270" cy="17203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6" name="Rectangle 165">
            <a:extLst>
              <a:ext uri="{FF2B5EF4-FFF2-40B4-BE49-F238E27FC236}">
                <a16:creationId xmlns:a16="http://schemas.microsoft.com/office/drawing/2014/main" id="{C6ED85FC-9CC0-421D-A2DF-1629E2CF7708}"/>
              </a:ext>
            </a:extLst>
          </p:cNvPr>
          <p:cNvSpPr/>
          <p:nvPr/>
        </p:nvSpPr>
        <p:spPr>
          <a:xfrm>
            <a:off x="174943" y="4652160"/>
            <a:ext cx="558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 </a:t>
            </a:r>
            <a:r>
              <a:rPr lang="en-US" i="1" dirty="0" err="1"/>
              <a:t>L</a:t>
            </a:r>
            <a:endParaRPr lang="en-US" i="1" dirty="0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6C84112E-391A-4F6C-90E7-85AC57C0D484}"/>
              </a:ext>
            </a:extLst>
          </p:cNvPr>
          <p:cNvSpPr/>
          <p:nvPr/>
        </p:nvSpPr>
        <p:spPr>
          <a:xfrm>
            <a:off x="2580259" y="3921998"/>
            <a:ext cx="1772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Red. </a:t>
            </a:r>
            <a:r>
              <a:rPr lang="en-US" sz="1400" dirty="0">
                <a:solidFill>
                  <a:srgbClr val="FF0000"/>
                </a:solidFill>
              </a:rPr>
              <a:t>❸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i="1" dirty="0">
                <a:solidFill>
                  <a:srgbClr val="FF0000"/>
                </a:solidFill>
              </a:rPr>
              <a:t>L</a:t>
            </a:r>
            <a:r>
              <a:rPr lang="en-US" dirty="0">
                <a:solidFill>
                  <a:srgbClr val="FF0000"/>
                </a:solidFill>
              </a:rPr>
              <a:t> ::= </a:t>
            </a:r>
            <a:r>
              <a:rPr lang="en-US" i="1" dirty="0">
                <a:solidFill>
                  <a:srgbClr val="FF0000"/>
                </a:solidFill>
              </a:rPr>
              <a:t>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id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69" name="Freeform: Shape 168">
            <a:extLst>
              <a:ext uri="{FF2B5EF4-FFF2-40B4-BE49-F238E27FC236}">
                <a16:creationId xmlns:a16="http://schemas.microsoft.com/office/drawing/2014/main" id="{D2EADFD9-EA59-428D-8322-112799D66C85}"/>
              </a:ext>
            </a:extLst>
          </p:cNvPr>
          <p:cNvSpPr/>
          <p:nvPr/>
        </p:nvSpPr>
        <p:spPr>
          <a:xfrm>
            <a:off x="2292128" y="3628203"/>
            <a:ext cx="309562" cy="1014673"/>
          </a:xfrm>
          <a:custGeom>
            <a:avLst/>
            <a:gdLst>
              <a:gd name="connsiteX0" fmla="*/ 0 w 178593"/>
              <a:gd name="connsiteY0" fmla="*/ 0 h 302419"/>
              <a:gd name="connsiteX1" fmla="*/ 178593 w 178593"/>
              <a:gd name="connsiteY1" fmla="*/ 158353 h 302419"/>
              <a:gd name="connsiteX2" fmla="*/ 0 w 178593"/>
              <a:gd name="connsiteY2" fmla="*/ 302419 h 302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593" h="302419">
                <a:moveTo>
                  <a:pt x="0" y="0"/>
                </a:moveTo>
                <a:cubicBezTo>
                  <a:pt x="89296" y="53975"/>
                  <a:pt x="178593" y="107950"/>
                  <a:pt x="178593" y="158353"/>
                </a:cubicBezTo>
                <a:cubicBezTo>
                  <a:pt x="178593" y="208756"/>
                  <a:pt x="89296" y="255587"/>
                  <a:pt x="0" y="30241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3" name="Rectangle: Rounded Corners 172">
            <a:extLst>
              <a:ext uri="{FF2B5EF4-FFF2-40B4-BE49-F238E27FC236}">
                <a16:creationId xmlns:a16="http://schemas.microsoft.com/office/drawing/2014/main" id="{EF794F40-0C70-4983-8F32-9CE1ED28F61E}"/>
              </a:ext>
            </a:extLst>
          </p:cNvPr>
          <p:cNvSpPr/>
          <p:nvPr/>
        </p:nvSpPr>
        <p:spPr>
          <a:xfrm>
            <a:off x="141005" y="4630893"/>
            <a:ext cx="706117" cy="4229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64C3916C-5158-42D8-A0E0-89C97219E666}"/>
              </a:ext>
            </a:extLst>
          </p:cNvPr>
          <p:cNvSpPr/>
          <p:nvPr/>
        </p:nvSpPr>
        <p:spPr>
          <a:xfrm>
            <a:off x="1508158" y="4652160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C9C4075D-5564-4EDB-B60A-904761722AC6}"/>
              </a:ext>
            </a:extLst>
          </p:cNvPr>
          <p:cNvGrpSpPr/>
          <p:nvPr/>
        </p:nvGrpSpPr>
        <p:grpSpPr>
          <a:xfrm>
            <a:off x="7892939" y="3615621"/>
            <a:ext cx="245191" cy="652403"/>
            <a:chOff x="7537530" y="4261876"/>
            <a:chExt cx="245191" cy="652403"/>
          </a:xfrm>
        </p:grpSpPr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9969C6E5-6462-45C1-9BA9-37A14E9C9EDA}"/>
                </a:ext>
              </a:extLst>
            </p:cNvPr>
            <p:cNvSpPr/>
            <p:nvPr/>
          </p:nvSpPr>
          <p:spPr>
            <a:xfrm>
              <a:off x="7537530" y="4261876"/>
              <a:ext cx="245191" cy="381000"/>
            </a:xfrm>
            <a:prstGeom prst="rect">
              <a:avLst/>
            </a:prstGeom>
            <a:noFill/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i="1" dirty="0">
                  <a:solidFill>
                    <a:srgbClr val="FF0000"/>
                  </a:solidFill>
                </a:rPr>
                <a:t>L</a:t>
              </a:r>
            </a:p>
          </p:txBody>
        </p:sp>
        <p:cxnSp>
          <p:nvCxnSpPr>
            <p:cNvPr id="186" name="Straight Arrow Connector 185">
              <a:extLst>
                <a:ext uri="{FF2B5EF4-FFF2-40B4-BE49-F238E27FC236}">
                  <a16:creationId xmlns:a16="http://schemas.microsoft.com/office/drawing/2014/main" id="{53BA2A71-EEF1-4C0E-9470-32EE716FF80A}"/>
                </a:ext>
              </a:extLst>
            </p:cNvPr>
            <p:cNvCxnSpPr>
              <a:cxnSpLocks/>
              <a:stCxn id="185" idx="2"/>
            </p:cNvCxnSpPr>
            <p:nvPr/>
          </p:nvCxnSpPr>
          <p:spPr>
            <a:xfrm>
              <a:off x="7660126" y="4642876"/>
              <a:ext cx="5836" cy="27140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87" name="Rectangle: Rounded Corners 186">
            <a:extLst>
              <a:ext uri="{FF2B5EF4-FFF2-40B4-BE49-F238E27FC236}">
                <a16:creationId xmlns:a16="http://schemas.microsoft.com/office/drawing/2014/main" id="{F5763976-9035-4133-A750-2761FCC180E0}"/>
              </a:ext>
            </a:extLst>
          </p:cNvPr>
          <p:cNvSpPr/>
          <p:nvPr/>
        </p:nvSpPr>
        <p:spPr>
          <a:xfrm>
            <a:off x="133915" y="3283719"/>
            <a:ext cx="706117" cy="369333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ounded Rectangle 9">
            <a:extLst>
              <a:ext uri="{FF2B5EF4-FFF2-40B4-BE49-F238E27FC236}">
                <a16:creationId xmlns:a16="http://schemas.microsoft.com/office/drawing/2014/main" id="{5392AA0C-1AA0-476D-8BE7-8849B8DE5A42}"/>
              </a:ext>
            </a:extLst>
          </p:cNvPr>
          <p:cNvSpPr/>
          <p:nvPr/>
        </p:nvSpPr>
        <p:spPr>
          <a:xfrm>
            <a:off x="5765636" y="6081858"/>
            <a:ext cx="793568" cy="3675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dirty="0"/>
              <a:t>R </a:t>
            </a:r>
            <a:r>
              <a:rPr lang="en-US" sz="1400" dirty="0"/>
              <a:t>❹</a:t>
            </a:r>
            <a:endParaRPr lang="en-US" sz="1400" i="1" dirty="0"/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995CFEAB-9936-450B-B1A1-719EC865901C}"/>
              </a:ext>
            </a:extLst>
          </p:cNvPr>
          <p:cNvSpPr/>
          <p:nvPr/>
        </p:nvSpPr>
        <p:spPr>
          <a:xfrm>
            <a:off x="5700601" y="6081858"/>
            <a:ext cx="293987" cy="3451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Garamond" panose="02020404030301010803" pitchFamily="18" charset="0"/>
                <a:cs typeface="Courier New" panose="02070309020205020404" pitchFamily="49" charset="0"/>
              </a:rPr>
              <a:t>I</a:t>
            </a:r>
            <a:r>
              <a:rPr lang="en-US" baseline="-25000" dirty="0"/>
              <a:t>6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A87CF07D-BAC6-4163-8912-DAC6C92078A9}"/>
              </a:ext>
            </a:extLst>
          </p:cNvPr>
          <p:cNvSpPr txBox="1"/>
          <p:nvPr/>
        </p:nvSpPr>
        <p:spPr>
          <a:xfrm>
            <a:off x="4423573" y="3462786"/>
            <a:ext cx="2126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G Parser Automaton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24B6DEB-346B-467B-9F70-5C7166CAF8CA}"/>
              </a:ext>
            </a:extLst>
          </p:cNvPr>
          <p:cNvGrpSpPr/>
          <p:nvPr/>
        </p:nvGrpSpPr>
        <p:grpSpPr>
          <a:xfrm>
            <a:off x="4386580" y="3852829"/>
            <a:ext cx="2196964" cy="2229029"/>
            <a:chOff x="4386580" y="3852829"/>
            <a:chExt cx="2196964" cy="2229029"/>
          </a:xfrm>
        </p:grpSpPr>
        <p:sp>
          <p:nvSpPr>
            <p:cNvPr id="191" name="Rounded Rectangle 9">
              <a:extLst>
                <a:ext uri="{FF2B5EF4-FFF2-40B4-BE49-F238E27FC236}">
                  <a16:creationId xmlns:a16="http://schemas.microsoft.com/office/drawing/2014/main" id="{A98571D1-C69D-4B84-9733-C5B40CE2B8B0}"/>
                </a:ext>
              </a:extLst>
            </p:cNvPr>
            <p:cNvSpPr/>
            <p:nvPr/>
          </p:nvSpPr>
          <p:spPr>
            <a:xfrm>
              <a:off x="5888271" y="5318257"/>
              <a:ext cx="559981" cy="355066"/>
            </a:xfrm>
            <a:prstGeom prst="round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400" i="1" dirty="0"/>
                <a:t>-</a:t>
              </a:r>
            </a:p>
          </p:txBody>
        </p:sp>
        <p:sp>
          <p:nvSpPr>
            <p:cNvPr id="193" name="Rounded Rectangle 9">
              <a:extLst>
                <a:ext uri="{FF2B5EF4-FFF2-40B4-BE49-F238E27FC236}">
                  <a16:creationId xmlns:a16="http://schemas.microsoft.com/office/drawing/2014/main" id="{56C8F870-E1D5-4524-8870-E5855C2D78AE}"/>
                </a:ext>
              </a:extLst>
            </p:cNvPr>
            <p:cNvSpPr/>
            <p:nvPr/>
          </p:nvSpPr>
          <p:spPr>
            <a:xfrm>
              <a:off x="4537284" y="3988333"/>
              <a:ext cx="571660" cy="355066"/>
            </a:xfrm>
            <a:prstGeom prst="round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endParaRPr lang="en-US" sz="1400" i="1" dirty="0"/>
            </a:p>
          </p:txBody>
        </p:sp>
        <p:cxnSp>
          <p:nvCxnSpPr>
            <p:cNvPr id="198" name="Straight Arrow Connector 197">
              <a:extLst>
                <a:ext uri="{FF2B5EF4-FFF2-40B4-BE49-F238E27FC236}">
                  <a16:creationId xmlns:a16="http://schemas.microsoft.com/office/drawing/2014/main" id="{E464D94A-96F1-498A-B95F-736036E6A66A}"/>
                </a:ext>
              </a:extLst>
            </p:cNvPr>
            <p:cNvCxnSpPr>
              <a:cxnSpLocks/>
              <a:endCxn id="200" idx="0"/>
            </p:cNvCxnSpPr>
            <p:nvPr/>
          </p:nvCxnSpPr>
          <p:spPr>
            <a:xfrm>
              <a:off x="4693068" y="4343918"/>
              <a:ext cx="5646" cy="659404"/>
            </a:xfrm>
            <a:prstGeom prst="straightConnector1">
              <a:avLst/>
            </a:prstGeom>
            <a:ln w="28575">
              <a:solidFill>
                <a:schemeClr val="accent2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4DEF6B89-FB19-40AD-9134-D4E2AF0DFD28}"/>
                </a:ext>
              </a:extLst>
            </p:cNvPr>
            <p:cNvSpPr/>
            <p:nvPr/>
          </p:nvSpPr>
          <p:spPr>
            <a:xfrm>
              <a:off x="4551720" y="5003322"/>
              <a:ext cx="293987" cy="345165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baseline="-25000" dirty="0"/>
            </a:p>
          </p:txBody>
        </p:sp>
        <p:cxnSp>
          <p:nvCxnSpPr>
            <p:cNvPr id="211" name="Straight Arrow Connector 210">
              <a:extLst>
                <a:ext uri="{FF2B5EF4-FFF2-40B4-BE49-F238E27FC236}">
                  <a16:creationId xmlns:a16="http://schemas.microsoft.com/office/drawing/2014/main" id="{0B2A8528-DC09-4C8F-ACA9-2AE30FD87769}"/>
                </a:ext>
              </a:extLst>
            </p:cNvPr>
            <p:cNvCxnSpPr>
              <a:cxnSpLocks/>
              <a:stCxn id="191" idx="2"/>
              <a:endCxn id="190" idx="0"/>
            </p:cNvCxnSpPr>
            <p:nvPr/>
          </p:nvCxnSpPr>
          <p:spPr>
            <a:xfrm flipH="1">
              <a:off x="6162420" y="5673323"/>
              <a:ext cx="5842" cy="408535"/>
            </a:xfrm>
            <a:prstGeom prst="straightConnector1">
              <a:avLst/>
            </a:prstGeom>
            <a:ln w="28575">
              <a:solidFill>
                <a:schemeClr val="accent2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2" name="Straight Arrow Connector 211">
              <a:extLst>
                <a:ext uri="{FF2B5EF4-FFF2-40B4-BE49-F238E27FC236}">
                  <a16:creationId xmlns:a16="http://schemas.microsoft.com/office/drawing/2014/main" id="{8016940B-988D-4667-9A5E-3A7BB61DB469}"/>
                </a:ext>
              </a:extLst>
            </p:cNvPr>
            <p:cNvCxnSpPr>
              <a:cxnSpLocks/>
              <a:stCxn id="200" idx="3"/>
            </p:cNvCxnSpPr>
            <p:nvPr/>
          </p:nvCxnSpPr>
          <p:spPr>
            <a:xfrm>
              <a:off x="4845707" y="5175905"/>
              <a:ext cx="1042564" cy="326378"/>
            </a:xfrm>
            <a:prstGeom prst="straightConnector1">
              <a:avLst/>
            </a:prstGeom>
            <a:ln w="28575">
              <a:solidFill>
                <a:schemeClr val="accent2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2B4EDF25-3CA5-496D-8D5F-CD9F79EEEC1C}"/>
                </a:ext>
              </a:extLst>
            </p:cNvPr>
            <p:cNvSpPr/>
            <p:nvPr/>
          </p:nvSpPr>
          <p:spPr>
            <a:xfrm>
              <a:off x="5236678" y="4977546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2"/>
                  </a:solidFill>
                </a:rPr>
                <a:t>L</a:t>
              </a: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D3521B70-C6BB-465E-85C9-E0EF279F5FEE}"/>
                </a:ext>
              </a:extLst>
            </p:cNvPr>
            <p:cNvSpPr/>
            <p:nvPr/>
          </p:nvSpPr>
          <p:spPr>
            <a:xfrm>
              <a:off x="6204999" y="5713129"/>
              <a:ext cx="378545" cy="345165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</a:rPr>
                <a:t>id</a:t>
              </a:r>
            </a:p>
          </p:txBody>
        </p:sp>
        <p:cxnSp>
          <p:nvCxnSpPr>
            <p:cNvPr id="217" name="Straight Arrow Connector 216">
              <a:extLst>
                <a:ext uri="{FF2B5EF4-FFF2-40B4-BE49-F238E27FC236}">
                  <a16:creationId xmlns:a16="http://schemas.microsoft.com/office/drawing/2014/main" id="{0ED5F4C3-FB4F-4CFE-B820-3D98C7FA5AA4}"/>
                </a:ext>
              </a:extLst>
            </p:cNvPr>
            <p:cNvCxnSpPr>
              <a:cxnSpLocks/>
            </p:cNvCxnSpPr>
            <p:nvPr/>
          </p:nvCxnSpPr>
          <p:spPr>
            <a:xfrm>
              <a:off x="4386580" y="3852829"/>
              <a:ext cx="128270" cy="172039"/>
            </a:xfrm>
            <a:prstGeom prst="straightConnector1">
              <a:avLst/>
            </a:prstGeom>
            <a:ln w="28575">
              <a:solidFill>
                <a:schemeClr val="accent2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8194" name="Picture 2" descr="stop — Wiktionnaire">
            <a:extLst>
              <a:ext uri="{FF2B5EF4-FFF2-40B4-BE49-F238E27FC236}">
                <a16:creationId xmlns:a16="http://schemas.microsoft.com/office/drawing/2014/main" id="{BFA739DA-7815-45F5-BAF3-2B5878D8D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30" y="3813791"/>
            <a:ext cx="422154" cy="42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79D1F2C-9685-4A83-844B-8606F5A47461}"/>
                  </a:ext>
                </a:extLst>
              </p14:cNvPr>
              <p14:cNvContentPartPr/>
              <p14:nvPr/>
            </p14:nvContentPartPr>
            <p14:xfrm>
              <a:off x="4879800" y="4363200"/>
              <a:ext cx="1097280" cy="1823760"/>
            </p14:xfrm>
          </p:contentPart>
        </mc:Choice>
        <mc:Fallback xmlns:p159="http://schemas.microsoft.com/office/powerpoint/2015/09/main" xmlns:a14="http://schemas.microsoft.com/office/drawing/2010/main" xmlns:a16="http://schemas.microsoft.com/office/drawing/2014/main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79D1F2C-9685-4A83-844B-8606F5A4746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70440" y="4353840"/>
                <a:ext cx="1116000" cy="184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52477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0" animBg="1"/>
    </p:bldLst>
  </p:timing>
</p:sld>
</file>

<file path=ppt/slides/slide24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>
            <a:extLst>
              <a:ext uri="{FF2B5EF4-FFF2-40B4-BE49-F238E27FC236}">
                <a16:creationId xmlns:a16="http://schemas.microsoft.com/office/drawing/2014/main" id="{560C181A-F0A4-4377-B88A-277801A6C4D6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LR Parser – Towards Implementation</a:t>
            </a:r>
            <a:br>
              <a:rPr kumimoji="0" lang="en-US" sz="2000" b="0" i="1" u="none" strike="noStrike" kern="120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kumimoji="0" lang="en-US" sz="5000" b="0" u="none" strike="noStrike" kern="1200" cap="none" spc="0" normalizeH="0" baseline="0" noProof="0" dirty="0">
              <a:ln w="12700">
                <a:noFill/>
              </a:ln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24</a:t>
            </a:fld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E3CAEBD-8C2B-4A76-BA5F-CDAA07E15F7C}"/>
              </a:ext>
            </a:extLst>
          </p:cNvPr>
          <p:cNvSpPr txBox="1"/>
          <p:nvPr/>
        </p:nvSpPr>
        <p:spPr>
          <a:xfrm>
            <a:off x="7125561" y="1180052"/>
            <a:ext cx="1918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Correct Parse Tree</a:t>
            </a:r>
            <a:endParaRPr lang="en-US" dirty="0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3DE74178-D152-407F-B959-1B420F01F501}"/>
              </a:ext>
            </a:extLst>
          </p:cNvPr>
          <p:cNvSpPr txBox="1"/>
          <p:nvPr/>
        </p:nvSpPr>
        <p:spPr>
          <a:xfrm>
            <a:off x="1152125" y="1219200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Suffix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70CA9F3D-310F-4204-A916-37B87B3F3066}"/>
              </a:ext>
            </a:extLst>
          </p:cNvPr>
          <p:cNvSpPr/>
          <p:nvPr/>
        </p:nvSpPr>
        <p:spPr>
          <a:xfrm>
            <a:off x="903859" y="1600200"/>
            <a:ext cx="1444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( 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7DBA9329-0AF6-4866-BD6F-B4CB2FCFCA4B}"/>
              </a:ext>
            </a:extLst>
          </p:cNvPr>
          <p:cNvSpPr txBox="1"/>
          <p:nvPr/>
        </p:nvSpPr>
        <p:spPr>
          <a:xfrm>
            <a:off x="2425403" y="1230868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Action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85EECC4A-1AF4-42DA-9130-315988119F5A}"/>
              </a:ext>
            </a:extLst>
          </p:cNvPr>
          <p:cNvSpPr txBox="1"/>
          <p:nvPr/>
        </p:nvSpPr>
        <p:spPr>
          <a:xfrm>
            <a:off x="78546" y="1219200"/>
            <a:ext cx="736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Prefix</a:t>
            </a: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82830663-F841-4AB8-A14B-584BF1F324F2}"/>
              </a:ext>
            </a:extLst>
          </p:cNvPr>
          <p:cNvSpPr/>
          <p:nvPr/>
        </p:nvSpPr>
        <p:spPr>
          <a:xfrm>
            <a:off x="1132459" y="2875878"/>
            <a:ext cx="1245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   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F8FF2BF0-E88A-467C-9E30-CD116044493B}"/>
              </a:ext>
            </a:extLst>
          </p:cNvPr>
          <p:cNvSpPr/>
          <p:nvPr/>
        </p:nvSpPr>
        <p:spPr>
          <a:xfrm>
            <a:off x="235743" y="2875878"/>
            <a:ext cx="513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 </a:t>
            </a:r>
            <a:r>
              <a:rPr lang="en-US" i="1" dirty="0"/>
              <a:t>L</a:t>
            </a: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2DEC6B7B-101A-4539-841B-5D400E15F715}"/>
              </a:ext>
            </a:extLst>
          </p:cNvPr>
          <p:cNvSpPr/>
          <p:nvPr/>
        </p:nvSpPr>
        <p:spPr>
          <a:xfrm>
            <a:off x="1280532" y="2450652"/>
            <a:ext cx="1087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6A73D821-2FE6-4A2A-9F1E-DB2647975EFA}"/>
              </a:ext>
            </a:extLst>
          </p:cNvPr>
          <p:cNvSpPr/>
          <p:nvPr/>
        </p:nvSpPr>
        <p:spPr>
          <a:xfrm>
            <a:off x="206889" y="2450652"/>
            <a:ext cx="542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</a:t>
            </a:r>
            <a:r>
              <a:rPr lang="en-US" b="1" dirty="0"/>
              <a:t>id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C86E239F-0DE4-41EE-8780-ABB5A6C0DDAF}"/>
              </a:ext>
            </a:extLst>
          </p:cNvPr>
          <p:cNvSpPr/>
          <p:nvPr/>
        </p:nvSpPr>
        <p:spPr>
          <a:xfrm>
            <a:off x="1048097" y="2025426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F990A877-71BA-487D-AA98-A649EB1171EC}"/>
              </a:ext>
            </a:extLst>
          </p:cNvPr>
          <p:cNvSpPr/>
          <p:nvPr/>
        </p:nvSpPr>
        <p:spPr>
          <a:xfrm>
            <a:off x="484575" y="2025426"/>
            <a:ext cx="255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2D8264C-B1A3-4147-9941-7D95C12C8036}"/>
              </a:ext>
            </a:extLst>
          </p:cNvPr>
          <p:cNvSpPr/>
          <p:nvPr/>
        </p:nvSpPr>
        <p:spPr>
          <a:xfrm>
            <a:off x="1508158" y="3301104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6577359F-2379-4D58-BDEC-40273AE842B2}"/>
              </a:ext>
            </a:extLst>
          </p:cNvPr>
          <p:cNvSpPr/>
          <p:nvPr/>
        </p:nvSpPr>
        <p:spPr>
          <a:xfrm>
            <a:off x="109106" y="3301104"/>
            <a:ext cx="6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D7F772E-75BB-44FE-B340-4BE564B9B742}"/>
              </a:ext>
            </a:extLst>
          </p:cNvPr>
          <p:cNvGrpSpPr/>
          <p:nvPr/>
        </p:nvGrpSpPr>
        <p:grpSpPr>
          <a:xfrm>
            <a:off x="2270697" y="1828800"/>
            <a:ext cx="1029631" cy="369332"/>
            <a:chOff x="2373933" y="1828800"/>
            <a:chExt cx="1029631" cy="369332"/>
          </a:xfrm>
        </p:grpSpPr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72D587AB-DDD5-4BE2-8BE7-B7018AC6FBEA}"/>
                </a:ext>
              </a:extLst>
            </p:cNvPr>
            <p:cNvSpPr/>
            <p:nvPr/>
          </p:nvSpPr>
          <p:spPr>
            <a:xfrm>
              <a:off x="2683495" y="1828800"/>
              <a:ext cx="7200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(</a:t>
              </a:r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E16AAFB6-513E-4DFA-AE76-F1D426CB5B0C}"/>
                </a:ext>
              </a:extLst>
            </p:cNvPr>
            <p:cNvSpPr/>
            <p:nvPr/>
          </p:nvSpPr>
          <p:spPr>
            <a:xfrm>
              <a:off x="2373933" y="1835944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F336C11-62F9-4F84-BE23-FD438088ECD0}"/>
              </a:ext>
            </a:extLst>
          </p:cNvPr>
          <p:cNvGrpSpPr/>
          <p:nvPr/>
        </p:nvGrpSpPr>
        <p:grpSpPr>
          <a:xfrm>
            <a:off x="2274481" y="2272268"/>
            <a:ext cx="1134851" cy="369332"/>
            <a:chOff x="2377717" y="2272268"/>
            <a:chExt cx="1134851" cy="369332"/>
          </a:xfrm>
        </p:grpSpPr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FBD39651-CEDB-4B94-B8EF-847002E744A9}"/>
                </a:ext>
              </a:extLst>
            </p:cNvPr>
            <p:cNvSpPr/>
            <p:nvPr/>
          </p:nvSpPr>
          <p:spPr>
            <a:xfrm>
              <a:off x="2683495" y="2272268"/>
              <a:ext cx="8290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9A902239-44F3-4834-86C2-BF8380737AB1}"/>
                </a:ext>
              </a:extLst>
            </p:cNvPr>
            <p:cNvSpPr/>
            <p:nvPr/>
          </p:nvSpPr>
          <p:spPr>
            <a:xfrm>
              <a:off x="2377717" y="2309886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9AC3728-DF87-4140-8BC2-01960A75E294}"/>
              </a:ext>
            </a:extLst>
          </p:cNvPr>
          <p:cNvGrpSpPr/>
          <p:nvPr/>
        </p:nvGrpSpPr>
        <p:grpSpPr>
          <a:xfrm>
            <a:off x="2278265" y="2704068"/>
            <a:ext cx="1870821" cy="369332"/>
            <a:chOff x="2381501" y="2704068"/>
            <a:chExt cx="1870821" cy="369332"/>
          </a:xfrm>
        </p:grpSpPr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5A370461-3459-48CB-8DEB-19457731CE4A}"/>
                </a:ext>
              </a:extLst>
            </p:cNvPr>
            <p:cNvSpPr/>
            <p:nvPr/>
          </p:nvSpPr>
          <p:spPr>
            <a:xfrm>
              <a:off x="2683495" y="2704068"/>
              <a:ext cx="15688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❸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::=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4AB5236E-825E-472E-997D-D6653AB32645}"/>
                </a:ext>
              </a:extLst>
            </p:cNvPr>
            <p:cNvSpPr/>
            <p:nvPr/>
          </p:nvSpPr>
          <p:spPr>
            <a:xfrm>
              <a:off x="2381501" y="27432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6F0A4D-C8A4-4EB7-86C7-6B6E1F849E38}"/>
              </a:ext>
            </a:extLst>
          </p:cNvPr>
          <p:cNvGrpSpPr/>
          <p:nvPr/>
        </p:nvGrpSpPr>
        <p:grpSpPr>
          <a:xfrm>
            <a:off x="2282049" y="3135868"/>
            <a:ext cx="1122475" cy="369332"/>
            <a:chOff x="2385285" y="3135868"/>
            <a:chExt cx="1122475" cy="369332"/>
          </a:xfrm>
        </p:grpSpPr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FB5D6CEB-BD6F-45A9-BE00-75498A62F291}"/>
                </a:ext>
              </a:extLst>
            </p:cNvPr>
            <p:cNvSpPr/>
            <p:nvPr/>
          </p:nvSpPr>
          <p:spPr>
            <a:xfrm>
              <a:off x="2683495" y="3135868"/>
              <a:ext cx="8242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3E55DF35-C3A2-4F23-A9B4-D1BBB0F0487A}"/>
                </a:ext>
              </a:extLst>
            </p:cNvPr>
            <p:cNvSpPr/>
            <p:nvPr/>
          </p:nvSpPr>
          <p:spPr>
            <a:xfrm>
              <a:off x="2385285" y="32004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C7315CE-0AC7-4F88-8BC5-4FBA567F41C7}"/>
              </a:ext>
            </a:extLst>
          </p:cNvPr>
          <p:cNvGrpSpPr/>
          <p:nvPr/>
        </p:nvGrpSpPr>
        <p:grpSpPr>
          <a:xfrm>
            <a:off x="7209994" y="1656123"/>
            <a:ext cx="1794394" cy="3639156"/>
            <a:chOff x="6419605" y="3495973"/>
            <a:chExt cx="1794394" cy="3639156"/>
          </a:xfrm>
        </p:grpSpPr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02929423-B385-4A51-AD1C-FC8D538DAF1D}"/>
                </a:ext>
              </a:extLst>
            </p:cNvPr>
            <p:cNvSpPr/>
            <p:nvPr/>
          </p:nvSpPr>
          <p:spPr>
            <a:xfrm>
              <a:off x="6948707" y="4176855"/>
              <a:ext cx="738554" cy="41891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P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D78530E-BD8D-4EFE-8F7A-581835DC2409}"/>
                </a:ext>
              </a:extLst>
            </p:cNvPr>
            <p:cNvSpPr/>
            <p:nvPr/>
          </p:nvSpPr>
          <p:spPr>
            <a:xfrm>
              <a:off x="6419605" y="4904440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(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9EB00F9-9EB0-4BC3-8C4D-8945F6D45038}"/>
                </a:ext>
              </a:extLst>
            </p:cNvPr>
            <p:cNvSpPr/>
            <p:nvPr/>
          </p:nvSpPr>
          <p:spPr>
            <a:xfrm>
              <a:off x="7204014" y="4948686"/>
              <a:ext cx="270101" cy="3365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5FC5626E-86D4-450F-AE6D-7F22984F66ED}"/>
                </a:ext>
              </a:extLst>
            </p:cNvPr>
            <p:cNvSpPr/>
            <p:nvPr/>
          </p:nvSpPr>
          <p:spPr>
            <a:xfrm>
              <a:off x="7832999" y="4963434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)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7E183D43-9708-4992-B948-D1BC58213073}"/>
                </a:ext>
              </a:extLst>
            </p:cNvPr>
            <p:cNvCxnSpPr>
              <a:cxnSpLocks/>
              <a:stCxn id="130" idx="2"/>
              <a:endCxn id="131" idx="0"/>
            </p:cNvCxnSpPr>
            <p:nvPr/>
          </p:nvCxnSpPr>
          <p:spPr>
            <a:xfrm flipH="1">
              <a:off x="6610105" y="4595771"/>
              <a:ext cx="707879" cy="308669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5F2D68C6-B71B-4AA0-AE63-D5FC089C4FFD}"/>
                </a:ext>
              </a:extLst>
            </p:cNvPr>
            <p:cNvCxnSpPr>
              <a:cxnSpLocks/>
              <a:stCxn id="130" idx="2"/>
              <a:endCxn id="132" idx="0"/>
            </p:cNvCxnSpPr>
            <p:nvPr/>
          </p:nvCxnSpPr>
          <p:spPr>
            <a:xfrm>
              <a:off x="7317984" y="4595771"/>
              <a:ext cx="21081" cy="352915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BD4BDD22-3E4B-4050-B1E7-B576839A4530}"/>
                </a:ext>
              </a:extLst>
            </p:cNvPr>
            <p:cNvCxnSpPr>
              <a:cxnSpLocks/>
              <a:stCxn id="130" idx="2"/>
              <a:endCxn id="133" idx="0"/>
            </p:cNvCxnSpPr>
            <p:nvPr/>
          </p:nvCxnSpPr>
          <p:spPr>
            <a:xfrm>
              <a:off x="7317984" y="4595771"/>
              <a:ext cx="705515" cy="36766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685265B1-7B78-4555-B566-9C33C9060648}"/>
                </a:ext>
              </a:extLst>
            </p:cNvPr>
            <p:cNvSpPr/>
            <p:nvPr/>
          </p:nvSpPr>
          <p:spPr>
            <a:xfrm>
              <a:off x="7127484" y="3495973"/>
              <a:ext cx="381000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S’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ED5BA4DA-BB24-4C7F-A0AC-43F8A1C82EBA}"/>
                </a:ext>
              </a:extLst>
            </p:cNvPr>
            <p:cNvSpPr/>
            <p:nvPr/>
          </p:nvSpPr>
          <p:spPr>
            <a:xfrm>
              <a:off x="6963454" y="5521624"/>
              <a:ext cx="245191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84BDCA15-1BBA-42AE-861A-7868FDF7EAF6}"/>
                </a:ext>
              </a:extLst>
            </p:cNvPr>
            <p:cNvSpPr/>
            <p:nvPr/>
          </p:nvSpPr>
          <p:spPr>
            <a:xfrm>
              <a:off x="7362470" y="5526330"/>
              <a:ext cx="409233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633852CA-D9E7-4F74-9919-BA908251CF88}"/>
                </a:ext>
              </a:extLst>
            </p:cNvPr>
            <p:cNvCxnSpPr>
              <a:cxnSpLocks/>
              <a:stCxn id="132" idx="2"/>
              <a:endCxn id="138" idx="0"/>
            </p:cNvCxnSpPr>
            <p:nvPr/>
          </p:nvCxnSpPr>
          <p:spPr>
            <a:xfrm flipH="1">
              <a:off x="7086050" y="5285236"/>
              <a:ext cx="253015" cy="236388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20F2DAB3-6183-48CF-B528-5BDE16525495}"/>
                </a:ext>
              </a:extLst>
            </p:cNvPr>
            <p:cNvCxnSpPr>
              <a:cxnSpLocks/>
              <a:stCxn id="132" idx="2"/>
              <a:endCxn id="139" idx="0"/>
            </p:cNvCxnSpPr>
            <p:nvPr/>
          </p:nvCxnSpPr>
          <p:spPr>
            <a:xfrm>
              <a:off x="7339065" y="5285236"/>
              <a:ext cx="228022" cy="241094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87D36A8D-4948-4BAF-9579-C166D589063F}"/>
                </a:ext>
              </a:extLst>
            </p:cNvPr>
            <p:cNvSpPr/>
            <p:nvPr/>
          </p:nvSpPr>
          <p:spPr>
            <a:xfrm>
              <a:off x="7063616" y="6115037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5B2AFB15-E3E2-447E-8725-ED4BEFC793CC}"/>
                </a:ext>
              </a:extLst>
            </p:cNvPr>
            <p:cNvCxnSpPr>
              <a:cxnSpLocks/>
              <a:stCxn id="138" idx="2"/>
              <a:endCxn id="142" idx="0"/>
            </p:cNvCxnSpPr>
            <p:nvPr/>
          </p:nvCxnSpPr>
          <p:spPr>
            <a:xfrm>
              <a:off x="7086050" y="5902624"/>
              <a:ext cx="168066" cy="21241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CB33BC9E-8EBD-4368-BA95-594088402AC3}"/>
                </a:ext>
              </a:extLst>
            </p:cNvPr>
            <p:cNvCxnSpPr>
              <a:cxnSpLocks/>
              <a:stCxn id="137" idx="2"/>
              <a:endCxn id="130" idx="0"/>
            </p:cNvCxnSpPr>
            <p:nvPr/>
          </p:nvCxnSpPr>
          <p:spPr>
            <a:xfrm>
              <a:off x="7317984" y="3876973"/>
              <a:ext cx="0" cy="299882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B37F45F-1E35-48EC-979E-897D8AF8A919}"/>
                </a:ext>
              </a:extLst>
            </p:cNvPr>
            <p:cNvSpPr/>
            <p:nvPr/>
          </p:nvSpPr>
          <p:spPr>
            <a:xfrm>
              <a:off x="6747141" y="6101726"/>
              <a:ext cx="245191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BCAB2FAC-8DD9-4607-A924-3E088F10015B}"/>
                </a:ext>
              </a:extLst>
            </p:cNvPr>
            <p:cNvCxnSpPr>
              <a:cxnSpLocks/>
              <a:stCxn id="138" idx="2"/>
              <a:endCxn id="100" idx="0"/>
            </p:cNvCxnSpPr>
            <p:nvPr/>
          </p:nvCxnSpPr>
          <p:spPr>
            <a:xfrm flipH="1">
              <a:off x="6869737" y="5902624"/>
              <a:ext cx="216313" cy="199102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0734523-66D7-4883-BF82-1DD37E155B38}"/>
                </a:ext>
              </a:extLst>
            </p:cNvPr>
            <p:cNvSpPr/>
            <p:nvPr/>
          </p:nvSpPr>
          <p:spPr>
            <a:xfrm>
              <a:off x="6685073" y="6754129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C095AF1E-2592-4BB7-9866-1DEA87B553AE}"/>
                </a:ext>
              </a:extLst>
            </p:cNvPr>
            <p:cNvCxnSpPr>
              <a:cxnSpLocks/>
              <a:stCxn id="100" idx="2"/>
              <a:endCxn id="104" idx="0"/>
            </p:cNvCxnSpPr>
            <p:nvPr/>
          </p:nvCxnSpPr>
          <p:spPr>
            <a:xfrm>
              <a:off x="6869737" y="6482726"/>
              <a:ext cx="5836" cy="27140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29B81DDA-822B-42FF-B6C1-E28797CD8478}"/>
              </a:ext>
            </a:extLst>
          </p:cNvPr>
          <p:cNvSpPr/>
          <p:nvPr/>
        </p:nvSpPr>
        <p:spPr>
          <a:xfrm>
            <a:off x="4722796" y="1214942"/>
            <a:ext cx="169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u="sng" dirty="0"/>
              <a:t>Grammar G</a:t>
            </a:r>
          </a:p>
          <a:p>
            <a:r>
              <a:rPr lang="en-US" dirty="0"/>
              <a:t>❶ S’ ::= </a:t>
            </a:r>
            <a:r>
              <a:rPr lang="en-US" i="1" dirty="0"/>
              <a:t>P</a:t>
            </a:r>
          </a:p>
          <a:p>
            <a:r>
              <a:rPr lang="en-US" dirty="0"/>
              <a:t>❷</a:t>
            </a:r>
            <a:r>
              <a:rPr lang="en-US" i="1" dirty="0"/>
              <a:t> P  </a:t>
            </a:r>
            <a:r>
              <a:rPr lang="en-US" dirty="0"/>
              <a:t>::= ( </a:t>
            </a:r>
            <a:r>
              <a:rPr lang="en-US" i="1" dirty="0"/>
              <a:t>L</a:t>
            </a:r>
            <a:r>
              <a:rPr lang="en-US" dirty="0"/>
              <a:t> ) </a:t>
            </a:r>
          </a:p>
          <a:p>
            <a:r>
              <a:rPr lang="en-US" dirty="0"/>
              <a:t>❸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b="1" dirty="0"/>
              <a:t>id</a:t>
            </a:r>
          </a:p>
          <a:p>
            <a:r>
              <a:rPr lang="en-US" dirty="0"/>
              <a:t>❹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88FCB7E-7E8C-4E0C-805B-6F4E8102D249}"/>
              </a:ext>
            </a:extLst>
          </p:cNvPr>
          <p:cNvSpPr/>
          <p:nvPr/>
        </p:nvSpPr>
        <p:spPr>
          <a:xfrm>
            <a:off x="7854005" y="4275187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6B7143B8-46D9-4058-941B-B1AECB2DEA32}"/>
              </a:ext>
            </a:extLst>
          </p:cNvPr>
          <p:cNvSpPr/>
          <p:nvPr/>
        </p:nvSpPr>
        <p:spPr>
          <a:xfrm>
            <a:off x="7475462" y="4914279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1AECAE4-82E1-4042-A818-A0248C0997A1}"/>
              </a:ext>
            </a:extLst>
          </p:cNvPr>
          <p:cNvGrpSpPr/>
          <p:nvPr/>
        </p:nvGrpSpPr>
        <p:grpSpPr>
          <a:xfrm>
            <a:off x="7537530" y="4261876"/>
            <a:ext cx="245191" cy="652403"/>
            <a:chOff x="7537530" y="4261876"/>
            <a:chExt cx="245191" cy="652403"/>
          </a:xfrm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8E9EC8CC-4FA7-465A-9A22-994BD37EF6EB}"/>
                </a:ext>
              </a:extLst>
            </p:cNvPr>
            <p:cNvSpPr/>
            <p:nvPr/>
          </p:nvSpPr>
          <p:spPr>
            <a:xfrm>
              <a:off x="7537530" y="4261876"/>
              <a:ext cx="245191" cy="38100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29B8903A-6F82-4128-913F-93B14C4B6676}"/>
                </a:ext>
              </a:extLst>
            </p:cNvPr>
            <p:cNvCxnSpPr>
              <a:cxnSpLocks/>
              <a:stCxn id="145" idx="2"/>
              <a:endCxn id="147" idx="0"/>
            </p:cNvCxnSpPr>
            <p:nvPr/>
          </p:nvCxnSpPr>
          <p:spPr>
            <a:xfrm>
              <a:off x="7660126" y="4642876"/>
              <a:ext cx="5836" cy="27140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07" name="Rectangle 106">
            <a:extLst>
              <a:ext uri="{FF2B5EF4-FFF2-40B4-BE49-F238E27FC236}">
                <a16:creationId xmlns:a16="http://schemas.microsoft.com/office/drawing/2014/main" id="{EA6DFE20-8831-4E13-8820-7A221AE10C08}"/>
              </a:ext>
            </a:extLst>
          </p:cNvPr>
          <p:cNvSpPr/>
          <p:nvPr/>
        </p:nvSpPr>
        <p:spPr>
          <a:xfrm>
            <a:off x="7213536" y="3068129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(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D75D6F83-C6DA-4C77-A5EF-FA824F4B172A}"/>
              </a:ext>
            </a:extLst>
          </p:cNvPr>
          <p:cNvGrpSpPr/>
          <p:nvPr/>
        </p:nvGrpSpPr>
        <p:grpSpPr>
          <a:xfrm>
            <a:off x="4386580" y="3462786"/>
            <a:ext cx="2196964" cy="2986584"/>
            <a:chOff x="4443730" y="3462786"/>
            <a:chExt cx="2196964" cy="2986584"/>
          </a:xfrm>
        </p:grpSpPr>
        <p:sp>
          <p:nvSpPr>
            <p:cNvPr id="109" name="Rounded Rectangle 9">
              <a:extLst>
                <a:ext uri="{FF2B5EF4-FFF2-40B4-BE49-F238E27FC236}">
                  <a16:creationId xmlns:a16="http://schemas.microsoft.com/office/drawing/2014/main" id="{3140CC14-7B41-4DA4-8B51-61FEFC515234}"/>
                </a:ext>
              </a:extLst>
            </p:cNvPr>
            <p:cNvSpPr/>
            <p:nvPr/>
          </p:nvSpPr>
          <p:spPr>
            <a:xfrm>
              <a:off x="5822786" y="6081858"/>
              <a:ext cx="793568" cy="36751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❹</a:t>
              </a:r>
              <a:endParaRPr lang="en-US" sz="1400" i="1" dirty="0"/>
            </a:p>
          </p:txBody>
        </p:sp>
        <p:sp>
          <p:nvSpPr>
            <p:cNvPr id="110" name="Rounded Rectangle 9">
              <a:extLst>
                <a:ext uri="{FF2B5EF4-FFF2-40B4-BE49-F238E27FC236}">
                  <a16:creationId xmlns:a16="http://schemas.microsoft.com/office/drawing/2014/main" id="{227B9B19-0737-4793-BD10-C4C79610397A}"/>
                </a:ext>
              </a:extLst>
            </p:cNvPr>
            <p:cNvSpPr/>
            <p:nvPr/>
          </p:nvSpPr>
          <p:spPr>
            <a:xfrm>
              <a:off x="5973412" y="5318257"/>
              <a:ext cx="531990" cy="3550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400" i="1" dirty="0"/>
                <a:t>-</a:t>
              </a:r>
            </a:p>
          </p:txBody>
        </p: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C8EDA25C-0D8B-4FD6-BC1B-F1957908D298}"/>
                </a:ext>
              </a:extLst>
            </p:cNvPr>
            <p:cNvCxnSpPr>
              <a:cxnSpLocks/>
              <a:endCxn id="116" idx="1"/>
            </p:cNvCxnSpPr>
            <p:nvPr/>
          </p:nvCxnSpPr>
          <p:spPr>
            <a:xfrm>
              <a:off x="5103691" y="4171336"/>
              <a:ext cx="652524" cy="994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2" name="Rounded Rectangle 9">
              <a:extLst>
                <a:ext uri="{FF2B5EF4-FFF2-40B4-BE49-F238E27FC236}">
                  <a16:creationId xmlns:a16="http://schemas.microsoft.com/office/drawing/2014/main" id="{0BB8907A-ADBE-4423-A99C-9D57905B4C12}"/>
                </a:ext>
              </a:extLst>
            </p:cNvPr>
            <p:cNvSpPr/>
            <p:nvPr/>
          </p:nvSpPr>
          <p:spPr>
            <a:xfrm>
              <a:off x="4634104" y="3988333"/>
              <a:ext cx="531990" cy="3550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400" i="1" dirty="0"/>
                <a:t>-</a:t>
              </a:r>
            </a:p>
          </p:txBody>
        </p:sp>
        <p:sp>
          <p:nvSpPr>
            <p:cNvPr id="113" name="Rounded Rectangle 9">
              <a:extLst>
                <a:ext uri="{FF2B5EF4-FFF2-40B4-BE49-F238E27FC236}">
                  <a16:creationId xmlns:a16="http://schemas.microsoft.com/office/drawing/2014/main" id="{6E0ADB6B-C7E1-42D8-9BD5-E85E817C1ECD}"/>
                </a:ext>
              </a:extLst>
            </p:cNvPr>
            <p:cNvSpPr/>
            <p:nvPr/>
          </p:nvSpPr>
          <p:spPr>
            <a:xfrm>
              <a:off x="5969779" y="4014539"/>
              <a:ext cx="648863" cy="33143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❶</a:t>
              </a:r>
              <a:endParaRPr lang="en-US" sz="1400" i="1" dirty="0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70CC91E4-BDDD-486E-A755-B1B2C88E60DA}"/>
                </a:ext>
              </a:extLst>
            </p:cNvPr>
            <p:cNvSpPr/>
            <p:nvPr/>
          </p:nvSpPr>
          <p:spPr>
            <a:xfrm>
              <a:off x="4603224" y="3998753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D50F2DA4-9FFD-43EE-B646-413C96CF632F}"/>
                </a:ext>
              </a:extLst>
            </p:cNvPr>
            <p:cNvSpPr/>
            <p:nvPr/>
          </p:nvSpPr>
          <p:spPr>
            <a:xfrm>
              <a:off x="5347905" y="3837009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dk1"/>
                  </a:solidFill>
                </a:rPr>
                <a:t>P</a:t>
              </a: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D181FABA-B5DE-414F-A7C5-C8A641447788}"/>
                </a:ext>
              </a:extLst>
            </p:cNvPr>
            <p:cNvSpPr/>
            <p:nvPr/>
          </p:nvSpPr>
          <p:spPr>
            <a:xfrm>
              <a:off x="5756215" y="4008697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1</a:t>
              </a:r>
            </a:p>
          </p:txBody>
        </p: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DEACE696-3DBF-44ED-8377-22007DD6F334}"/>
                </a:ext>
              </a:extLst>
            </p:cNvPr>
            <p:cNvCxnSpPr>
              <a:cxnSpLocks/>
              <a:stCxn id="114" idx="2"/>
              <a:endCxn id="119" idx="0"/>
            </p:cNvCxnSpPr>
            <p:nvPr/>
          </p:nvCxnSpPr>
          <p:spPr>
            <a:xfrm>
              <a:off x="4750218" y="4343918"/>
              <a:ext cx="5646" cy="65940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D3C8AF8B-CB85-4FC1-ACCF-E8E0C0442612}"/>
                </a:ext>
              </a:extLst>
            </p:cNvPr>
            <p:cNvSpPr/>
            <p:nvPr/>
          </p:nvSpPr>
          <p:spPr>
            <a:xfrm>
              <a:off x="4774808" y="4471757"/>
              <a:ext cx="2568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(</a:t>
              </a: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5E5DD9AF-75D4-460C-BBF6-F6692650088D}"/>
                </a:ext>
              </a:extLst>
            </p:cNvPr>
            <p:cNvSpPr/>
            <p:nvPr/>
          </p:nvSpPr>
          <p:spPr>
            <a:xfrm>
              <a:off x="4608870" y="5003322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2</a:t>
              </a:r>
            </a:p>
          </p:txBody>
        </p: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3552FD26-EFCE-4926-B9CD-9F1AEB217A52}"/>
                </a:ext>
              </a:extLst>
            </p:cNvPr>
            <p:cNvCxnSpPr>
              <a:cxnSpLocks/>
              <a:stCxn id="119" idx="2"/>
              <a:endCxn id="123" idx="0"/>
            </p:cNvCxnSpPr>
            <p:nvPr/>
          </p:nvCxnSpPr>
          <p:spPr>
            <a:xfrm>
              <a:off x="4755864" y="5348487"/>
              <a:ext cx="4915" cy="72163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82C22411-B0EB-4ABF-9E97-8F10CDE09854}"/>
                </a:ext>
              </a:extLst>
            </p:cNvPr>
            <p:cNvSpPr/>
            <p:nvPr/>
          </p:nvSpPr>
          <p:spPr>
            <a:xfrm>
              <a:off x="4810313" y="5524841"/>
              <a:ext cx="3642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id</a:t>
              </a:r>
            </a:p>
          </p:txBody>
        </p:sp>
        <p:sp>
          <p:nvSpPr>
            <p:cNvPr id="122" name="Rounded Rectangle 9">
              <a:extLst>
                <a:ext uri="{FF2B5EF4-FFF2-40B4-BE49-F238E27FC236}">
                  <a16:creationId xmlns:a16="http://schemas.microsoft.com/office/drawing/2014/main" id="{0640D97F-A04E-45CC-8832-2C06F4BE2721}"/>
                </a:ext>
              </a:extLst>
            </p:cNvPr>
            <p:cNvSpPr/>
            <p:nvPr/>
          </p:nvSpPr>
          <p:spPr>
            <a:xfrm>
              <a:off x="4719029" y="6045405"/>
              <a:ext cx="793568" cy="36933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❸</a:t>
              </a:r>
              <a:endParaRPr lang="en-US" sz="1400" i="1" dirty="0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71A68747-3F00-43EB-9985-68B3423E165D}"/>
                </a:ext>
              </a:extLst>
            </p:cNvPr>
            <p:cNvSpPr/>
            <p:nvPr/>
          </p:nvSpPr>
          <p:spPr>
            <a:xfrm>
              <a:off x="4613785" y="6070117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4</a:t>
              </a:r>
            </a:p>
          </p:txBody>
        </p:sp>
        <p:sp>
          <p:nvSpPr>
            <p:cNvPr id="124" name="Rounded Rectangle 9">
              <a:extLst>
                <a:ext uri="{FF2B5EF4-FFF2-40B4-BE49-F238E27FC236}">
                  <a16:creationId xmlns:a16="http://schemas.microsoft.com/office/drawing/2014/main" id="{159ED941-13B9-4A77-BA54-B30634239E11}"/>
                </a:ext>
              </a:extLst>
            </p:cNvPr>
            <p:cNvSpPr/>
            <p:nvPr/>
          </p:nvSpPr>
          <p:spPr>
            <a:xfrm>
              <a:off x="5875308" y="4558692"/>
              <a:ext cx="731126" cy="32099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❷</a:t>
              </a:r>
              <a:endParaRPr lang="en-US" sz="1400" i="1" dirty="0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B081D9E9-1BAC-48E3-BC53-10C439B3779B}"/>
                </a:ext>
              </a:extLst>
            </p:cNvPr>
            <p:cNvSpPr/>
            <p:nvPr/>
          </p:nvSpPr>
          <p:spPr>
            <a:xfrm>
              <a:off x="5747782" y="453044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5</a:t>
              </a: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44F5EE5B-F07C-4F48-8B86-A4B9EBB0B451}"/>
                </a:ext>
              </a:extLst>
            </p:cNvPr>
            <p:cNvSpPr/>
            <p:nvPr/>
          </p:nvSpPr>
          <p:spPr>
            <a:xfrm>
              <a:off x="5945421" y="532970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3</a:t>
              </a: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FB972570-17B1-4EA2-B70F-358D64A46C8D}"/>
                </a:ext>
              </a:extLst>
            </p:cNvPr>
            <p:cNvSpPr/>
            <p:nvPr/>
          </p:nvSpPr>
          <p:spPr>
            <a:xfrm>
              <a:off x="5757751" y="6081858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6</a:t>
              </a:r>
            </a:p>
          </p:txBody>
        </p: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D9EB03B9-244D-4A6E-A78A-E30CA035E8D6}"/>
                </a:ext>
              </a:extLst>
            </p:cNvPr>
            <p:cNvCxnSpPr>
              <a:cxnSpLocks/>
              <a:stCxn id="110" idx="0"/>
              <a:endCxn id="124" idx="2"/>
            </p:cNvCxnSpPr>
            <p:nvPr/>
          </p:nvCxnSpPr>
          <p:spPr>
            <a:xfrm flipV="1">
              <a:off x="6239407" y="4879682"/>
              <a:ext cx="1464" cy="4385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90437684-7FDF-4978-AB96-AB5F0D475340}"/>
                </a:ext>
              </a:extLst>
            </p:cNvPr>
            <p:cNvCxnSpPr>
              <a:cxnSpLocks/>
              <a:stCxn id="110" idx="2"/>
              <a:endCxn id="109" idx="0"/>
            </p:cNvCxnSpPr>
            <p:nvPr/>
          </p:nvCxnSpPr>
          <p:spPr>
            <a:xfrm flipH="1">
              <a:off x="6219570" y="5673323"/>
              <a:ext cx="19837" cy="40853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005F2568-2F7D-469A-BCE5-21B3A3848D65}"/>
                </a:ext>
              </a:extLst>
            </p:cNvPr>
            <p:cNvCxnSpPr>
              <a:cxnSpLocks/>
              <a:stCxn id="119" idx="3"/>
              <a:endCxn id="127" idx="1"/>
            </p:cNvCxnSpPr>
            <p:nvPr/>
          </p:nvCxnSpPr>
          <p:spPr>
            <a:xfrm>
              <a:off x="4902857" y="5175905"/>
              <a:ext cx="1042564" cy="32637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2C08E06C-3958-421A-8E4E-23F786529052}"/>
                </a:ext>
              </a:extLst>
            </p:cNvPr>
            <p:cNvSpPr/>
            <p:nvPr/>
          </p:nvSpPr>
          <p:spPr>
            <a:xfrm>
              <a:off x="5293828" y="4977546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</a:t>
              </a:r>
              <a:endParaRPr lang="en-US" dirty="0">
                <a:solidFill>
                  <a:schemeClr val="dk1"/>
                </a:solidFill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5A58D1B1-536E-446F-8265-CCAE07868EFD}"/>
                </a:ext>
              </a:extLst>
            </p:cNvPr>
            <p:cNvSpPr/>
            <p:nvPr/>
          </p:nvSpPr>
          <p:spPr>
            <a:xfrm>
              <a:off x="6242641" y="4952971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dk1"/>
                  </a:solidFill>
                </a:rPr>
                <a:t>)</a:t>
              </a: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124061A2-3786-41F5-9A54-19A82FD72F6A}"/>
                </a:ext>
              </a:extLst>
            </p:cNvPr>
            <p:cNvSpPr/>
            <p:nvPr/>
          </p:nvSpPr>
          <p:spPr>
            <a:xfrm>
              <a:off x="6262149" y="5713129"/>
              <a:ext cx="378545" cy="345165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id</a:t>
              </a:r>
              <a:endParaRPr lang="en-US" b="1" dirty="0">
                <a:solidFill>
                  <a:schemeClr val="dk1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172FD436-3843-4160-AED7-713E056CD594}"/>
                </a:ext>
              </a:extLst>
            </p:cNvPr>
            <p:cNvSpPr txBox="1"/>
            <p:nvPr/>
          </p:nvSpPr>
          <p:spPr>
            <a:xfrm>
              <a:off x="4480723" y="3462786"/>
              <a:ext cx="2126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G Parser Automaton</a:t>
              </a:r>
            </a:p>
          </p:txBody>
        </p:sp>
        <p:cxnSp>
          <p:nvCxnSpPr>
            <p:cNvPr id="165" name="Straight Arrow Connector 164">
              <a:extLst>
                <a:ext uri="{FF2B5EF4-FFF2-40B4-BE49-F238E27FC236}">
                  <a16:creationId xmlns:a16="http://schemas.microsoft.com/office/drawing/2014/main" id="{FEF74405-0AEA-409A-9C8A-5CC12F6899FB}"/>
                </a:ext>
              </a:extLst>
            </p:cNvPr>
            <p:cNvCxnSpPr>
              <a:cxnSpLocks/>
            </p:cNvCxnSpPr>
            <p:nvPr/>
          </p:nvCxnSpPr>
          <p:spPr>
            <a:xfrm>
              <a:off x="4443730" y="3852829"/>
              <a:ext cx="128270" cy="17203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9" name="Rectangle 178">
            <a:extLst>
              <a:ext uri="{FF2B5EF4-FFF2-40B4-BE49-F238E27FC236}">
                <a16:creationId xmlns:a16="http://schemas.microsoft.com/office/drawing/2014/main" id="{FDE20E27-FA7D-40E6-987F-C7C1F0D88240}"/>
              </a:ext>
            </a:extLst>
          </p:cNvPr>
          <p:cNvSpPr/>
          <p:nvPr/>
        </p:nvSpPr>
        <p:spPr>
          <a:xfrm>
            <a:off x="1508158" y="3726330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BE447ECF-36A8-4A5E-B45D-63BE29EDE29A}"/>
              </a:ext>
            </a:extLst>
          </p:cNvPr>
          <p:cNvSpPr/>
          <p:nvPr/>
        </p:nvSpPr>
        <p:spPr>
          <a:xfrm>
            <a:off x="325625" y="3726330"/>
            <a:ext cx="407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611CE588-9B7F-4123-8D37-BFA5D8863148}"/>
              </a:ext>
            </a:extLst>
          </p:cNvPr>
          <p:cNvGrpSpPr/>
          <p:nvPr/>
        </p:nvGrpSpPr>
        <p:grpSpPr>
          <a:xfrm>
            <a:off x="2292128" y="3567668"/>
            <a:ext cx="2060539" cy="369332"/>
            <a:chOff x="2395364" y="3567668"/>
            <a:chExt cx="2060539" cy="369332"/>
          </a:xfrm>
        </p:grpSpPr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7543C3B0-A358-477C-8DE6-D1AB0BB3E89A}"/>
                </a:ext>
              </a:extLst>
            </p:cNvPr>
            <p:cNvSpPr/>
            <p:nvPr/>
          </p:nvSpPr>
          <p:spPr>
            <a:xfrm>
              <a:off x="2683495" y="3567668"/>
              <a:ext cx="177240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❹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::=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533BAE31-41E0-4AFD-BE6C-036713235B6D}"/>
                </a:ext>
              </a:extLst>
            </p:cNvPr>
            <p:cNvSpPr/>
            <p:nvPr/>
          </p:nvSpPr>
          <p:spPr>
            <a:xfrm>
              <a:off x="2395364" y="3628203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87" name="Rectangle: Rounded Corners 186">
            <a:extLst>
              <a:ext uri="{FF2B5EF4-FFF2-40B4-BE49-F238E27FC236}">
                <a16:creationId xmlns:a16="http://schemas.microsoft.com/office/drawing/2014/main" id="{F5763976-9035-4133-A750-2761FCC180E0}"/>
              </a:ext>
            </a:extLst>
          </p:cNvPr>
          <p:cNvSpPr/>
          <p:nvPr/>
        </p:nvSpPr>
        <p:spPr>
          <a:xfrm>
            <a:off x="133915" y="3283719"/>
            <a:ext cx="706117" cy="369333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ounded Rectangle 9">
            <a:extLst>
              <a:ext uri="{FF2B5EF4-FFF2-40B4-BE49-F238E27FC236}">
                <a16:creationId xmlns:a16="http://schemas.microsoft.com/office/drawing/2014/main" id="{5392AA0C-1AA0-476D-8BE7-8849B8DE5A42}"/>
              </a:ext>
            </a:extLst>
          </p:cNvPr>
          <p:cNvSpPr/>
          <p:nvPr/>
        </p:nvSpPr>
        <p:spPr>
          <a:xfrm>
            <a:off x="5765636" y="6081858"/>
            <a:ext cx="793568" cy="3675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dirty="0"/>
              <a:t>R </a:t>
            </a:r>
            <a:r>
              <a:rPr lang="en-US" sz="1400" dirty="0"/>
              <a:t>❹</a:t>
            </a:r>
            <a:endParaRPr lang="en-US" sz="1400" i="1" dirty="0"/>
          </a:p>
        </p:txBody>
      </p:sp>
      <p:sp>
        <p:nvSpPr>
          <p:cNvPr id="191" name="Rounded Rectangle 9">
            <a:extLst>
              <a:ext uri="{FF2B5EF4-FFF2-40B4-BE49-F238E27FC236}">
                <a16:creationId xmlns:a16="http://schemas.microsoft.com/office/drawing/2014/main" id="{A98571D1-C69D-4B84-9733-C5B40CE2B8B0}"/>
              </a:ext>
            </a:extLst>
          </p:cNvPr>
          <p:cNvSpPr/>
          <p:nvPr/>
        </p:nvSpPr>
        <p:spPr>
          <a:xfrm>
            <a:off x="5888271" y="5318257"/>
            <a:ext cx="559981" cy="35506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1400" i="1" dirty="0"/>
              <a:t>-</a:t>
            </a:r>
          </a:p>
        </p:txBody>
      </p:sp>
      <p:sp>
        <p:nvSpPr>
          <p:cNvPr id="193" name="Rounded Rectangle 9">
            <a:extLst>
              <a:ext uri="{FF2B5EF4-FFF2-40B4-BE49-F238E27FC236}">
                <a16:creationId xmlns:a16="http://schemas.microsoft.com/office/drawing/2014/main" id="{56C8F870-E1D5-4524-8870-E5855C2D78AE}"/>
              </a:ext>
            </a:extLst>
          </p:cNvPr>
          <p:cNvSpPr/>
          <p:nvPr/>
        </p:nvSpPr>
        <p:spPr>
          <a:xfrm>
            <a:off x="4537284" y="3988333"/>
            <a:ext cx="571660" cy="35506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en-US" sz="1400" i="1" dirty="0"/>
          </a:p>
        </p:txBody>
      </p: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E464D94A-96F1-498A-B95F-736036E6A66A}"/>
              </a:ext>
            </a:extLst>
          </p:cNvPr>
          <p:cNvCxnSpPr>
            <a:cxnSpLocks/>
            <a:endCxn id="200" idx="0"/>
          </p:cNvCxnSpPr>
          <p:nvPr/>
        </p:nvCxnSpPr>
        <p:spPr>
          <a:xfrm>
            <a:off x="4693068" y="4343918"/>
            <a:ext cx="5646" cy="659404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0" name="Rectangle 199">
            <a:extLst>
              <a:ext uri="{FF2B5EF4-FFF2-40B4-BE49-F238E27FC236}">
                <a16:creationId xmlns:a16="http://schemas.microsoft.com/office/drawing/2014/main" id="{4DEF6B89-FB19-40AD-9134-D4E2AF0DFD28}"/>
              </a:ext>
            </a:extLst>
          </p:cNvPr>
          <p:cNvSpPr/>
          <p:nvPr/>
        </p:nvSpPr>
        <p:spPr>
          <a:xfrm>
            <a:off x="4551720" y="5003322"/>
            <a:ext cx="293987" cy="345165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baseline="-25000" dirty="0"/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995CFEAB-9936-450B-B1A1-719EC865901C}"/>
              </a:ext>
            </a:extLst>
          </p:cNvPr>
          <p:cNvSpPr/>
          <p:nvPr/>
        </p:nvSpPr>
        <p:spPr>
          <a:xfrm>
            <a:off x="5700601" y="6081858"/>
            <a:ext cx="293987" cy="3451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Garamond" panose="02020404030301010803" pitchFamily="18" charset="0"/>
                <a:cs typeface="Courier New" panose="02070309020205020404" pitchFamily="49" charset="0"/>
              </a:rPr>
              <a:t>I</a:t>
            </a:r>
            <a:r>
              <a:rPr lang="en-US" baseline="-25000" dirty="0"/>
              <a:t>6</a:t>
            </a:r>
          </a:p>
        </p:txBody>
      </p: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0B2A8528-DC09-4C8F-ACA9-2AE30FD87769}"/>
              </a:ext>
            </a:extLst>
          </p:cNvPr>
          <p:cNvCxnSpPr>
            <a:cxnSpLocks/>
            <a:stCxn id="191" idx="2"/>
            <a:endCxn id="190" idx="0"/>
          </p:cNvCxnSpPr>
          <p:nvPr/>
        </p:nvCxnSpPr>
        <p:spPr>
          <a:xfrm flipH="1">
            <a:off x="6162420" y="5673323"/>
            <a:ext cx="5842" cy="408535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2" name="Straight Arrow Connector 211">
            <a:extLst>
              <a:ext uri="{FF2B5EF4-FFF2-40B4-BE49-F238E27FC236}">
                <a16:creationId xmlns:a16="http://schemas.microsoft.com/office/drawing/2014/main" id="{8016940B-988D-4667-9A5E-3A7BB61DB469}"/>
              </a:ext>
            </a:extLst>
          </p:cNvPr>
          <p:cNvCxnSpPr>
            <a:cxnSpLocks/>
            <a:stCxn id="200" idx="3"/>
          </p:cNvCxnSpPr>
          <p:nvPr/>
        </p:nvCxnSpPr>
        <p:spPr>
          <a:xfrm>
            <a:off x="4845707" y="5175905"/>
            <a:ext cx="1042564" cy="32637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3" name="Rectangle 212">
            <a:extLst>
              <a:ext uri="{FF2B5EF4-FFF2-40B4-BE49-F238E27FC236}">
                <a16:creationId xmlns:a16="http://schemas.microsoft.com/office/drawing/2014/main" id="{2B4EDF25-3CA5-496D-8D5F-CD9F79EEEC1C}"/>
              </a:ext>
            </a:extLst>
          </p:cNvPr>
          <p:cNvSpPr/>
          <p:nvPr/>
        </p:nvSpPr>
        <p:spPr>
          <a:xfrm>
            <a:off x="5236678" y="4977546"/>
            <a:ext cx="257553" cy="304799"/>
          </a:xfrm>
          <a:prstGeom prst="rect">
            <a:avLst/>
          </a:prstGeom>
          <a:noFill/>
          <a:ln w="4762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L</a:t>
            </a: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D3521B70-C6BB-465E-85C9-E0EF279F5FEE}"/>
              </a:ext>
            </a:extLst>
          </p:cNvPr>
          <p:cNvSpPr/>
          <p:nvPr/>
        </p:nvSpPr>
        <p:spPr>
          <a:xfrm>
            <a:off x="6204999" y="5713129"/>
            <a:ext cx="378545" cy="345165"/>
          </a:xfrm>
          <a:prstGeom prst="rect">
            <a:avLst/>
          </a:prstGeom>
          <a:noFill/>
          <a:ln w="4762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id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A87CF07D-BAC6-4163-8912-DAC6C92078A9}"/>
              </a:ext>
            </a:extLst>
          </p:cNvPr>
          <p:cNvSpPr txBox="1"/>
          <p:nvPr/>
        </p:nvSpPr>
        <p:spPr>
          <a:xfrm>
            <a:off x="4423573" y="3462786"/>
            <a:ext cx="2126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G Parser Automaton</a:t>
            </a:r>
          </a:p>
        </p:txBody>
      </p:sp>
      <p:cxnSp>
        <p:nvCxnSpPr>
          <p:cNvPr id="217" name="Straight Arrow Connector 216">
            <a:extLst>
              <a:ext uri="{FF2B5EF4-FFF2-40B4-BE49-F238E27FC236}">
                <a16:creationId xmlns:a16="http://schemas.microsoft.com/office/drawing/2014/main" id="{0ED5F4C3-FB4F-4CFE-B820-3D98C7FA5AA4}"/>
              </a:ext>
            </a:extLst>
          </p:cNvPr>
          <p:cNvCxnSpPr>
            <a:cxnSpLocks/>
          </p:cNvCxnSpPr>
          <p:nvPr/>
        </p:nvCxnSpPr>
        <p:spPr>
          <a:xfrm>
            <a:off x="4386580" y="3852829"/>
            <a:ext cx="128270" cy="172039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E24A183B-B0A0-4FBF-AF2F-74D502C2FFF3}"/>
              </a:ext>
            </a:extLst>
          </p:cNvPr>
          <p:cNvGrpSpPr/>
          <p:nvPr/>
        </p:nvGrpSpPr>
        <p:grpSpPr>
          <a:xfrm>
            <a:off x="7660126" y="3681774"/>
            <a:ext cx="384379" cy="593413"/>
            <a:chOff x="7660126" y="3681774"/>
            <a:chExt cx="384379" cy="593413"/>
          </a:xfrm>
        </p:grpSpPr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5F778464-06A1-4D2C-8BCE-AC7E90E0DE3A}"/>
                </a:ext>
              </a:extLst>
            </p:cNvPr>
            <p:cNvSpPr/>
            <p:nvPr/>
          </p:nvSpPr>
          <p:spPr>
            <a:xfrm>
              <a:off x="7753843" y="3681774"/>
              <a:ext cx="245191" cy="38100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4947488D-9A10-4DF4-A043-AFF89F2D929F}"/>
                </a:ext>
              </a:extLst>
            </p:cNvPr>
            <p:cNvCxnSpPr>
              <a:cxnSpLocks/>
              <a:stCxn id="154" idx="2"/>
            </p:cNvCxnSpPr>
            <p:nvPr/>
          </p:nvCxnSpPr>
          <p:spPr>
            <a:xfrm>
              <a:off x="7876439" y="4062774"/>
              <a:ext cx="168066" cy="21241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5940CF18-4879-4F9A-9955-E717488C3D5C}"/>
                </a:ext>
              </a:extLst>
            </p:cNvPr>
            <p:cNvCxnSpPr>
              <a:cxnSpLocks/>
              <a:stCxn id="154" idx="2"/>
            </p:cNvCxnSpPr>
            <p:nvPr/>
          </p:nvCxnSpPr>
          <p:spPr>
            <a:xfrm flipH="1">
              <a:off x="7660126" y="4062774"/>
              <a:ext cx="216313" cy="19910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</p:spTree>
    <p:extLst>
      <p:ext uri="{BB962C8B-B14F-4D97-AF65-F5344CB8AC3E}">
        <p14:creationId xmlns:p14="http://schemas.microsoft.com/office/powerpoint/2010/main" val="41870510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/>
      <p:bldP spid="180" grpId="0"/>
    </p:bldLst>
  </p:timing>
</p:sld>
</file>

<file path=ppt/slides/slide25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>
            <a:extLst>
              <a:ext uri="{FF2B5EF4-FFF2-40B4-BE49-F238E27FC236}">
                <a16:creationId xmlns:a16="http://schemas.microsoft.com/office/drawing/2014/main" id="{560C181A-F0A4-4377-B88A-277801A6C4D6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Viable Prefix Summary</a:t>
            </a:r>
            <a:br>
              <a:rPr kumimoji="0" lang="en-US" sz="2000" b="0" i="1" u="none" strike="noStrike" kern="120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kumimoji="0" lang="en-US" sz="5000" b="0" u="none" strike="noStrike" kern="1200" cap="none" spc="0" normalizeH="0" baseline="0" noProof="0" dirty="0">
              <a:ln w="12700">
                <a:noFill/>
              </a:ln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25</a:t>
            </a:fld>
            <a:endParaRPr lang="en-US"/>
          </a:p>
        </p:txBody>
      </p:sp>
      <p:sp>
        <p:nvSpPr>
          <p:cNvPr id="153" name="Content Placeholder 4">
            <a:extLst>
              <a:ext uri="{FF2B5EF4-FFF2-40B4-BE49-F238E27FC236}">
                <a16:creationId xmlns:a16="http://schemas.microsoft.com/office/drawing/2014/main" id="{8816D165-2219-455B-B875-E14DA7E6B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4"/>
            <a:ext cx="7877398" cy="47643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Any DCFG has a regular language of viable prefixes</a:t>
            </a:r>
          </a:p>
          <a:p>
            <a:r>
              <a:rPr lang="en-US" dirty="0"/>
              <a:t>We can use the DFA for that language to prevent missteps</a:t>
            </a:r>
          </a:p>
          <a:p>
            <a:pPr marL="0" indent="0">
              <a:buNone/>
            </a:pPr>
            <a:r>
              <a:rPr lang="en-US" b="1" dirty="0"/>
              <a:t>Advancing the automaton</a:t>
            </a:r>
          </a:p>
          <a:p>
            <a:r>
              <a:rPr lang="en-US" sz="2600" dirty="0"/>
              <a:t>Terminal Edges – add a terminal to the prefix</a:t>
            </a:r>
          </a:p>
          <a:p>
            <a:r>
              <a:rPr lang="en-US" sz="2600" dirty="0"/>
              <a:t>Nonterminal Edges – add nonterminal to the prefix</a:t>
            </a:r>
          </a:p>
          <a:p>
            <a:r>
              <a:rPr lang="en-US" sz="2600" dirty="0"/>
              <a:t>Accepting states – modify the existing prefix 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6154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6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26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E974554-DC9F-40C7-9F78-274EC8F7E4B7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Key Idea: Run the DFA for viability</a:t>
            </a:r>
            <a:br>
              <a:rPr kumimoji="0" lang="en-US" sz="2000" b="0" i="1" u="none" strike="noStrike" kern="120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kumimoji="0" lang="en-US" sz="5000" b="0" u="none" strike="noStrike" kern="1200" cap="none" spc="0" normalizeH="0" baseline="0" noProof="0" dirty="0">
              <a:ln w="12700">
                <a:noFill/>
              </a:ln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E3CAEBD-8C2B-4A76-BA5F-CDAA07E15F7C}"/>
              </a:ext>
            </a:extLst>
          </p:cNvPr>
          <p:cNvSpPr txBox="1"/>
          <p:nvPr/>
        </p:nvSpPr>
        <p:spPr>
          <a:xfrm>
            <a:off x="7125561" y="1180052"/>
            <a:ext cx="1918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Correct Parse Tree</a:t>
            </a:r>
            <a:endParaRPr lang="en-US" dirty="0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3DE74178-D152-407F-B959-1B420F01F501}"/>
              </a:ext>
            </a:extLst>
          </p:cNvPr>
          <p:cNvSpPr txBox="1"/>
          <p:nvPr/>
        </p:nvSpPr>
        <p:spPr>
          <a:xfrm>
            <a:off x="1152125" y="1219200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Suffix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70CA9F3D-310F-4204-A916-37B87B3F3066}"/>
              </a:ext>
            </a:extLst>
          </p:cNvPr>
          <p:cNvSpPr/>
          <p:nvPr/>
        </p:nvSpPr>
        <p:spPr>
          <a:xfrm>
            <a:off x="903859" y="1600200"/>
            <a:ext cx="1444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( 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7DBA9329-0AF6-4866-BD6F-B4CB2FCFCA4B}"/>
              </a:ext>
            </a:extLst>
          </p:cNvPr>
          <p:cNvSpPr txBox="1"/>
          <p:nvPr/>
        </p:nvSpPr>
        <p:spPr>
          <a:xfrm>
            <a:off x="2425403" y="1230868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Action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85EECC4A-1AF4-42DA-9130-315988119F5A}"/>
              </a:ext>
            </a:extLst>
          </p:cNvPr>
          <p:cNvSpPr txBox="1"/>
          <p:nvPr/>
        </p:nvSpPr>
        <p:spPr>
          <a:xfrm>
            <a:off x="78546" y="1219200"/>
            <a:ext cx="736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Prefix</a:t>
            </a: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82830663-F841-4AB8-A14B-584BF1F324F2}"/>
              </a:ext>
            </a:extLst>
          </p:cNvPr>
          <p:cNvSpPr/>
          <p:nvPr/>
        </p:nvSpPr>
        <p:spPr>
          <a:xfrm>
            <a:off x="1132459" y="2875878"/>
            <a:ext cx="1245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   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F8FF2BF0-E88A-467C-9E30-CD116044493B}"/>
              </a:ext>
            </a:extLst>
          </p:cNvPr>
          <p:cNvSpPr/>
          <p:nvPr/>
        </p:nvSpPr>
        <p:spPr>
          <a:xfrm>
            <a:off x="235743" y="2875878"/>
            <a:ext cx="513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 </a:t>
            </a:r>
            <a:r>
              <a:rPr lang="en-US" i="1" dirty="0"/>
              <a:t>L</a:t>
            </a: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2DEC6B7B-101A-4539-841B-5D400E15F715}"/>
              </a:ext>
            </a:extLst>
          </p:cNvPr>
          <p:cNvSpPr/>
          <p:nvPr/>
        </p:nvSpPr>
        <p:spPr>
          <a:xfrm>
            <a:off x="1280532" y="2450652"/>
            <a:ext cx="1087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6A73D821-2FE6-4A2A-9F1E-DB2647975EFA}"/>
              </a:ext>
            </a:extLst>
          </p:cNvPr>
          <p:cNvSpPr/>
          <p:nvPr/>
        </p:nvSpPr>
        <p:spPr>
          <a:xfrm>
            <a:off x="206889" y="2450652"/>
            <a:ext cx="542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</a:t>
            </a:r>
            <a:r>
              <a:rPr lang="en-US" b="1" dirty="0"/>
              <a:t>id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C86E239F-0DE4-41EE-8780-ABB5A6C0DDAF}"/>
              </a:ext>
            </a:extLst>
          </p:cNvPr>
          <p:cNvSpPr/>
          <p:nvPr/>
        </p:nvSpPr>
        <p:spPr>
          <a:xfrm>
            <a:off x="1048097" y="2025426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F990A877-71BA-487D-AA98-A649EB1171EC}"/>
              </a:ext>
            </a:extLst>
          </p:cNvPr>
          <p:cNvSpPr/>
          <p:nvPr/>
        </p:nvSpPr>
        <p:spPr>
          <a:xfrm>
            <a:off x="484575" y="2025426"/>
            <a:ext cx="255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BE66C6FA-5D2D-4816-8C91-801763C061EC}"/>
              </a:ext>
            </a:extLst>
          </p:cNvPr>
          <p:cNvSpPr/>
          <p:nvPr/>
        </p:nvSpPr>
        <p:spPr>
          <a:xfrm>
            <a:off x="1508158" y="3726330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CE2E07B5-1F37-4A7F-8081-6CA252E85752}"/>
              </a:ext>
            </a:extLst>
          </p:cNvPr>
          <p:cNvSpPr/>
          <p:nvPr/>
        </p:nvSpPr>
        <p:spPr>
          <a:xfrm>
            <a:off x="325625" y="3726330"/>
            <a:ext cx="407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2D8264C-B1A3-4147-9941-7D95C12C8036}"/>
              </a:ext>
            </a:extLst>
          </p:cNvPr>
          <p:cNvSpPr/>
          <p:nvPr/>
        </p:nvSpPr>
        <p:spPr>
          <a:xfrm>
            <a:off x="1508158" y="3301104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6577359F-2379-4D58-BDEC-40273AE842B2}"/>
              </a:ext>
            </a:extLst>
          </p:cNvPr>
          <p:cNvSpPr/>
          <p:nvPr/>
        </p:nvSpPr>
        <p:spPr>
          <a:xfrm>
            <a:off x="109106" y="3301104"/>
            <a:ext cx="6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94590E08-9C50-44CB-AB06-1037DA2919EE}"/>
              </a:ext>
            </a:extLst>
          </p:cNvPr>
          <p:cNvSpPr/>
          <p:nvPr/>
        </p:nvSpPr>
        <p:spPr>
          <a:xfrm>
            <a:off x="1708356" y="4163808"/>
            <a:ext cx="622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48AC5DEB-F760-4459-99F6-4503053F2FD9}"/>
              </a:ext>
            </a:extLst>
          </p:cNvPr>
          <p:cNvSpPr/>
          <p:nvPr/>
        </p:nvSpPr>
        <p:spPr>
          <a:xfrm>
            <a:off x="61253" y="4163808"/>
            <a:ext cx="6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F138AEA9-E02E-4348-B9EB-A0747702A51A}"/>
              </a:ext>
            </a:extLst>
          </p:cNvPr>
          <p:cNvSpPr/>
          <p:nvPr/>
        </p:nvSpPr>
        <p:spPr>
          <a:xfrm>
            <a:off x="1767350" y="5459188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F08E55C6-EF73-49D6-8C86-57AFD5BA3A8C}"/>
              </a:ext>
            </a:extLst>
          </p:cNvPr>
          <p:cNvSpPr/>
          <p:nvPr/>
        </p:nvSpPr>
        <p:spPr>
          <a:xfrm>
            <a:off x="397884" y="5459188"/>
            <a:ext cx="303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i="1" dirty="0"/>
              <a:t>P</a:t>
            </a: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5C934FCF-E66B-4220-AAB1-8928483D6792}"/>
              </a:ext>
            </a:extLst>
          </p:cNvPr>
          <p:cNvSpPr/>
          <p:nvPr/>
        </p:nvSpPr>
        <p:spPr>
          <a:xfrm>
            <a:off x="1723104" y="5902931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CC4D4ABA-9CB5-43EF-B189-E50F13643D27}"/>
              </a:ext>
            </a:extLst>
          </p:cNvPr>
          <p:cNvSpPr/>
          <p:nvPr/>
        </p:nvSpPr>
        <p:spPr>
          <a:xfrm>
            <a:off x="413528" y="5876319"/>
            <a:ext cx="346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i="1" dirty="0"/>
              <a:t>S’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D7F772E-75BB-44FE-B340-4BE564B9B742}"/>
              </a:ext>
            </a:extLst>
          </p:cNvPr>
          <p:cNvGrpSpPr/>
          <p:nvPr/>
        </p:nvGrpSpPr>
        <p:grpSpPr>
          <a:xfrm>
            <a:off x="2270697" y="1828800"/>
            <a:ext cx="1029631" cy="369332"/>
            <a:chOff x="2373933" y="1828800"/>
            <a:chExt cx="1029631" cy="369332"/>
          </a:xfrm>
        </p:grpSpPr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72D587AB-DDD5-4BE2-8BE7-B7018AC6FBEA}"/>
                </a:ext>
              </a:extLst>
            </p:cNvPr>
            <p:cNvSpPr/>
            <p:nvPr/>
          </p:nvSpPr>
          <p:spPr>
            <a:xfrm>
              <a:off x="2683495" y="1828800"/>
              <a:ext cx="7200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(</a:t>
              </a:r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E16AAFB6-513E-4DFA-AE76-F1D426CB5B0C}"/>
                </a:ext>
              </a:extLst>
            </p:cNvPr>
            <p:cNvSpPr/>
            <p:nvPr/>
          </p:nvSpPr>
          <p:spPr>
            <a:xfrm>
              <a:off x="2373933" y="1835944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F336C11-62F9-4F84-BE23-FD438088ECD0}"/>
              </a:ext>
            </a:extLst>
          </p:cNvPr>
          <p:cNvGrpSpPr/>
          <p:nvPr/>
        </p:nvGrpSpPr>
        <p:grpSpPr>
          <a:xfrm>
            <a:off x="2274481" y="2272268"/>
            <a:ext cx="1134851" cy="369332"/>
            <a:chOff x="2377717" y="2272268"/>
            <a:chExt cx="1134851" cy="369332"/>
          </a:xfrm>
        </p:grpSpPr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FBD39651-CEDB-4B94-B8EF-847002E744A9}"/>
                </a:ext>
              </a:extLst>
            </p:cNvPr>
            <p:cNvSpPr/>
            <p:nvPr/>
          </p:nvSpPr>
          <p:spPr>
            <a:xfrm>
              <a:off x="2683495" y="2272268"/>
              <a:ext cx="8290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9A902239-44F3-4834-86C2-BF8380737AB1}"/>
                </a:ext>
              </a:extLst>
            </p:cNvPr>
            <p:cNvSpPr/>
            <p:nvPr/>
          </p:nvSpPr>
          <p:spPr>
            <a:xfrm>
              <a:off x="2377717" y="2309886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9AC3728-DF87-4140-8BC2-01960A75E294}"/>
              </a:ext>
            </a:extLst>
          </p:cNvPr>
          <p:cNvGrpSpPr/>
          <p:nvPr/>
        </p:nvGrpSpPr>
        <p:grpSpPr>
          <a:xfrm>
            <a:off x="2278265" y="2704068"/>
            <a:ext cx="1870821" cy="369332"/>
            <a:chOff x="2381501" y="2704068"/>
            <a:chExt cx="1870821" cy="369332"/>
          </a:xfrm>
        </p:grpSpPr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5A370461-3459-48CB-8DEB-19457731CE4A}"/>
                </a:ext>
              </a:extLst>
            </p:cNvPr>
            <p:cNvSpPr/>
            <p:nvPr/>
          </p:nvSpPr>
          <p:spPr>
            <a:xfrm>
              <a:off x="2683495" y="2704068"/>
              <a:ext cx="15688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❸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::=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4AB5236E-825E-472E-997D-D6653AB32645}"/>
                </a:ext>
              </a:extLst>
            </p:cNvPr>
            <p:cNvSpPr/>
            <p:nvPr/>
          </p:nvSpPr>
          <p:spPr>
            <a:xfrm>
              <a:off x="2381501" y="27432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6F0A4D-C8A4-4EB7-86C7-6B6E1F849E38}"/>
              </a:ext>
            </a:extLst>
          </p:cNvPr>
          <p:cNvGrpSpPr/>
          <p:nvPr/>
        </p:nvGrpSpPr>
        <p:grpSpPr>
          <a:xfrm>
            <a:off x="2282049" y="3135868"/>
            <a:ext cx="1122475" cy="369332"/>
            <a:chOff x="2385285" y="3135868"/>
            <a:chExt cx="1122475" cy="369332"/>
          </a:xfrm>
        </p:grpSpPr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FB5D6CEB-BD6F-45A9-BE00-75498A62F291}"/>
                </a:ext>
              </a:extLst>
            </p:cNvPr>
            <p:cNvSpPr/>
            <p:nvPr/>
          </p:nvSpPr>
          <p:spPr>
            <a:xfrm>
              <a:off x="2683495" y="3135868"/>
              <a:ext cx="8242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3E55DF35-C3A2-4F23-A9B4-D1BBB0F0487A}"/>
                </a:ext>
              </a:extLst>
            </p:cNvPr>
            <p:cNvSpPr/>
            <p:nvPr/>
          </p:nvSpPr>
          <p:spPr>
            <a:xfrm>
              <a:off x="2385285" y="32004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6560BD-35C3-4149-8A97-ECF547738B29}"/>
              </a:ext>
            </a:extLst>
          </p:cNvPr>
          <p:cNvGrpSpPr/>
          <p:nvPr/>
        </p:nvGrpSpPr>
        <p:grpSpPr>
          <a:xfrm>
            <a:off x="2292128" y="3567668"/>
            <a:ext cx="2127865" cy="369332"/>
            <a:chOff x="2395364" y="3567668"/>
            <a:chExt cx="2127865" cy="369332"/>
          </a:xfrm>
        </p:grpSpPr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4A4D031A-401E-460F-9B0A-E91B01BBD342}"/>
                </a:ext>
              </a:extLst>
            </p:cNvPr>
            <p:cNvSpPr/>
            <p:nvPr/>
          </p:nvSpPr>
          <p:spPr>
            <a:xfrm>
              <a:off x="2683495" y="3567668"/>
              <a:ext cx="18397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❹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::=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057F217D-C1EE-4971-ABF0-B414AC6FE2FB}"/>
                </a:ext>
              </a:extLst>
            </p:cNvPr>
            <p:cNvSpPr/>
            <p:nvPr/>
          </p:nvSpPr>
          <p:spPr>
            <a:xfrm>
              <a:off x="2395364" y="3628203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F05F2B8-7F78-4508-9398-A7DCBA08A0A5}"/>
              </a:ext>
            </a:extLst>
          </p:cNvPr>
          <p:cNvGrpSpPr/>
          <p:nvPr/>
        </p:nvGrpSpPr>
        <p:grpSpPr>
          <a:xfrm>
            <a:off x="2322365" y="4024868"/>
            <a:ext cx="1086967" cy="369332"/>
            <a:chOff x="2425601" y="4024868"/>
            <a:chExt cx="1086967" cy="369332"/>
          </a:xfrm>
        </p:grpSpPr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32A319BE-46E8-499B-B44C-2228DE1EAC88}"/>
                </a:ext>
              </a:extLst>
            </p:cNvPr>
            <p:cNvSpPr/>
            <p:nvPr/>
          </p:nvSpPr>
          <p:spPr>
            <a:xfrm>
              <a:off x="2683495" y="4024868"/>
              <a:ext cx="8290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5F5CA65F-799B-4E9C-B603-A195B4B22837}"/>
                </a:ext>
              </a:extLst>
            </p:cNvPr>
            <p:cNvSpPr/>
            <p:nvPr/>
          </p:nvSpPr>
          <p:spPr>
            <a:xfrm>
              <a:off x="2425601" y="4073412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A130AC8-C075-49D1-B027-6747060976EE}"/>
              </a:ext>
            </a:extLst>
          </p:cNvPr>
          <p:cNvGrpSpPr/>
          <p:nvPr/>
        </p:nvGrpSpPr>
        <p:grpSpPr>
          <a:xfrm>
            <a:off x="2332444" y="5333998"/>
            <a:ext cx="2037857" cy="369332"/>
            <a:chOff x="2435680" y="4463844"/>
            <a:chExt cx="2037857" cy="369332"/>
          </a:xfrm>
        </p:grpSpPr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003F5E17-FFF3-4E95-BE9C-2D6B05530DFB}"/>
                </a:ext>
              </a:extLst>
            </p:cNvPr>
            <p:cNvSpPr/>
            <p:nvPr/>
          </p:nvSpPr>
          <p:spPr>
            <a:xfrm>
              <a:off x="2683495" y="4463844"/>
              <a:ext cx="1790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❷</a:t>
              </a:r>
              <a:r>
                <a:rPr lang="en-US" dirty="0">
                  <a:solidFill>
                    <a:schemeClr val="accent5"/>
                  </a:solidFill>
                </a:rPr>
                <a:t> L ::= </a:t>
              </a:r>
              <a:r>
                <a:rPr lang="en-US" b="1" dirty="0">
                  <a:solidFill>
                    <a:schemeClr val="accent5"/>
                  </a:solidFill>
                </a:rPr>
                <a:t>(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b="1" dirty="0">
                  <a:solidFill>
                    <a:schemeClr val="accent5"/>
                  </a:solidFill>
                </a:rPr>
                <a:t>)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1C80CC51-E15F-4B5C-B82E-1D40F04226F3}"/>
                </a:ext>
              </a:extLst>
            </p:cNvPr>
            <p:cNvSpPr/>
            <p:nvPr/>
          </p:nvSpPr>
          <p:spPr>
            <a:xfrm>
              <a:off x="2435680" y="4501215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F4F584A-6D4F-4562-9FE7-EC9460DA7B85}"/>
              </a:ext>
            </a:extLst>
          </p:cNvPr>
          <p:cNvGrpSpPr/>
          <p:nvPr/>
        </p:nvGrpSpPr>
        <p:grpSpPr>
          <a:xfrm>
            <a:off x="2333768" y="5758622"/>
            <a:ext cx="1850584" cy="369332"/>
            <a:chOff x="2437004" y="4888468"/>
            <a:chExt cx="1850584" cy="369332"/>
          </a:xfrm>
        </p:grpSpPr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BC76BA0B-B337-41D1-AA64-C65787F3C371}"/>
                </a:ext>
              </a:extLst>
            </p:cNvPr>
            <p:cNvSpPr/>
            <p:nvPr/>
          </p:nvSpPr>
          <p:spPr>
            <a:xfrm>
              <a:off x="2683495" y="4888468"/>
              <a:ext cx="16040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❶</a:t>
              </a:r>
              <a:r>
                <a:rPr lang="en-US" dirty="0">
                  <a:solidFill>
                    <a:schemeClr val="accent5"/>
                  </a:solidFill>
                </a:rPr>
                <a:t> S’ ⟶ P</a:t>
              </a:r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F461E490-B0DE-4AB6-BF00-6D93E7213221}"/>
                </a:ext>
              </a:extLst>
            </p:cNvPr>
            <p:cNvSpPr/>
            <p:nvPr/>
          </p:nvSpPr>
          <p:spPr>
            <a:xfrm>
              <a:off x="2437004" y="4918352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C7315CE-0AC7-4F88-8BC5-4FBA567F41C7}"/>
              </a:ext>
            </a:extLst>
          </p:cNvPr>
          <p:cNvGrpSpPr/>
          <p:nvPr/>
        </p:nvGrpSpPr>
        <p:grpSpPr>
          <a:xfrm>
            <a:off x="7209994" y="1656123"/>
            <a:ext cx="1794394" cy="3639156"/>
            <a:chOff x="6419605" y="3495973"/>
            <a:chExt cx="1794394" cy="3639156"/>
          </a:xfrm>
        </p:grpSpPr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02929423-B385-4A51-AD1C-FC8D538DAF1D}"/>
                </a:ext>
              </a:extLst>
            </p:cNvPr>
            <p:cNvSpPr/>
            <p:nvPr/>
          </p:nvSpPr>
          <p:spPr>
            <a:xfrm>
              <a:off x="6948707" y="4176855"/>
              <a:ext cx="738554" cy="41891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P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D78530E-BD8D-4EFE-8F7A-581835DC2409}"/>
                </a:ext>
              </a:extLst>
            </p:cNvPr>
            <p:cNvSpPr/>
            <p:nvPr/>
          </p:nvSpPr>
          <p:spPr>
            <a:xfrm>
              <a:off x="6419605" y="4904440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(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9EB00F9-9EB0-4BC3-8C4D-8945F6D45038}"/>
                </a:ext>
              </a:extLst>
            </p:cNvPr>
            <p:cNvSpPr/>
            <p:nvPr/>
          </p:nvSpPr>
          <p:spPr>
            <a:xfrm>
              <a:off x="7204014" y="4948686"/>
              <a:ext cx="270101" cy="3365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5FC5626E-86D4-450F-AE6D-7F22984F66ED}"/>
                </a:ext>
              </a:extLst>
            </p:cNvPr>
            <p:cNvSpPr/>
            <p:nvPr/>
          </p:nvSpPr>
          <p:spPr>
            <a:xfrm>
              <a:off x="7832999" y="4963434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)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7E183D43-9708-4992-B948-D1BC58213073}"/>
                </a:ext>
              </a:extLst>
            </p:cNvPr>
            <p:cNvCxnSpPr>
              <a:cxnSpLocks/>
              <a:stCxn id="130" idx="2"/>
              <a:endCxn id="131" idx="0"/>
            </p:cNvCxnSpPr>
            <p:nvPr/>
          </p:nvCxnSpPr>
          <p:spPr>
            <a:xfrm flipH="1">
              <a:off x="6610105" y="4595771"/>
              <a:ext cx="707879" cy="308669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5F2D68C6-B71B-4AA0-AE63-D5FC089C4FFD}"/>
                </a:ext>
              </a:extLst>
            </p:cNvPr>
            <p:cNvCxnSpPr>
              <a:cxnSpLocks/>
              <a:stCxn id="130" idx="2"/>
              <a:endCxn id="132" idx="0"/>
            </p:cNvCxnSpPr>
            <p:nvPr/>
          </p:nvCxnSpPr>
          <p:spPr>
            <a:xfrm>
              <a:off x="7317984" y="4595771"/>
              <a:ext cx="21081" cy="352915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BD4BDD22-3E4B-4050-B1E7-B576839A4530}"/>
                </a:ext>
              </a:extLst>
            </p:cNvPr>
            <p:cNvCxnSpPr>
              <a:cxnSpLocks/>
              <a:stCxn id="130" idx="2"/>
              <a:endCxn id="133" idx="0"/>
            </p:cNvCxnSpPr>
            <p:nvPr/>
          </p:nvCxnSpPr>
          <p:spPr>
            <a:xfrm>
              <a:off x="7317984" y="4595771"/>
              <a:ext cx="705515" cy="36766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685265B1-7B78-4555-B566-9C33C9060648}"/>
                </a:ext>
              </a:extLst>
            </p:cNvPr>
            <p:cNvSpPr/>
            <p:nvPr/>
          </p:nvSpPr>
          <p:spPr>
            <a:xfrm>
              <a:off x="7127484" y="3495973"/>
              <a:ext cx="381000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S’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ED5BA4DA-BB24-4C7F-A0AC-43F8A1C82EBA}"/>
                </a:ext>
              </a:extLst>
            </p:cNvPr>
            <p:cNvSpPr/>
            <p:nvPr/>
          </p:nvSpPr>
          <p:spPr>
            <a:xfrm>
              <a:off x="6963454" y="5521624"/>
              <a:ext cx="245191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84BDCA15-1BBA-42AE-861A-7868FDF7EAF6}"/>
                </a:ext>
              </a:extLst>
            </p:cNvPr>
            <p:cNvSpPr/>
            <p:nvPr/>
          </p:nvSpPr>
          <p:spPr>
            <a:xfrm>
              <a:off x="7362470" y="5526330"/>
              <a:ext cx="409233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633852CA-D9E7-4F74-9919-BA908251CF88}"/>
                </a:ext>
              </a:extLst>
            </p:cNvPr>
            <p:cNvCxnSpPr>
              <a:cxnSpLocks/>
              <a:stCxn id="132" idx="2"/>
              <a:endCxn id="138" idx="0"/>
            </p:cNvCxnSpPr>
            <p:nvPr/>
          </p:nvCxnSpPr>
          <p:spPr>
            <a:xfrm flipH="1">
              <a:off x="7086050" y="5285236"/>
              <a:ext cx="253015" cy="236388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20F2DAB3-6183-48CF-B528-5BDE16525495}"/>
                </a:ext>
              </a:extLst>
            </p:cNvPr>
            <p:cNvCxnSpPr>
              <a:cxnSpLocks/>
              <a:stCxn id="132" idx="2"/>
              <a:endCxn id="139" idx="0"/>
            </p:cNvCxnSpPr>
            <p:nvPr/>
          </p:nvCxnSpPr>
          <p:spPr>
            <a:xfrm>
              <a:off x="7339065" y="5285236"/>
              <a:ext cx="228022" cy="241094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87D36A8D-4948-4BAF-9579-C166D589063F}"/>
                </a:ext>
              </a:extLst>
            </p:cNvPr>
            <p:cNvSpPr/>
            <p:nvPr/>
          </p:nvSpPr>
          <p:spPr>
            <a:xfrm>
              <a:off x="7063616" y="6115037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5B2AFB15-E3E2-447E-8725-ED4BEFC793CC}"/>
                </a:ext>
              </a:extLst>
            </p:cNvPr>
            <p:cNvCxnSpPr>
              <a:cxnSpLocks/>
              <a:stCxn id="138" idx="2"/>
              <a:endCxn id="142" idx="0"/>
            </p:cNvCxnSpPr>
            <p:nvPr/>
          </p:nvCxnSpPr>
          <p:spPr>
            <a:xfrm>
              <a:off x="7086050" y="5902624"/>
              <a:ext cx="168066" cy="21241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CB33BC9E-8EBD-4368-BA95-594088402AC3}"/>
                </a:ext>
              </a:extLst>
            </p:cNvPr>
            <p:cNvCxnSpPr>
              <a:cxnSpLocks/>
              <a:stCxn id="137" idx="2"/>
              <a:endCxn id="130" idx="0"/>
            </p:cNvCxnSpPr>
            <p:nvPr/>
          </p:nvCxnSpPr>
          <p:spPr>
            <a:xfrm>
              <a:off x="7317984" y="3876973"/>
              <a:ext cx="0" cy="299882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B37F45F-1E35-48EC-979E-897D8AF8A919}"/>
                </a:ext>
              </a:extLst>
            </p:cNvPr>
            <p:cNvSpPr/>
            <p:nvPr/>
          </p:nvSpPr>
          <p:spPr>
            <a:xfrm>
              <a:off x="6747141" y="6101726"/>
              <a:ext cx="245191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BCAB2FAC-8DD9-4607-A924-3E088F10015B}"/>
                </a:ext>
              </a:extLst>
            </p:cNvPr>
            <p:cNvCxnSpPr>
              <a:cxnSpLocks/>
              <a:stCxn id="138" idx="2"/>
              <a:endCxn id="100" idx="0"/>
            </p:cNvCxnSpPr>
            <p:nvPr/>
          </p:nvCxnSpPr>
          <p:spPr>
            <a:xfrm flipH="1">
              <a:off x="6869737" y="5902624"/>
              <a:ext cx="216313" cy="199102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0734523-66D7-4883-BF82-1DD37E155B38}"/>
                </a:ext>
              </a:extLst>
            </p:cNvPr>
            <p:cNvSpPr/>
            <p:nvPr/>
          </p:nvSpPr>
          <p:spPr>
            <a:xfrm>
              <a:off x="6685073" y="6754129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C095AF1E-2592-4BB7-9866-1DEA87B553AE}"/>
                </a:ext>
              </a:extLst>
            </p:cNvPr>
            <p:cNvCxnSpPr>
              <a:cxnSpLocks/>
              <a:stCxn id="100" idx="2"/>
              <a:endCxn id="104" idx="0"/>
            </p:cNvCxnSpPr>
            <p:nvPr/>
          </p:nvCxnSpPr>
          <p:spPr>
            <a:xfrm>
              <a:off x="6869737" y="6482726"/>
              <a:ext cx="5836" cy="27140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29B81DDA-822B-42FF-B6C1-E28797CD8478}"/>
              </a:ext>
            </a:extLst>
          </p:cNvPr>
          <p:cNvSpPr/>
          <p:nvPr/>
        </p:nvSpPr>
        <p:spPr>
          <a:xfrm>
            <a:off x="4722796" y="1214942"/>
            <a:ext cx="169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u="sng" dirty="0"/>
              <a:t>Grammar G</a:t>
            </a:r>
          </a:p>
          <a:p>
            <a:r>
              <a:rPr lang="en-US" dirty="0"/>
              <a:t>❶ S’ ::= </a:t>
            </a:r>
            <a:r>
              <a:rPr lang="en-US" i="1" dirty="0"/>
              <a:t>P</a:t>
            </a:r>
          </a:p>
          <a:p>
            <a:r>
              <a:rPr lang="en-US" dirty="0"/>
              <a:t>❷</a:t>
            </a:r>
            <a:r>
              <a:rPr lang="en-US" i="1" dirty="0"/>
              <a:t> P  </a:t>
            </a:r>
            <a:r>
              <a:rPr lang="en-US" dirty="0"/>
              <a:t>::= ( </a:t>
            </a:r>
            <a:r>
              <a:rPr lang="en-US" i="1" dirty="0"/>
              <a:t>L</a:t>
            </a:r>
            <a:r>
              <a:rPr lang="en-US" dirty="0"/>
              <a:t> ) </a:t>
            </a:r>
          </a:p>
          <a:p>
            <a:r>
              <a:rPr lang="en-US" dirty="0"/>
              <a:t>❸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b="1" dirty="0"/>
              <a:t>id</a:t>
            </a:r>
          </a:p>
          <a:p>
            <a:r>
              <a:rPr lang="en-US" dirty="0"/>
              <a:t>❹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F68AE0D5-6442-4626-83B1-F59386C002F0}"/>
              </a:ext>
            </a:extLst>
          </p:cNvPr>
          <p:cNvSpPr/>
          <p:nvPr/>
        </p:nvSpPr>
        <p:spPr>
          <a:xfrm>
            <a:off x="1683776" y="4566928"/>
            <a:ext cx="622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F61E8F13-915E-4FAC-8480-5FE97F857EAB}"/>
              </a:ext>
            </a:extLst>
          </p:cNvPr>
          <p:cNvSpPr/>
          <p:nvPr/>
        </p:nvSpPr>
        <p:spPr>
          <a:xfrm>
            <a:off x="269109" y="4566928"/>
            <a:ext cx="4074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  <a:endParaRPr lang="en-US" b="1" dirty="0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0A1B1AAB-614D-498E-A478-83AA368778D2}"/>
              </a:ext>
            </a:extLst>
          </p:cNvPr>
          <p:cNvGrpSpPr/>
          <p:nvPr/>
        </p:nvGrpSpPr>
        <p:grpSpPr>
          <a:xfrm>
            <a:off x="2252801" y="4383747"/>
            <a:ext cx="2127865" cy="369332"/>
            <a:chOff x="2395364" y="3567668"/>
            <a:chExt cx="2127865" cy="369332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256E3CD-AE06-4C37-A7C0-BD9744637912}"/>
                </a:ext>
              </a:extLst>
            </p:cNvPr>
            <p:cNvSpPr/>
            <p:nvPr/>
          </p:nvSpPr>
          <p:spPr>
            <a:xfrm>
              <a:off x="2683495" y="3567668"/>
              <a:ext cx="18397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❹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::=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44FB743-7E72-4286-ACE1-93C60DF21100}"/>
                </a:ext>
              </a:extLst>
            </p:cNvPr>
            <p:cNvSpPr/>
            <p:nvPr/>
          </p:nvSpPr>
          <p:spPr>
            <a:xfrm>
              <a:off x="2395364" y="3628203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C91B69A7-B0C7-4724-9586-C62D0C1FEF5E}"/>
              </a:ext>
            </a:extLst>
          </p:cNvPr>
          <p:cNvSpPr/>
          <p:nvPr/>
        </p:nvSpPr>
        <p:spPr>
          <a:xfrm>
            <a:off x="1808810" y="4984796"/>
            <a:ext cx="497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CB91EF67-47EF-444C-AD02-DDF614176040}"/>
              </a:ext>
            </a:extLst>
          </p:cNvPr>
          <p:cNvSpPr/>
          <p:nvPr/>
        </p:nvSpPr>
        <p:spPr>
          <a:xfrm>
            <a:off x="135845" y="4984796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 </a:t>
            </a:r>
            <a:r>
              <a:rPr lang="en-US" b="1" dirty="0"/>
              <a:t>)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ED472DB-AB19-46A5-8914-7559B5B3F870}"/>
              </a:ext>
            </a:extLst>
          </p:cNvPr>
          <p:cNvGrpSpPr/>
          <p:nvPr/>
        </p:nvGrpSpPr>
        <p:grpSpPr>
          <a:xfrm>
            <a:off x="2257718" y="4757373"/>
            <a:ext cx="1062702" cy="369332"/>
            <a:chOff x="2395364" y="3567668"/>
            <a:chExt cx="1062702" cy="369332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B68CCEF9-04B4-4B13-B035-B9D321A8F98D}"/>
                </a:ext>
              </a:extLst>
            </p:cNvPr>
            <p:cNvSpPr/>
            <p:nvPr/>
          </p:nvSpPr>
          <p:spPr>
            <a:xfrm>
              <a:off x="2683495" y="3567668"/>
              <a:ext cx="77457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)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9CFEFDB4-509A-4B15-8173-810674F89FF4}"/>
                </a:ext>
              </a:extLst>
            </p:cNvPr>
            <p:cNvSpPr/>
            <p:nvPr/>
          </p:nvSpPr>
          <p:spPr>
            <a:xfrm>
              <a:off x="2395364" y="3628203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15" name="Rectangle 114">
            <a:extLst>
              <a:ext uri="{FF2B5EF4-FFF2-40B4-BE49-F238E27FC236}">
                <a16:creationId xmlns:a16="http://schemas.microsoft.com/office/drawing/2014/main" id="{779F1F6D-E99B-4D18-85BF-47E6E465448D}"/>
              </a:ext>
            </a:extLst>
          </p:cNvPr>
          <p:cNvSpPr/>
          <p:nvPr/>
        </p:nvSpPr>
        <p:spPr>
          <a:xfrm>
            <a:off x="7209994" y="3064590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(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FD9A7FE2-0BEA-43E2-99A5-8A722D25E6A8}"/>
              </a:ext>
            </a:extLst>
          </p:cNvPr>
          <p:cNvSpPr/>
          <p:nvPr/>
        </p:nvSpPr>
        <p:spPr>
          <a:xfrm>
            <a:off x="8623388" y="3123584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)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E5919B6-C610-4844-B2E1-37B76AEE0FC0}"/>
              </a:ext>
            </a:extLst>
          </p:cNvPr>
          <p:cNvGrpSpPr/>
          <p:nvPr/>
        </p:nvGrpSpPr>
        <p:grpSpPr>
          <a:xfrm>
            <a:off x="7400494" y="2337005"/>
            <a:ext cx="1413394" cy="786579"/>
            <a:chOff x="7400494" y="2337005"/>
            <a:chExt cx="1413394" cy="786579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A1CCE9C8-0092-4452-9584-53F629AD35A3}"/>
                </a:ext>
              </a:extLst>
            </p:cNvPr>
            <p:cNvSpPr/>
            <p:nvPr/>
          </p:nvSpPr>
          <p:spPr>
            <a:xfrm>
              <a:off x="7739096" y="2337005"/>
              <a:ext cx="738554" cy="418916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</a:t>
              </a: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23935D58-903D-44D2-B3B0-E34F187F0614}"/>
                </a:ext>
              </a:extLst>
            </p:cNvPr>
            <p:cNvCxnSpPr>
              <a:cxnSpLocks/>
              <a:stCxn id="114" idx="2"/>
              <a:endCxn id="115" idx="0"/>
            </p:cNvCxnSpPr>
            <p:nvPr/>
          </p:nvCxnSpPr>
          <p:spPr>
            <a:xfrm flipH="1">
              <a:off x="7400494" y="2755921"/>
              <a:ext cx="707879" cy="30866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212F5AC6-5064-49B6-B5E8-26D5A2570A54}"/>
                </a:ext>
              </a:extLst>
            </p:cNvPr>
            <p:cNvCxnSpPr>
              <a:cxnSpLocks/>
              <a:stCxn id="114" idx="2"/>
              <a:endCxn id="116" idx="0"/>
            </p:cNvCxnSpPr>
            <p:nvPr/>
          </p:nvCxnSpPr>
          <p:spPr>
            <a:xfrm>
              <a:off x="8108373" y="2755921"/>
              <a:ext cx="21081" cy="35291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96B36379-C07C-48E4-A983-ED8E35406DEC}"/>
                </a:ext>
              </a:extLst>
            </p:cNvPr>
            <p:cNvCxnSpPr>
              <a:cxnSpLocks/>
              <a:stCxn id="114" idx="2"/>
              <a:endCxn id="117" idx="0"/>
            </p:cNvCxnSpPr>
            <p:nvPr/>
          </p:nvCxnSpPr>
          <p:spPr>
            <a:xfrm>
              <a:off x="8108373" y="2755921"/>
              <a:ext cx="705515" cy="36766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23" name="Rectangle 122">
            <a:extLst>
              <a:ext uri="{FF2B5EF4-FFF2-40B4-BE49-F238E27FC236}">
                <a16:creationId xmlns:a16="http://schemas.microsoft.com/office/drawing/2014/main" id="{C6875BBC-D9D3-4F3E-9981-00DE4B7941F0}"/>
              </a:ext>
            </a:extLst>
          </p:cNvPr>
          <p:cNvSpPr/>
          <p:nvPr/>
        </p:nvSpPr>
        <p:spPr>
          <a:xfrm>
            <a:off x="8152859" y="3686480"/>
            <a:ext cx="409233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8670C2B-670E-4F90-BD8D-501C94628305}"/>
              </a:ext>
            </a:extLst>
          </p:cNvPr>
          <p:cNvGrpSpPr/>
          <p:nvPr/>
        </p:nvGrpSpPr>
        <p:grpSpPr>
          <a:xfrm>
            <a:off x="7876439" y="3108836"/>
            <a:ext cx="481037" cy="577644"/>
            <a:chOff x="7876439" y="3108836"/>
            <a:chExt cx="481037" cy="577644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62F44933-856A-4F15-B98A-67F8E1DB2373}"/>
                </a:ext>
              </a:extLst>
            </p:cNvPr>
            <p:cNvSpPr/>
            <p:nvPr/>
          </p:nvSpPr>
          <p:spPr>
            <a:xfrm>
              <a:off x="7994403" y="3108836"/>
              <a:ext cx="270101" cy="33655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722CD830-4B16-41D2-BC50-326FF05F64FD}"/>
                </a:ext>
              </a:extLst>
            </p:cNvPr>
            <p:cNvCxnSpPr>
              <a:cxnSpLocks/>
              <a:stCxn id="116" idx="2"/>
              <a:endCxn id="122" idx="0"/>
            </p:cNvCxnSpPr>
            <p:nvPr/>
          </p:nvCxnSpPr>
          <p:spPr>
            <a:xfrm flipH="1">
              <a:off x="7876439" y="3445386"/>
              <a:ext cx="253015" cy="2363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8B298EF9-9411-4D54-AB23-CDBC92C5270E}"/>
                </a:ext>
              </a:extLst>
            </p:cNvPr>
            <p:cNvCxnSpPr>
              <a:cxnSpLocks/>
              <a:stCxn id="116" idx="2"/>
              <a:endCxn id="123" idx="0"/>
            </p:cNvCxnSpPr>
            <p:nvPr/>
          </p:nvCxnSpPr>
          <p:spPr>
            <a:xfrm>
              <a:off x="8129454" y="3445386"/>
              <a:ext cx="228022" cy="2410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88FCB7E-7E8C-4E0C-805B-6F4E8102D249}"/>
              </a:ext>
            </a:extLst>
          </p:cNvPr>
          <p:cNvSpPr/>
          <p:nvPr/>
        </p:nvSpPr>
        <p:spPr>
          <a:xfrm>
            <a:off x="7854005" y="4275187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1269210-10A5-4896-BEDE-36CBF495EBB9}"/>
              </a:ext>
            </a:extLst>
          </p:cNvPr>
          <p:cNvGrpSpPr/>
          <p:nvPr/>
        </p:nvGrpSpPr>
        <p:grpSpPr>
          <a:xfrm>
            <a:off x="7917873" y="1656123"/>
            <a:ext cx="381000" cy="680882"/>
            <a:chOff x="7917873" y="1656123"/>
            <a:chExt cx="381000" cy="680882"/>
          </a:xfrm>
        </p:grpSpPr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05966E4C-B288-4BFA-B365-BF87E603950E}"/>
                </a:ext>
              </a:extLst>
            </p:cNvPr>
            <p:cNvSpPr/>
            <p:nvPr/>
          </p:nvSpPr>
          <p:spPr>
            <a:xfrm>
              <a:off x="7917873" y="1656123"/>
              <a:ext cx="381000" cy="38100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S’</a:t>
              </a:r>
            </a:p>
          </p:txBody>
        </p: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7A6BE062-0E7E-4131-9FAA-273BF292A984}"/>
                </a:ext>
              </a:extLst>
            </p:cNvPr>
            <p:cNvCxnSpPr>
              <a:cxnSpLocks/>
              <a:stCxn id="121" idx="2"/>
              <a:endCxn id="114" idx="0"/>
            </p:cNvCxnSpPr>
            <p:nvPr/>
          </p:nvCxnSpPr>
          <p:spPr>
            <a:xfrm>
              <a:off x="8108373" y="2037123"/>
              <a:ext cx="0" cy="29988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C9F22C0-A743-4478-8E64-2808BB8AFFA8}"/>
              </a:ext>
            </a:extLst>
          </p:cNvPr>
          <p:cNvGrpSpPr/>
          <p:nvPr/>
        </p:nvGrpSpPr>
        <p:grpSpPr>
          <a:xfrm>
            <a:off x="7660126" y="3681774"/>
            <a:ext cx="384379" cy="593413"/>
            <a:chOff x="7660126" y="3681774"/>
            <a:chExt cx="384379" cy="593413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D9A0D0D8-A2C9-432A-B836-B4682495B854}"/>
                </a:ext>
              </a:extLst>
            </p:cNvPr>
            <p:cNvSpPr/>
            <p:nvPr/>
          </p:nvSpPr>
          <p:spPr>
            <a:xfrm>
              <a:off x="7753843" y="3681774"/>
              <a:ext cx="245191" cy="38100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561959E5-61B3-46C3-B45B-B0BA79141A23}"/>
                </a:ext>
              </a:extLst>
            </p:cNvPr>
            <p:cNvCxnSpPr>
              <a:cxnSpLocks/>
              <a:stCxn id="122" idx="2"/>
              <a:endCxn id="126" idx="0"/>
            </p:cNvCxnSpPr>
            <p:nvPr/>
          </p:nvCxnSpPr>
          <p:spPr>
            <a:xfrm>
              <a:off x="7876439" y="4062774"/>
              <a:ext cx="168066" cy="21241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3B0B1FB9-5D14-4274-AB65-07FB0676870B}"/>
                </a:ext>
              </a:extLst>
            </p:cNvPr>
            <p:cNvCxnSpPr>
              <a:cxnSpLocks/>
              <a:stCxn id="122" idx="2"/>
              <a:endCxn id="145" idx="0"/>
            </p:cNvCxnSpPr>
            <p:nvPr/>
          </p:nvCxnSpPr>
          <p:spPr>
            <a:xfrm flipH="1">
              <a:off x="7660126" y="4062774"/>
              <a:ext cx="216313" cy="19910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47" name="Rectangle 146">
            <a:extLst>
              <a:ext uri="{FF2B5EF4-FFF2-40B4-BE49-F238E27FC236}">
                <a16:creationId xmlns:a16="http://schemas.microsoft.com/office/drawing/2014/main" id="{6B7143B8-46D9-4058-941B-B1AECB2DEA32}"/>
              </a:ext>
            </a:extLst>
          </p:cNvPr>
          <p:cNvSpPr/>
          <p:nvPr/>
        </p:nvSpPr>
        <p:spPr>
          <a:xfrm>
            <a:off x="7475462" y="4914279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1AECAE4-82E1-4042-A818-A0248C0997A1}"/>
              </a:ext>
            </a:extLst>
          </p:cNvPr>
          <p:cNvGrpSpPr/>
          <p:nvPr/>
        </p:nvGrpSpPr>
        <p:grpSpPr>
          <a:xfrm>
            <a:off x="7537530" y="4261876"/>
            <a:ext cx="245191" cy="652403"/>
            <a:chOff x="7537530" y="4261876"/>
            <a:chExt cx="245191" cy="652403"/>
          </a:xfrm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8E9EC8CC-4FA7-465A-9A22-994BD37EF6EB}"/>
                </a:ext>
              </a:extLst>
            </p:cNvPr>
            <p:cNvSpPr/>
            <p:nvPr/>
          </p:nvSpPr>
          <p:spPr>
            <a:xfrm>
              <a:off x="7537530" y="4261876"/>
              <a:ext cx="245191" cy="38100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29B8903A-6F82-4128-913F-93B14C4B6676}"/>
                </a:ext>
              </a:extLst>
            </p:cNvPr>
            <p:cNvCxnSpPr>
              <a:cxnSpLocks/>
              <a:stCxn id="145" idx="2"/>
              <a:endCxn id="147" idx="0"/>
            </p:cNvCxnSpPr>
            <p:nvPr/>
          </p:nvCxnSpPr>
          <p:spPr>
            <a:xfrm>
              <a:off x="7660126" y="4642876"/>
              <a:ext cx="5836" cy="27140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79FDEB5F-B70E-470E-A144-FC989A5D081B}"/>
              </a:ext>
            </a:extLst>
          </p:cNvPr>
          <p:cNvGrpSpPr/>
          <p:nvPr/>
        </p:nvGrpSpPr>
        <p:grpSpPr>
          <a:xfrm>
            <a:off x="4386580" y="3462786"/>
            <a:ext cx="2196964" cy="2986584"/>
            <a:chOff x="4443730" y="3462786"/>
            <a:chExt cx="2196964" cy="2986584"/>
          </a:xfrm>
        </p:grpSpPr>
        <p:sp>
          <p:nvSpPr>
            <p:cNvPr id="150" name="Rounded Rectangle 9">
              <a:extLst>
                <a:ext uri="{FF2B5EF4-FFF2-40B4-BE49-F238E27FC236}">
                  <a16:creationId xmlns:a16="http://schemas.microsoft.com/office/drawing/2014/main" id="{3C092B0F-F315-470A-86DC-99A8979DEFB8}"/>
                </a:ext>
              </a:extLst>
            </p:cNvPr>
            <p:cNvSpPr/>
            <p:nvPr/>
          </p:nvSpPr>
          <p:spPr>
            <a:xfrm>
              <a:off x="5822786" y="6081858"/>
              <a:ext cx="793568" cy="36751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❹</a:t>
              </a:r>
              <a:endParaRPr lang="en-US" sz="1400" i="1" dirty="0"/>
            </a:p>
          </p:txBody>
        </p:sp>
        <p:sp>
          <p:nvSpPr>
            <p:cNvPr id="151" name="Rounded Rectangle 9">
              <a:extLst>
                <a:ext uri="{FF2B5EF4-FFF2-40B4-BE49-F238E27FC236}">
                  <a16:creationId xmlns:a16="http://schemas.microsoft.com/office/drawing/2014/main" id="{9103CD61-E0BD-433C-80DC-0E43EF140503}"/>
                </a:ext>
              </a:extLst>
            </p:cNvPr>
            <p:cNvSpPr/>
            <p:nvPr/>
          </p:nvSpPr>
          <p:spPr>
            <a:xfrm>
              <a:off x="5973412" y="5318257"/>
              <a:ext cx="531990" cy="3550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400" i="1" dirty="0"/>
                <a:t>-</a:t>
              </a:r>
            </a:p>
          </p:txBody>
        </p:sp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F956DED5-4F3A-47D5-8A54-34F9F2215837}"/>
                </a:ext>
              </a:extLst>
            </p:cNvPr>
            <p:cNvCxnSpPr>
              <a:cxnSpLocks/>
              <a:endCxn id="157" idx="1"/>
            </p:cNvCxnSpPr>
            <p:nvPr/>
          </p:nvCxnSpPr>
          <p:spPr>
            <a:xfrm>
              <a:off x="5103691" y="4171336"/>
              <a:ext cx="652524" cy="994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3" name="Rounded Rectangle 9">
              <a:extLst>
                <a:ext uri="{FF2B5EF4-FFF2-40B4-BE49-F238E27FC236}">
                  <a16:creationId xmlns:a16="http://schemas.microsoft.com/office/drawing/2014/main" id="{CE644443-E229-455E-A458-38101DAA7176}"/>
                </a:ext>
              </a:extLst>
            </p:cNvPr>
            <p:cNvSpPr/>
            <p:nvPr/>
          </p:nvSpPr>
          <p:spPr>
            <a:xfrm>
              <a:off x="4634104" y="3988333"/>
              <a:ext cx="531990" cy="3550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400" i="1" dirty="0"/>
                <a:t>-</a:t>
              </a:r>
            </a:p>
          </p:txBody>
        </p:sp>
        <p:sp>
          <p:nvSpPr>
            <p:cNvPr id="154" name="Rounded Rectangle 9">
              <a:extLst>
                <a:ext uri="{FF2B5EF4-FFF2-40B4-BE49-F238E27FC236}">
                  <a16:creationId xmlns:a16="http://schemas.microsoft.com/office/drawing/2014/main" id="{5D16B137-3291-4B60-B75F-B34698C062E5}"/>
                </a:ext>
              </a:extLst>
            </p:cNvPr>
            <p:cNvSpPr/>
            <p:nvPr/>
          </p:nvSpPr>
          <p:spPr>
            <a:xfrm>
              <a:off x="5969779" y="4014539"/>
              <a:ext cx="648863" cy="33143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❶</a:t>
              </a:r>
              <a:endParaRPr lang="en-US" sz="1400" i="1" dirty="0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80E49CE1-37A8-4B42-AF5B-8546F5D6C251}"/>
                </a:ext>
              </a:extLst>
            </p:cNvPr>
            <p:cNvSpPr/>
            <p:nvPr/>
          </p:nvSpPr>
          <p:spPr>
            <a:xfrm>
              <a:off x="4603224" y="3998753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7EF735BF-4D75-4E21-A7B6-4F51E333BFCA}"/>
                </a:ext>
              </a:extLst>
            </p:cNvPr>
            <p:cNvSpPr/>
            <p:nvPr/>
          </p:nvSpPr>
          <p:spPr>
            <a:xfrm>
              <a:off x="5347905" y="3837009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dk1"/>
                  </a:solidFill>
                </a:rPr>
                <a:t>P</a:t>
              </a: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5FC510F6-2419-4A77-8F3E-0E59DA082FA5}"/>
                </a:ext>
              </a:extLst>
            </p:cNvPr>
            <p:cNvSpPr/>
            <p:nvPr/>
          </p:nvSpPr>
          <p:spPr>
            <a:xfrm>
              <a:off x="5756215" y="4008697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1</a:t>
              </a:r>
            </a:p>
          </p:txBody>
        </p: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FE59DA9C-31FB-4C19-AADA-FB3648E38EF7}"/>
                </a:ext>
              </a:extLst>
            </p:cNvPr>
            <p:cNvCxnSpPr>
              <a:cxnSpLocks/>
              <a:stCxn id="155" idx="2"/>
              <a:endCxn id="160" idx="0"/>
            </p:cNvCxnSpPr>
            <p:nvPr/>
          </p:nvCxnSpPr>
          <p:spPr>
            <a:xfrm>
              <a:off x="4750218" y="4343918"/>
              <a:ext cx="5646" cy="65940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D8341C4D-3DB1-45CF-9338-5EDD3B786E73}"/>
                </a:ext>
              </a:extLst>
            </p:cNvPr>
            <p:cNvSpPr/>
            <p:nvPr/>
          </p:nvSpPr>
          <p:spPr>
            <a:xfrm>
              <a:off x="4774808" y="4471757"/>
              <a:ext cx="2568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(</a:t>
              </a: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EE6DFE22-C600-4A32-A844-37EBA2DC0A40}"/>
                </a:ext>
              </a:extLst>
            </p:cNvPr>
            <p:cNvSpPr/>
            <p:nvPr/>
          </p:nvSpPr>
          <p:spPr>
            <a:xfrm>
              <a:off x="4608870" y="5003322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2</a:t>
              </a:r>
            </a:p>
          </p:txBody>
        </p: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ADCD250F-7CDC-46E9-A201-608E0B489A29}"/>
                </a:ext>
              </a:extLst>
            </p:cNvPr>
            <p:cNvCxnSpPr>
              <a:cxnSpLocks/>
              <a:stCxn id="160" idx="2"/>
              <a:endCxn id="164" idx="0"/>
            </p:cNvCxnSpPr>
            <p:nvPr/>
          </p:nvCxnSpPr>
          <p:spPr>
            <a:xfrm>
              <a:off x="4755864" y="5348487"/>
              <a:ext cx="4915" cy="72163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410BEB59-3C9A-49F3-ABD4-4051A3B4CE53}"/>
                </a:ext>
              </a:extLst>
            </p:cNvPr>
            <p:cNvSpPr/>
            <p:nvPr/>
          </p:nvSpPr>
          <p:spPr>
            <a:xfrm>
              <a:off x="4810313" y="5524841"/>
              <a:ext cx="3642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id</a:t>
              </a:r>
            </a:p>
          </p:txBody>
        </p:sp>
        <p:sp>
          <p:nvSpPr>
            <p:cNvPr id="163" name="Rounded Rectangle 9">
              <a:extLst>
                <a:ext uri="{FF2B5EF4-FFF2-40B4-BE49-F238E27FC236}">
                  <a16:creationId xmlns:a16="http://schemas.microsoft.com/office/drawing/2014/main" id="{0CB87FF7-B8EC-4B9F-8CF6-C2DBC9E44D53}"/>
                </a:ext>
              </a:extLst>
            </p:cNvPr>
            <p:cNvSpPr/>
            <p:nvPr/>
          </p:nvSpPr>
          <p:spPr>
            <a:xfrm>
              <a:off x="4719029" y="6045405"/>
              <a:ext cx="793568" cy="36933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❸</a:t>
              </a:r>
              <a:endParaRPr lang="en-US" sz="1400" i="1" dirty="0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85E57555-1416-4FE0-9A3C-4E5BCA70BF49}"/>
                </a:ext>
              </a:extLst>
            </p:cNvPr>
            <p:cNvSpPr/>
            <p:nvPr/>
          </p:nvSpPr>
          <p:spPr>
            <a:xfrm>
              <a:off x="4613785" y="6070117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4</a:t>
              </a:r>
            </a:p>
          </p:txBody>
        </p:sp>
        <p:sp>
          <p:nvSpPr>
            <p:cNvPr id="165" name="Rounded Rectangle 9">
              <a:extLst>
                <a:ext uri="{FF2B5EF4-FFF2-40B4-BE49-F238E27FC236}">
                  <a16:creationId xmlns:a16="http://schemas.microsoft.com/office/drawing/2014/main" id="{82B287F4-F64B-4543-AE85-0D30FF935C68}"/>
                </a:ext>
              </a:extLst>
            </p:cNvPr>
            <p:cNvSpPr/>
            <p:nvPr/>
          </p:nvSpPr>
          <p:spPr>
            <a:xfrm>
              <a:off x="5875308" y="4558692"/>
              <a:ext cx="731126" cy="32099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❷</a:t>
              </a:r>
              <a:endParaRPr lang="en-US" sz="1400" i="1" dirty="0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87BAA789-2038-46A5-8748-DB3B43B53038}"/>
                </a:ext>
              </a:extLst>
            </p:cNvPr>
            <p:cNvSpPr/>
            <p:nvPr/>
          </p:nvSpPr>
          <p:spPr>
            <a:xfrm>
              <a:off x="5747782" y="453044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5</a:t>
              </a: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C71F6D00-BE32-4E0F-BF83-578F6AE62C43}"/>
                </a:ext>
              </a:extLst>
            </p:cNvPr>
            <p:cNvSpPr/>
            <p:nvPr/>
          </p:nvSpPr>
          <p:spPr>
            <a:xfrm>
              <a:off x="5945421" y="532970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3</a:t>
              </a: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6CFD74AF-2C89-4F15-B820-35F76EB19263}"/>
                </a:ext>
              </a:extLst>
            </p:cNvPr>
            <p:cNvSpPr/>
            <p:nvPr/>
          </p:nvSpPr>
          <p:spPr>
            <a:xfrm>
              <a:off x="5757751" y="6081858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6</a:t>
              </a:r>
            </a:p>
          </p:txBody>
        </p:sp>
        <p:cxnSp>
          <p:nvCxnSpPr>
            <p:cNvPr id="169" name="Straight Arrow Connector 168">
              <a:extLst>
                <a:ext uri="{FF2B5EF4-FFF2-40B4-BE49-F238E27FC236}">
                  <a16:creationId xmlns:a16="http://schemas.microsoft.com/office/drawing/2014/main" id="{6FC8CC5D-CB54-4CAE-9496-4C017970C1A6}"/>
                </a:ext>
              </a:extLst>
            </p:cNvPr>
            <p:cNvCxnSpPr>
              <a:cxnSpLocks/>
              <a:stCxn id="151" idx="0"/>
              <a:endCxn id="165" idx="2"/>
            </p:cNvCxnSpPr>
            <p:nvPr/>
          </p:nvCxnSpPr>
          <p:spPr>
            <a:xfrm flipV="1">
              <a:off x="6239407" y="4879682"/>
              <a:ext cx="1464" cy="4385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id="{0BB56722-D508-4C8C-ACBD-DE9A0817BB92}"/>
                </a:ext>
              </a:extLst>
            </p:cNvPr>
            <p:cNvCxnSpPr>
              <a:cxnSpLocks/>
              <a:stCxn id="151" idx="2"/>
              <a:endCxn id="150" idx="0"/>
            </p:cNvCxnSpPr>
            <p:nvPr/>
          </p:nvCxnSpPr>
          <p:spPr>
            <a:xfrm flipH="1">
              <a:off x="6219570" y="5673323"/>
              <a:ext cx="19837" cy="40853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1" name="Straight Arrow Connector 170">
              <a:extLst>
                <a:ext uri="{FF2B5EF4-FFF2-40B4-BE49-F238E27FC236}">
                  <a16:creationId xmlns:a16="http://schemas.microsoft.com/office/drawing/2014/main" id="{9B792EFE-47DB-4AC1-84DE-0D27B3118D02}"/>
                </a:ext>
              </a:extLst>
            </p:cNvPr>
            <p:cNvCxnSpPr>
              <a:cxnSpLocks/>
              <a:stCxn id="160" idx="3"/>
              <a:endCxn id="167" idx="1"/>
            </p:cNvCxnSpPr>
            <p:nvPr/>
          </p:nvCxnSpPr>
          <p:spPr>
            <a:xfrm>
              <a:off x="4902857" y="5175905"/>
              <a:ext cx="1042564" cy="32637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02D480DA-CA5B-45B4-B444-07F33E2419BE}"/>
                </a:ext>
              </a:extLst>
            </p:cNvPr>
            <p:cNvSpPr/>
            <p:nvPr/>
          </p:nvSpPr>
          <p:spPr>
            <a:xfrm>
              <a:off x="5293828" y="4977546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</a:t>
              </a:r>
              <a:endParaRPr lang="en-US" dirty="0">
                <a:solidFill>
                  <a:schemeClr val="dk1"/>
                </a:solidFill>
              </a:endParaRP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3B7950D8-0643-42D9-8FDC-5BB26A199278}"/>
                </a:ext>
              </a:extLst>
            </p:cNvPr>
            <p:cNvSpPr/>
            <p:nvPr/>
          </p:nvSpPr>
          <p:spPr>
            <a:xfrm>
              <a:off x="6242641" y="4952971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dk1"/>
                  </a:solidFill>
                </a:rPr>
                <a:t>)</a:t>
              </a:r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38C3FCF3-DE8C-4D90-AD4B-32E2989EE7A2}"/>
                </a:ext>
              </a:extLst>
            </p:cNvPr>
            <p:cNvSpPr/>
            <p:nvPr/>
          </p:nvSpPr>
          <p:spPr>
            <a:xfrm>
              <a:off x="6262149" y="5713129"/>
              <a:ext cx="378545" cy="345165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id</a:t>
              </a:r>
              <a:endParaRPr lang="en-US" b="1" dirty="0">
                <a:solidFill>
                  <a:schemeClr val="dk1"/>
                </a:solidFill>
              </a:endParaRP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9550CAC-4DCB-447B-996E-C886EFB9B6A1}"/>
                </a:ext>
              </a:extLst>
            </p:cNvPr>
            <p:cNvSpPr txBox="1"/>
            <p:nvPr/>
          </p:nvSpPr>
          <p:spPr>
            <a:xfrm>
              <a:off x="4480723" y="3462786"/>
              <a:ext cx="2126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G Parser Automaton</a:t>
              </a:r>
            </a:p>
          </p:txBody>
        </p:sp>
        <p:cxnSp>
          <p:nvCxnSpPr>
            <p:cNvPr id="176" name="Straight Arrow Connector 175">
              <a:extLst>
                <a:ext uri="{FF2B5EF4-FFF2-40B4-BE49-F238E27FC236}">
                  <a16:creationId xmlns:a16="http://schemas.microsoft.com/office/drawing/2014/main" id="{B1EE6C28-63A0-42E7-B2BE-1A9022D3C691}"/>
                </a:ext>
              </a:extLst>
            </p:cNvPr>
            <p:cNvCxnSpPr>
              <a:cxnSpLocks/>
            </p:cNvCxnSpPr>
            <p:nvPr/>
          </p:nvCxnSpPr>
          <p:spPr>
            <a:xfrm>
              <a:off x="4443730" y="3852829"/>
              <a:ext cx="128270" cy="17203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92440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7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27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E974554-DC9F-40C7-9F78-274EC8F7E4B7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Shortcut: Don’t Restart DFA Every Time</a:t>
            </a:r>
            <a:br>
              <a:rPr kumimoji="0" lang="en-US" sz="2000" b="0" i="1" u="none" strike="noStrike" kern="120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kumimoji="0" lang="en-US" sz="5000" b="0" u="none" strike="noStrike" kern="1200" cap="none" spc="0" normalizeH="0" baseline="0" noProof="0" dirty="0">
              <a:ln w="12700">
                <a:noFill/>
              </a:ln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E3CAEBD-8C2B-4A76-BA5F-CDAA07E15F7C}"/>
              </a:ext>
            </a:extLst>
          </p:cNvPr>
          <p:cNvSpPr txBox="1"/>
          <p:nvPr/>
        </p:nvSpPr>
        <p:spPr>
          <a:xfrm>
            <a:off x="7125561" y="1180052"/>
            <a:ext cx="1918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Correct Parse Tree</a:t>
            </a:r>
            <a:endParaRPr lang="en-US" dirty="0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3DE74178-D152-407F-B959-1B420F01F501}"/>
              </a:ext>
            </a:extLst>
          </p:cNvPr>
          <p:cNvSpPr txBox="1"/>
          <p:nvPr/>
        </p:nvSpPr>
        <p:spPr>
          <a:xfrm>
            <a:off x="1152125" y="1219200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Suffix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70CA9F3D-310F-4204-A916-37B87B3F3066}"/>
              </a:ext>
            </a:extLst>
          </p:cNvPr>
          <p:cNvSpPr/>
          <p:nvPr/>
        </p:nvSpPr>
        <p:spPr>
          <a:xfrm>
            <a:off x="903859" y="1600200"/>
            <a:ext cx="1444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( 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7DBA9329-0AF6-4866-BD6F-B4CB2FCFCA4B}"/>
              </a:ext>
            </a:extLst>
          </p:cNvPr>
          <p:cNvSpPr txBox="1"/>
          <p:nvPr/>
        </p:nvSpPr>
        <p:spPr>
          <a:xfrm>
            <a:off x="2425403" y="1230868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Action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85EECC4A-1AF4-42DA-9130-315988119F5A}"/>
              </a:ext>
            </a:extLst>
          </p:cNvPr>
          <p:cNvSpPr txBox="1"/>
          <p:nvPr/>
        </p:nvSpPr>
        <p:spPr>
          <a:xfrm>
            <a:off x="78546" y="1219200"/>
            <a:ext cx="736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Prefix</a:t>
            </a: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82830663-F841-4AB8-A14B-584BF1F324F2}"/>
              </a:ext>
            </a:extLst>
          </p:cNvPr>
          <p:cNvSpPr/>
          <p:nvPr/>
        </p:nvSpPr>
        <p:spPr>
          <a:xfrm>
            <a:off x="1132459" y="2875878"/>
            <a:ext cx="1245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   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2DEC6B7B-101A-4539-841B-5D400E15F715}"/>
              </a:ext>
            </a:extLst>
          </p:cNvPr>
          <p:cNvSpPr/>
          <p:nvPr/>
        </p:nvSpPr>
        <p:spPr>
          <a:xfrm>
            <a:off x="1280532" y="2450652"/>
            <a:ext cx="1087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6A73D821-2FE6-4A2A-9F1E-DB2647975EFA}"/>
              </a:ext>
            </a:extLst>
          </p:cNvPr>
          <p:cNvSpPr/>
          <p:nvPr/>
        </p:nvSpPr>
        <p:spPr>
          <a:xfrm>
            <a:off x="206889" y="2450652"/>
            <a:ext cx="542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</a:t>
            </a:r>
            <a:r>
              <a:rPr lang="en-US" b="1" dirty="0"/>
              <a:t>id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C86E239F-0DE4-41EE-8780-ABB5A6C0DDAF}"/>
              </a:ext>
            </a:extLst>
          </p:cNvPr>
          <p:cNvSpPr/>
          <p:nvPr/>
        </p:nvSpPr>
        <p:spPr>
          <a:xfrm>
            <a:off x="1048097" y="2025426"/>
            <a:ext cx="1319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</a:t>
            </a:r>
            <a:r>
              <a:rPr lang="en-US" b="1" dirty="0" err="1"/>
              <a:t>id</a:t>
            </a:r>
            <a:r>
              <a:rPr lang="en-US" b="1" dirty="0"/>
              <a:t> </a:t>
            </a:r>
            <a:r>
              <a:rPr lang="en-US" b="1" dirty="0" err="1"/>
              <a:t>id</a:t>
            </a:r>
            <a:r>
              <a:rPr lang="en-US" b="1" dirty="0"/>
              <a:t>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F990A877-71BA-487D-AA98-A649EB1171EC}"/>
              </a:ext>
            </a:extLst>
          </p:cNvPr>
          <p:cNvSpPr/>
          <p:nvPr/>
        </p:nvSpPr>
        <p:spPr>
          <a:xfrm>
            <a:off x="484575" y="2025426"/>
            <a:ext cx="255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BE66C6FA-5D2D-4816-8C91-801763C061EC}"/>
              </a:ext>
            </a:extLst>
          </p:cNvPr>
          <p:cNvSpPr/>
          <p:nvPr/>
        </p:nvSpPr>
        <p:spPr>
          <a:xfrm>
            <a:off x="1508158" y="3726330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CE2E07B5-1F37-4A7F-8081-6CA252E85752}"/>
              </a:ext>
            </a:extLst>
          </p:cNvPr>
          <p:cNvSpPr/>
          <p:nvPr/>
        </p:nvSpPr>
        <p:spPr>
          <a:xfrm>
            <a:off x="325625" y="3726330"/>
            <a:ext cx="407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2D8264C-B1A3-4147-9941-7D95C12C8036}"/>
              </a:ext>
            </a:extLst>
          </p:cNvPr>
          <p:cNvSpPr/>
          <p:nvPr/>
        </p:nvSpPr>
        <p:spPr>
          <a:xfrm>
            <a:off x="1508158" y="3301104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6577359F-2379-4D58-BDEC-40273AE842B2}"/>
              </a:ext>
            </a:extLst>
          </p:cNvPr>
          <p:cNvSpPr/>
          <p:nvPr/>
        </p:nvSpPr>
        <p:spPr>
          <a:xfrm>
            <a:off x="109106" y="3301104"/>
            <a:ext cx="6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94590E08-9C50-44CB-AB06-1037DA2919EE}"/>
              </a:ext>
            </a:extLst>
          </p:cNvPr>
          <p:cNvSpPr/>
          <p:nvPr/>
        </p:nvSpPr>
        <p:spPr>
          <a:xfrm>
            <a:off x="1708356" y="4163808"/>
            <a:ext cx="622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F138AEA9-E02E-4348-B9EB-A0747702A51A}"/>
              </a:ext>
            </a:extLst>
          </p:cNvPr>
          <p:cNvSpPr/>
          <p:nvPr/>
        </p:nvSpPr>
        <p:spPr>
          <a:xfrm>
            <a:off x="1767350" y="5459188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5C934FCF-E66B-4220-AAB1-8928483D6792}"/>
              </a:ext>
            </a:extLst>
          </p:cNvPr>
          <p:cNvSpPr/>
          <p:nvPr/>
        </p:nvSpPr>
        <p:spPr>
          <a:xfrm>
            <a:off x="1723104" y="5902931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CC4D4ABA-9CB5-43EF-B189-E50F13643D27}"/>
              </a:ext>
            </a:extLst>
          </p:cNvPr>
          <p:cNvSpPr/>
          <p:nvPr/>
        </p:nvSpPr>
        <p:spPr>
          <a:xfrm>
            <a:off x="413528" y="5876319"/>
            <a:ext cx="346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i="1" dirty="0"/>
              <a:t>S’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D7F772E-75BB-44FE-B340-4BE564B9B742}"/>
              </a:ext>
            </a:extLst>
          </p:cNvPr>
          <p:cNvGrpSpPr/>
          <p:nvPr/>
        </p:nvGrpSpPr>
        <p:grpSpPr>
          <a:xfrm>
            <a:off x="2270697" y="1828800"/>
            <a:ext cx="1029631" cy="369332"/>
            <a:chOff x="2373933" y="1828800"/>
            <a:chExt cx="1029631" cy="369332"/>
          </a:xfrm>
        </p:grpSpPr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72D587AB-DDD5-4BE2-8BE7-B7018AC6FBEA}"/>
                </a:ext>
              </a:extLst>
            </p:cNvPr>
            <p:cNvSpPr/>
            <p:nvPr/>
          </p:nvSpPr>
          <p:spPr>
            <a:xfrm>
              <a:off x="2683495" y="1828800"/>
              <a:ext cx="7200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(</a:t>
              </a:r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E16AAFB6-513E-4DFA-AE76-F1D426CB5B0C}"/>
                </a:ext>
              </a:extLst>
            </p:cNvPr>
            <p:cNvSpPr/>
            <p:nvPr/>
          </p:nvSpPr>
          <p:spPr>
            <a:xfrm>
              <a:off x="2373933" y="1835944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F336C11-62F9-4F84-BE23-FD438088ECD0}"/>
              </a:ext>
            </a:extLst>
          </p:cNvPr>
          <p:cNvGrpSpPr/>
          <p:nvPr/>
        </p:nvGrpSpPr>
        <p:grpSpPr>
          <a:xfrm>
            <a:off x="2274481" y="2272268"/>
            <a:ext cx="1134851" cy="369332"/>
            <a:chOff x="2377717" y="2272268"/>
            <a:chExt cx="1134851" cy="369332"/>
          </a:xfrm>
        </p:grpSpPr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FBD39651-CEDB-4B94-B8EF-847002E744A9}"/>
                </a:ext>
              </a:extLst>
            </p:cNvPr>
            <p:cNvSpPr/>
            <p:nvPr/>
          </p:nvSpPr>
          <p:spPr>
            <a:xfrm>
              <a:off x="2683495" y="2272268"/>
              <a:ext cx="8290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9A902239-44F3-4834-86C2-BF8380737AB1}"/>
                </a:ext>
              </a:extLst>
            </p:cNvPr>
            <p:cNvSpPr/>
            <p:nvPr/>
          </p:nvSpPr>
          <p:spPr>
            <a:xfrm>
              <a:off x="2377717" y="2309886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9AC3728-DF87-4140-8BC2-01960A75E294}"/>
              </a:ext>
            </a:extLst>
          </p:cNvPr>
          <p:cNvGrpSpPr/>
          <p:nvPr/>
        </p:nvGrpSpPr>
        <p:grpSpPr>
          <a:xfrm>
            <a:off x="2278265" y="2704068"/>
            <a:ext cx="1870821" cy="369332"/>
            <a:chOff x="2381501" y="2704068"/>
            <a:chExt cx="1870821" cy="369332"/>
          </a:xfrm>
        </p:grpSpPr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5A370461-3459-48CB-8DEB-19457731CE4A}"/>
                </a:ext>
              </a:extLst>
            </p:cNvPr>
            <p:cNvSpPr/>
            <p:nvPr/>
          </p:nvSpPr>
          <p:spPr>
            <a:xfrm>
              <a:off x="2683495" y="2704068"/>
              <a:ext cx="15688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❸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::=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4AB5236E-825E-472E-997D-D6653AB32645}"/>
                </a:ext>
              </a:extLst>
            </p:cNvPr>
            <p:cNvSpPr/>
            <p:nvPr/>
          </p:nvSpPr>
          <p:spPr>
            <a:xfrm>
              <a:off x="2381501" y="27432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6F0A4D-C8A4-4EB7-86C7-6B6E1F849E38}"/>
              </a:ext>
            </a:extLst>
          </p:cNvPr>
          <p:cNvGrpSpPr/>
          <p:nvPr/>
        </p:nvGrpSpPr>
        <p:grpSpPr>
          <a:xfrm>
            <a:off x="2282049" y="3135868"/>
            <a:ext cx="1122475" cy="369332"/>
            <a:chOff x="2385285" y="3135868"/>
            <a:chExt cx="1122475" cy="369332"/>
          </a:xfrm>
        </p:grpSpPr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FB5D6CEB-BD6F-45A9-BE00-75498A62F291}"/>
                </a:ext>
              </a:extLst>
            </p:cNvPr>
            <p:cNvSpPr/>
            <p:nvPr/>
          </p:nvSpPr>
          <p:spPr>
            <a:xfrm>
              <a:off x="2683495" y="3135868"/>
              <a:ext cx="8242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3E55DF35-C3A2-4F23-A9B4-D1BBB0F0487A}"/>
                </a:ext>
              </a:extLst>
            </p:cNvPr>
            <p:cNvSpPr/>
            <p:nvPr/>
          </p:nvSpPr>
          <p:spPr>
            <a:xfrm>
              <a:off x="2385285" y="3200400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6560BD-35C3-4149-8A97-ECF547738B29}"/>
              </a:ext>
            </a:extLst>
          </p:cNvPr>
          <p:cNvGrpSpPr/>
          <p:nvPr/>
        </p:nvGrpSpPr>
        <p:grpSpPr>
          <a:xfrm>
            <a:off x="2292128" y="3567668"/>
            <a:ext cx="2127865" cy="369332"/>
            <a:chOff x="2395364" y="3567668"/>
            <a:chExt cx="2127865" cy="369332"/>
          </a:xfrm>
        </p:grpSpPr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4A4D031A-401E-460F-9B0A-E91B01BBD342}"/>
                </a:ext>
              </a:extLst>
            </p:cNvPr>
            <p:cNvSpPr/>
            <p:nvPr/>
          </p:nvSpPr>
          <p:spPr>
            <a:xfrm>
              <a:off x="2683495" y="3567668"/>
              <a:ext cx="18397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❹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::=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057F217D-C1EE-4971-ABF0-B414AC6FE2FB}"/>
                </a:ext>
              </a:extLst>
            </p:cNvPr>
            <p:cNvSpPr/>
            <p:nvPr/>
          </p:nvSpPr>
          <p:spPr>
            <a:xfrm>
              <a:off x="2395364" y="3628203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F05F2B8-7F78-4508-9398-A7DCBA08A0A5}"/>
              </a:ext>
            </a:extLst>
          </p:cNvPr>
          <p:cNvGrpSpPr/>
          <p:nvPr/>
        </p:nvGrpSpPr>
        <p:grpSpPr>
          <a:xfrm>
            <a:off x="2322365" y="4024868"/>
            <a:ext cx="1086967" cy="369332"/>
            <a:chOff x="2425601" y="4024868"/>
            <a:chExt cx="1086967" cy="369332"/>
          </a:xfrm>
        </p:grpSpPr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32A319BE-46E8-499B-B44C-2228DE1EAC88}"/>
                </a:ext>
              </a:extLst>
            </p:cNvPr>
            <p:cNvSpPr/>
            <p:nvPr/>
          </p:nvSpPr>
          <p:spPr>
            <a:xfrm>
              <a:off x="2683495" y="4024868"/>
              <a:ext cx="8290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5F5CA65F-799B-4E9C-B603-A195B4B22837}"/>
                </a:ext>
              </a:extLst>
            </p:cNvPr>
            <p:cNvSpPr/>
            <p:nvPr/>
          </p:nvSpPr>
          <p:spPr>
            <a:xfrm>
              <a:off x="2425601" y="4073412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A130AC8-C075-49D1-B027-6747060976EE}"/>
              </a:ext>
            </a:extLst>
          </p:cNvPr>
          <p:cNvGrpSpPr/>
          <p:nvPr/>
        </p:nvGrpSpPr>
        <p:grpSpPr>
          <a:xfrm>
            <a:off x="2332444" y="5333998"/>
            <a:ext cx="2037857" cy="369332"/>
            <a:chOff x="2435680" y="4463844"/>
            <a:chExt cx="2037857" cy="369332"/>
          </a:xfrm>
        </p:grpSpPr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003F5E17-FFF3-4E95-BE9C-2D6B05530DFB}"/>
                </a:ext>
              </a:extLst>
            </p:cNvPr>
            <p:cNvSpPr/>
            <p:nvPr/>
          </p:nvSpPr>
          <p:spPr>
            <a:xfrm>
              <a:off x="2683495" y="4463844"/>
              <a:ext cx="17900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❷</a:t>
              </a:r>
              <a:r>
                <a:rPr lang="en-US" dirty="0">
                  <a:solidFill>
                    <a:schemeClr val="accent5"/>
                  </a:solidFill>
                </a:rPr>
                <a:t> L ::= </a:t>
              </a:r>
              <a:r>
                <a:rPr lang="en-US" b="1" dirty="0">
                  <a:solidFill>
                    <a:schemeClr val="accent5"/>
                  </a:solidFill>
                </a:rPr>
                <a:t>(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b="1" dirty="0">
                  <a:solidFill>
                    <a:schemeClr val="accent5"/>
                  </a:solidFill>
                </a:rPr>
                <a:t>)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1C80CC51-E15F-4B5C-B82E-1D40F04226F3}"/>
                </a:ext>
              </a:extLst>
            </p:cNvPr>
            <p:cNvSpPr/>
            <p:nvPr/>
          </p:nvSpPr>
          <p:spPr>
            <a:xfrm>
              <a:off x="2435680" y="4501215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F4F584A-6D4F-4562-9FE7-EC9460DA7B85}"/>
              </a:ext>
            </a:extLst>
          </p:cNvPr>
          <p:cNvGrpSpPr/>
          <p:nvPr/>
        </p:nvGrpSpPr>
        <p:grpSpPr>
          <a:xfrm>
            <a:off x="2333768" y="5758622"/>
            <a:ext cx="1850584" cy="369332"/>
            <a:chOff x="2437004" y="4888468"/>
            <a:chExt cx="1850584" cy="369332"/>
          </a:xfrm>
        </p:grpSpPr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BC76BA0B-B337-41D1-AA64-C65787F3C371}"/>
                </a:ext>
              </a:extLst>
            </p:cNvPr>
            <p:cNvSpPr/>
            <p:nvPr/>
          </p:nvSpPr>
          <p:spPr>
            <a:xfrm>
              <a:off x="2683495" y="4888468"/>
              <a:ext cx="16040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❶</a:t>
              </a:r>
              <a:r>
                <a:rPr lang="en-US" dirty="0">
                  <a:solidFill>
                    <a:schemeClr val="accent5"/>
                  </a:solidFill>
                </a:rPr>
                <a:t> S’ ⟶ P</a:t>
              </a:r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F461E490-B0DE-4AB6-BF00-6D93E7213221}"/>
                </a:ext>
              </a:extLst>
            </p:cNvPr>
            <p:cNvSpPr/>
            <p:nvPr/>
          </p:nvSpPr>
          <p:spPr>
            <a:xfrm>
              <a:off x="2437004" y="4918352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C7315CE-0AC7-4F88-8BC5-4FBA567F41C7}"/>
              </a:ext>
            </a:extLst>
          </p:cNvPr>
          <p:cNvGrpSpPr/>
          <p:nvPr/>
        </p:nvGrpSpPr>
        <p:grpSpPr>
          <a:xfrm>
            <a:off x="7209994" y="1656123"/>
            <a:ext cx="1794394" cy="3639156"/>
            <a:chOff x="6419605" y="3495973"/>
            <a:chExt cx="1794394" cy="3639156"/>
          </a:xfrm>
        </p:grpSpPr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02929423-B385-4A51-AD1C-FC8D538DAF1D}"/>
                </a:ext>
              </a:extLst>
            </p:cNvPr>
            <p:cNvSpPr/>
            <p:nvPr/>
          </p:nvSpPr>
          <p:spPr>
            <a:xfrm>
              <a:off x="6948707" y="4176855"/>
              <a:ext cx="738554" cy="41891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P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D78530E-BD8D-4EFE-8F7A-581835DC2409}"/>
                </a:ext>
              </a:extLst>
            </p:cNvPr>
            <p:cNvSpPr/>
            <p:nvPr/>
          </p:nvSpPr>
          <p:spPr>
            <a:xfrm>
              <a:off x="6419605" y="4904440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(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9EB00F9-9EB0-4BC3-8C4D-8945F6D45038}"/>
                </a:ext>
              </a:extLst>
            </p:cNvPr>
            <p:cNvSpPr/>
            <p:nvPr/>
          </p:nvSpPr>
          <p:spPr>
            <a:xfrm>
              <a:off x="7204014" y="4948686"/>
              <a:ext cx="270101" cy="3365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5FC5626E-86D4-450F-AE6D-7F22984F66ED}"/>
                </a:ext>
              </a:extLst>
            </p:cNvPr>
            <p:cNvSpPr/>
            <p:nvPr/>
          </p:nvSpPr>
          <p:spPr>
            <a:xfrm>
              <a:off x="7832999" y="4963434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)</a:t>
              </a:r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7E183D43-9708-4992-B948-D1BC58213073}"/>
                </a:ext>
              </a:extLst>
            </p:cNvPr>
            <p:cNvCxnSpPr>
              <a:cxnSpLocks/>
              <a:stCxn id="130" idx="2"/>
              <a:endCxn id="131" idx="0"/>
            </p:cNvCxnSpPr>
            <p:nvPr/>
          </p:nvCxnSpPr>
          <p:spPr>
            <a:xfrm flipH="1">
              <a:off x="6610105" y="4595771"/>
              <a:ext cx="707879" cy="308669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5F2D68C6-B71B-4AA0-AE63-D5FC089C4FFD}"/>
                </a:ext>
              </a:extLst>
            </p:cNvPr>
            <p:cNvCxnSpPr>
              <a:cxnSpLocks/>
              <a:stCxn id="130" idx="2"/>
              <a:endCxn id="132" idx="0"/>
            </p:cNvCxnSpPr>
            <p:nvPr/>
          </p:nvCxnSpPr>
          <p:spPr>
            <a:xfrm>
              <a:off x="7317984" y="4595771"/>
              <a:ext cx="21081" cy="352915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BD4BDD22-3E4B-4050-B1E7-B576839A4530}"/>
                </a:ext>
              </a:extLst>
            </p:cNvPr>
            <p:cNvCxnSpPr>
              <a:cxnSpLocks/>
              <a:stCxn id="130" idx="2"/>
              <a:endCxn id="133" idx="0"/>
            </p:cNvCxnSpPr>
            <p:nvPr/>
          </p:nvCxnSpPr>
          <p:spPr>
            <a:xfrm>
              <a:off x="7317984" y="4595771"/>
              <a:ext cx="705515" cy="36766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685265B1-7B78-4555-B566-9C33C9060648}"/>
                </a:ext>
              </a:extLst>
            </p:cNvPr>
            <p:cNvSpPr/>
            <p:nvPr/>
          </p:nvSpPr>
          <p:spPr>
            <a:xfrm>
              <a:off x="7127484" y="3495973"/>
              <a:ext cx="381000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S’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ED5BA4DA-BB24-4C7F-A0AC-43F8A1C82EBA}"/>
                </a:ext>
              </a:extLst>
            </p:cNvPr>
            <p:cNvSpPr/>
            <p:nvPr/>
          </p:nvSpPr>
          <p:spPr>
            <a:xfrm>
              <a:off x="6963454" y="5521624"/>
              <a:ext cx="245191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84BDCA15-1BBA-42AE-861A-7868FDF7EAF6}"/>
                </a:ext>
              </a:extLst>
            </p:cNvPr>
            <p:cNvSpPr/>
            <p:nvPr/>
          </p:nvSpPr>
          <p:spPr>
            <a:xfrm>
              <a:off x="7362470" y="5526330"/>
              <a:ext cx="409233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633852CA-D9E7-4F74-9919-BA908251CF88}"/>
                </a:ext>
              </a:extLst>
            </p:cNvPr>
            <p:cNvCxnSpPr>
              <a:cxnSpLocks/>
              <a:stCxn id="132" idx="2"/>
              <a:endCxn id="138" idx="0"/>
            </p:cNvCxnSpPr>
            <p:nvPr/>
          </p:nvCxnSpPr>
          <p:spPr>
            <a:xfrm flipH="1">
              <a:off x="7086050" y="5285236"/>
              <a:ext cx="253015" cy="236388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20F2DAB3-6183-48CF-B528-5BDE16525495}"/>
                </a:ext>
              </a:extLst>
            </p:cNvPr>
            <p:cNvCxnSpPr>
              <a:cxnSpLocks/>
              <a:stCxn id="132" idx="2"/>
              <a:endCxn id="139" idx="0"/>
            </p:cNvCxnSpPr>
            <p:nvPr/>
          </p:nvCxnSpPr>
          <p:spPr>
            <a:xfrm>
              <a:off x="7339065" y="5285236"/>
              <a:ext cx="228022" cy="241094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87D36A8D-4948-4BAF-9579-C166D589063F}"/>
                </a:ext>
              </a:extLst>
            </p:cNvPr>
            <p:cNvSpPr/>
            <p:nvPr/>
          </p:nvSpPr>
          <p:spPr>
            <a:xfrm>
              <a:off x="7063616" y="6115037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5B2AFB15-E3E2-447E-8725-ED4BEFC793CC}"/>
                </a:ext>
              </a:extLst>
            </p:cNvPr>
            <p:cNvCxnSpPr>
              <a:cxnSpLocks/>
              <a:stCxn id="138" idx="2"/>
              <a:endCxn id="142" idx="0"/>
            </p:cNvCxnSpPr>
            <p:nvPr/>
          </p:nvCxnSpPr>
          <p:spPr>
            <a:xfrm>
              <a:off x="7086050" y="5902624"/>
              <a:ext cx="168066" cy="21241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CB33BC9E-8EBD-4368-BA95-594088402AC3}"/>
                </a:ext>
              </a:extLst>
            </p:cNvPr>
            <p:cNvCxnSpPr>
              <a:cxnSpLocks/>
              <a:stCxn id="137" idx="2"/>
              <a:endCxn id="130" idx="0"/>
            </p:cNvCxnSpPr>
            <p:nvPr/>
          </p:nvCxnSpPr>
          <p:spPr>
            <a:xfrm>
              <a:off x="7317984" y="3876973"/>
              <a:ext cx="0" cy="299882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B37F45F-1E35-48EC-979E-897D8AF8A919}"/>
                </a:ext>
              </a:extLst>
            </p:cNvPr>
            <p:cNvSpPr/>
            <p:nvPr/>
          </p:nvSpPr>
          <p:spPr>
            <a:xfrm>
              <a:off x="6747141" y="6101726"/>
              <a:ext cx="245191" cy="381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</a:rPr>
                <a:t>L</a:t>
              </a:r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BCAB2FAC-8DD9-4607-A924-3E088F10015B}"/>
                </a:ext>
              </a:extLst>
            </p:cNvPr>
            <p:cNvCxnSpPr>
              <a:cxnSpLocks/>
              <a:stCxn id="138" idx="2"/>
              <a:endCxn id="100" idx="0"/>
            </p:cNvCxnSpPr>
            <p:nvPr/>
          </p:nvCxnSpPr>
          <p:spPr>
            <a:xfrm flipH="1">
              <a:off x="6869737" y="5902624"/>
              <a:ext cx="216313" cy="199102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0734523-66D7-4883-BF82-1DD37E155B38}"/>
                </a:ext>
              </a:extLst>
            </p:cNvPr>
            <p:cNvSpPr/>
            <p:nvPr/>
          </p:nvSpPr>
          <p:spPr>
            <a:xfrm>
              <a:off x="6685073" y="6754129"/>
              <a:ext cx="381000" cy="381000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id</a:t>
              </a:r>
            </a:p>
          </p:txBody>
        </p: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C095AF1E-2592-4BB7-9866-1DEA87B553AE}"/>
                </a:ext>
              </a:extLst>
            </p:cNvPr>
            <p:cNvCxnSpPr>
              <a:cxnSpLocks/>
              <a:stCxn id="100" idx="2"/>
              <a:endCxn id="104" idx="0"/>
            </p:cNvCxnSpPr>
            <p:nvPr/>
          </p:nvCxnSpPr>
          <p:spPr>
            <a:xfrm>
              <a:off x="6869737" y="6482726"/>
              <a:ext cx="5836" cy="271403"/>
            </a:xfrm>
            <a:prstGeom prst="straightConnector1">
              <a:avLst/>
            </a:prstGeom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29B81DDA-822B-42FF-B6C1-E28797CD8478}"/>
              </a:ext>
            </a:extLst>
          </p:cNvPr>
          <p:cNvSpPr/>
          <p:nvPr/>
        </p:nvSpPr>
        <p:spPr>
          <a:xfrm>
            <a:off x="4722796" y="1214942"/>
            <a:ext cx="169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u="sng" dirty="0"/>
              <a:t>Grammar G</a:t>
            </a:r>
          </a:p>
          <a:p>
            <a:r>
              <a:rPr lang="en-US" dirty="0"/>
              <a:t>❶ S’ ::= </a:t>
            </a:r>
            <a:r>
              <a:rPr lang="en-US" i="1" dirty="0"/>
              <a:t>P</a:t>
            </a:r>
          </a:p>
          <a:p>
            <a:r>
              <a:rPr lang="en-US" dirty="0"/>
              <a:t>❷</a:t>
            </a:r>
            <a:r>
              <a:rPr lang="en-US" i="1" dirty="0"/>
              <a:t> P  </a:t>
            </a:r>
            <a:r>
              <a:rPr lang="en-US" dirty="0"/>
              <a:t>::= ( </a:t>
            </a:r>
            <a:r>
              <a:rPr lang="en-US" i="1" dirty="0"/>
              <a:t>L</a:t>
            </a:r>
            <a:r>
              <a:rPr lang="en-US" dirty="0"/>
              <a:t> ) </a:t>
            </a:r>
          </a:p>
          <a:p>
            <a:r>
              <a:rPr lang="en-US" dirty="0"/>
              <a:t>❸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b="1" dirty="0"/>
              <a:t>id</a:t>
            </a:r>
          </a:p>
          <a:p>
            <a:r>
              <a:rPr lang="en-US" dirty="0"/>
              <a:t>❹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F68AE0D5-6442-4626-83B1-F59386C002F0}"/>
              </a:ext>
            </a:extLst>
          </p:cNvPr>
          <p:cNvSpPr/>
          <p:nvPr/>
        </p:nvSpPr>
        <p:spPr>
          <a:xfrm>
            <a:off x="1683776" y="4566928"/>
            <a:ext cx="622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F61E8F13-915E-4FAC-8480-5FE97F857EAB}"/>
              </a:ext>
            </a:extLst>
          </p:cNvPr>
          <p:cNvSpPr/>
          <p:nvPr/>
        </p:nvSpPr>
        <p:spPr>
          <a:xfrm>
            <a:off x="269109" y="4566928"/>
            <a:ext cx="4074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  <a:endParaRPr lang="en-US" b="1" dirty="0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0A1B1AAB-614D-498E-A478-83AA368778D2}"/>
              </a:ext>
            </a:extLst>
          </p:cNvPr>
          <p:cNvGrpSpPr/>
          <p:nvPr/>
        </p:nvGrpSpPr>
        <p:grpSpPr>
          <a:xfrm>
            <a:off x="2252801" y="4383747"/>
            <a:ext cx="2127865" cy="369332"/>
            <a:chOff x="2395364" y="3567668"/>
            <a:chExt cx="2127865" cy="369332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256E3CD-AE06-4C37-A7C0-BD9744637912}"/>
                </a:ext>
              </a:extLst>
            </p:cNvPr>
            <p:cNvSpPr/>
            <p:nvPr/>
          </p:nvSpPr>
          <p:spPr>
            <a:xfrm>
              <a:off x="2683495" y="3567668"/>
              <a:ext cx="18397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Red. </a:t>
              </a:r>
              <a:r>
                <a:rPr lang="en-US" sz="1400" dirty="0">
                  <a:solidFill>
                    <a:schemeClr val="accent5"/>
                  </a:solidFill>
                </a:rPr>
                <a:t>❹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::= </a:t>
              </a:r>
              <a:r>
                <a:rPr lang="en-US" i="1" dirty="0">
                  <a:solidFill>
                    <a:schemeClr val="accent5"/>
                  </a:solidFill>
                </a:rPr>
                <a:t>L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  <a:r>
                <a:rPr lang="en-US" b="1" dirty="0">
                  <a:solidFill>
                    <a:schemeClr val="accent5"/>
                  </a:solidFill>
                </a:rPr>
                <a:t>id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44FB743-7E72-4286-ACE1-93C60DF21100}"/>
                </a:ext>
              </a:extLst>
            </p:cNvPr>
            <p:cNvSpPr/>
            <p:nvPr/>
          </p:nvSpPr>
          <p:spPr>
            <a:xfrm>
              <a:off x="2395364" y="3628203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C91B69A7-B0C7-4724-9586-C62D0C1FEF5E}"/>
              </a:ext>
            </a:extLst>
          </p:cNvPr>
          <p:cNvSpPr/>
          <p:nvPr/>
        </p:nvSpPr>
        <p:spPr>
          <a:xfrm>
            <a:off x="1808810" y="4984796"/>
            <a:ext cx="497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ED472DB-AB19-46A5-8914-7559B5B3F870}"/>
              </a:ext>
            </a:extLst>
          </p:cNvPr>
          <p:cNvGrpSpPr/>
          <p:nvPr/>
        </p:nvGrpSpPr>
        <p:grpSpPr>
          <a:xfrm>
            <a:off x="2257718" y="4757373"/>
            <a:ext cx="1062702" cy="369332"/>
            <a:chOff x="2395364" y="3567668"/>
            <a:chExt cx="1062702" cy="369332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B68CCEF9-04B4-4B13-B035-B9D321A8F98D}"/>
                </a:ext>
              </a:extLst>
            </p:cNvPr>
            <p:cNvSpPr/>
            <p:nvPr/>
          </p:nvSpPr>
          <p:spPr>
            <a:xfrm>
              <a:off x="2683495" y="3567668"/>
              <a:ext cx="77457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shift </a:t>
              </a:r>
              <a:r>
                <a:rPr lang="en-US" b="1" dirty="0">
                  <a:solidFill>
                    <a:schemeClr val="accent5"/>
                  </a:solidFill>
                </a:rPr>
                <a:t>)</a:t>
              </a:r>
              <a:r>
                <a:rPr lang="en-US" dirty="0">
                  <a:solidFill>
                    <a:schemeClr val="accent5"/>
                  </a:solidFill>
                </a:rPr>
                <a:t> </a:t>
              </a: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9CFEFDB4-509A-4B15-8173-810674F89FF4}"/>
                </a:ext>
              </a:extLst>
            </p:cNvPr>
            <p:cNvSpPr/>
            <p:nvPr/>
          </p:nvSpPr>
          <p:spPr>
            <a:xfrm>
              <a:off x="2395364" y="3628203"/>
              <a:ext cx="309562" cy="302419"/>
            </a:xfrm>
            <a:custGeom>
              <a:avLst/>
              <a:gdLst>
                <a:gd name="connsiteX0" fmla="*/ 0 w 178593"/>
                <a:gd name="connsiteY0" fmla="*/ 0 h 302419"/>
                <a:gd name="connsiteX1" fmla="*/ 178593 w 178593"/>
                <a:gd name="connsiteY1" fmla="*/ 158353 h 302419"/>
                <a:gd name="connsiteX2" fmla="*/ 0 w 178593"/>
                <a:gd name="connsiteY2" fmla="*/ 302419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" h="302419">
                  <a:moveTo>
                    <a:pt x="0" y="0"/>
                  </a:moveTo>
                  <a:cubicBezTo>
                    <a:pt x="89296" y="53975"/>
                    <a:pt x="178593" y="107950"/>
                    <a:pt x="178593" y="158353"/>
                  </a:cubicBezTo>
                  <a:cubicBezTo>
                    <a:pt x="178593" y="208756"/>
                    <a:pt x="89296" y="255587"/>
                    <a:pt x="0" y="30241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15" name="Rectangle 114">
            <a:extLst>
              <a:ext uri="{FF2B5EF4-FFF2-40B4-BE49-F238E27FC236}">
                <a16:creationId xmlns:a16="http://schemas.microsoft.com/office/drawing/2014/main" id="{779F1F6D-E99B-4D18-85BF-47E6E465448D}"/>
              </a:ext>
            </a:extLst>
          </p:cNvPr>
          <p:cNvSpPr/>
          <p:nvPr/>
        </p:nvSpPr>
        <p:spPr>
          <a:xfrm>
            <a:off x="7209994" y="3064590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(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FD9A7FE2-0BEA-43E2-99A5-8A722D25E6A8}"/>
              </a:ext>
            </a:extLst>
          </p:cNvPr>
          <p:cNvSpPr/>
          <p:nvPr/>
        </p:nvSpPr>
        <p:spPr>
          <a:xfrm>
            <a:off x="8623388" y="3123584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)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E5919B6-C610-4844-B2E1-37B76AEE0FC0}"/>
              </a:ext>
            </a:extLst>
          </p:cNvPr>
          <p:cNvGrpSpPr/>
          <p:nvPr/>
        </p:nvGrpSpPr>
        <p:grpSpPr>
          <a:xfrm>
            <a:off x="7400494" y="2337005"/>
            <a:ext cx="1413394" cy="786579"/>
            <a:chOff x="7400494" y="2337005"/>
            <a:chExt cx="1413394" cy="786579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A1CCE9C8-0092-4452-9584-53F629AD35A3}"/>
                </a:ext>
              </a:extLst>
            </p:cNvPr>
            <p:cNvSpPr/>
            <p:nvPr/>
          </p:nvSpPr>
          <p:spPr>
            <a:xfrm>
              <a:off x="7739096" y="2337005"/>
              <a:ext cx="738554" cy="418916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</a:t>
              </a: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23935D58-903D-44D2-B3B0-E34F187F0614}"/>
                </a:ext>
              </a:extLst>
            </p:cNvPr>
            <p:cNvCxnSpPr>
              <a:cxnSpLocks/>
              <a:stCxn id="114" idx="2"/>
              <a:endCxn id="115" idx="0"/>
            </p:cNvCxnSpPr>
            <p:nvPr/>
          </p:nvCxnSpPr>
          <p:spPr>
            <a:xfrm flipH="1">
              <a:off x="7400494" y="2755921"/>
              <a:ext cx="707879" cy="30866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212F5AC6-5064-49B6-B5E8-26D5A2570A54}"/>
                </a:ext>
              </a:extLst>
            </p:cNvPr>
            <p:cNvCxnSpPr>
              <a:cxnSpLocks/>
              <a:stCxn id="114" idx="2"/>
              <a:endCxn id="116" idx="0"/>
            </p:cNvCxnSpPr>
            <p:nvPr/>
          </p:nvCxnSpPr>
          <p:spPr>
            <a:xfrm>
              <a:off x="8108373" y="2755921"/>
              <a:ext cx="21081" cy="35291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96B36379-C07C-48E4-A983-ED8E35406DEC}"/>
                </a:ext>
              </a:extLst>
            </p:cNvPr>
            <p:cNvCxnSpPr>
              <a:cxnSpLocks/>
              <a:stCxn id="114" idx="2"/>
              <a:endCxn id="117" idx="0"/>
            </p:cNvCxnSpPr>
            <p:nvPr/>
          </p:nvCxnSpPr>
          <p:spPr>
            <a:xfrm>
              <a:off x="8108373" y="2755921"/>
              <a:ext cx="705515" cy="36766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23" name="Rectangle 122">
            <a:extLst>
              <a:ext uri="{FF2B5EF4-FFF2-40B4-BE49-F238E27FC236}">
                <a16:creationId xmlns:a16="http://schemas.microsoft.com/office/drawing/2014/main" id="{C6875BBC-D9D3-4F3E-9981-00DE4B7941F0}"/>
              </a:ext>
            </a:extLst>
          </p:cNvPr>
          <p:cNvSpPr/>
          <p:nvPr/>
        </p:nvSpPr>
        <p:spPr>
          <a:xfrm>
            <a:off x="8152859" y="3686480"/>
            <a:ext cx="409233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8670C2B-670E-4F90-BD8D-501C94628305}"/>
              </a:ext>
            </a:extLst>
          </p:cNvPr>
          <p:cNvGrpSpPr/>
          <p:nvPr/>
        </p:nvGrpSpPr>
        <p:grpSpPr>
          <a:xfrm>
            <a:off x="7876439" y="3108836"/>
            <a:ext cx="481037" cy="577644"/>
            <a:chOff x="7876439" y="3108836"/>
            <a:chExt cx="481037" cy="577644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62F44933-856A-4F15-B98A-67F8E1DB2373}"/>
                </a:ext>
              </a:extLst>
            </p:cNvPr>
            <p:cNvSpPr/>
            <p:nvPr/>
          </p:nvSpPr>
          <p:spPr>
            <a:xfrm>
              <a:off x="7994403" y="3108836"/>
              <a:ext cx="270101" cy="33655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722CD830-4B16-41D2-BC50-326FF05F64FD}"/>
                </a:ext>
              </a:extLst>
            </p:cNvPr>
            <p:cNvCxnSpPr>
              <a:cxnSpLocks/>
              <a:stCxn id="116" idx="2"/>
              <a:endCxn id="122" idx="0"/>
            </p:cNvCxnSpPr>
            <p:nvPr/>
          </p:nvCxnSpPr>
          <p:spPr>
            <a:xfrm flipH="1">
              <a:off x="7876439" y="3445386"/>
              <a:ext cx="253015" cy="2363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8B298EF9-9411-4D54-AB23-CDBC92C5270E}"/>
                </a:ext>
              </a:extLst>
            </p:cNvPr>
            <p:cNvCxnSpPr>
              <a:cxnSpLocks/>
              <a:stCxn id="116" idx="2"/>
              <a:endCxn id="123" idx="0"/>
            </p:cNvCxnSpPr>
            <p:nvPr/>
          </p:nvCxnSpPr>
          <p:spPr>
            <a:xfrm>
              <a:off x="8129454" y="3445386"/>
              <a:ext cx="228022" cy="2410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88FCB7E-7E8C-4E0C-805B-6F4E8102D249}"/>
              </a:ext>
            </a:extLst>
          </p:cNvPr>
          <p:cNvSpPr/>
          <p:nvPr/>
        </p:nvSpPr>
        <p:spPr>
          <a:xfrm>
            <a:off x="7854005" y="4275187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1269210-10A5-4896-BEDE-36CBF495EBB9}"/>
              </a:ext>
            </a:extLst>
          </p:cNvPr>
          <p:cNvGrpSpPr/>
          <p:nvPr/>
        </p:nvGrpSpPr>
        <p:grpSpPr>
          <a:xfrm>
            <a:off x="7917873" y="1656123"/>
            <a:ext cx="381000" cy="680882"/>
            <a:chOff x="7917873" y="1656123"/>
            <a:chExt cx="381000" cy="680882"/>
          </a:xfrm>
        </p:grpSpPr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05966E4C-B288-4BFA-B365-BF87E603950E}"/>
                </a:ext>
              </a:extLst>
            </p:cNvPr>
            <p:cNvSpPr/>
            <p:nvPr/>
          </p:nvSpPr>
          <p:spPr>
            <a:xfrm>
              <a:off x="7917873" y="1656123"/>
              <a:ext cx="381000" cy="38100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S’</a:t>
              </a:r>
            </a:p>
          </p:txBody>
        </p: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7A6BE062-0E7E-4131-9FAA-273BF292A984}"/>
                </a:ext>
              </a:extLst>
            </p:cNvPr>
            <p:cNvCxnSpPr>
              <a:cxnSpLocks/>
              <a:stCxn id="121" idx="2"/>
              <a:endCxn id="114" idx="0"/>
            </p:cNvCxnSpPr>
            <p:nvPr/>
          </p:nvCxnSpPr>
          <p:spPr>
            <a:xfrm>
              <a:off x="8108373" y="2037123"/>
              <a:ext cx="0" cy="29988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C9F22C0-A743-4478-8E64-2808BB8AFFA8}"/>
              </a:ext>
            </a:extLst>
          </p:cNvPr>
          <p:cNvGrpSpPr/>
          <p:nvPr/>
        </p:nvGrpSpPr>
        <p:grpSpPr>
          <a:xfrm>
            <a:off x="7660126" y="3681774"/>
            <a:ext cx="384379" cy="593413"/>
            <a:chOff x="7660126" y="3681774"/>
            <a:chExt cx="384379" cy="593413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D9A0D0D8-A2C9-432A-B836-B4682495B854}"/>
                </a:ext>
              </a:extLst>
            </p:cNvPr>
            <p:cNvSpPr/>
            <p:nvPr/>
          </p:nvSpPr>
          <p:spPr>
            <a:xfrm>
              <a:off x="7753843" y="3681774"/>
              <a:ext cx="245191" cy="38100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561959E5-61B3-46C3-B45B-B0BA79141A23}"/>
                </a:ext>
              </a:extLst>
            </p:cNvPr>
            <p:cNvCxnSpPr>
              <a:cxnSpLocks/>
              <a:stCxn id="122" idx="2"/>
              <a:endCxn id="126" idx="0"/>
            </p:cNvCxnSpPr>
            <p:nvPr/>
          </p:nvCxnSpPr>
          <p:spPr>
            <a:xfrm>
              <a:off x="7876439" y="4062774"/>
              <a:ext cx="168066" cy="21241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3B0B1FB9-5D14-4274-AB65-07FB0676870B}"/>
                </a:ext>
              </a:extLst>
            </p:cNvPr>
            <p:cNvCxnSpPr>
              <a:cxnSpLocks/>
              <a:stCxn id="122" idx="2"/>
              <a:endCxn id="145" idx="0"/>
            </p:cNvCxnSpPr>
            <p:nvPr/>
          </p:nvCxnSpPr>
          <p:spPr>
            <a:xfrm flipH="1">
              <a:off x="7660126" y="4062774"/>
              <a:ext cx="216313" cy="19910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47" name="Rectangle 146">
            <a:extLst>
              <a:ext uri="{FF2B5EF4-FFF2-40B4-BE49-F238E27FC236}">
                <a16:creationId xmlns:a16="http://schemas.microsoft.com/office/drawing/2014/main" id="{6B7143B8-46D9-4058-941B-B1AECB2DEA32}"/>
              </a:ext>
            </a:extLst>
          </p:cNvPr>
          <p:cNvSpPr/>
          <p:nvPr/>
        </p:nvSpPr>
        <p:spPr>
          <a:xfrm>
            <a:off x="7475462" y="4914279"/>
            <a:ext cx="381000" cy="381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id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1AECAE4-82E1-4042-A818-A0248C0997A1}"/>
              </a:ext>
            </a:extLst>
          </p:cNvPr>
          <p:cNvGrpSpPr/>
          <p:nvPr/>
        </p:nvGrpSpPr>
        <p:grpSpPr>
          <a:xfrm>
            <a:off x="7537530" y="4261876"/>
            <a:ext cx="245191" cy="652403"/>
            <a:chOff x="7537530" y="4261876"/>
            <a:chExt cx="245191" cy="652403"/>
          </a:xfrm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8E9EC8CC-4FA7-465A-9A22-994BD37EF6EB}"/>
                </a:ext>
              </a:extLst>
            </p:cNvPr>
            <p:cNvSpPr/>
            <p:nvPr/>
          </p:nvSpPr>
          <p:spPr>
            <a:xfrm>
              <a:off x="7537530" y="4261876"/>
              <a:ext cx="245191" cy="381000"/>
            </a:xfrm>
            <a:prstGeom prst="rect">
              <a:avLst/>
            </a:prstGeom>
            <a:ln>
              <a:noFill/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L</a:t>
              </a:r>
            </a:p>
          </p:txBody>
        </p: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29B8903A-6F82-4128-913F-93B14C4B6676}"/>
                </a:ext>
              </a:extLst>
            </p:cNvPr>
            <p:cNvCxnSpPr>
              <a:cxnSpLocks/>
              <a:stCxn id="145" idx="2"/>
              <a:endCxn id="147" idx="0"/>
            </p:cNvCxnSpPr>
            <p:nvPr/>
          </p:nvCxnSpPr>
          <p:spPr>
            <a:xfrm>
              <a:off x="7660126" y="4642876"/>
              <a:ext cx="5836" cy="27140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79FDEB5F-B70E-470E-A144-FC989A5D081B}"/>
              </a:ext>
            </a:extLst>
          </p:cNvPr>
          <p:cNvGrpSpPr/>
          <p:nvPr/>
        </p:nvGrpSpPr>
        <p:grpSpPr>
          <a:xfrm>
            <a:off x="4386580" y="3462786"/>
            <a:ext cx="2196964" cy="2986584"/>
            <a:chOff x="4443730" y="3462786"/>
            <a:chExt cx="2196964" cy="2986584"/>
          </a:xfrm>
        </p:grpSpPr>
        <p:sp>
          <p:nvSpPr>
            <p:cNvPr id="150" name="Rounded Rectangle 9">
              <a:extLst>
                <a:ext uri="{FF2B5EF4-FFF2-40B4-BE49-F238E27FC236}">
                  <a16:creationId xmlns:a16="http://schemas.microsoft.com/office/drawing/2014/main" id="{3C092B0F-F315-470A-86DC-99A8979DEFB8}"/>
                </a:ext>
              </a:extLst>
            </p:cNvPr>
            <p:cNvSpPr/>
            <p:nvPr/>
          </p:nvSpPr>
          <p:spPr>
            <a:xfrm>
              <a:off x="5822786" y="6081858"/>
              <a:ext cx="793568" cy="36751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❹</a:t>
              </a:r>
              <a:endParaRPr lang="en-US" sz="1400" i="1" dirty="0"/>
            </a:p>
          </p:txBody>
        </p:sp>
        <p:sp>
          <p:nvSpPr>
            <p:cNvPr id="151" name="Rounded Rectangle 9">
              <a:extLst>
                <a:ext uri="{FF2B5EF4-FFF2-40B4-BE49-F238E27FC236}">
                  <a16:creationId xmlns:a16="http://schemas.microsoft.com/office/drawing/2014/main" id="{9103CD61-E0BD-433C-80DC-0E43EF140503}"/>
                </a:ext>
              </a:extLst>
            </p:cNvPr>
            <p:cNvSpPr/>
            <p:nvPr/>
          </p:nvSpPr>
          <p:spPr>
            <a:xfrm>
              <a:off x="5973412" y="5318257"/>
              <a:ext cx="531990" cy="3550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400" i="1" dirty="0"/>
                <a:t>-</a:t>
              </a:r>
            </a:p>
          </p:txBody>
        </p:sp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F956DED5-4F3A-47D5-8A54-34F9F2215837}"/>
                </a:ext>
              </a:extLst>
            </p:cNvPr>
            <p:cNvCxnSpPr>
              <a:cxnSpLocks/>
              <a:endCxn id="157" idx="1"/>
            </p:cNvCxnSpPr>
            <p:nvPr/>
          </p:nvCxnSpPr>
          <p:spPr>
            <a:xfrm>
              <a:off x="5103691" y="4171336"/>
              <a:ext cx="652524" cy="994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3" name="Rounded Rectangle 9">
              <a:extLst>
                <a:ext uri="{FF2B5EF4-FFF2-40B4-BE49-F238E27FC236}">
                  <a16:creationId xmlns:a16="http://schemas.microsoft.com/office/drawing/2014/main" id="{CE644443-E229-455E-A458-38101DAA7176}"/>
                </a:ext>
              </a:extLst>
            </p:cNvPr>
            <p:cNvSpPr/>
            <p:nvPr/>
          </p:nvSpPr>
          <p:spPr>
            <a:xfrm>
              <a:off x="4634104" y="3988333"/>
              <a:ext cx="531990" cy="3550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400" i="1" dirty="0"/>
                <a:t>-</a:t>
              </a:r>
            </a:p>
          </p:txBody>
        </p:sp>
        <p:sp>
          <p:nvSpPr>
            <p:cNvPr id="154" name="Rounded Rectangle 9">
              <a:extLst>
                <a:ext uri="{FF2B5EF4-FFF2-40B4-BE49-F238E27FC236}">
                  <a16:creationId xmlns:a16="http://schemas.microsoft.com/office/drawing/2014/main" id="{5D16B137-3291-4B60-B75F-B34698C062E5}"/>
                </a:ext>
              </a:extLst>
            </p:cNvPr>
            <p:cNvSpPr/>
            <p:nvPr/>
          </p:nvSpPr>
          <p:spPr>
            <a:xfrm>
              <a:off x="5969779" y="4014539"/>
              <a:ext cx="648863" cy="33143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❶</a:t>
              </a:r>
              <a:endParaRPr lang="en-US" sz="1400" i="1" dirty="0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80E49CE1-37A8-4B42-AF5B-8546F5D6C251}"/>
                </a:ext>
              </a:extLst>
            </p:cNvPr>
            <p:cNvSpPr/>
            <p:nvPr/>
          </p:nvSpPr>
          <p:spPr>
            <a:xfrm>
              <a:off x="4603224" y="3998753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7EF735BF-4D75-4E21-A7B6-4F51E333BFCA}"/>
                </a:ext>
              </a:extLst>
            </p:cNvPr>
            <p:cNvSpPr/>
            <p:nvPr/>
          </p:nvSpPr>
          <p:spPr>
            <a:xfrm>
              <a:off x="5347905" y="3837009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dk1"/>
                  </a:solidFill>
                </a:rPr>
                <a:t>P</a:t>
              </a: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5FC510F6-2419-4A77-8F3E-0E59DA082FA5}"/>
                </a:ext>
              </a:extLst>
            </p:cNvPr>
            <p:cNvSpPr/>
            <p:nvPr/>
          </p:nvSpPr>
          <p:spPr>
            <a:xfrm>
              <a:off x="5756215" y="4008697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1</a:t>
              </a:r>
            </a:p>
          </p:txBody>
        </p: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FE59DA9C-31FB-4C19-AADA-FB3648E38EF7}"/>
                </a:ext>
              </a:extLst>
            </p:cNvPr>
            <p:cNvCxnSpPr>
              <a:cxnSpLocks/>
              <a:stCxn id="155" idx="2"/>
              <a:endCxn id="160" idx="0"/>
            </p:cNvCxnSpPr>
            <p:nvPr/>
          </p:nvCxnSpPr>
          <p:spPr>
            <a:xfrm>
              <a:off x="4750218" y="4343918"/>
              <a:ext cx="5646" cy="65940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D8341C4D-3DB1-45CF-9338-5EDD3B786E73}"/>
                </a:ext>
              </a:extLst>
            </p:cNvPr>
            <p:cNvSpPr/>
            <p:nvPr/>
          </p:nvSpPr>
          <p:spPr>
            <a:xfrm>
              <a:off x="4774808" y="4471757"/>
              <a:ext cx="2568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(</a:t>
              </a: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EE6DFE22-C600-4A32-A844-37EBA2DC0A40}"/>
                </a:ext>
              </a:extLst>
            </p:cNvPr>
            <p:cNvSpPr/>
            <p:nvPr/>
          </p:nvSpPr>
          <p:spPr>
            <a:xfrm>
              <a:off x="4608870" y="5003322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2</a:t>
              </a:r>
            </a:p>
          </p:txBody>
        </p: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ADCD250F-7CDC-46E9-A201-608E0B489A29}"/>
                </a:ext>
              </a:extLst>
            </p:cNvPr>
            <p:cNvCxnSpPr>
              <a:cxnSpLocks/>
              <a:stCxn id="160" idx="2"/>
              <a:endCxn id="164" idx="0"/>
            </p:cNvCxnSpPr>
            <p:nvPr/>
          </p:nvCxnSpPr>
          <p:spPr>
            <a:xfrm>
              <a:off x="4755864" y="5348487"/>
              <a:ext cx="4915" cy="72163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410BEB59-3C9A-49F3-ABD4-4051A3B4CE53}"/>
                </a:ext>
              </a:extLst>
            </p:cNvPr>
            <p:cNvSpPr/>
            <p:nvPr/>
          </p:nvSpPr>
          <p:spPr>
            <a:xfrm>
              <a:off x="4810313" y="5524841"/>
              <a:ext cx="3642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id</a:t>
              </a:r>
            </a:p>
          </p:txBody>
        </p:sp>
        <p:sp>
          <p:nvSpPr>
            <p:cNvPr id="163" name="Rounded Rectangle 9">
              <a:extLst>
                <a:ext uri="{FF2B5EF4-FFF2-40B4-BE49-F238E27FC236}">
                  <a16:creationId xmlns:a16="http://schemas.microsoft.com/office/drawing/2014/main" id="{0CB87FF7-B8EC-4B9F-8CF6-C2DBC9E44D53}"/>
                </a:ext>
              </a:extLst>
            </p:cNvPr>
            <p:cNvSpPr/>
            <p:nvPr/>
          </p:nvSpPr>
          <p:spPr>
            <a:xfrm>
              <a:off x="4719029" y="6045405"/>
              <a:ext cx="793568" cy="36933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❸</a:t>
              </a:r>
              <a:endParaRPr lang="en-US" sz="1400" i="1" dirty="0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85E57555-1416-4FE0-9A3C-4E5BCA70BF49}"/>
                </a:ext>
              </a:extLst>
            </p:cNvPr>
            <p:cNvSpPr/>
            <p:nvPr/>
          </p:nvSpPr>
          <p:spPr>
            <a:xfrm>
              <a:off x="4613785" y="6070117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4</a:t>
              </a:r>
            </a:p>
          </p:txBody>
        </p:sp>
        <p:sp>
          <p:nvSpPr>
            <p:cNvPr id="165" name="Rounded Rectangle 9">
              <a:extLst>
                <a:ext uri="{FF2B5EF4-FFF2-40B4-BE49-F238E27FC236}">
                  <a16:creationId xmlns:a16="http://schemas.microsoft.com/office/drawing/2014/main" id="{82B287F4-F64B-4543-AE85-0D30FF935C68}"/>
                </a:ext>
              </a:extLst>
            </p:cNvPr>
            <p:cNvSpPr/>
            <p:nvPr/>
          </p:nvSpPr>
          <p:spPr>
            <a:xfrm>
              <a:off x="5875308" y="4558692"/>
              <a:ext cx="731126" cy="32099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❷</a:t>
              </a:r>
              <a:endParaRPr lang="en-US" sz="1400" i="1" dirty="0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87BAA789-2038-46A5-8748-DB3B43B53038}"/>
                </a:ext>
              </a:extLst>
            </p:cNvPr>
            <p:cNvSpPr/>
            <p:nvPr/>
          </p:nvSpPr>
          <p:spPr>
            <a:xfrm>
              <a:off x="5747782" y="453044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5</a:t>
              </a: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C71F6D00-BE32-4E0F-BF83-578F6AE62C43}"/>
                </a:ext>
              </a:extLst>
            </p:cNvPr>
            <p:cNvSpPr/>
            <p:nvPr/>
          </p:nvSpPr>
          <p:spPr>
            <a:xfrm>
              <a:off x="5945421" y="532970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3</a:t>
              </a: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6CFD74AF-2C89-4F15-B820-35F76EB19263}"/>
                </a:ext>
              </a:extLst>
            </p:cNvPr>
            <p:cNvSpPr/>
            <p:nvPr/>
          </p:nvSpPr>
          <p:spPr>
            <a:xfrm>
              <a:off x="5757751" y="6081858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6</a:t>
              </a:r>
            </a:p>
          </p:txBody>
        </p:sp>
        <p:cxnSp>
          <p:nvCxnSpPr>
            <p:cNvPr id="169" name="Straight Arrow Connector 168">
              <a:extLst>
                <a:ext uri="{FF2B5EF4-FFF2-40B4-BE49-F238E27FC236}">
                  <a16:creationId xmlns:a16="http://schemas.microsoft.com/office/drawing/2014/main" id="{6FC8CC5D-CB54-4CAE-9496-4C017970C1A6}"/>
                </a:ext>
              </a:extLst>
            </p:cNvPr>
            <p:cNvCxnSpPr>
              <a:cxnSpLocks/>
              <a:stCxn id="151" idx="0"/>
              <a:endCxn id="165" idx="2"/>
            </p:cNvCxnSpPr>
            <p:nvPr/>
          </p:nvCxnSpPr>
          <p:spPr>
            <a:xfrm flipV="1">
              <a:off x="6239407" y="4879682"/>
              <a:ext cx="1464" cy="4385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id="{0BB56722-D508-4C8C-ACBD-DE9A0817BB92}"/>
                </a:ext>
              </a:extLst>
            </p:cNvPr>
            <p:cNvCxnSpPr>
              <a:cxnSpLocks/>
              <a:stCxn id="151" idx="2"/>
              <a:endCxn id="150" idx="0"/>
            </p:cNvCxnSpPr>
            <p:nvPr/>
          </p:nvCxnSpPr>
          <p:spPr>
            <a:xfrm flipH="1">
              <a:off x="6219570" y="5673323"/>
              <a:ext cx="19837" cy="40853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1" name="Straight Arrow Connector 170">
              <a:extLst>
                <a:ext uri="{FF2B5EF4-FFF2-40B4-BE49-F238E27FC236}">
                  <a16:creationId xmlns:a16="http://schemas.microsoft.com/office/drawing/2014/main" id="{9B792EFE-47DB-4AC1-84DE-0D27B3118D02}"/>
                </a:ext>
              </a:extLst>
            </p:cNvPr>
            <p:cNvCxnSpPr>
              <a:cxnSpLocks/>
              <a:stCxn id="160" idx="3"/>
              <a:endCxn id="167" idx="1"/>
            </p:cNvCxnSpPr>
            <p:nvPr/>
          </p:nvCxnSpPr>
          <p:spPr>
            <a:xfrm>
              <a:off x="4902857" y="5175905"/>
              <a:ext cx="1042564" cy="32637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02D480DA-CA5B-45B4-B444-07F33E2419BE}"/>
                </a:ext>
              </a:extLst>
            </p:cNvPr>
            <p:cNvSpPr/>
            <p:nvPr/>
          </p:nvSpPr>
          <p:spPr>
            <a:xfrm>
              <a:off x="5293828" y="4977546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</a:t>
              </a:r>
              <a:endParaRPr lang="en-US" dirty="0">
                <a:solidFill>
                  <a:schemeClr val="dk1"/>
                </a:solidFill>
              </a:endParaRP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3B7950D8-0643-42D9-8FDC-5BB26A199278}"/>
                </a:ext>
              </a:extLst>
            </p:cNvPr>
            <p:cNvSpPr/>
            <p:nvPr/>
          </p:nvSpPr>
          <p:spPr>
            <a:xfrm>
              <a:off x="6242641" y="4952971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dk1"/>
                  </a:solidFill>
                </a:rPr>
                <a:t>)</a:t>
              </a:r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38C3FCF3-DE8C-4D90-AD4B-32E2989EE7A2}"/>
                </a:ext>
              </a:extLst>
            </p:cNvPr>
            <p:cNvSpPr/>
            <p:nvPr/>
          </p:nvSpPr>
          <p:spPr>
            <a:xfrm>
              <a:off x="6262149" y="5713129"/>
              <a:ext cx="378545" cy="345165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id</a:t>
              </a:r>
              <a:endParaRPr lang="en-US" b="1" dirty="0">
                <a:solidFill>
                  <a:schemeClr val="dk1"/>
                </a:solidFill>
              </a:endParaRP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9550CAC-4DCB-447B-996E-C886EFB9B6A1}"/>
                </a:ext>
              </a:extLst>
            </p:cNvPr>
            <p:cNvSpPr txBox="1"/>
            <p:nvPr/>
          </p:nvSpPr>
          <p:spPr>
            <a:xfrm>
              <a:off x="4480723" y="3462786"/>
              <a:ext cx="2126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G Parser Automaton</a:t>
              </a:r>
            </a:p>
          </p:txBody>
        </p:sp>
        <p:cxnSp>
          <p:nvCxnSpPr>
            <p:cNvPr id="176" name="Straight Arrow Connector 175">
              <a:extLst>
                <a:ext uri="{FF2B5EF4-FFF2-40B4-BE49-F238E27FC236}">
                  <a16:creationId xmlns:a16="http://schemas.microsoft.com/office/drawing/2014/main" id="{B1EE6C28-63A0-42E7-B2BE-1A9022D3C691}"/>
                </a:ext>
              </a:extLst>
            </p:cNvPr>
            <p:cNvCxnSpPr>
              <a:cxnSpLocks/>
            </p:cNvCxnSpPr>
            <p:nvPr/>
          </p:nvCxnSpPr>
          <p:spPr>
            <a:xfrm>
              <a:off x="4443730" y="3852829"/>
              <a:ext cx="128270" cy="17203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5" name="Rectangle: Rounded Corners 184">
            <a:extLst>
              <a:ext uri="{FF2B5EF4-FFF2-40B4-BE49-F238E27FC236}">
                <a16:creationId xmlns:a16="http://schemas.microsoft.com/office/drawing/2014/main" id="{4F3B1438-DBFE-4D25-857C-1D7A092A9486}"/>
              </a:ext>
            </a:extLst>
          </p:cNvPr>
          <p:cNvSpPr/>
          <p:nvPr/>
        </p:nvSpPr>
        <p:spPr>
          <a:xfrm>
            <a:off x="451937" y="5447875"/>
            <a:ext cx="170615" cy="369332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F8FF2BF0-E88A-467C-9E30-CD116044493B}"/>
              </a:ext>
            </a:extLst>
          </p:cNvPr>
          <p:cNvSpPr/>
          <p:nvPr/>
        </p:nvSpPr>
        <p:spPr>
          <a:xfrm>
            <a:off x="235743" y="2875878"/>
            <a:ext cx="513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  </a:t>
            </a:r>
            <a:r>
              <a:rPr lang="en-US" i="1" dirty="0"/>
              <a:t>L</a:t>
            </a:r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48AC5DEB-F760-4459-99F6-4503053F2FD9}"/>
              </a:ext>
            </a:extLst>
          </p:cNvPr>
          <p:cNvSpPr/>
          <p:nvPr/>
        </p:nvSpPr>
        <p:spPr>
          <a:xfrm>
            <a:off x="61253" y="4163808"/>
            <a:ext cx="6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CB91EF67-47EF-444C-AD02-DDF614176040}"/>
              </a:ext>
            </a:extLst>
          </p:cNvPr>
          <p:cNvSpPr/>
          <p:nvPr/>
        </p:nvSpPr>
        <p:spPr>
          <a:xfrm>
            <a:off x="135845" y="4984796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L </a:t>
            </a:r>
            <a:r>
              <a:rPr lang="en-US" b="1" dirty="0"/>
              <a:t>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058F3FA-BE50-4596-9C60-0D0B12779748}"/>
              </a:ext>
            </a:extLst>
          </p:cNvPr>
          <p:cNvGrpSpPr/>
          <p:nvPr/>
        </p:nvGrpSpPr>
        <p:grpSpPr>
          <a:xfrm>
            <a:off x="206889" y="2424222"/>
            <a:ext cx="1794304" cy="3984411"/>
            <a:chOff x="206889" y="2424222"/>
            <a:chExt cx="1794304" cy="398441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C373CBF-BED2-4B49-95AC-1E6EAEFD3E50}"/>
                </a:ext>
              </a:extLst>
            </p:cNvPr>
            <p:cNvGrpSpPr/>
            <p:nvPr/>
          </p:nvGrpSpPr>
          <p:grpSpPr>
            <a:xfrm>
              <a:off x="206889" y="2424222"/>
              <a:ext cx="517026" cy="3404298"/>
              <a:chOff x="206889" y="2424222"/>
              <a:chExt cx="517026" cy="3404298"/>
            </a:xfrm>
          </p:grpSpPr>
          <p:sp>
            <p:nvSpPr>
              <p:cNvPr id="178" name="Rectangle: Rounded Corners 177">
                <a:extLst>
                  <a:ext uri="{FF2B5EF4-FFF2-40B4-BE49-F238E27FC236}">
                    <a16:creationId xmlns:a16="http://schemas.microsoft.com/office/drawing/2014/main" id="{04C8961A-9645-4753-9D5E-72CD109D9055}"/>
                  </a:ext>
                </a:extLst>
              </p:cNvPr>
              <p:cNvSpPr/>
              <p:nvPr/>
            </p:nvSpPr>
            <p:spPr>
              <a:xfrm>
                <a:off x="501558" y="2886816"/>
                <a:ext cx="196964" cy="369332"/>
              </a:xfrm>
              <a:prstGeom prst="roundRect">
                <a:avLst/>
              </a:prstGeom>
              <a:noFill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Rectangle: Rounded Corners 180">
                <a:extLst>
                  <a:ext uri="{FF2B5EF4-FFF2-40B4-BE49-F238E27FC236}">
                    <a16:creationId xmlns:a16="http://schemas.microsoft.com/office/drawing/2014/main" id="{379E3445-E4DF-4143-ABDB-B2D669999ACC}"/>
                  </a:ext>
                </a:extLst>
              </p:cNvPr>
              <p:cNvSpPr/>
              <p:nvPr/>
            </p:nvSpPr>
            <p:spPr>
              <a:xfrm>
                <a:off x="251200" y="4168268"/>
                <a:ext cx="386860" cy="369332"/>
              </a:xfrm>
              <a:prstGeom prst="roundRect">
                <a:avLst/>
              </a:prstGeom>
              <a:noFill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Rectangle: Rounded Corners 182">
                <a:extLst>
                  <a:ext uri="{FF2B5EF4-FFF2-40B4-BE49-F238E27FC236}">
                    <a16:creationId xmlns:a16="http://schemas.microsoft.com/office/drawing/2014/main" id="{D0E1A16D-6DEB-4421-814A-958E98F3636F}"/>
                  </a:ext>
                </a:extLst>
              </p:cNvPr>
              <p:cNvSpPr/>
              <p:nvPr/>
            </p:nvSpPr>
            <p:spPr>
              <a:xfrm>
                <a:off x="206889" y="4987126"/>
                <a:ext cx="412119" cy="369332"/>
              </a:xfrm>
              <a:prstGeom prst="roundRect">
                <a:avLst/>
              </a:prstGeom>
              <a:noFill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9" name="Rectangle 278">
                <a:extLst>
                  <a:ext uri="{FF2B5EF4-FFF2-40B4-BE49-F238E27FC236}">
                    <a16:creationId xmlns:a16="http://schemas.microsoft.com/office/drawing/2014/main" id="{F08E55C6-EF73-49D6-8C86-57AFD5BA3A8C}"/>
                  </a:ext>
                </a:extLst>
              </p:cNvPr>
              <p:cNvSpPr/>
              <p:nvPr/>
            </p:nvSpPr>
            <p:spPr>
              <a:xfrm>
                <a:off x="397884" y="5459188"/>
                <a:ext cx="3032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i="1" dirty="0"/>
                  <a:t>P</a:t>
                </a:r>
              </a:p>
            </p:txBody>
          </p:sp>
          <p:sp>
            <p:nvSpPr>
              <p:cNvPr id="177" name="Rectangle: Rounded Corners 176">
                <a:extLst>
                  <a:ext uri="{FF2B5EF4-FFF2-40B4-BE49-F238E27FC236}">
                    <a16:creationId xmlns:a16="http://schemas.microsoft.com/office/drawing/2014/main" id="{5EDC38AC-2B9A-4A4E-BCFF-DD3231FC3EE0}"/>
                  </a:ext>
                </a:extLst>
              </p:cNvPr>
              <p:cNvSpPr/>
              <p:nvPr/>
            </p:nvSpPr>
            <p:spPr>
              <a:xfrm>
                <a:off x="448393" y="2424222"/>
                <a:ext cx="275522" cy="369332"/>
              </a:xfrm>
              <a:prstGeom prst="roundRect">
                <a:avLst/>
              </a:prstGeom>
              <a:noFill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Rectangle: Rounded Corners 178">
                <a:extLst>
                  <a:ext uri="{FF2B5EF4-FFF2-40B4-BE49-F238E27FC236}">
                    <a16:creationId xmlns:a16="http://schemas.microsoft.com/office/drawing/2014/main" id="{611CCD84-6291-4E88-B561-DC3C6F61561D}"/>
                  </a:ext>
                </a:extLst>
              </p:cNvPr>
              <p:cNvSpPr/>
              <p:nvPr/>
            </p:nvSpPr>
            <p:spPr>
              <a:xfrm>
                <a:off x="304304" y="3296245"/>
                <a:ext cx="419611" cy="369332"/>
              </a:xfrm>
              <a:prstGeom prst="roundRect">
                <a:avLst/>
              </a:prstGeom>
              <a:noFill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" name="Rectangle: Rounded Corners 179">
                <a:extLst>
                  <a:ext uri="{FF2B5EF4-FFF2-40B4-BE49-F238E27FC236}">
                    <a16:creationId xmlns:a16="http://schemas.microsoft.com/office/drawing/2014/main" id="{48CA8116-6BE1-4802-A835-8056EE7B72E6}"/>
                  </a:ext>
                </a:extLst>
              </p:cNvPr>
              <p:cNvSpPr/>
              <p:nvPr/>
            </p:nvSpPr>
            <p:spPr>
              <a:xfrm>
                <a:off x="521294" y="3716307"/>
                <a:ext cx="147557" cy="369332"/>
              </a:xfrm>
              <a:prstGeom prst="roundRect">
                <a:avLst/>
              </a:prstGeom>
              <a:noFill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" name="Rectangle: Rounded Corners 181">
                <a:extLst>
                  <a:ext uri="{FF2B5EF4-FFF2-40B4-BE49-F238E27FC236}">
                    <a16:creationId xmlns:a16="http://schemas.microsoft.com/office/drawing/2014/main" id="{21762CF0-E438-4CA1-A303-92B7B0F58EA8}"/>
                  </a:ext>
                </a:extLst>
              </p:cNvPr>
              <p:cNvSpPr/>
              <p:nvPr/>
            </p:nvSpPr>
            <p:spPr>
              <a:xfrm>
                <a:off x="441554" y="4577697"/>
                <a:ext cx="165715" cy="369332"/>
              </a:xfrm>
              <a:prstGeom prst="roundRect">
                <a:avLst/>
              </a:prstGeom>
              <a:noFill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2254858A-9BD0-4860-BE96-80CF657AB5C4}"/>
                </a:ext>
              </a:extLst>
            </p:cNvPr>
            <p:cNvSpPr txBox="1"/>
            <p:nvPr/>
          </p:nvSpPr>
          <p:spPr>
            <a:xfrm rot="19240832">
              <a:off x="391458" y="5762302"/>
              <a:ext cx="160973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Only this </a:t>
              </a:r>
            </a:p>
            <a:p>
              <a:pPr algn="ctr"/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stuff changes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3432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>
            <a:extLst>
              <a:ext uri="{FF2B5EF4-FFF2-40B4-BE49-F238E27FC236}">
                <a16:creationId xmlns:a16="http://schemas.microsoft.com/office/drawing/2014/main" id="{560C181A-F0A4-4377-B88A-277801A6C4D6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LR Parser Stack</a:t>
            </a:r>
            <a:br>
              <a:rPr kumimoji="0" lang="en-US" sz="2000" b="0" i="1" u="none" strike="noStrike" kern="120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kumimoji="0" lang="en-US" sz="5000" b="0" u="none" strike="noStrike" kern="1200" cap="none" spc="0" normalizeH="0" baseline="0" noProof="0" dirty="0">
              <a:ln w="12700">
                <a:noFill/>
              </a:ln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28</a:t>
            </a:fld>
            <a:endParaRPr lang="en-US"/>
          </a:p>
        </p:txBody>
      </p:sp>
      <p:sp>
        <p:nvSpPr>
          <p:cNvPr id="153" name="Content Placeholder 4">
            <a:extLst>
              <a:ext uri="{FF2B5EF4-FFF2-40B4-BE49-F238E27FC236}">
                <a16:creationId xmlns:a16="http://schemas.microsoft.com/office/drawing/2014/main" id="{8816D165-2219-455B-B875-E14DA7E6B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38" y="1825624"/>
            <a:ext cx="8378191" cy="47643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Amazing fact #2: </a:t>
            </a:r>
            <a:r>
              <a:rPr lang="en-US" dirty="0"/>
              <a:t>Can keep position in the parse tree </a:t>
            </a:r>
            <a:r>
              <a:rPr lang="en-US" i="1" dirty="0"/>
              <a:t>and </a:t>
            </a:r>
            <a:r>
              <a:rPr lang="en-US" dirty="0"/>
              <a:t>position in the automaton in a single stack</a:t>
            </a:r>
          </a:p>
          <a:p>
            <a:r>
              <a:rPr lang="en-US" dirty="0"/>
              <a:t>The prefix becomes implicit in the stack</a:t>
            </a:r>
          </a:p>
          <a:p>
            <a:r>
              <a:rPr lang="en-US" dirty="0"/>
              <a:t>Can go back to tracking a lookahead “next” token just beyond the prefix</a:t>
            </a:r>
          </a:p>
          <a:p>
            <a:pPr marL="0" indent="0">
              <a:buNone/>
            </a:pPr>
            <a:r>
              <a:rPr lang="en-US" b="1" dirty="0"/>
              <a:t>Advancing the automaton</a:t>
            </a:r>
          </a:p>
          <a:p>
            <a:r>
              <a:rPr lang="en-US" dirty="0"/>
              <a:t>Terminal Edges – move terminal symbol into prefix</a:t>
            </a:r>
          </a:p>
          <a:p>
            <a:r>
              <a:rPr lang="en-US" dirty="0"/>
              <a:t>Nonterminal Edges – add nonterminal symbol to prefix</a:t>
            </a:r>
          </a:p>
          <a:p>
            <a:r>
              <a:rPr lang="en-US" dirty="0"/>
              <a:t>Accepting states – modify the existing prefix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E3624C5-92DB-4D6D-9BB3-9209DB3DD794}"/>
              </a:ext>
            </a:extLst>
          </p:cNvPr>
          <p:cNvGrpSpPr/>
          <p:nvPr/>
        </p:nvGrpSpPr>
        <p:grpSpPr>
          <a:xfrm>
            <a:off x="5394960" y="4331970"/>
            <a:ext cx="2617470" cy="548640"/>
            <a:chOff x="5394960" y="4331970"/>
            <a:chExt cx="2617470" cy="54864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AEE04BE-9F55-4706-8AD3-94DF7BF835FC}"/>
                </a:ext>
              </a:extLst>
            </p:cNvPr>
            <p:cNvCxnSpPr/>
            <p:nvPr/>
          </p:nvCxnSpPr>
          <p:spPr>
            <a:xfrm flipH="1">
              <a:off x="5394960" y="4880610"/>
              <a:ext cx="261747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DE40723-B1A2-4AF8-A223-2FF351348F93}"/>
                </a:ext>
              </a:extLst>
            </p:cNvPr>
            <p:cNvSpPr txBox="1"/>
            <p:nvPr/>
          </p:nvSpPr>
          <p:spPr>
            <a:xfrm>
              <a:off x="5726430" y="4331970"/>
              <a:ext cx="16343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Item onto stack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51849DF-20F6-452A-902F-E0CCFAC09ED6}"/>
              </a:ext>
            </a:extLst>
          </p:cNvPr>
          <p:cNvGrpSpPr/>
          <p:nvPr/>
        </p:nvGrpSpPr>
        <p:grpSpPr>
          <a:xfrm>
            <a:off x="6187440" y="5410200"/>
            <a:ext cx="2747012" cy="509764"/>
            <a:chOff x="6187440" y="5410200"/>
            <a:chExt cx="2747012" cy="509764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D1695A2-C5E9-4692-BB8C-249AD9E1AF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87440" y="5410200"/>
              <a:ext cx="237363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F4784B5-9190-4F75-B4D8-7411CB80B350}"/>
                </a:ext>
              </a:extLst>
            </p:cNvPr>
            <p:cNvSpPr txBox="1"/>
            <p:nvPr/>
          </p:nvSpPr>
          <p:spPr>
            <a:xfrm>
              <a:off x="7300094" y="5550632"/>
              <a:ext cx="16343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Item onto stack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76C47F3-61D7-4149-8809-2418F0FB2915}"/>
              </a:ext>
            </a:extLst>
          </p:cNvPr>
          <p:cNvGrpSpPr/>
          <p:nvPr/>
        </p:nvGrpSpPr>
        <p:grpSpPr>
          <a:xfrm>
            <a:off x="3406140" y="5895556"/>
            <a:ext cx="3543300" cy="509764"/>
            <a:chOff x="3406140" y="5895556"/>
            <a:chExt cx="3543300" cy="50976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0F44EBA-CEEA-4331-8953-4CA527D4B20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06140" y="5895556"/>
              <a:ext cx="3543300" cy="24408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74D5752-004D-4008-9EB1-A74C5EA9523B}"/>
                </a:ext>
              </a:extLst>
            </p:cNvPr>
            <p:cNvSpPr txBox="1"/>
            <p:nvPr/>
          </p:nvSpPr>
          <p:spPr>
            <a:xfrm>
              <a:off x="4107314" y="6035988"/>
              <a:ext cx="20669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Pop RHS stack items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9540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Rectangle 293">
            <a:extLst>
              <a:ext uri="{FF2B5EF4-FFF2-40B4-BE49-F238E27FC236}">
                <a16:creationId xmlns:a16="http://schemas.microsoft.com/office/drawing/2014/main" id="{C5350CF3-382C-447B-8336-91D5D33C9757}"/>
              </a:ext>
            </a:extLst>
          </p:cNvPr>
          <p:cNvSpPr/>
          <p:nvPr/>
        </p:nvSpPr>
        <p:spPr>
          <a:xfrm>
            <a:off x="211228" y="4880611"/>
            <a:ext cx="1407216" cy="1878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29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E974554-DC9F-40C7-9F78-274EC8F7E4B7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LR Parser Stack</a:t>
            </a:r>
            <a:br>
              <a:rPr kumimoji="0" lang="en-US" sz="2000" b="0" i="1" u="none" strike="noStrike" kern="120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kumimoji="0" lang="en-US" sz="5000" b="0" u="none" strike="noStrike" kern="1200" cap="none" spc="0" normalizeH="0" baseline="0" noProof="0" dirty="0">
              <a:ln w="12700">
                <a:noFill/>
              </a:ln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3DE74178-D152-407F-B959-1B420F01F501}"/>
              </a:ext>
            </a:extLst>
          </p:cNvPr>
          <p:cNvSpPr txBox="1"/>
          <p:nvPr/>
        </p:nvSpPr>
        <p:spPr>
          <a:xfrm>
            <a:off x="1152125" y="1024890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Input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70CA9F3D-310F-4204-A916-37B87B3F3066}"/>
              </a:ext>
            </a:extLst>
          </p:cNvPr>
          <p:cNvSpPr/>
          <p:nvPr/>
        </p:nvSpPr>
        <p:spPr>
          <a:xfrm>
            <a:off x="1020819" y="1405890"/>
            <a:ext cx="1423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(  id  </a:t>
            </a:r>
            <a:r>
              <a:rPr lang="en-US" b="1" dirty="0" err="1"/>
              <a:t>id</a:t>
            </a:r>
            <a:r>
              <a:rPr lang="en-US" b="1" dirty="0"/>
              <a:t>  ) 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29B81DDA-822B-42FF-B6C1-E28797CD8478}"/>
              </a:ext>
            </a:extLst>
          </p:cNvPr>
          <p:cNvSpPr/>
          <p:nvPr/>
        </p:nvSpPr>
        <p:spPr>
          <a:xfrm>
            <a:off x="3691431" y="1020632"/>
            <a:ext cx="169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u="sng" dirty="0"/>
              <a:t>Grammar G</a:t>
            </a:r>
          </a:p>
          <a:p>
            <a:r>
              <a:rPr lang="en-US" dirty="0"/>
              <a:t>❶ S’ ::= </a:t>
            </a:r>
            <a:r>
              <a:rPr lang="en-US" i="1" dirty="0"/>
              <a:t>P</a:t>
            </a:r>
          </a:p>
          <a:p>
            <a:r>
              <a:rPr lang="en-US" dirty="0"/>
              <a:t>❷</a:t>
            </a:r>
            <a:r>
              <a:rPr lang="en-US" i="1" dirty="0"/>
              <a:t> P  </a:t>
            </a:r>
            <a:r>
              <a:rPr lang="en-US" dirty="0"/>
              <a:t>::= ( </a:t>
            </a:r>
            <a:r>
              <a:rPr lang="en-US" i="1" dirty="0"/>
              <a:t>L</a:t>
            </a:r>
            <a:r>
              <a:rPr lang="en-US" dirty="0"/>
              <a:t> ) </a:t>
            </a:r>
          </a:p>
          <a:p>
            <a:r>
              <a:rPr lang="en-US" dirty="0"/>
              <a:t>❸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b="1" dirty="0"/>
              <a:t>id</a:t>
            </a:r>
          </a:p>
          <a:p>
            <a:r>
              <a:rPr lang="en-US" dirty="0"/>
              <a:t>❹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79FDEB5F-B70E-470E-A144-FC989A5D081B}"/>
              </a:ext>
            </a:extLst>
          </p:cNvPr>
          <p:cNvGrpSpPr/>
          <p:nvPr/>
        </p:nvGrpSpPr>
        <p:grpSpPr>
          <a:xfrm>
            <a:off x="5662490" y="1035636"/>
            <a:ext cx="2184054" cy="2792476"/>
            <a:chOff x="4443730" y="3462786"/>
            <a:chExt cx="2184054" cy="2792476"/>
          </a:xfrm>
        </p:grpSpPr>
        <p:sp>
          <p:nvSpPr>
            <p:cNvPr id="150" name="Rounded Rectangle 9">
              <a:extLst>
                <a:ext uri="{FF2B5EF4-FFF2-40B4-BE49-F238E27FC236}">
                  <a16:creationId xmlns:a16="http://schemas.microsoft.com/office/drawing/2014/main" id="{3C092B0F-F315-470A-86DC-99A8979DEFB8}"/>
                </a:ext>
              </a:extLst>
            </p:cNvPr>
            <p:cNvSpPr/>
            <p:nvPr/>
          </p:nvSpPr>
          <p:spPr>
            <a:xfrm>
              <a:off x="5834216" y="5853258"/>
              <a:ext cx="793568" cy="36751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❹</a:t>
              </a:r>
              <a:endParaRPr lang="en-US" sz="1400" i="1" dirty="0"/>
            </a:p>
          </p:txBody>
        </p:sp>
        <p:sp>
          <p:nvSpPr>
            <p:cNvPr id="151" name="Rounded Rectangle 9">
              <a:extLst>
                <a:ext uri="{FF2B5EF4-FFF2-40B4-BE49-F238E27FC236}">
                  <a16:creationId xmlns:a16="http://schemas.microsoft.com/office/drawing/2014/main" id="{9103CD61-E0BD-433C-80DC-0E43EF140503}"/>
                </a:ext>
              </a:extLst>
            </p:cNvPr>
            <p:cNvSpPr/>
            <p:nvPr/>
          </p:nvSpPr>
          <p:spPr>
            <a:xfrm>
              <a:off x="5973412" y="5181097"/>
              <a:ext cx="531990" cy="3550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400" i="1" dirty="0"/>
                <a:t>-</a:t>
              </a:r>
            </a:p>
          </p:txBody>
        </p:sp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F956DED5-4F3A-47D5-8A54-34F9F2215837}"/>
                </a:ext>
              </a:extLst>
            </p:cNvPr>
            <p:cNvCxnSpPr>
              <a:cxnSpLocks/>
              <a:endCxn id="157" idx="1"/>
            </p:cNvCxnSpPr>
            <p:nvPr/>
          </p:nvCxnSpPr>
          <p:spPr>
            <a:xfrm>
              <a:off x="5103691" y="4171336"/>
              <a:ext cx="652524" cy="994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3" name="Rounded Rectangle 9">
              <a:extLst>
                <a:ext uri="{FF2B5EF4-FFF2-40B4-BE49-F238E27FC236}">
                  <a16:creationId xmlns:a16="http://schemas.microsoft.com/office/drawing/2014/main" id="{CE644443-E229-455E-A458-38101DAA7176}"/>
                </a:ext>
              </a:extLst>
            </p:cNvPr>
            <p:cNvSpPr/>
            <p:nvPr/>
          </p:nvSpPr>
          <p:spPr>
            <a:xfrm>
              <a:off x="4634104" y="3988333"/>
              <a:ext cx="531990" cy="3550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400" i="1" dirty="0"/>
                <a:t>-</a:t>
              </a:r>
            </a:p>
          </p:txBody>
        </p:sp>
        <p:sp>
          <p:nvSpPr>
            <p:cNvPr id="154" name="Rounded Rectangle 9">
              <a:extLst>
                <a:ext uri="{FF2B5EF4-FFF2-40B4-BE49-F238E27FC236}">
                  <a16:creationId xmlns:a16="http://schemas.microsoft.com/office/drawing/2014/main" id="{5D16B137-3291-4B60-B75F-B34698C062E5}"/>
                </a:ext>
              </a:extLst>
            </p:cNvPr>
            <p:cNvSpPr/>
            <p:nvPr/>
          </p:nvSpPr>
          <p:spPr>
            <a:xfrm>
              <a:off x="5969779" y="4014539"/>
              <a:ext cx="648863" cy="33143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❶</a:t>
              </a:r>
              <a:endParaRPr lang="en-US" sz="1400" i="1" dirty="0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80E49CE1-37A8-4B42-AF5B-8546F5D6C251}"/>
                </a:ext>
              </a:extLst>
            </p:cNvPr>
            <p:cNvSpPr/>
            <p:nvPr/>
          </p:nvSpPr>
          <p:spPr>
            <a:xfrm>
              <a:off x="4603224" y="3998753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7EF735BF-4D75-4E21-A7B6-4F51E333BFCA}"/>
                </a:ext>
              </a:extLst>
            </p:cNvPr>
            <p:cNvSpPr/>
            <p:nvPr/>
          </p:nvSpPr>
          <p:spPr>
            <a:xfrm>
              <a:off x="5347905" y="3837009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dk1"/>
                  </a:solidFill>
                </a:rPr>
                <a:t>P</a:t>
              </a: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5FC510F6-2419-4A77-8F3E-0E59DA082FA5}"/>
                </a:ext>
              </a:extLst>
            </p:cNvPr>
            <p:cNvSpPr/>
            <p:nvPr/>
          </p:nvSpPr>
          <p:spPr>
            <a:xfrm>
              <a:off x="5756215" y="4008697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1</a:t>
              </a:r>
            </a:p>
          </p:txBody>
        </p: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FE59DA9C-31FB-4C19-AADA-FB3648E38EF7}"/>
                </a:ext>
              </a:extLst>
            </p:cNvPr>
            <p:cNvCxnSpPr>
              <a:cxnSpLocks/>
              <a:stCxn id="155" idx="2"/>
              <a:endCxn id="160" idx="0"/>
            </p:cNvCxnSpPr>
            <p:nvPr/>
          </p:nvCxnSpPr>
          <p:spPr>
            <a:xfrm>
              <a:off x="4750218" y="4343918"/>
              <a:ext cx="5646" cy="65940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D8341C4D-3DB1-45CF-9338-5EDD3B786E73}"/>
                </a:ext>
              </a:extLst>
            </p:cNvPr>
            <p:cNvSpPr/>
            <p:nvPr/>
          </p:nvSpPr>
          <p:spPr>
            <a:xfrm>
              <a:off x="4774808" y="4471757"/>
              <a:ext cx="2568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(</a:t>
              </a: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EE6DFE22-C600-4A32-A844-37EBA2DC0A40}"/>
                </a:ext>
              </a:extLst>
            </p:cNvPr>
            <p:cNvSpPr/>
            <p:nvPr/>
          </p:nvSpPr>
          <p:spPr>
            <a:xfrm>
              <a:off x="4608870" y="5003322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2</a:t>
              </a:r>
            </a:p>
          </p:txBody>
        </p: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ADCD250F-7CDC-46E9-A201-608E0B489A29}"/>
                </a:ext>
              </a:extLst>
            </p:cNvPr>
            <p:cNvCxnSpPr>
              <a:cxnSpLocks/>
              <a:stCxn id="160" idx="2"/>
              <a:endCxn id="164" idx="0"/>
            </p:cNvCxnSpPr>
            <p:nvPr/>
          </p:nvCxnSpPr>
          <p:spPr>
            <a:xfrm>
              <a:off x="4755864" y="5348487"/>
              <a:ext cx="4915" cy="56161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410BEB59-3C9A-49F3-ABD4-4051A3B4CE53}"/>
                </a:ext>
              </a:extLst>
            </p:cNvPr>
            <p:cNvSpPr/>
            <p:nvPr/>
          </p:nvSpPr>
          <p:spPr>
            <a:xfrm>
              <a:off x="4810313" y="5524841"/>
              <a:ext cx="3642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id</a:t>
              </a:r>
            </a:p>
          </p:txBody>
        </p:sp>
        <p:sp>
          <p:nvSpPr>
            <p:cNvPr id="163" name="Rounded Rectangle 9">
              <a:extLst>
                <a:ext uri="{FF2B5EF4-FFF2-40B4-BE49-F238E27FC236}">
                  <a16:creationId xmlns:a16="http://schemas.microsoft.com/office/drawing/2014/main" id="{0CB87FF7-B8EC-4B9F-8CF6-C2DBC9E44D53}"/>
                </a:ext>
              </a:extLst>
            </p:cNvPr>
            <p:cNvSpPr/>
            <p:nvPr/>
          </p:nvSpPr>
          <p:spPr>
            <a:xfrm>
              <a:off x="4719029" y="5885385"/>
              <a:ext cx="793568" cy="36933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❸</a:t>
              </a:r>
              <a:endParaRPr lang="en-US" sz="1400" i="1" dirty="0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85E57555-1416-4FE0-9A3C-4E5BCA70BF49}"/>
                </a:ext>
              </a:extLst>
            </p:cNvPr>
            <p:cNvSpPr/>
            <p:nvPr/>
          </p:nvSpPr>
          <p:spPr>
            <a:xfrm>
              <a:off x="4613785" y="5910097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4</a:t>
              </a:r>
            </a:p>
          </p:txBody>
        </p:sp>
        <p:sp>
          <p:nvSpPr>
            <p:cNvPr id="165" name="Rounded Rectangle 9">
              <a:extLst>
                <a:ext uri="{FF2B5EF4-FFF2-40B4-BE49-F238E27FC236}">
                  <a16:creationId xmlns:a16="http://schemas.microsoft.com/office/drawing/2014/main" id="{82B287F4-F64B-4543-AE85-0D30FF935C68}"/>
                </a:ext>
              </a:extLst>
            </p:cNvPr>
            <p:cNvSpPr/>
            <p:nvPr/>
          </p:nvSpPr>
          <p:spPr>
            <a:xfrm>
              <a:off x="5875308" y="4524402"/>
              <a:ext cx="731126" cy="32099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❷</a:t>
              </a:r>
              <a:endParaRPr lang="en-US" sz="1400" i="1" dirty="0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87BAA789-2038-46A5-8748-DB3B43B53038}"/>
                </a:ext>
              </a:extLst>
            </p:cNvPr>
            <p:cNvSpPr/>
            <p:nvPr/>
          </p:nvSpPr>
          <p:spPr>
            <a:xfrm>
              <a:off x="5747782" y="449615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5</a:t>
              </a: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C71F6D00-BE32-4E0F-BF83-578F6AE62C43}"/>
                </a:ext>
              </a:extLst>
            </p:cNvPr>
            <p:cNvSpPr/>
            <p:nvPr/>
          </p:nvSpPr>
          <p:spPr>
            <a:xfrm>
              <a:off x="5945421" y="519254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3</a:t>
              </a: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6CFD74AF-2C89-4F15-B820-35F76EB19263}"/>
                </a:ext>
              </a:extLst>
            </p:cNvPr>
            <p:cNvSpPr/>
            <p:nvPr/>
          </p:nvSpPr>
          <p:spPr>
            <a:xfrm>
              <a:off x="5769181" y="5853258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6</a:t>
              </a:r>
            </a:p>
          </p:txBody>
        </p:sp>
        <p:cxnSp>
          <p:nvCxnSpPr>
            <p:cNvPr id="169" name="Straight Arrow Connector 168">
              <a:extLst>
                <a:ext uri="{FF2B5EF4-FFF2-40B4-BE49-F238E27FC236}">
                  <a16:creationId xmlns:a16="http://schemas.microsoft.com/office/drawing/2014/main" id="{6FC8CC5D-CB54-4CAE-9496-4C017970C1A6}"/>
                </a:ext>
              </a:extLst>
            </p:cNvPr>
            <p:cNvCxnSpPr>
              <a:cxnSpLocks/>
              <a:stCxn id="151" idx="0"/>
              <a:endCxn id="165" idx="2"/>
            </p:cNvCxnSpPr>
            <p:nvPr/>
          </p:nvCxnSpPr>
          <p:spPr>
            <a:xfrm flipV="1">
              <a:off x="6239407" y="4845392"/>
              <a:ext cx="1464" cy="33570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id="{0BB56722-D508-4C8C-ACBD-DE9A0817BB92}"/>
                </a:ext>
              </a:extLst>
            </p:cNvPr>
            <p:cNvCxnSpPr>
              <a:cxnSpLocks/>
              <a:stCxn id="151" idx="2"/>
              <a:endCxn id="150" idx="0"/>
            </p:cNvCxnSpPr>
            <p:nvPr/>
          </p:nvCxnSpPr>
          <p:spPr>
            <a:xfrm flipH="1">
              <a:off x="6231000" y="5536163"/>
              <a:ext cx="8407" cy="31709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1" name="Straight Arrow Connector 170">
              <a:extLst>
                <a:ext uri="{FF2B5EF4-FFF2-40B4-BE49-F238E27FC236}">
                  <a16:creationId xmlns:a16="http://schemas.microsoft.com/office/drawing/2014/main" id="{9B792EFE-47DB-4AC1-84DE-0D27B3118D02}"/>
                </a:ext>
              </a:extLst>
            </p:cNvPr>
            <p:cNvCxnSpPr>
              <a:cxnSpLocks/>
              <a:stCxn id="160" idx="3"/>
              <a:endCxn id="167" idx="1"/>
            </p:cNvCxnSpPr>
            <p:nvPr/>
          </p:nvCxnSpPr>
          <p:spPr>
            <a:xfrm>
              <a:off x="4902857" y="5175905"/>
              <a:ext cx="1042564" cy="18921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02D480DA-CA5B-45B4-B444-07F33E2419BE}"/>
                </a:ext>
              </a:extLst>
            </p:cNvPr>
            <p:cNvSpPr/>
            <p:nvPr/>
          </p:nvSpPr>
          <p:spPr>
            <a:xfrm>
              <a:off x="5293828" y="4977546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</a:t>
              </a:r>
              <a:endParaRPr lang="en-US" dirty="0">
                <a:solidFill>
                  <a:schemeClr val="dk1"/>
                </a:solidFill>
              </a:endParaRP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3B7950D8-0643-42D9-8FDC-5BB26A199278}"/>
                </a:ext>
              </a:extLst>
            </p:cNvPr>
            <p:cNvSpPr/>
            <p:nvPr/>
          </p:nvSpPr>
          <p:spPr>
            <a:xfrm>
              <a:off x="6242641" y="4838671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dk1"/>
                  </a:solidFill>
                </a:rPr>
                <a:t>)</a:t>
              </a:r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38C3FCF3-DE8C-4D90-AD4B-32E2989EE7A2}"/>
                </a:ext>
              </a:extLst>
            </p:cNvPr>
            <p:cNvSpPr/>
            <p:nvPr/>
          </p:nvSpPr>
          <p:spPr>
            <a:xfrm>
              <a:off x="6239289" y="5530249"/>
              <a:ext cx="378545" cy="345165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id</a:t>
              </a:r>
              <a:endParaRPr lang="en-US" b="1" dirty="0">
                <a:solidFill>
                  <a:schemeClr val="dk1"/>
                </a:solidFill>
              </a:endParaRP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9550CAC-4DCB-447B-996E-C886EFB9B6A1}"/>
                </a:ext>
              </a:extLst>
            </p:cNvPr>
            <p:cNvSpPr txBox="1"/>
            <p:nvPr/>
          </p:nvSpPr>
          <p:spPr>
            <a:xfrm>
              <a:off x="4480723" y="3462786"/>
              <a:ext cx="2126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G Parser Automaton</a:t>
              </a:r>
            </a:p>
          </p:txBody>
        </p:sp>
        <p:cxnSp>
          <p:nvCxnSpPr>
            <p:cNvPr id="176" name="Straight Arrow Connector 175">
              <a:extLst>
                <a:ext uri="{FF2B5EF4-FFF2-40B4-BE49-F238E27FC236}">
                  <a16:creationId xmlns:a16="http://schemas.microsoft.com/office/drawing/2014/main" id="{B1EE6C28-63A0-42E7-B2BE-1A9022D3C691}"/>
                </a:ext>
              </a:extLst>
            </p:cNvPr>
            <p:cNvCxnSpPr>
              <a:cxnSpLocks/>
            </p:cNvCxnSpPr>
            <p:nvPr/>
          </p:nvCxnSpPr>
          <p:spPr>
            <a:xfrm>
              <a:off x="4443730" y="3852829"/>
              <a:ext cx="128270" cy="17203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7" name="Rectangle 186">
            <a:extLst>
              <a:ext uri="{FF2B5EF4-FFF2-40B4-BE49-F238E27FC236}">
                <a16:creationId xmlns:a16="http://schemas.microsoft.com/office/drawing/2014/main" id="{0053DCEC-ADC5-4FFD-ADBE-78B8F63005C0}"/>
              </a:ext>
            </a:extLst>
          </p:cNvPr>
          <p:cNvSpPr/>
          <p:nvPr/>
        </p:nvSpPr>
        <p:spPr>
          <a:xfrm>
            <a:off x="422315" y="5965079"/>
            <a:ext cx="293987" cy="3451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latin typeface="Garamond" panose="02020404030301010803" pitchFamily="18" charset="0"/>
                <a:cs typeface="Courier New" panose="02070309020205020404" pitchFamily="49" charset="0"/>
              </a:rPr>
              <a:t>I</a:t>
            </a:r>
            <a:r>
              <a:rPr lang="en-US" baseline="-25000" dirty="0"/>
              <a:t>0</a:t>
            </a: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4E057C2B-4054-4712-B645-4BF6279CE5B1}"/>
              </a:ext>
            </a:extLst>
          </p:cNvPr>
          <p:cNvSpPr/>
          <p:nvPr/>
        </p:nvSpPr>
        <p:spPr>
          <a:xfrm>
            <a:off x="1212946" y="6026481"/>
            <a:ext cx="293987" cy="2384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>
                <a:latin typeface="Garamond" panose="02020404030301010803" pitchFamily="18" charset="0"/>
                <a:cs typeface="Courier New" panose="02070309020205020404" pitchFamily="49" charset="0"/>
              </a:rPr>
              <a:t>(</a:t>
            </a:r>
            <a:endParaRPr lang="en-US" b="1" baseline="-25000" dirty="0"/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980DF24D-2D93-4059-925D-D79FCE30FA3D}"/>
              </a:ext>
            </a:extLst>
          </p:cNvPr>
          <p:cNvSpPr/>
          <p:nvPr/>
        </p:nvSpPr>
        <p:spPr>
          <a:xfrm>
            <a:off x="234088" y="6298571"/>
            <a:ext cx="598911" cy="4337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Item Stack</a:t>
            </a: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BB800FAF-13D1-4B4E-9411-738A6382BCFE}"/>
              </a:ext>
            </a:extLst>
          </p:cNvPr>
          <p:cNvSpPr/>
          <p:nvPr/>
        </p:nvSpPr>
        <p:spPr>
          <a:xfrm>
            <a:off x="879314" y="6278339"/>
            <a:ext cx="676700" cy="4539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Next Token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70E14A-65A4-4971-8846-0E4CAB8C4434}"/>
              </a:ext>
            </a:extLst>
          </p:cNvPr>
          <p:cNvSpPr txBox="1"/>
          <p:nvPr/>
        </p:nvSpPr>
        <p:spPr>
          <a:xfrm>
            <a:off x="981153" y="1721939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014874FB-FA17-4F92-90F2-9A5404F9B0F7}"/>
              </a:ext>
            </a:extLst>
          </p:cNvPr>
          <p:cNvSpPr txBox="1"/>
          <p:nvPr/>
        </p:nvSpPr>
        <p:spPr>
          <a:xfrm>
            <a:off x="1213563" y="1721939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2C34BE15-EFD7-4112-8F28-928958364A62}"/>
              </a:ext>
            </a:extLst>
          </p:cNvPr>
          <p:cNvSpPr txBox="1"/>
          <p:nvPr/>
        </p:nvSpPr>
        <p:spPr>
          <a:xfrm>
            <a:off x="1468833" y="1721939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743EDD34-B9CC-4989-B2F6-34FAF5BA5A1F}"/>
              </a:ext>
            </a:extLst>
          </p:cNvPr>
          <p:cNvSpPr txBox="1"/>
          <p:nvPr/>
        </p:nvSpPr>
        <p:spPr>
          <a:xfrm>
            <a:off x="1724103" y="1721939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C2E921DA-3061-45CB-AA08-0BF488C0FD5F}"/>
              </a:ext>
            </a:extLst>
          </p:cNvPr>
          <p:cNvSpPr txBox="1"/>
          <p:nvPr/>
        </p:nvSpPr>
        <p:spPr>
          <a:xfrm>
            <a:off x="2013663" y="1721939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5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395E06BA-C62E-4074-90E9-ABC68A2B6EE1}"/>
              </a:ext>
            </a:extLst>
          </p:cNvPr>
          <p:cNvSpPr txBox="1"/>
          <p:nvPr/>
        </p:nvSpPr>
        <p:spPr>
          <a:xfrm>
            <a:off x="904953" y="5909129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7BB62B4-9020-4C50-B949-383CC706C8C6}"/>
              </a:ext>
            </a:extLst>
          </p:cNvPr>
          <p:cNvGrpSpPr/>
          <p:nvPr/>
        </p:nvGrpSpPr>
        <p:grpSpPr>
          <a:xfrm>
            <a:off x="1918108" y="4884421"/>
            <a:ext cx="1407216" cy="1878330"/>
            <a:chOff x="1918108" y="4884421"/>
            <a:chExt cx="1407216" cy="1878330"/>
          </a:xfrm>
        </p:grpSpPr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F4D42FE8-2A51-429F-820C-8F924D35A13E}"/>
                </a:ext>
              </a:extLst>
            </p:cNvPr>
            <p:cNvSpPr/>
            <p:nvPr/>
          </p:nvSpPr>
          <p:spPr>
            <a:xfrm>
              <a:off x="1918108" y="4884421"/>
              <a:ext cx="1407216" cy="187833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F8EEEE40-141E-4F77-A8C5-BADF757C4387}"/>
                </a:ext>
              </a:extLst>
            </p:cNvPr>
            <p:cNvSpPr/>
            <p:nvPr/>
          </p:nvSpPr>
          <p:spPr>
            <a:xfrm>
              <a:off x="2107527" y="5962804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5BA9B273-744E-4F5D-AE0F-EC24B3FAD8E1}"/>
                </a:ext>
              </a:extLst>
            </p:cNvPr>
            <p:cNvSpPr/>
            <p:nvPr/>
          </p:nvSpPr>
          <p:spPr>
            <a:xfrm>
              <a:off x="2921018" y="6072201"/>
              <a:ext cx="293987" cy="23621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b="1" dirty="0">
                  <a:latin typeface="Garamond" panose="02020404030301010803" pitchFamily="18" charset="0"/>
                  <a:cs typeface="Courier New" panose="02070309020205020404" pitchFamily="49" charset="0"/>
                </a:rPr>
                <a:t>id</a:t>
              </a:r>
              <a:endParaRPr lang="en-US" b="1" baseline="-25000" dirty="0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DC58F03B-1865-4596-B2CF-3EB5EB47E1D4}"/>
                </a:ext>
              </a:extLst>
            </p:cNvPr>
            <p:cNvSpPr/>
            <p:nvPr/>
          </p:nvSpPr>
          <p:spPr>
            <a:xfrm>
              <a:off x="2111070" y="5604841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CCC58765-A0BB-40C0-BEEF-F606B754FAAA}"/>
                </a:ext>
              </a:extLst>
            </p:cNvPr>
            <p:cNvSpPr/>
            <p:nvPr/>
          </p:nvSpPr>
          <p:spPr>
            <a:xfrm>
              <a:off x="1929538" y="6302381"/>
              <a:ext cx="598911" cy="4337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/>
                <a:t>Item Stack</a:t>
              </a:r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8E56BDDA-C021-4C5A-ACED-F57A87F1235D}"/>
                </a:ext>
              </a:extLst>
            </p:cNvPr>
            <p:cNvSpPr/>
            <p:nvPr/>
          </p:nvSpPr>
          <p:spPr>
            <a:xfrm>
              <a:off x="2574764" y="6282149"/>
              <a:ext cx="676700" cy="453931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Next Token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A3073E83-A194-4605-8CFD-35874DDE232A}"/>
                </a:ext>
              </a:extLst>
            </p:cNvPr>
            <p:cNvSpPr txBox="1"/>
            <p:nvPr/>
          </p:nvSpPr>
          <p:spPr>
            <a:xfrm>
              <a:off x="2588973" y="592436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T</a:t>
              </a:r>
              <a:r>
                <a:rPr lang="en-US" baseline="-25000" dirty="0">
                  <a:solidFill>
                    <a:schemeClr val="accent6">
                      <a:lumMod val="75000"/>
                    </a:schemeClr>
                  </a:solidFill>
                </a:rPr>
                <a:t>2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BF7229D-F1CD-47AA-8D64-0AA73A53F2AE}"/>
              </a:ext>
            </a:extLst>
          </p:cNvPr>
          <p:cNvGrpSpPr/>
          <p:nvPr/>
        </p:nvGrpSpPr>
        <p:grpSpPr>
          <a:xfrm>
            <a:off x="3624988" y="4888231"/>
            <a:ext cx="1407216" cy="1878330"/>
            <a:chOff x="3624988" y="4888231"/>
            <a:chExt cx="1407216" cy="1878330"/>
          </a:xfrm>
        </p:grpSpPr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F570431D-46DF-4741-AD11-8DEE945C64D4}"/>
                </a:ext>
              </a:extLst>
            </p:cNvPr>
            <p:cNvSpPr/>
            <p:nvPr/>
          </p:nvSpPr>
          <p:spPr>
            <a:xfrm>
              <a:off x="3624988" y="4888231"/>
              <a:ext cx="1407216" cy="187833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299B594D-6ABA-418C-BF4B-67BA70386575}"/>
                </a:ext>
              </a:extLst>
            </p:cNvPr>
            <p:cNvSpPr/>
            <p:nvPr/>
          </p:nvSpPr>
          <p:spPr>
            <a:xfrm>
              <a:off x="3873685" y="5966346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806016B7-5840-4816-9454-48BA1665E115}"/>
                </a:ext>
              </a:extLst>
            </p:cNvPr>
            <p:cNvSpPr/>
            <p:nvPr/>
          </p:nvSpPr>
          <p:spPr>
            <a:xfrm>
              <a:off x="4675746" y="6087173"/>
              <a:ext cx="293987" cy="23621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b="1" dirty="0">
                  <a:latin typeface="Garamond" panose="02020404030301010803" pitchFamily="18" charset="0"/>
                  <a:cs typeface="Courier New" panose="02070309020205020404" pitchFamily="49" charset="0"/>
                </a:rPr>
                <a:t>id</a:t>
              </a:r>
              <a:endParaRPr lang="en-US" b="1" baseline="-25000" dirty="0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F76FCA54-3F2C-41F9-89A2-4CD86FDB7877}"/>
                </a:ext>
              </a:extLst>
            </p:cNvPr>
            <p:cNvSpPr/>
            <p:nvPr/>
          </p:nvSpPr>
          <p:spPr>
            <a:xfrm>
              <a:off x="3877228" y="5268143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4</a:t>
              </a:r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C2D7E227-317B-4431-A9AD-0CDD1E3BAEAA}"/>
                </a:ext>
              </a:extLst>
            </p:cNvPr>
            <p:cNvSpPr/>
            <p:nvPr/>
          </p:nvSpPr>
          <p:spPr>
            <a:xfrm>
              <a:off x="3878297" y="561289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ED2CE6A9-087B-40A1-AF8E-BC967D9751C6}"/>
                </a:ext>
              </a:extLst>
            </p:cNvPr>
            <p:cNvSpPr/>
            <p:nvPr/>
          </p:nvSpPr>
          <p:spPr>
            <a:xfrm>
              <a:off x="3689758" y="6325241"/>
              <a:ext cx="598911" cy="4337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/>
                <a:t>Item Stack</a:t>
              </a:r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6347C4D8-3CBE-4DED-9424-5C8D56679426}"/>
                </a:ext>
              </a:extLst>
            </p:cNvPr>
            <p:cNvSpPr/>
            <p:nvPr/>
          </p:nvSpPr>
          <p:spPr>
            <a:xfrm>
              <a:off x="4334984" y="6305009"/>
              <a:ext cx="676700" cy="453931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Next Token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15BDEFFC-3CFD-40EA-A998-2F2D05C08302}"/>
                </a:ext>
              </a:extLst>
            </p:cNvPr>
            <p:cNvSpPr txBox="1"/>
            <p:nvPr/>
          </p:nvSpPr>
          <p:spPr>
            <a:xfrm>
              <a:off x="4375863" y="595103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T</a:t>
              </a:r>
              <a:r>
                <a:rPr lang="en-US" baseline="-25000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09CCBE4-8001-4402-9957-793CB42C8D0B}"/>
              </a:ext>
            </a:extLst>
          </p:cNvPr>
          <p:cNvGrpSpPr/>
          <p:nvPr/>
        </p:nvGrpSpPr>
        <p:grpSpPr>
          <a:xfrm>
            <a:off x="5377588" y="4892041"/>
            <a:ext cx="1446876" cy="1878330"/>
            <a:chOff x="5377588" y="4892041"/>
            <a:chExt cx="1446876" cy="1878330"/>
          </a:xfrm>
        </p:grpSpPr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12993AF7-ACD5-475E-AD0B-F62054C84305}"/>
                </a:ext>
              </a:extLst>
            </p:cNvPr>
            <p:cNvSpPr/>
            <p:nvPr/>
          </p:nvSpPr>
          <p:spPr>
            <a:xfrm>
              <a:off x="5377588" y="4892041"/>
              <a:ext cx="1407216" cy="187833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ight Brace 3">
              <a:extLst>
                <a:ext uri="{FF2B5EF4-FFF2-40B4-BE49-F238E27FC236}">
                  <a16:creationId xmlns:a16="http://schemas.microsoft.com/office/drawing/2014/main" id="{D514B79A-25A3-4BD4-A72A-058E98D9A731}"/>
                </a:ext>
              </a:extLst>
            </p:cNvPr>
            <p:cNvSpPr/>
            <p:nvPr/>
          </p:nvSpPr>
          <p:spPr>
            <a:xfrm>
              <a:off x="5918159" y="5268144"/>
              <a:ext cx="81575" cy="336698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5CA8E064-F642-436F-86C2-8ABB160E04A8}"/>
                </a:ext>
              </a:extLst>
            </p:cNvPr>
            <p:cNvSpPr/>
            <p:nvPr/>
          </p:nvSpPr>
          <p:spPr>
            <a:xfrm>
              <a:off x="5587482" y="5991154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04B93E36-D88D-43F9-B7EF-91DBF0769F13}"/>
                </a:ext>
              </a:extLst>
            </p:cNvPr>
            <p:cNvSpPr/>
            <p:nvPr/>
          </p:nvSpPr>
          <p:spPr>
            <a:xfrm>
              <a:off x="6389543" y="6087173"/>
              <a:ext cx="293987" cy="22912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b="1" dirty="0">
                  <a:latin typeface="Garamond" panose="02020404030301010803" pitchFamily="18" charset="0"/>
                  <a:cs typeface="Courier New" panose="02070309020205020404" pitchFamily="49" charset="0"/>
                </a:rPr>
                <a:t>id</a:t>
              </a:r>
              <a:endParaRPr lang="en-US" b="1" baseline="-25000" dirty="0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4DF0788E-1ACA-4CE5-A904-16087F1A4EF3}"/>
                </a:ext>
              </a:extLst>
            </p:cNvPr>
            <p:cNvSpPr/>
            <p:nvPr/>
          </p:nvSpPr>
          <p:spPr>
            <a:xfrm>
              <a:off x="5591025" y="5292951"/>
              <a:ext cx="293987" cy="345165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4</a:t>
              </a:r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B89CCC2F-F7EB-4528-8D90-8D7640984D9B}"/>
                </a:ext>
              </a:extLst>
            </p:cNvPr>
            <p:cNvSpPr/>
            <p:nvPr/>
          </p:nvSpPr>
          <p:spPr>
            <a:xfrm>
              <a:off x="5592094" y="5637698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98C4618-1F56-4FDC-BB33-4F3C7DC21122}"/>
                </a:ext>
              </a:extLst>
            </p:cNvPr>
            <p:cNvSpPr/>
            <p:nvPr/>
          </p:nvSpPr>
          <p:spPr>
            <a:xfrm>
              <a:off x="5966664" y="5270952"/>
              <a:ext cx="85780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dirty="0"/>
                <a:t>R</a:t>
              </a:r>
              <a:r>
                <a:rPr lang="en-US" sz="1400" dirty="0"/>
                <a:t>❸ to L</a:t>
              </a:r>
              <a:endParaRPr lang="en-US" sz="1400" i="1" dirty="0"/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F1A882D8-781F-48D7-9BD3-FB20C0050B48}"/>
                </a:ext>
              </a:extLst>
            </p:cNvPr>
            <p:cNvSpPr/>
            <p:nvPr/>
          </p:nvSpPr>
          <p:spPr>
            <a:xfrm>
              <a:off x="5809302" y="5657272"/>
              <a:ext cx="7954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400" i="1" dirty="0"/>
                <a:t>New top</a:t>
              </a:r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D8FF97A7-A6EC-45DF-A810-C60A691E9580}"/>
                </a:ext>
              </a:extLst>
            </p:cNvPr>
            <p:cNvSpPr/>
            <p:nvPr/>
          </p:nvSpPr>
          <p:spPr>
            <a:xfrm>
              <a:off x="5427118" y="6325241"/>
              <a:ext cx="598911" cy="4337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/>
                <a:t>Item Stack</a:t>
              </a: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5E422B7B-5BE1-47D9-8508-7A4C0C0F7F77}"/>
                </a:ext>
              </a:extLst>
            </p:cNvPr>
            <p:cNvSpPr/>
            <p:nvPr/>
          </p:nvSpPr>
          <p:spPr>
            <a:xfrm>
              <a:off x="6072344" y="6305009"/>
              <a:ext cx="676700" cy="453931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Next Token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09E374BC-F857-4582-8DEB-66FB81D7A21A}"/>
                </a:ext>
              </a:extLst>
            </p:cNvPr>
            <p:cNvSpPr txBox="1"/>
            <p:nvPr/>
          </p:nvSpPr>
          <p:spPr>
            <a:xfrm>
              <a:off x="6037023" y="596627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T</a:t>
              </a:r>
              <a:r>
                <a:rPr lang="en-US" baseline="-25000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B6EDDA4-6BD2-4E7F-8279-FE1373586538}"/>
              </a:ext>
            </a:extLst>
          </p:cNvPr>
          <p:cNvGrpSpPr/>
          <p:nvPr/>
        </p:nvGrpSpPr>
        <p:grpSpPr>
          <a:xfrm>
            <a:off x="7210198" y="4895851"/>
            <a:ext cx="1407216" cy="1878330"/>
            <a:chOff x="7210198" y="4895851"/>
            <a:chExt cx="1407216" cy="1878330"/>
          </a:xfrm>
        </p:grpSpPr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63A7171B-AF63-4AD0-A884-CC0B96259D04}"/>
                </a:ext>
              </a:extLst>
            </p:cNvPr>
            <p:cNvSpPr/>
            <p:nvPr/>
          </p:nvSpPr>
          <p:spPr>
            <a:xfrm>
              <a:off x="7210198" y="4895851"/>
              <a:ext cx="1407216" cy="187833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0355F8B-E7BF-4709-89F4-21A7F825882F}"/>
                </a:ext>
              </a:extLst>
            </p:cNvPr>
            <p:cNvGrpSpPr/>
            <p:nvPr/>
          </p:nvGrpSpPr>
          <p:grpSpPr>
            <a:xfrm>
              <a:off x="7255918" y="5265391"/>
              <a:ext cx="1321926" cy="1482120"/>
              <a:chOff x="7267348" y="5173951"/>
              <a:chExt cx="1321926" cy="1482120"/>
            </a:xfrm>
          </p:grpSpPr>
          <p:sp>
            <p:nvSpPr>
              <p:cNvPr id="268" name="Rectangle 267">
                <a:extLst>
                  <a:ext uri="{FF2B5EF4-FFF2-40B4-BE49-F238E27FC236}">
                    <a16:creationId xmlns:a16="http://schemas.microsoft.com/office/drawing/2014/main" id="{41FDD065-4CE2-4E7F-95CA-0CFC5BCAC5FB}"/>
                  </a:ext>
                </a:extLst>
              </p:cNvPr>
              <p:cNvSpPr/>
              <p:nvPr/>
            </p:nvSpPr>
            <p:spPr>
              <a:xfrm>
                <a:off x="7436571" y="5881992"/>
                <a:ext cx="293987" cy="3451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</a:t>
                </a:r>
                <a:r>
                  <a:rPr lang="en-US" baseline="-25000" dirty="0"/>
                  <a:t>0</a:t>
                </a:r>
              </a:p>
            </p:txBody>
          </p:sp>
          <p:sp>
            <p:nvSpPr>
              <p:cNvPr id="271" name="Rectangle 270">
                <a:extLst>
                  <a:ext uri="{FF2B5EF4-FFF2-40B4-BE49-F238E27FC236}">
                    <a16:creationId xmlns:a16="http://schemas.microsoft.com/office/drawing/2014/main" id="{7CFC4C61-6F93-42AF-9C27-643546EFAD87}"/>
                  </a:ext>
                </a:extLst>
              </p:cNvPr>
              <p:cNvSpPr/>
              <p:nvPr/>
            </p:nvSpPr>
            <p:spPr>
              <a:xfrm>
                <a:off x="8272922" y="5992191"/>
                <a:ext cx="293987" cy="21494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b="1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id</a:t>
                </a:r>
                <a:endParaRPr lang="en-US" b="1" baseline="-25000" dirty="0"/>
              </a:p>
            </p:txBody>
          </p:sp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00B83CBF-A7F7-4253-A639-03A7F1F6334F}"/>
                  </a:ext>
                </a:extLst>
              </p:cNvPr>
              <p:cNvSpPr/>
              <p:nvPr/>
            </p:nvSpPr>
            <p:spPr>
              <a:xfrm>
                <a:off x="7432815" y="5173951"/>
                <a:ext cx="293987" cy="3451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</a:t>
                </a:r>
                <a:r>
                  <a:rPr lang="en-US" baseline="-25000" dirty="0"/>
                  <a:t>3</a:t>
                </a:r>
              </a:p>
            </p:txBody>
          </p:sp>
          <p:sp>
            <p:nvSpPr>
              <p:cNvPr id="277" name="Rectangle 276">
                <a:extLst>
                  <a:ext uri="{FF2B5EF4-FFF2-40B4-BE49-F238E27FC236}">
                    <a16:creationId xmlns:a16="http://schemas.microsoft.com/office/drawing/2014/main" id="{D5006369-AC63-4B3C-B1AC-A26F5A1FBA16}"/>
                  </a:ext>
                </a:extLst>
              </p:cNvPr>
              <p:cNvSpPr/>
              <p:nvPr/>
            </p:nvSpPr>
            <p:spPr>
              <a:xfrm>
                <a:off x="7441183" y="5528536"/>
                <a:ext cx="293987" cy="3451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</a:t>
                </a:r>
                <a:r>
                  <a:rPr lang="en-US" baseline="-25000" dirty="0"/>
                  <a:t>2</a:t>
                </a:r>
              </a:p>
            </p:txBody>
          </p:sp>
          <p:sp>
            <p:nvSpPr>
              <p:cNvPr id="280" name="Rectangle 279">
                <a:extLst>
                  <a:ext uri="{FF2B5EF4-FFF2-40B4-BE49-F238E27FC236}">
                    <a16:creationId xmlns:a16="http://schemas.microsoft.com/office/drawing/2014/main" id="{0173CDD2-24E2-4B46-90C9-675964E14943}"/>
                  </a:ext>
                </a:extLst>
              </p:cNvPr>
              <p:cNvSpPr/>
              <p:nvPr/>
            </p:nvSpPr>
            <p:spPr>
              <a:xfrm>
                <a:off x="7267348" y="6222371"/>
                <a:ext cx="598911" cy="433700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dirty="0"/>
                  <a:t>Item Stack</a:t>
                </a:r>
              </a:p>
            </p:txBody>
          </p:sp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D2FBD72D-FB09-46D3-8202-C77743446C90}"/>
                  </a:ext>
                </a:extLst>
              </p:cNvPr>
              <p:cNvSpPr/>
              <p:nvPr/>
            </p:nvSpPr>
            <p:spPr>
              <a:xfrm>
                <a:off x="7912574" y="6202139"/>
                <a:ext cx="676700" cy="453931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Next Token</a:t>
                </a:r>
              </a:p>
            </p:txBody>
          </p:sp>
          <p:sp>
            <p:nvSpPr>
              <p:cNvPr id="293" name="TextBox 292">
                <a:extLst>
                  <a:ext uri="{FF2B5EF4-FFF2-40B4-BE49-F238E27FC236}">
                    <a16:creationId xmlns:a16="http://schemas.microsoft.com/office/drawing/2014/main" id="{13BE6607-C000-43B7-968F-8B47F3765C3D}"/>
                  </a:ext>
                </a:extLst>
              </p:cNvPr>
              <p:cNvSpPr txBox="1"/>
              <p:nvPr/>
            </p:nvSpPr>
            <p:spPr>
              <a:xfrm>
                <a:off x="7915353" y="5878649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T</a:t>
                </a:r>
                <a:r>
                  <a:rPr lang="en-US" baseline="-25000" dirty="0">
                    <a:solidFill>
                      <a:schemeClr val="accent6">
                        <a:lumMod val="75000"/>
                      </a:schemeClr>
                    </a:solidFill>
                  </a:rPr>
                  <a:t>3</a:t>
                </a:r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941D803-8C90-43B5-89FB-706101CB44A2}"/>
              </a:ext>
            </a:extLst>
          </p:cNvPr>
          <p:cNvGrpSpPr/>
          <p:nvPr/>
        </p:nvGrpSpPr>
        <p:grpSpPr>
          <a:xfrm>
            <a:off x="4322523" y="4086647"/>
            <a:ext cx="1719060" cy="755862"/>
            <a:chOff x="4322523" y="4086647"/>
            <a:chExt cx="1719060" cy="755862"/>
          </a:xfrm>
        </p:grpSpPr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4E219E2-5AF8-47D4-84C2-B8D6DC3C52FB}"/>
                </a:ext>
              </a:extLst>
            </p:cNvPr>
            <p:cNvSpPr/>
            <p:nvPr/>
          </p:nvSpPr>
          <p:spPr>
            <a:xfrm>
              <a:off x="4739640" y="4676200"/>
              <a:ext cx="765810" cy="166309"/>
            </a:xfrm>
            <a:custGeom>
              <a:avLst/>
              <a:gdLst>
                <a:gd name="connsiteX0" fmla="*/ 0 w 765810"/>
                <a:gd name="connsiteY0" fmla="*/ 285750 h 285750"/>
                <a:gd name="connsiteX1" fmla="*/ 342900 w 765810"/>
                <a:gd name="connsiteY1" fmla="*/ 0 h 285750"/>
                <a:gd name="connsiteX2" fmla="*/ 765810 w 765810"/>
                <a:gd name="connsiteY2" fmla="*/ 2857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5810" h="285750">
                  <a:moveTo>
                    <a:pt x="0" y="285750"/>
                  </a:moveTo>
                  <a:cubicBezTo>
                    <a:pt x="107632" y="142875"/>
                    <a:pt x="215265" y="0"/>
                    <a:pt x="342900" y="0"/>
                  </a:cubicBezTo>
                  <a:cubicBezTo>
                    <a:pt x="470535" y="0"/>
                    <a:pt x="618172" y="142875"/>
                    <a:pt x="765810" y="285750"/>
                  </a:cubicBezTo>
                </a:path>
              </a:pathLst>
            </a:custGeom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017F41CF-EA71-468F-A06A-A5AD41FD5CA9}"/>
                </a:ext>
              </a:extLst>
            </p:cNvPr>
            <p:cNvSpPr txBox="1"/>
            <p:nvPr/>
          </p:nvSpPr>
          <p:spPr>
            <a:xfrm>
              <a:off x="4322523" y="4086647"/>
              <a:ext cx="17190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5"/>
                  </a:solidFill>
                </a:rPr>
                <a:t>Accepting state</a:t>
              </a:r>
            </a:p>
            <a:p>
              <a:pPr algn="ctr"/>
              <a:r>
                <a:rPr lang="en-US" dirty="0">
                  <a:solidFill>
                    <a:schemeClr val="accent5"/>
                  </a:solidFill>
                </a:rPr>
                <a:t>Pop 1 stack item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73B2430-4A70-41B9-894E-8E46318FE113}"/>
              </a:ext>
            </a:extLst>
          </p:cNvPr>
          <p:cNvGrpSpPr/>
          <p:nvPr/>
        </p:nvGrpSpPr>
        <p:grpSpPr>
          <a:xfrm>
            <a:off x="6052263" y="4056167"/>
            <a:ext cx="1933414" cy="790152"/>
            <a:chOff x="6052263" y="4056167"/>
            <a:chExt cx="1933414" cy="790152"/>
          </a:xfrm>
        </p:grpSpPr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FD1429E4-FF62-45A7-9F57-E03000390D47}"/>
                </a:ext>
              </a:extLst>
            </p:cNvPr>
            <p:cNvSpPr/>
            <p:nvPr/>
          </p:nvSpPr>
          <p:spPr>
            <a:xfrm>
              <a:off x="6560820" y="4680010"/>
              <a:ext cx="765810" cy="166309"/>
            </a:xfrm>
            <a:custGeom>
              <a:avLst/>
              <a:gdLst>
                <a:gd name="connsiteX0" fmla="*/ 0 w 765810"/>
                <a:gd name="connsiteY0" fmla="*/ 285750 h 285750"/>
                <a:gd name="connsiteX1" fmla="*/ 342900 w 765810"/>
                <a:gd name="connsiteY1" fmla="*/ 0 h 285750"/>
                <a:gd name="connsiteX2" fmla="*/ 765810 w 765810"/>
                <a:gd name="connsiteY2" fmla="*/ 2857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5810" h="285750">
                  <a:moveTo>
                    <a:pt x="0" y="285750"/>
                  </a:moveTo>
                  <a:cubicBezTo>
                    <a:pt x="107632" y="142875"/>
                    <a:pt x="215265" y="0"/>
                    <a:pt x="342900" y="0"/>
                  </a:cubicBezTo>
                  <a:cubicBezTo>
                    <a:pt x="470535" y="0"/>
                    <a:pt x="618172" y="142875"/>
                    <a:pt x="765810" y="285750"/>
                  </a:cubicBezTo>
                </a:path>
              </a:pathLst>
            </a:custGeom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4" name="TextBox 303">
                  <a:extLst>
                    <a:ext uri="{FF2B5EF4-FFF2-40B4-BE49-F238E27FC236}">
                      <a16:creationId xmlns:a16="http://schemas.microsoft.com/office/drawing/2014/main" id="{0C5DC0D5-808C-4E99-92F0-60ECB7F110D2}"/>
                    </a:ext>
                  </a:extLst>
                </p:cNvPr>
                <p:cNvSpPr txBox="1"/>
                <p:nvPr/>
              </p:nvSpPr>
              <p:spPr>
                <a:xfrm>
                  <a:off x="6052263" y="4056167"/>
                  <a:ext cx="1933414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accent5"/>
                      </a:solidFill>
                    </a:rPr>
                    <a:t>Nonterminal edge </a:t>
                  </a:r>
                </a:p>
                <a:p>
                  <a:pPr algn="ctr"/>
                  <a:r>
                    <a:rPr lang="en-US" dirty="0">
                      <a:solidFill>
                        <a:schemeClr val="accent5"/>
                      </a:solidFill>
                      <a:latin typeface="Garamond" panose="02020404030301010803" pitchFamily="18" charset="0"/>
                    </a:rPr>
                    <a:t>I</a:t>
                  </a:r>
                  <a:r>
                    <a:rPr lang="en-US" baseline="-25000" dirty="0">
                      <a:solidFill>
                        <a:schemeClr val="accent5"/>
                      </a:solidFill>
                    </a:rPr>
                    <a:t>2</a:t>
                  </a:r>
                  <a:r>
                    <a:rPr lang="en-US" dirty="0">
                      <a:solidFill>
                        <a:schemeClr val="accent5"/>
                      </a:solidFill>
                    </a:rPr>
                    <a:t>,L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a14:m>
                  <a:r>
                    <a:rPr lang="en-US" dirty="0">
                      <a:solidFill>
                        <a:schemeClr val="accent5"/>
                      </a:solidFill>
                      <a:latin typeface="Garamond" panose="02020404030301010803" pitchFamily="18" charset="0"/>
                    </a:rPr>
                    <a:t>I</a:t>
                  </a:r>
                  <a:r>
                    <a:rPr lang="en-US" baseline="-25000" dirty="0">
                      <a:solidFill>
                        <a:schemeClr val="accent5"/>
                      </a:solidFill>
                    </a:rPr>
                    <a:t>3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304" name="TextBox 303">
                  <a:extLst>
                    <a:ext uri="{FF2B5EF4-FFF2-40B4-BE49-F238E27FC236}">
                      <a16:creationId xmlns:a16="http://schemas.microsoft.com/office/drawing/2014/main" id="{0C5DC0D5-808C-4E99-92F0-60ECB7F110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52263" y="4056167"/>
                  <a:ext cx="1933414" cy="646331"/>
                </a:xfrm>
                <a:prstGeom prst="rect">
                  <a:avLst/>
                </a:prstGeom>
                <a:blipFill>
                  <a:blip r:embed="rId2"/>
                  <a:stretch>
                    <a:fillRect l="-2839" t="-4717" r="-1577" b="-150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4850048-62BA-4C56-A774-C59A24114D11}"/>
              </a:ext>
            </a:extLst>
          </p:cNvPr>
          <p:cNvGrpSpPr/>
          <p:nvPr/>
        </p:nvGrpSpPr>
        <p:grpSpPr>
          <a:xfrm>
            <a:off x="1028931" y="4049231"/>
            <a:ext cx="1560042" cy="774228"/>
            <a:chOff x="1028931" y="4049231"/>
            <a:chExt cx="1560042" cy="774228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ED14ACB-312E-4741-83A7-FE53FE24E38E}"/>
                </a:ext>
              </a:extLst>
            </p:cNvPr>
            <p:cNvSpPr/>
            <p:nvPr/>
          </p:nvSpPr>
          <p:spPr>
            <a:xfrm>
              <a:off x="1371600" y="4657150"/>
              <a:ext cx="765810" cy="166309"/>
            </a:xfrm>
            <a:custGeom>
              <a:avLst/>
              <a:gdLst>
                <a:gd name="connsiteX0" fmla="*/ 0 w 765810"/>
                <a:gd name="connsiteY0" fmla="*/ 285750 h 285750"/>
                <a:gd name="connsiteX1" fmla="*/ 342900 w 765810"/>
                <a:gd name="connsiteY1" fmla="*/ 0 h 285750"/>
                <a:gd name="connsiteX2" fmla="*/ 765810 w 765810"/>
                <a:gd name="connsiteY2" fmla="*/ 2857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5810" h="285750">
                  <a:moveTo>
                    <a:pt x="0" y="285750"/>
                  </a:moveTo>
                  <a:cubicBezTo>
                    <a:pt x="107632" y="142875"/>
                    <a:pt x="215265" y="0"/>
                    <a:pt x="342900" y="0"/>
                  </a:cubicBezTo>
                  <a:cubicBezTo>
                    <a:pt x="470535" y="0"/>
                    <a:pt x="618172" y="142875"/>
                    <a:pt x="765810" y="285750"/>
                  </a:cubicBezTo>
                </a:path>
              </a:pathLst>
            </a:custGeom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5" name="TextBox 304">
                  <a:extLst>
                    <a:ext uri="{FF2B5EF4-FFF2-40B4-BE49-F238E27FC236}">
                      <a16:creationId xmlns:a16="http://schemas.microsoft.com/office/drawing/2014/main" id="{465D7ED4-390A-4A2A-8ABA-8F1893918250}"/>
                    </a:ext>
                  </a:extLst>
                </p:cNvPr>
                <p:cNvSpPr txBox="1"/>
                <p:nvPr/>
              </p:nvSpPr>
              <p:spPr>
                <a:xfrm>
                  <a:off x="1028931" y="4049231"/>
                  <a:ext cx="1560042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accent5"/>
                      </a:solidFill>
                    </a:rPr>
                    <a:t>Terminal edge </a:t>
                  </a:r>
                </a:p>
                <a:p>
                  <a:pPr algn="ctr"/>
                  <a:r>
                    <a:rPr lang="en-US" dirty="0">
                      <a:solidFill>
                        <a:schemeClr val="accent5"/>
                      </a:solidFill>
                      <a:latin typeface="Garamond" panose="02020404030301010803" pitchFamily="18" charset="0"/>
                    </a:rPr>
                    <a:t>I</a:t>
                  </a:r>
                  <a:r>
                    <a:rPr lang="en-US" baseline="-25000" dirty="0">
                      <a:solidFill>
                        <a:schemeClr val="accent5"/>
                      </a:solidFill>
                    </a:rPr>
                    <a:t>0</a:t>
                  </a:r>
                  <a:r>
                    <a:rPr lang="en-US" dirty="0">
                      <a:solidFill>
                        <a:schemeClr val="accent5"/>
                      </a:solidFill>
                    </a:rPr>
                    <a:t>,(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b="0" i="0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xmlns:a="http://schemas.openxmlformats.org/drawingml/2006/main" lang="en-US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a14:m>
                  <a:r>
                    <a:rPr lang="en-US" dirty="0">
                      <a:solidFill>
                        <a:schemeClr val="accent5"/>
                      </a:solidFill>
                      <a:latin typeface="Garamond" panose="02020404030301010803" pitchFamily="18" charset="0"/>
                    </a:rPr>
                    <a:t>I</a:t>
                  </a:r>
                  <a:r>
                    <a:rPr lang="en-US" baseline="-25000" dirty="0">
                      <a:solidFill>
                        <a:schemeClr val="accent5"/>
                      </a:solidFill>
                    </a:rPr>
                    <a:t>2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305" name="TextBox 304">
                  <a:extLst>
                    <a:ext uri="{FF2B5EF4-FFF2-40B4-BE49-F238E27FC236}">
                      <a16:creationId xmlns:a16="http://schemas.microsoft.com/office/drawing/2014/main" id="{465D7ED4-390A-4A2A-8ABA-8F18939182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8931" y="4049231"/>
                  <a:ext cx="1560042" cy="646331"/>
                </a:xfrm>
                <a:prstGeom prst="rect">
                  <a:avLst/>
                </a:prstGeom>
                <a:blipFill>
                  <a:blip r:embed="rId3"/>
                  <a:stretch>
                    <a:fillRect l="-3516" t="-4717" r="-1953" b="-150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7EE098E-E3D6-4A5A-BF79-63C55F2E005F}"/>
              </a:ext>
            </a:extLst>
          </p:cNvPr>
          <p:cNvGrpSpPr/>
          <p:nvPr/>
        </p:nvGrpSpPr>
        <p:grpSpPr>
          <a:xfrm>
            <a:off x="2747241" y="4087331"/>
            <a:ext cx="1560042" cy="785658"/>
            <a:chOff x="2747241" y="4087331"/>
            <a:chExt cx="1560042" cy="785658"/>
          </a:xfrm>
        </p:grpSpPr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B80CFD3A-A1BD-48B5-9D7F-60F68989DA19}"/>
                </a:ext>
              </a:extLst>
            </p:cNvPr>
            <p:cNvSpPr/>
            <p:nvPr/>
          </p:nvSpPr>
          <p:spPr>
            <a:xfrm>
              <a:off x="3078480" y="4706680"/>
              <a:ext cx="765810" cy="166309"/>
            </a:xfrm>
            <a:custGeom>
              <a:avLst/>
              <a:gdLst>
                <a:gd name="connsiteX0" fmla="*/ 0 w 765810"/>
                <a:gd name="connsiteY0" fmla="*/ 285750 h 285750"/>
                <a:gd name="connsiteX1" fmla="*/ 342900 w 765810"/>
                <a:gd name="connsiteY1" fmla="*/ 0 h 285750"/>
                <a:gd name="connsiteX2" fmla="*/ 765810 w 765810"/>
                <a:gd name="connsiteY2" fmla="*/ 2857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5810" h="285750">
                  <a:moveTo>
                    <a:pt x="0" y="285750"/>
                  </a:moveTo>
                  <a:cubicBezTo>
                    <a:pt x="107632" y="142875"/>
                    <a:pt x="215265" y="0"/>
                    <a:pt x="342900" y="0"/>
                  </a:cubicBezTo>
                  <a:cubicBezTo>
                    <a:pt x="470535" y="0"/>
                    <a:pt x="618172" y="142875"/>
                    <a:pt x="765810" y="285750"/>
                  </a:cubicBezTo>
                </a:path>
              </a:pathLst>
            </a:custGeom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6" name="TextBox 305">
                  <a:extLst>
                    <a:ext uri="{FF2B5EF4-FFF2-40B4-BE49-F238E27FC236}">
                      <a16:creationId xmlns:a16="http://schemas.microsoft.com/office/drawing/2014/main" id="{8A7F4B1C-FBC6-45EA-B701-BF7FD1906226}"/>
                    </a:ext>
                  </a:extLst>
                </p:cNvPr>
                <p:cNvSpPr txBox="1"/>
                <p:nvPr/>
              </p:nvSpPr>
              <p:spPr>
                <a:xfrm>
                  <a:off x="2747241" y="4087331"/>
                  <a:ext cx="1560042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accent5"/>
                      </a:solidFill>
                    </a:rPr>
                    <a:t>Terminal edge </a:t>
                  </a:r>
                </a:p>
                <a:p>
                  <a:pPr algn="ctr"/>
                  <a:r>
                    <a:rPr lang="en-US" dirty="0">
                      <a:solidFill>
                        <a:schemeClr val="accent5"/>
                      </a:solidFill>
                      <a:latin typeface="Garamond" panose="02020404030301010803" pitchFamily="18" charset="0"/>
                    </a:rPr>
                    <a:t>I</a:t>
                  </a:r>
                  <a:r>
                    <a:rPr lang="en-US" baseline="-25000" dirty="0">
                      <a:solidFill>
                        <a:schemeClr val="accent5"/>
                      </a:solidFill>
                    </a:rPr>
                    <a:t>2</a:t>
                  </a:r>
                  <a:r>
                    <a:rPr lang="en-US" dirty="0">
                      <a:solidFill>
                        <a:schemeClr val="accent5"/>
                      </a:solidFill>
                    </a:rPr>
                    <a:t>,id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b="0" i="0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xmlns:a="http://schemas.openxmlformats.org/drawingml/2006/main" lang="en-US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a14:m>
                  <a:r>
                    <a:rPr lang="en-US" dirty="0">
                      <a:solidFill>
                        <a:schemeClr val="accent5"/>
                      </a:solidFill>
                      <a:latin typeface="Garamond" panose="02020404030301010803" pitchFamily="18" charset="0"/>
                    </a:rPr>
                    <a:t>I</a:t>
                  </a:r>
                  <a:r>
                    <a:rPr lang="en-US" baseline="-25000" dirty="0">
                      <a:solidFill>
                        <a:schemeClr val="accent5"/>
                      </a:solidFill>
                    </a:rPr>
                    <a:t>4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306" name="TextBox 305">
                  <a:extLst>
                    <a:ext uri="{FF2B5EF4-FFF2-40B4-BE49-F238E27FC236}">
                      <a16:creationId xmlns:a16="http://schemas.microsoft.com/office/drawing/2014/main" id="{8A7F4B1C-FBC6-45EA-B701-BF7FD19062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7241" y="4087331"/>
                  <a:ext cx="1560042" cy="646331"/>
                </a:xfrm>
                <a:prstGeom prst="rect">
                  <a:avLst/>
                </a:prstGeom>
                <a:blipFill>
                  <a:blip r:embed="rId4"/>
                  <a:stretch>
                    <a:fillRect l="-3516" t="-4673" r="-1953" b="-1401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924178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" grpId="0" animBg="1"/>
      <p:bldP spid="187" grpId="0" animBg="1"/>
      <p:bldP spid="188" grpId="0" animBg="1"/>
      <p:bldP spid="232" grpId="0" animBg="1"/>
      <p:bldP spid="233" grpId="0" animBg="1"/>
      <p:bldP spid="246" grpId="0"/>
    </p:bldLst>
  </p:timing>
</p:sld>
</file>

<file path=ppt/slides/slide30.xml><?xml version="1.0" encoding="utf-8"?>
<p:sld xmlns:a16="http://schemas.microsoft.com/office/drawing/2014/main" xmlns:mc="http://schemas.openxmlformats.org/markup-compatibility/2006" xmlns:a14="http://schemas.microsoft.com/office/drawing/2010/main" xmlns:p159="http://schemas.microsoft.com/office/powerpoint/2015/09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30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E974554-DC9F-40C7-9F78-274EC8F7E4B7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LR Parser Stack</a:t>
            </a:r>
            <a:br>
              <a:rPr kumimoji="0" lang="en-US" sz="2000" b="0" i="1" u="none" strike="noStrike" kern="120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kumimoji="0" lang="en-US" sz="5000" b="0" u="none" strike="noStrike" kern="1200" cap="none" spc="0" normalizeH="0" baseline="0" noProof="0" dirty="0">
              <a:ln w="12700">
                <a:noFill/>
              </a:ln>
              <a:effectLst/>
              <a:uLnTx/>
              <a:uFillTx/>
              <a:latin typeface="Garamond" panose="02020404030301010803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F61EB9-7E9E-4768-B313-1422489018E3}"/>
              </a:ext>
            </a:extLst>
          </p:cNvPr>
          <p:cNvGrpSpPr/>
          <p:nvPr/>
        </p:nvGrpSpPr>
        <p:grpSpPr>
          <a:xfrm>
            <a:off x="2005738" y="4926331"/>
            <a:ext cx="1407216" cy="1878330"/>
            <a:chOff x="2005738" y="4926331"/>
            <a:chExt cx="1407216" cy="1878330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E30D87F5-35BF-442C-AA53-301E76BC7E65}"/>
                </a:ext>
              </a:extLst>
            </p:cNvPr>
            <p:cNvSpPr/>
            <p:nvPr/>
          </p:nvSpPr>
          <p:spPr>
            <a:xfrm>
              <a:off x="2005738" y="4926331"/>
              <a:ext cx="1407216" cy="187833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7F2D0AA3-73FC-4F5E-9637-BB253FADE80F}"/>
                </a:ext>
              </a:extLst>
            </p:cNvPr>
            <p:cNvSpPr/>
            <p:nvPr/>
          </p:nvSpPr>
          <p:spPr>
            <a:xfrm>
              <a:off x="2050483" y="6369098"/>
              <a:ext cx="598911" cy="40889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Item Stack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C217587-84DA-4850-AD77-0CA549537F6D}"/>
                </a:ext>
              </a:extLst>
            </p:cNvPr>
            <p:cNvSpPr/>
            <p:nvPr/>
          </p:nvSpPr>
          <p:spPr>
            <a:xfrm>
              <a:off x="2695709" y="6348867"/>
              <a:ext cx="676700" cy="42912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Next Token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19FB63-0F7E-463D-B7F6-A159DE3AC594}"/>
                </a:ext>
              </a:extLst>
            </p:cNvPr>
            <p:cNvSpPr/>
            <p:nvPr/>
          </p:nvSpPr>
          <p:spPr>
            <a:xfrm>
              <a:off x="2233594" y="601206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94BE217D-EE15-42F6-A4D2-59C4BAA85640}"/>
                </a:ext>
              </a:extLst>
            </p:cNvPr>
            <p:cNvSpPr/>
            <p:nvPr/>
          </p:nvSpPr>
          <p:spPr>
            <a:xfrm>
              <a:off x="2887065" y="6122259"/>
              <a:ext cx="293987" cy="2149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US" sz="1600" b="1" baseline="-25000" dirty="0">
                  <a:latin typeface="+mj-lt"/>
                  <a:cs typeface="Courier New" panose="02070309020205020404" pitchFamily="49" charset="0"/>
                </a:rPr>
                <a:t>)</a:t>
              </a:r>
              <a:endParaRPr lang="en-US" sz="1600" b="1" baseline="-25000" dirty="0">
                <a:latin typeface="+mj-lt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0B97AE9F-40B1-4B03-AD75-A26549B12BD2}"/>
                </a:ext>
              </a:extLst>
            </p:cNvPr>
            <p:cNvSpPr/>
            <p:nvPr/>
          </p:nvSpPr>
          <p:spPr>
            <a:xfrm>
              <a:off x="2229838" y="5304019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3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3BD1052-9CAF-43AA-9D03-AE7457036D39}"/>
                </a:ext>
              </a:extLst>
            </p:cNvPr>
            <p:cNvSpPr/>
            <p:nvPr/>
          </p:nvSpPr>
          <p:spPr>
            <a:xfrm>
              <a:off x="2238206" y="5658604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C5667E5-24EB-4A37-83AA-8C7041968A1A}"/>
                </a:ext>
              </a:extLst>
            </p:cNvPr>
            <p:cNvSpPr/>
            <p:nvPr/>
          </p:nvSpPr>
          <p:spPr>
            <a:xfrm>
              <a:off x="2233381" y="4956689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6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07B6227-5094-4208-B90F-AD127A8C9490}"/>
              </a:ext>
            </a:extLst>
          </p:cNvPr>
          <p:cNvGrpSpPr/>
          <p:nvPr/>
        </p:nvGrpSpPr>
        <p:grpSpPr>
          <a:xfrm>
            <a:off x="3849778" y="4941571"/>
            <a:ext cx="1456885" cy="1878330"/>
            <a:chOff x="3849778" y="4941571"/>
            <a:chExt cx="1456885" cy="1878330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D24FDDC-34AF-484A-8167-9CF8CF4CBAD6}"/>
                </a:ext>
              </a:extLst>
            </p:cNvPr>
            <p:cNvSpPr/>
            <p:nvPr/>
          </p:nvSpPr>
          <p:spPr>
            <a:xfrm>
              <a:off x="3849778" y="4941571"/>
              <a:ext cx="1407216" cy="187833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AE770A6-794E-4124-9CAC-0CB6549FC517}"/>
                </a:ext>
              </a:extLst>
            </p:cNvPr>
            <p:cNvSpPr/>
            <p:nvPr/>
          </p:nvSpPr>
          <p:spPr>
            <a:xfrm>
              <a:off x="3875917" y="6382477"/>
              <a:ext cx="598911" cy="384084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Item Stack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4CF21296-3F22-45C4-B218-13A910FEFE87}"/>
                </a:ext>
              </a:extLst>
            </p:cNvPr>
            <p:cNvSpPr/>
            <p:nvPr/>
          </p:nvSpPr>
          <p:spPr>
            <a:xfrm>
              <a:off x="4521143" y="6362245"/>
              <a:ext cx="676700" cy="404315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Next Token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E35BF64-DE70-4BDB-A3A3-67232054F300}"/>
                </a:ext>
              </a:extLst>
            </p:cNvPr>
            <p:cNvSpPr/>
            <p:nvPr/>
          </p:nvSpPr>
          <p:spPr>
            <a:xfrm>
              <a:off x="4059028" y="6025438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F9126E2-BDB7-4745-AF1F-0D287761F279}"/>
                </a:ext>
              </a:extLst>
            </p:cNvPr>
            <p:cNvSpPr/>
            <p:nvPr/>
          </p:nvSpPr>
          <p:spPr>
            <a:xfrm>
              <a:off x="4055272" y="5317397"/>
              <a:ext cx="293987" cy="345165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3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BD08B60-2048-41C8-936E-EC3A9AB48E0C}"/>
                </a:ext>
              </a:extLst>
            </p:cNvPr>
            <p:cNvSpPr/>
            <p:nvPr/>
          </p:nvSpPr>
          <p:spPr>
            <a:xfrm>
              <a:off x="4063640" y="5671982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F70C1FF8-8896-4F0E-ACD0-8ADAE25C0AFA}"/>
                </a:ext>
              </a:extLst>
            </p:cNvPr>
            <p:cNvSpPr/>
            <p:nvPr/>
          </p:nvSpPr>
          <p:spPr>
            <a:xfrm>
              <a:off x="4058815" y="4970067"/>
              <a:ext cx="293987" cy="345165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6</a:t>
              </a:r>
            </a:p>
          </p:txBody>
        </p:sp>
        <p:sp>
          <p:nvSpPr>
            <p:cNvPr id="79" name="Right Brace 78">
              <a:extLst>
                <a:ext uri="{FF2B5EF4-FFF2-40B4-BE49-F238E27FC236}">
                  <a16:creationId xmlns:a16="http://schemas.microsoft.com/office/drawing/2014/main" id="{7335D868-AA5D-4A1D-AC2C-9FDCA05AEBF7}"/>
                </a:ext>
              </a:extLst>
            </p:cNvPr>
            <p:cNvSpPr/>
            <p:nvPr/>
          </p:nvSpPr>
          <p:spPr>
            <a:xfrm>
              <a:off x="4389725" y="4994084"/>
              <a:ext cx="85103" cy="65309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2224D7BC-EBE4-431E-9EB8-FBEDCE638D43}"/>
                </a:ext>
              </a:extLst>
            </p:cNvPr>
            <p:cNvSpPr/>
            <p:nvPr/>
          </p:nvSpPr>
          <p:spPr>
            <a:xfrm>
              <a:off x="4448864" y="5135121"/>
              <a:ext cx="8577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dirty="0"/>
                <a:t>R</a:t>
              </a:r>
              <a:r>
                <a:rPr lang="en-US" sz="1400" dirty="0"/>
                <a:t>❹ to L</a:t>
              </a:r>
              <a:endParaRPr lang="en-US" sz="1400" i="1" dirty="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13DA8C18-7CBD-428F-A16C-0FFD78BFA021}"/>
                </a:ext>
              </a:extLst>
            </p:cNvPr>
            <p:cNvSpPr/>
            <p:nvPr/>
          </p:nvSpPr>
          <p:spPr>
            <a:xfrm>
              <a:off x="4365930" y="5691562"/>
              <a:ext cx="7954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400" i="1" dirty="0"/>
                <a:t>New top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370EB542-F34E-4F87-8A04-B65FF7C02247}"/>
                </a:ext>
              </a:extLst>
            </p:cNvPr>
            <p:cNvSpPr/>
            <p:nvPr/>
          </p:nvSpPr>
          <p:spPr>
            <a:xfrm>
              <a:off x="4742535" y="6137499"/>
              <a:ext cx="293987" cy="2149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US" sz="1600" b="1" baseline="-25000" dirty="0">
                  <a:latin typeface="+mj-lt"/>
                  <a:cs typeface="Courier New" panose="02070309020205020404" pitchFamily="49" charset="0"/>
                </a:rPr>
                <a:t>)</a:t>
              </a:r>
              <a:endParaRPr lang="en-US" sz="1600" b="1" baseline="-25000" dirty="0">
                <a:latin typeface="+mj-lt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9F2C0D5-7B40-4C10-A4B9-9AE9C6445432}"/>
              </a:ext>
            </a:extLst>
          </p:cNvPr>
          <p:cNvGrpSpPr/>
          <p:nvPr/>
        </p:nvGrpSpPr>
        <p:grpSpPr>
          <a:xfrm>
            <a:off x="5670958" y="4956811"/>
            <a:ext cx="1407216" cy="1878330"/>
            <a:chOff x="5670958" y="4956811"/>
            <a:chExt cx="1407216" cy="1878330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B4E802AF-583C-497E-867E-005AB033C768}"/>
                </a:ext>
              </a:extLst>
            </p:cNvPr>
            <p:cNvSpPr/>
            <p:nvPr/>
          </p:nvSpPr>
          <p:spPr>
            <a:xfrm>
              <a:off x="5670958" y="4956811"/>
              <a:ext cx="1407216" cy="187833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AC21CBF2-AB18-401D-AB42-8C261F8D4B27}"/>
                </a:ext>
              </a:extLst>
            </p:cNvPr>
            <p:cNvSpPr/>
            <p:nvPr/>
          </p:nvSpPr>
          <p:spPr>
            <a:xfrm>
              <a:off x="5729593" y="6321193"/>
              <a:ext cx="598911" cy="44536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Item Stack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0D0C2CE7-E445-4B79-8DAD-555468FE8047}"/>
                </a:ext>
              </a:extLst>
            </p:cNvPr>
            <p:cNvSpPr/>
            <p:nvPr/>
          </p:nvSpPr>
          <p:spPr>
            <a:xfrm>
              <a:off x="6374819" y="6346681"/>
              <a:ext cx="676700" cy="41987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Next Token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5DA8314D-779D-4506-9B57-DBA6B6C1F9C0}"/>
                </a:ext>
              </a:extLst>
            </p:cNvPr>
            <p:cNvSpPr/>
            <p:nvPr/>
          </p:nvSpPr>
          <p:spPr>
            <a:xfrm>
              <a:off x="5912704" y="5964154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D1DBC566-F819-4BDA-9915-A575B3CB449C}"/>
                </a:ext>
              </a:extLst>
            </p:cNvPr>
            <p:cNvSpPr/>
            <p:nvPr/>
          </p:nvSpPr>
          <p:spPr>
            <a:xfrm>
              <a:off x="5908948" y="5256113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3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1EA71CC6-6CD1-4BE5-B68E-CA62114FCF51}"/>
                </a:ext>
              </a:extLst>
            </p:cNvPr>
            <p:cNvSpPr/>
            <p:nvPr/>
          </p:nvSpPr>
          <p:spPr>
            <a:xfrm>
              <a:off x="5917316" y="5610698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31984C34-16A6-44D1-A68E-FB71BE51F661}"/>
                </a:ext>
              </a:extLst>
            </p:cNvPr>
            <p:cNvSpPr/>
            <p:nvPr/>
          </p:nvSpPr>
          <p:spPr>
            <a:xfrm>
              <a:off x="6586575" y="6129879"/>
              <a:ext cx="293987" cy="2149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US" sz="1600" b="1" baseline="-25000" dirty="0">
                  <a:latin typeface="+mj-lt"/>
                  <a:cs typeface="Courier New" panose="02070309020205020404" pitchFamily="49" charset="0"/>
                </a:rPr>
                <a:t>)</a:t>
              </a:r>
              <a:endParaRPr lang="en-US" sz="1600" b="1" baseline="-25000" dirty="0">
                <a:latin typeface="+mj-lt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75FA1C6-0E76-41FD-9784-2D4290D553A2}"/>
              </a:ext>
            </a:extLst>
          </p:cNvPr>
          <p:cNvGrpSpPr/>
          <p:nvPr/>
        </p:nvGrpSpPr>
        <p:grpSpPr>
          <a:xfrm>
            <a:off x="7400698" y="4972051"/>
            <a:ext cx="1407216" cy="1878330"/>
            <a:chOff x="7400698" y="4972051"/>
            <a:chExt cx="1407216" cy="1878330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E68AB3E2-1960-48E4-B628-05833EED20D3}"/>
                </a:ext>
              </a:extLst>
            </p:cNvPr>
            <p:cNvSpPr/>
            <p:nvPr/>
          </p:nvSpPr>
          <p:spPr>
            <a:xfrm>
              <a:off x="7400698" y="4972051"/>
              <a:ext cx="1407216" cy="187833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2491C384-CE29-4801-9830-CE9BB717DA1A}"/>
                </a:ext>
              </a:extLst>
            </p:cNvPr>
            <p:cNvSpPr/>
            <p:nvPr/>
          </p:nvSpPr>
          <p:spPr>
            <a:xfrm>
              <a:off x="7447903" y="6382153"/>
              <a:ext cx="598911" cy="45298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Item Stack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16D75979-45EB-4E32-8AC9-7F975C6B6048}"/>
                </a:ext>
              </a:extLst>
            </p:cNvPr>
            <p:cNvSpPr/>
            <p:nvPr/>
          </p:nvSpPr>
          <p:spPr>
            <a:xfrm>
              <a:off x="8093129" y="6407641"/>
              <a:ext cx="676700" cy="42749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Next Token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D15AEA77-47D7-4A7D-AC44-4EC4B6242114}"/>
                </a:ext>
              </a:extLst>
            </p:cNvPr>
            <p:cNvSpPr/>
            <p:nvPr/>
          </p:nvSpPr>
          <p:spPr>
            <a:xfrm>
              <a:off x="7631014" y="6025114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D07DB6BD-8583-4181-AD14-C38521754721}"/>
                </a:ext>
              </a:extLst>
            </p:cNvPr>
            <p:cNvSpPr/>
            <p:nvPr/>
          </p:nvSpPr>
          <p:spPr>
            <a:xfrm>
              <a:off x="7627258" y="5317073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3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0C7962CE-1EBF-433F-AFF7-5FC5610EE7DB}"/>
                </a:ext>
              </a:extLst>
            </p:cNvPr>
            <p:cNvSpPr/>
            <p:nvPr/>
          </p:nvSpPr>
          <p:spPr>
            <a:xfrm>
              <a:off x="7635626" y="5671658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61A7B45A-9E69-48F1-95F7-09DEE700DB6D}"/>
                </a:ext>
              </a:extLst>
            </p:cNvPr>
            <p:cNvSpPr/>
            <p:nvPr/>
          </p:nvSpPr>
          <p:spPr>
            <a:xfrm>
              <a:off x="8304885" y="6190839"/>
              <a:ext cx="293987" cy="2149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US" sz="1600" b="1" baseline="-25000" dirty="0" err="1">
                  <a:latin typeface="+mj-lt"/>
                  <a:cs typeface="Courier New" panose="02070309020205020404" pitchFamily="49" charset="0"/>
                </a:rPr>
                <a:t>eof</a:t>
              </a:r>
              <a:endParaRPr lang="en-US" sz="1600" b="1" baseline="-25000" dirty="0">
                <a:latin typeface="+mj-lt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0DA4EDF7-75B7-4A25-8B04-D371C01E82A6}"/>
                </a:ext>
              </a:extLst>
            </p:cNvPr>
            <p:cNvSpPr/>
            <p:nvPr/>
          </p:nvSpPr>
          <p:spPr>
            <a:xfrm>
              <a:off x="7631068" y="4977983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5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CB21514-259F-4F39-91D2-071EBAD1EB29}"/>
              </a:ext>
            </a:extLst>
          </p:cNvPr>
          <p:cNvGrpSpPr/>
          <p:nvPr/>
        </p:nvGrpSpPr>
        <p:grpSpPr>
          <a:xfrm>
            <a:off x="954483" y="4056167"/>
            <a:ext cx="1560042" cy="790152"/>
            <a:chOff x="954483" y="4056167"/>
            <a:chExt cx="1560042" cy="790152"/>
          </a:xfrm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BADF07F7-4108-4698-99F4-38E9696EC504}"/>
                </a:ext>
              </a:extLst>
            </p:cNvPr>
            <p:cNvSpPr/>
            <p:nvPr/>
          </p:nvSpPr>
          <p:spPr>
            <a:xfrm>
              <a:off x="1337310" y="4680010"/>
              <a:ext cx="765810" cy="166309"/>
            </a:xfrm>
            <a:custGeom>
              <a:avLst/>
              <a:gdLst>
                <a:gd name="connsiteX0" fmla="*/ 0 w 765810"/>
                <a:gd name="connsiteY0" fmla="*/ 285750 h 285750"/>
                <a:gd name="connsiteX1" fmla="*/ 342900 w 765810"/>
                <a:gd name="connsiteY1" fmla="*/ 0 h 285750"/>
                <a:gd name="connsiteX2" fmla="*/ 765810 w 765810"/>
                <a:gd name="connsiteY2" fmla="*/ 2857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5810" h="285750">
                  <a:moveTo>
                    <a:pt x="0" y="285750"/>
                  </a:moveTo>
                  <a:cubicBezTo>
                    <a:pt x="107632" y="142875"/>
                    <a:pt x="215265" y="0"/>
                    <a:pt x="342900" y="0"/>
                  </a:cubicBezTo>
                  <a:cubicBezTo>
                    <a:pt x="470535" y="0"/>
                    <a:pt x="618172" y="142875"/>
                    <a:pt x="765810" y="285750"/>
                  </a:cubicBezTo>
                </a:path>
              </a:pathLst>
            </a:custGeom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F18F78F4-D421-4663-A6F1-EB8223F54F28}"/>
                    </a:ext>
                  </a:extLst>
                </p:cNvPr>
                <p:cNvSpPr txBox="1"/>
                <p:nvPr/>
              </p:nvSpPr>
              <p:spPr>
                <a:xfrm>
                  <a:off x="954483" y="4056167"/>
                  <a:ext cx="1560042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accent5"/>
                      </a:solidFill>
                    </a:rPr>
                    <a:t>Terminal edge </a:t>
                  </a:r>
                </a:p>
                <a:p>
                  <a:pPr algn="ctr"/>
                  <a:r>
                    <a:rPr lang="en-US" dirty="0">
                      <a:solidFill>
                        <a:schemeClr val="accent5"/>
                      </a:solidFill>
                      <a:latin typeface="Garamond" panose="02020404030301010803" pitchFamily="18" charset="0"/>
                    </a:rPr>
                    <a:t>I</a:t>
                  </a:r>
                  <a:r>
                    <a:rPr lang="en-US" baseline="-25000" dirty="0">
                      <a:solidFill>
                        <a:schemeClr val="accent5"/>
                      </a:solidFill>
                    </a:rPr>
                    <a:t>3</a:t>
                  </a:r>
                  <a:r>
                    <a:rPr lang="en-US" dirty="0">
                      <a:solidFill>
                        <a:schemeClr val="accent5"/>
                      </a:solidFill>
                    </a:rPr>
                    <a:t>,</a:t>
                  </a:r>
                  <a:r>
                    <a:rPr lang="en-US" b="1" dirty="0">
                      <a:solidFill>
                        <a:schemeClr val="accent5"/>
                      </a:solidFill>
                    </a:rPr>
                    <a:t>id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a14:m>
                  <a:r>
                    <a:rPr lang="en-US" dirty="0">
                      <a:solidFill>
                        <a:schemeClr val="accent5"/>
                      </a:solidFill>
                      <a:latin typeface="Garamond" panose="02020404030301010803" pitchFamily="18" charset="0"/>
                    </a:rPr>
                    <a:t>I</a:t>
                  </a:r>
                  <a:r>
                    <a:rPr lang="en-US" baseline="-25000" dirty="0">
                      <a:solidFill>
                        <a:schemeClr val="accent5"/>
                      </a:solidFill>
                    </a:rPr>
                    <a:t>6</a:t>
                  </a:r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F18F78F4-D421-4663-A6F1-EB8223F54F2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4483" y="4056167"/>
                  <a:ext cx="1560042" cy="646331"/>
                </a:xfrm>
                <a:prstGeom prst="rect">
                  <a:avLst/>
                </a:prstGeom>
                <a:blipFill>
                  <a:blip r:embed="rId2"/>
                  <a:stretch>
                    <a:fillRect l="-3529" t="-4717" r="-2353" b="-150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8CE62F18-9FC3-478D-94A5-932A3C088C21}"/>
              </a:ext>
            </a:extLst>
          </p:cNvPr>
          <p:cNvSpPr txBox="1"/>
          <p:nvPr/>
        </p:nvSpPr>
        <p:spPr>
          <a:xfrm>
            <a:off x="1152125" y="1024890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Input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8FB0A01-D8A6-4FC4-9351-A9F7047BF44A}"/>
              </a:ext>
            </a:extLst>
          </p:cNvPr>
          <p:cNvSpPr/>
          <p:nvPr/>
        </p:nvSpPr>
        <p:spPr>
          <a:xfrm>
            <a:off x="1020819" y="1405890"/>
            <a:ext cx="1423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(  id  </a:t>
            </a:r>
            <a:r>
              <a:rPr lang="en-US" b="1" dirty="0" err="1"/>
              <a:t>id</a:t>
            </a:r>
            <a:r>
              <a:rPr lang="en-US" b="1" dirty="0"/>
              <a:t>  ) 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916DB940-62F2-4EC1-8AF8-CE323DBA0CB3}"/>
              </a:ext>
            </a:extLst>
          </p:cNvPr>
          <p:cNvSpPr/>
          <p:nvPr/>
        </p:nvSpPr>
        <p:spPr>
          <a:xfrm>
            <a:off x="3691431" y="1020632"/>
            <a:ext cx="169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u="sng" dirty="0"/>
              <a:t>Grammar G</a:t>
            </a:r>
          </a:p>
          <a:p>
            <a:r>
              <a:rPr lang="en-US" dirty="0"/>
              <a:t>❶ S’ ::= </a:t>
            </a:r>
            <a:r>
              <a:rPr lang="en-US" i="1" dirty="0"/>
              <a:t>P</a:t>
            </a:r>
          </a:p>
          <a:p>
            <a:r>
              <a:rPr lang="en-US" dirty="0"/>
              <a:t>❷</a:t>
            </a:r>
            <a:r>
              <a:rPr lang="en-US" i="1" dirty="0"/>
              <a:t> P  </a:t>
            </a:r>
            <a:r>
              <a:rPr lang="en-US" dirty="0"/>
              <a:t>::= ( </a:t>
            </a:r>
            <a:r>
              <a:rPr lang="en-US" i="1" dirty="0"/>
              <a:t>L</a:t>
            </a:r>
            <a:r>
              <a:rPr lang="en-US" dirty="0"/>
              <a:t> ) </a:t>
            </a:r>
          </a:p>
          <a:p>
            <a:r>
              <a:rPr lang="en-US" dirty="0"/>
              <a:t>❸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b="1" dirty="0"/>
              <a:t>id</a:t>
            </a:r>
          </a:p>
          <a:p>
            <a:r>
              <a:rPr lang="en-US" dirty="0"/>
              <a:t>❹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7422501-40FC-42B6-AB3B-0E019DE2B1E8}"/>
              </a:ext>
            </a:extLst>
          </p:cNvPr>
          <p:cNvGrpSpPr/>
          <p:nvPr/>
        </p:nvGrpSpPr>
        <p:grpSpPr>
          <a:xfrm>
            <a:off x="5662490" y="1035636"/>
            <a:ext cx="2184054" cy="2792476"/>
            <a:chOff x="4443730" y="3462786"/>
            <a:chExt cx="2184054" cy="2792476"/>
          </a:xfrm>
        </p:grpSpPr>
        <p:sp>
          <p:nvSpPr>
            <p:cNvPr id="117" name="Rounded Rectangle 9">
              <a:extLst>
                <a:ext uri="{FF2B5EF4-FFF2-40B4-BE49-F238E27FC236}">
                  <a16:creationId xmlns:a16="http://schemas.microsoft.com/office/drawing/2014/main" id="{F128A3E7-8EC7-4206-B2CD-1A4BB507954A}"/>
                </a:ext>
              </a:extLst>
            </p:cNvPr>
            <p:cNvSpPr/>
            <p:nvPr/>
          </p:nvSpPr>
          <p:spPr>
            <a:xfrm>
              <a:off x="5834216" y="5853258"/>
              <a:ext cx="793568" cy="36751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❹</a:t>
              </a:r>
              <a:endParaRPr lang="en-US" sz="1400" i="1" dirty="0"/>
            </a:p>
          </p:txBody>
        </p:sp>
        <p:sp>
          <p:nvSpPr>
            <p:cNvPr id="118" name="Rounded Rectangle 9">
              <a:extLst>
                <a:ext uri="{FF2B5EF4-FFF2-40B4-BE49-F238E27FC236}">
                  <a16:creationId xmlns:a16="http://schemas.microsoft.com/office/drawing/2014/main" id="{3213F8C5-91FE-417D-86FF-44A6B5A72132}"/>
                </a:ext>
              </a:extLst>
            </p:cNvPr>
            <p:cNvSpPr/>
            <p:nvPr/>
          </p:nvSpPr>
          <p:spPr>
            <a:xfrm>
              <a:off x="5973412" y="5181097"/>
              <a:ext cx="531990" cy="3550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400" i="1" dirty="0"/>
                <a:t>-</a:t>
              </a:r>
            </a:p>
          </p:txBody>
        </p: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A82B21AE-0262-4A1C-881A-FA8DCD765AC8}"/>
                </a:ext>
              </a:extLst>
            </p:cNvPr>
            <p:cNvCxnSpPr>
              <a:cxnSpLocks/>
              <a:endCxn id="124" idx="1"/>
            </p:cNvCxnSpPr>
            <p:nvPr/>
          </p:nvCxnSpPr>
          <p:spPr>
            <a:xfrm>
              <a:off x="5103691" y="4171336"/>
              <a:ext cx="652524" cy="994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0" name="Rounded Rectangle 9">
              <a:extLst>
                <a:ext uri="{FF2B5EF4-FFF2-40B4-BE49-F238E27FC236}">
                  <a16:creationId xmlns:a16="http://schemas.microsoft.com/office/drawing/2014/main" id="{1DE2DE97-EA70-450D-B90D-CEFEE92EC486}"/>
                </a:ext>
              </a:extLst>
            </p:cNvPr>
            <p:cNvSpPr/>
            <p:nvPr/>
          </p:nvSpPr>
          <p:spPr>
            <a:xfrm>
              <a:off x="4634104" y="3988333"/>
              <a:ext cx="531990" cy="3550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400" i="1" dirty="0"/>
                <a:t>-</a:t>
              </a:r>
            </a:p>
          </p:txBody>
        </p:sp>
        <p:sp>
          <p:nvSpPr>
            <p:cNvPr id="121" name="Rounded Rectangle 9">
              <a:extLst>
                <a:ext uri="{FF2B5EF4-FFF2-40B4-BE49-F238E27FC236}">
                  <a16:creationId xmlns:a16="http://schemas.microsoft.com/office/drawing/2014/main" id="{6E530324-DADA-4005-A7AF-8B4EACC0A2A5}"/>
                </a:ext>
              </a:extLst>
            </p:cNvPr>
            <p:cNvSpPr/>
            <p:nvPr/>
          </p:nvSpPr>
          <p:spPr>
            <a:xfrm>
              <a:off x="5969779" y="4014539"/>
              <a:ext cx="648863" cy="33143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❶</a:t>
              </a:r>
              <a:endParaRPr lang="en-US" sz="1400" i="1" dirty="0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64776043-FF60-4D39-8128-4F16CE6D6EF4}"/>
                </a:ext>
              </a:extLst>
            </p:cNvPr>
            <p:cNvSpPr/>
            <p:nvPr/>
          </p:nvSpPr>
          <p:spPr>
            <a:xfrm>
              <a:off x="4603224" y="3998753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1C41091F-964F-414E-AE44-55A5C8D72F2F}"/>
                </a:ext>
              </a:extLst>
            </p:cNvPr>
            <p:cNvSpPr/>
            <p:nvPr/>
          </p:nvSpPr>
          <p:spPr>
            <a:xfrm>
              <a:off x="5347905" y="3837009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dk1"/>
                  </a:solidFill>
                </a:rPr>
                <a:t>P</a:t>
              </a: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51EFF8A2-2DCB-4DA2-9C87-58D02F48AEF3}"/>
                </a:ext>
              </a:extLst>
            </p:cNvPr>
            <p:cNvSpPr/>
            <p:nvPr/>
          </p:nvSpPr>
          <p:spPr>
            <a:xfrm>
              <a:off x="5756215" y="4008697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1</a:t>
              </a:r>
            </a:p>
          </p:txBody>
        </p: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C3D043CC-E258-4800-8030-BA140EAC2985}"/>
                </a:ext>
              </a:extLst>
            </p:cNvPr>
            <p:cNvCxnSpPr>
              <a:cxnSpLocks/>
              <a:stCxn id="122" idx="2"/>
              <a:endCxn id="127" idx="0"/>
            </p:cNvCxnSpPr>
            <p:nvPr/>
          </p:nvCxnSpPr>
          <p:spPr>
            <a:xfrm>
              <a:off x="4750218" y="4343918"/>
              <a:ext cx="5646" cy="65940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53784561-4B79-44A3-88A5-396683902DF8}"/>
                </a:ext>
              </a:extLst>
            </p:cNvPr>
            <p:cNvSpPr/>
            <p:nvPr/>
          </p:nvSpPr>
          <p:spPr>
            <a:xfrm>
              <a:off x="4774808" y="4471757"/>
              <a:ext cx="2568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(</a:t>
              </a: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D17C6299-3E16-47A9-9306-C7E9123C9D2D}"/>
                </a:ext>
              </a:extLst>
            </p:cNvPr>
            <p:cNvSpPr/>
            <p:nvPr/>
          </p:nvSpPr>
          <p:spPr>
            <a:xfrm>
              <a:off x="4608870" y="5003322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2</a:t>
              </a:r>
            </a:p>
          </p:txBody>
        </p: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BE5384E0-8D21-4C81-9DB1-C544F6681901}"/>
                </a:ext>
              </a:extLst>
            </p:cNvPr>
            <p:cNvCxnSpPr>
              <a:cxnSpLocks/>
              <a:stCxn id="127" idx="2"/>
              <a:endCxn id="131" idx="0"/>
            </p:cNvCxnSpPr>
            <p:nvPr/>
          </p:nvCxnSpPr>
          <p:spPr>
            <a:xfrm>
              <a:off x="4755864" y="5348487"/>
              <a:ext cx="4915" cy="56161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B1629842-6821-4D71-A856-5E682B309434}"/>
                </a:ext>
              </a:extLst>
            </p:cNvPr>
            <p:cNvSpPr/>
            <p:nvPr/>
          </p:nvSpPr>
          <p:spPr>
            <a:xfrm>
              <a:off x="4810313" y="5524841"/>
              <a:ext cx="3642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id</a:t>
              </a:r>
            </a:p>
          </p:txBody>
        </p:sp>
        <p:sp>
          <p:nvSpPr>
            <p:cNvPr id="130" name="Rounded Rectangle 9">
              <a:extLst>
                <a:ext uri="{FF2B5EF4-FFF2-40B4-BE49-F238E27FC236}">
                  <a16:creationId xmlns:a16="http://schemas.microsoft.com/office/drawing/2014/main" id="{B07BF208-6F79-46B7-BF28-8D01E2E8E896}"/>
                </a:ext>
              </a:extLst>
            </p:cNvPr>
            <p:cNvSpPr/>
            <p:nvPr/>
          </p:nvSpPr>
          <p:spPr>
            <a:xfrm>
              <a:off x="4719029" y="5885385"/>
              <a:ext cx="793568" cy="36933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❸</a:t>
              </a:r>
              <a:endParaRPr lang="en-US" sz="1400" i="1" dirty="0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59123848-FEAE-47AD-AB78-4962C519671F}"/>
                </a:ext>
              </a:extLst>
            </p:cNvPr>
            <p:cNvSpPr/>
            <p:nvPr/>
          </p:nvSpPr>
          <p:spPr>
            <a:xfrm>
              <a:off x="4613785" y="5910097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4</a:t>
              </a:r>
            </a:p>
          </p:txBody>
        </p:sp>
        <p:sp>
          <p:nvSpPr>
            <p:cNvPr id="132" name="Rounded Rectangle 9">
              <a:extLst>
                <a:ext uri="{FF2B5EF4-FFF2-40B4-BE49-F238E27FC236}">
                  <a16:creationId xmlns:a16="http://schemas.microsoft.com/office/drawing/2014/main" id="{151FBD83-86BF-465E-9D88-D46D23607E8F}"/>
                </a:ext>
              </a:extLst>
            </p:cNvPr>
            <p:cNvSpPr/>
            <p:nvPr/>
          </p:nvSpPr>
          <p:spPr>
            <a:xfrm>
              <a:off x="5875308" y="4524402"/>
              <a:ext cx="731126" cy="32099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❷</a:t>
              </a:r>
              <a:endParaRPr lang="en-US" sz="1400" i="1" dirty="0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294933AC-F327-4374-8885-A7E16852D770}"/>
                </a:ext>
              </a:extLst>
            </p:cNvPr>
            <p:cNvSpPr/>
            <p:nvPr/>
          </p:nvSpPr>
          <p:spPr>
            <a:xfrm>
              <a:off x="5747782" y="449615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5</a:t>
              </a: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52CE87B8-36C3-48F7-8FE8-DBACFFC00115}"/>
                </a:ext>
              </a:extLst>
            </p:cNvPr>
            <p:cNvSpPr/>
            <p:nvPr/>
          </p:nvSpPr>
          <p:spPr>
            <a:xfrm>
              <a:off x="5945421" y="519254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3</a:t>
              </a: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8A096ED9-4B3D-44F9-A30E-D9CC713F584B}"/>
                </a:ext>
              </a:extLst>
            </p:cNvPr>
            <p:cNvSpPr/>
            <p:nvPr/>
          </p:nvSpPr>
          <p:spPr>
            <a:xfrm>
              <a:off x="5769181" y="5853258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6</a:t>
              </a:r>
            </a:p>
          </p:txBody>
        </p: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12400A77-0EF9-4AD5-8D23-0EE34FA66B95}"/>
                </a:ext>
              </a:extLst>
            </p:cNvPr>
            <p:cNvCxnSpPr>
              <a:cxnSpLocks/>
              <a:stCxn id="118" idx="0"/>
              <a:endCxn id="132" idx="2"/>
            </p:cNvCxnSpPr>
            <p:nvPr/>
          </p:nvCxnSpPr>
          <p:spPr>
            <a:xfrm flipV="1">
              <a:off x="6239407" y="4845392"/>
              <a:ext cx="1464" cy="33570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21ED3597-C764-4061-B6F1-1C030EBDFB54}"/>
                </a:ext>
              </a:extLst>
            </p:cNvPr>
            <p:cNvCxnSpPr>
              <a:cxnSpLocks/>
              <a:stCxn id="118" idx="2"/>
              <a:endCxn id="117" idx="0"/>
            </p:cNvCxnSpPr>
            <p:nvPr/>
          </p:nvCxnSpPr>
          <p:spPr>
            <a:xfrm flipH="1">
              <a:off x="6231000" y="5536163"/>
              <a:ext cx="8407" cy="31709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76C62220-B779-4395-A795-C055AC1DF156}"/>
                </a:ext>
              </a:extLst>
            </p:cNvPr>
            <p:cNvCxnSpPr>
              <a:cxnSpLocks/>
              <a:stCxn id="127" idx="3"/>
              <a:endCxn id="134" idx="1"/>
            </p:cNvCxnSpPr>
            <p:nvPr/>
          </p:nvCxnSpPr>
          <p:spPr>
            <a:xfrm>
              <a:off x="4902857" y="5175905"/>
              <a:ext cx="1042564" cy="18921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5FDB3B13-4637-4C37-991A-DF2A824F1B82}"/>
                </a:ext>
              </a:extLst>
            </p:cNvPr>
            <p:cNvSpPr/>
            <p:nvPr/>
          </p:nvSpPr>
          <p:spPr>
            <a:xfrm>
              <a:off x="5293828" y="4977546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</a:t>
              </a:r>
              <a:endParaRPr lang="en-US" dirty="0">
                <a:solidFill>
                  <a:schemeClr val="dk1"/>
                </a:solidFill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80ED07A4-FABE-4E26-B2E5-08DF99271F5F}"/>
                </a:ext>
              </a:extLst>
            </p:cNvPr>
            <p:cNvSpPr/>
            <p:nvPr/>
          </p:nvSpPr>
          <p:spPr>
            <a:xfrm>
              <a:off x="6242641" y="4838671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dk1"/>
                  </a:solidFill>
                </a:rPr>
                <a:t>)</a:t>
              </a: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708217F5-67C1-49F3-8559-5B61B2B5598E}"/>
                </a:ext>
              </a:extLst>
            </p:cNvPr>
            <p:cNvSpPr/>
            <p:nvPr/>
          </p:nvSpPr>
          <p:spPr>
            <a:xfrm>
              <a:off x="6239289" y="5530249"/>
              <a:ext cx="378545" cy="345165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id</a:t>
              </a:r>
              <a:endParaRPr lang="en-US" b="1" dirty="0">
                <a:solidFill>
                  <a:schemeClr val="dk1"/>
                </a:solidFill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E13580BE-F2A4-4E09-AF7D-977A9B167174}"/>
                </a:ext>
              </a:extLst>
            </p:cNvPr>
            <p:cNvSpPr txBox="1"/>
            <p:nvPr/>
          </p:nvSpPr>
          <p:spPr>
            <a:xfrm>
              <a:off x="4480723" y="3462786"/>
              <a:ext cx="2126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G Parser Automaton</a:t>
              </a:r>
            </a:p>
          </p:txBody>
        </p: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687ABF9B-A03E-44A2-8C74-6B3C2348001B}"/>
                </a:ext>
              </a:extLst>
            </p:cNvPr>
            <p:cNvCxnSpPr>
              <a:cxnSpLocks/>
            </p:cNvCxnSpPr>
            <p:nvPr/>
          </p:nvCxnSpPr>
          <p:spPr>
            <a:xfrm>
              <a:off x="4443730" y="3852829"/>
              <a:ext cx="128270" cy="17203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4" name="TextBox 143">
            <a:extLst>
              <a:ext uri="{FF2B5EF4-FFF2-40B4-BE49-F238E27FC236}">
                <a16:creationId xmlns:a16="http://schemas.microsoft.com/office/drawing/2014/main" id="{CEBC0D2C-54EB-4983-832D-B18D9290794E}"/>
              </a:ext>
            </a:extLst>
          </p:cNvPr>
          <p:cNvSpPr txBox="1"/>
          <p:nvPr/>
        </p:nvSpPr>
        <p:spPr>
          <a:xfrm>
            <a:off x="981153" y="1721939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4ED55356-32BA-4363-A4E6-959C4AC808F6}"/>
              </a:ext>
            </a:extLst>
          </p:cNvPr>
          <p:cNvSpPr txBox="1"/>
          <p:nvPr/>
        </p:nvSpPr>
        <p:spPr>
          <a:xfrm>
            <a:off x="1213563" y="1721939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0BD17A53-0651-41F0-A1BE-9564A5B38FC8}"/>
              </a:ext>
            </a:extLst>
          </p:cNvPr>
          <p:cNvSpPr txBox="1"/>
          <p:nvPr/>
        </p:nvSpPr>
        <p:spPr>
          <a:xfrm>
            <a:off x="1468833" y="1721939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B600FE2C-50D3-4887-8AC5-50099318715A}"/>
              </a:ext>
            </a:extLst>
          </p:cNvPr>
          <p:cNvSpPr txBox="1"/>
          <p:nvPr/>
        </p:nvSpPr>
        <p:spPr>
          <a:xfrm>
            <a:off x="1724103" y="1721939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9039368A-3BE7-4B85-BA69-CA351A9FECDC}"/>
              </a:ext>
            </a:extLst>
          </p:cNvPr>
          <p:cNvSpPr txBox="1"/>
          <p:nvPr/>
        </p:nvSpPr>
        <p:spPr>
          <a:xfrm>
            <a:off x="2013663" y="1721939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5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E0B624A-AF08-43C6-9A11-4AB71E471625}"/>
              </a:ext>
            </a:extLst>
          </p:cNvPr>
          <p:cNvGrpSpPr/>
          <p:nvPr/>
        </p:nvGrpSpPr>
        <p:grpSpPr>
          <a:xfrm>
            <a:off x="2628125" y="4071407"/>
            <a:ext cx="1981825" cy="790152"/>
            <a:chOff x="2628125" y="4071407"/>
            <a:chExt cx="1981825" cy="790152"/>
          </a:xfrm>
        </p:grpSpPr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CCA9248E-603C-447A-BF61-B837942E4CD5}"/>
                </a:ext>
              </a:extLst>
            </p:cNvPr>
            <p:cNvSpPr/>
            <p:nvPr/>
          </p:nvSpPr>
          <p:spPr>
            <a:xfrm>
              <a:off x="3307080" y="4695250"/>
              <a:ext cx="765810" cy="166309"/>
            </a:xfrm>
            <a:custGeom>
              <a:avLst/>
              <a:gdLst>
                <a:gd name="connsiteX0" fmla="*/ 0 w 765810"/>
                <a:gd name="connsiteY0" fmla="*/ 285750 h 285750"/>
                <a:gd name="connsiteX1" fmla="*/ 342900 w 765810"/>
                <a:gd name="connsiteY1" fmla="*/ 0 h 285750"/>
                <a:gd name="connsiteX2" fmla="*/ 765810 w 765810"/>
                <a:gd name="connsiteY2" fmla="*/ 2857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5810" h="285750">
                  <a:moveTo>
                    <a:pt x="0" y="285750"/>
                  </a:moveTo>
                  <a:cubicBezTo>
                    <a:pt x="107632" y="142875"/>
                    <a:pt x="215265" y="0"/>
                    <a:pt x="342900" y="0"/>
                  </a:cubicBezTo>
                  <a:cubicBezTo>
                    <a:pt x="470535" y="0"/>
                    <a:pt x="618172" y="142875"/>
                    <a:pt x="765810" y="285750"/>
                  </a:cubicBezTo>
                </a:path>
              </a:pathLst>
            </a:custGeom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2716DBCC-58A6-4EBA-BCC1-2CAB2C5836AD}"/>
                </a:ext>
              </a:extLst>
            </p:cNvPr>
            <p:cNvSpPr txBox="1"/>
            <p:nvPr/>
          </p:nvSpPr>
          <p:spPr>
            <a:xfrm>
              <a:off x="2628125" y="4071407"/>
              <a:ext cx="19818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5"/>
                  </a:solidFill>
                </a:rPr>
                <a:t>Accepting state </a:t>
              </a:r>
              <a:r>
                <a:rPr lang="en-US" sz="1400" dirty="0">
                  <a:solidFill>
                    <a:schemeClr val="accent5"/>
                  </a:solidFill>
                </a:rPr>
                <a:t>❹</a:t>
              </a:r>
            </a:p>
            <a:p>
              <a:pPr algn="ctr"/>
              <a:r>
                <a:rPr lang="en-US" dirty="0">
                  <a:solidFill>
                    <a:schemeClr val="accent5"/>
                  </a:solidFill>
                </a:rPr>
                <a:t>Pop 2 items</a:t>
              </a:r>
              <a:endParaRPr lang="en-US" baseline="-25000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936F58F-8F59-4B47-B219-FBC249E8ECD1}"/>
              </a:ext>
            </a:extLst>
          </p:cNvPr>
          <p:cNvGrpSpPr/>
          <p:nvPr/>
        </p:nvGrpSpPr>
        <p:grpSpPr>
          <a:xfrm>
            <a:off x="4698075" y="4063787"/>
            <a:ext cx="1507144" cy="790152"/>
            <a:chOff x="4698075" y="4063787"/>
            <a:chExt cx="1507144" cy="790152"/>
          </a:xfrm>
        </p:grpSpPr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24DBE7FF-A3B6-4A7B-8BDC-D8CA9EA69E8A}"/>
                </a:ext>
              </a:extLst>
            </p:cNvPr>
            <p:cNvSpPr/>
            <p:nvPr/>
          </p:nvSpPr>
          <p:spPr>
            <a:xfrm>
              <a:off x="5139690" y="4687630"/>
              <a:ext cx="765810" cy="166309"/>
            </a:xfrm>
            <a:custGeom>
              <a:avLst/>
              <a:gdLst>
                <a:gd name="connsiteX0" fmla="*/ 0 w 765810"/>
                <a:gd name="connsiteY0" fmla="*/ 285750 h 285750"/>
                <a:gd name="connsiteX1" fmla="*/ 342900 w 765810"/>
                <a:gd name="connsiteY1" fmla="*/ 0 h 285750"/>
                <a:gd name="connsiteX2" fmla="*/ 765810 w 765810"/>
                <a:gd name="connsiteY2" fmla="*/ 2857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5810" h="285750">
                  <a:moveTo>
                    <a:pt x="0" y="285750"/>
                  </a:moveTo>
                  <a:cubicBezTo>
                    <a:pt x="107632" y="142875"/>
                    <a:pt x="215265" y="0"/>
                    <a:pt x="342900" y="0"/>
                  </a:cubicBezTo>
                  <a:cubicBezTo>
                    <a:pt x="470535" y="0"/>
                    <a:pt x="618172" y="142875"/>
                    <a:pt x="765810" y="285750"/>
                  </a:cubicBezTo>
                </a:path>
              </a:pathLst>
            </a:custGeom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0" name="TextBox 179">
                  <a:extLst>
                    <a:ext uri="{FF2B5EF4-FFF2-40B4-BE49-F238E27FC236}">
                      <a16:creationId xmlns:a16="http://schemas.microsoft.com/office/drawing/2014/main" id="{346A06A4-5393-4F79-85D6-52B467E48D3B}"/>
                    </a:ext>
                  </a:extLst>
                </p:cNvPr>
                <p:cNvSpPr txBox="1"/>
                <p:nvPr/>
              </p:nvSpPr>
              <p:spPr>
                <a:xfrm>
                  <a:off x="4698075" y="4063787"/>
                  <a:ext cx="1507144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accent5"/>
                      </a:solidFill>
                    </a:rPr>
                    <a:t>Terminal edge</a:t>
                  </a:r>
                </a:p>
                <a:p>
                  <a:pPr algn="ctr"/>
                  <a:r>
                    <a:rPr lang="en-US" dirty="0">
                      <a:solidFill>
                        <a:schemeClr val="accent5"/>
                      </a:solidFill>
                      <a:latin typeface="Garamond" panose="02020404030301010803" pitchFamily="18" charset="0"/>
                    </a:rPr>
                    <a:t>I</a:t>
                  </a:r>
                  <a:r>
                    <a:rPr lang="en-US" baseline="-25000" dirty="0">
                      <a:solidFill>
                        <a:schemeClr val="accent5"/>
                      </a:solidFill>
                    </a:rPr>
                    <a:t>2</a:t>
                  </a:r>
                  <a:r>
                    <a:rPr lang="en-US" dirty="0">
                      <a:solidFill>
                        <a:schemeClr val="accent5"/>
                      </a:solidFill>
                    </a:rPr>
                    <a:t>,L</a:t>
                  </a:r>
                  <a:r>
                    <a:rPr lang="en-US" dirty="0">
                      <a:solidFill>
                        <a:schemeClr val="accent5"/>
                      </a:solidFill>
                      <a:latin typeface="Garamond" panose="02020404030301010803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a14:m>
                  <a:r>
                    <a:rPr lang="en-US" dirty="0">
                      <a:solidFill>
                        <a:schemeClr val="accent5"/>
                      </a:solidFill>
                      <a:latin typeface="Garamond" panose="02020404030301010803" pitchFamily="18" charset="0"/>
                    </a:rPr>
                    <a:t>I</a:t>
                  </a:r>
                  <a:r>
                    <a:rPr lang="en-US" baseline="-25000" dirty="0">
                      <a:solidFill>
                        <a:schemeClr val="accent5"/>
                      </a:solidFill>
                    </a:rPr>
                    <a:t>3</a:t>
                  </a:r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180" name="TextBox 179">
                  <a:extLst>
                    <a:ext uri="{FF2B5EF4-FFF2-40B4-BE49-F238E27FC236}">
                      <a16:creationId xmlns:a16="http://schemas.microsoft.com/office/drawing/2014/main" id="{346A06A4-5393-4F79-85D6-52B467E48D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8075" y="4063787"/>
                  <a:ext cx="1507144" cy="646331"/>
                </a:xfrm>
                <a:prstGeom prst="rect">
                  <a:avLst/>
                </a:prstGeom>
                <a:blipFill>
                  <a:blip r:embed="rId3"/>
                  <a:stretch>
                    <a:fillRect l="-3644" t="-5660" r="-2834" b="-150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03AD5D-97D9-4339-A2F3-9B93FC9C6C54}"/>
              </a:ext>
            </a:extLst>
          </p:cNvPr>
          <p:cNvGrpSpPr/>
          <p:nvPr/>
        </p:nvGrpSpPr>
        <p:grpSpPr>
          <a:xfrm>
            <a:off x="6450675" y="4067597"/>
            <a:ext cx="1507144" cy="790152"/>
            <a:chOff x="6450675" y="4067597"/>
            <a:chExt cx="1507144" cy="790152"/>
          </a:xfrm>
        </p:grpSpPr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0DA9C436-E7A6-4218-BCE0-38C57BB98C24}"/>
                </a:ext>
              </a:extLst>
            </p:cNvPr>
            <p:cNvSpPr/>
            <p:nvPr/>
          </p:nvSpPr>
          <p:spPr>
            <a:xfrm>
              <a:off x="6892290" y="4691440"/>
              <a:ext cx="765810" cy="166309"/>
            </a:xfrm>
            <a:custGeom>
              <a:avLst/>
              <a:gdLst>
                <a:gd name="connsiteX0" fmla="*/ 0 w 765810"/>
                <a:gd name="connsiteY0" fmla="*/ 285750 h 285750"/>
                <a:gd name="connsiteX1" fmla="*/ 342900 w 765810"/>
                <a:gd name="connsiteY1" fmla="*/ 0 h 285750"/>
                <a:gd name="connsiteX2" fmla="*/ 765810 w 765810"/>
                <a:gd name="connsiteY2" fmla="*/ 2857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5810" h="285750">
                  <a:moveTo>
                    <a:pt x="0" y="285750"/>
                  </a:moveTo>
                  <a:cubicBezTo>
                    <a:pt x="107632" y="142875"/>
                    <a:pt x="215265" y="0"/>
                    <a:pt x="342900" y="0"/>
                  </a:cubicBezTo>
                  <a:cubicBezTo>
                    <a:pt x="470535" y="0"/>
                    <a:pt x="618172" y="142875"/>
                    <a:pt x="765810" y="285750"/>
                  </a:cubicBezTo>
                </a:path>
              </a:pathLst>
            </a:custGeom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B5957A23-3DAA-4569-A18C-CCEE37836371}"/>
                    </a:ext>
                  </a:extLst>
                </p:cNvPr>
                <p:cNvSpPr txBox="1"/>
                <p:nvPr/>
              </p:nvSpPr>
              <p:spPr>
                <a:xfrm>
                  <a:off x="6450675" y="4067597"/>
                  <a:ext cx="1507144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accent5"/>
                      </a:solidFill>
                    </a:rPr>
                    <a:t>Terminal edge</a:t>
                  </a:r>
                </a:p>
                <a:p>
                  <a:pPr algn="ctr"/>
                  <a:r>
                    <a:rPr lang="en-US" dirty="0">
                      <a:solidFill>
                        <a:schemeClr val="accent5"/>
                      </a:solidFill>
                      <a:latin typeface="Garamond" panose="02020404030301010803" pitchFamily="18" charset="0"/>
                    </a:rPr>
                    <a:t>I</a:t>
                  </a:r>
                  <a:r>
                    <a:rPr lang="en-US" baseline="-25000" dirty="0">
                      <a:solidFill>
                        <a:schemeClr val="accent5"/>
                      </a:solidFill>
                    </a:rPr>
                    <a:t>3</a:t>
                  </a:r>
                  <a:r>
                    <a:rPr lang="en-US" dirty="0">
                      <a:solidFill>
                        <a:schemeClr val="accent5"/>
                      </a:solidFill>
                    </a:rPr>
                    <a:t>,)</a:t>
                  </a:r>
                  <a:r>
                    <a:rPr lang="en-US" dirty="0">
                      <a:solidFill>
                        <a:schemeClr val="accent5"/>
                      </a:solidFill>
                      <a:latin typeface="Garamond" panose="02020404030301010803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a14:m>
                  <a:r>
                    <a:rPr lang="en-US" dirty="0">
                      <a:solidFill>
                        <a:schemeClr val="accent5"/>
                      </a:solidFill>
                      <a:latin typeface="Garamond" panose="02020404030301010803" pitchFamily="18" charset="0"/>
                    </a:rPr>
                    <a:t>I</a:t>
                  </a:r>
                  <a:r>
                    <a:rPr lang="en-US" baseline="-25000" dirty="0">
                      <a:solidFill>
                        <a:schemeClr val="accent5"/>
                      </a:solidFill>
                    </a:rPr>
                    <a:t>5</a:t>
                  </a:r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B5957A23-3DAA-4569-A18C-CCEE378363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0675" y="4067597"/>
                  <a:ext cx="1507144" cy="646331"/>
                </a:xfrm>
                <a:prstGeom prst="rect">
                  <a:avLst/>
                </a:prstGeom>
                <a:blipFill>
                  <a:blip r:embed="rId4"/>
                  <a:stretch>
                    <a:fillRect l="-3239" t="-4717" r="-3239" b="-150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9B274FC5-C420-47E6-B7CF-70F79A43CDA1}"/>
              </a:ext>
            </a:extLst>
          </p:cNvPr>
          <p:cNvGrpSpPr/>
          <p:nvPr/>
        </p:nvGrpSpPr>
        <p:grpSpPr>
          <a:xfrm>
            <a:off x="100738" y="4895851"/>
            <a:ext cx="1407216" cy="1878330"/>
            <a:chOff x="7210198" y="4895851"/>
            <a:chExt cx="1407216" cy="1878330"/>
          </a:xfrm>
        </p:grpSpPr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EF12BD44-0B61-486B-9A7B-257829EA9218}"/>
                </a:ext>
              </a:extLst>
            </p:cNvPr>
            <p:cNvSpPr/>
            <p:nvPr/>
          </p:nvSpPr>
          <p:spPr>
            <a:xfrm>
              <a:off x="7210198" y="4895851"/>
              <a:ext cx="1407216" cy="187833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2AADF161-E3A6-4101-93A8-4B5E75A23467}"/>
                </a:ext>
              </a:extLst>
            </p:cNvPr>
            <p:cNvGrpSpPr/>
            <p:nvPr/>
          </p:nvGrpSpPr>
          <p:grpSpPr>
            <a:xfrm>
              <a:off x="7255918" y="5265391"/>
              <a:ext cx="1321926" cy="1482120"/>
              <a:chOff x="7267348" y="5173951"/>
              <a:chExt cx="1321926" cy="1482120"/>
            </a:xfrm>
          </p:grpSpPr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D859DA82-8A8B-4BEF-AA31-4205B264C655}"/>
                  </a:ext>
                </a:extLst>
              </p:cNvPr>
              <p:cNvSpPr/>
              <p:nvPr/>
            </p:nvSpPr>
            <p:spPr>
              <a:xfrm>
                <a:off x="7436571" y="5881992"/>
                <a:ext cx="293987" cy="3451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</a:t>
                </a:r>
                <a:r>
                  <a:rPr lang="en-US" baseline="-25000" dirty="0"/>
                  <a:t>0</a:t>
                </a:r>
              </a:p>
            </p:txBody>
          </p:sp>
          <p:sp>
            <p:nvSpPr>
              <p:cNvPr id="208" name="Rectangle 207">
                <a:extLst>
                  <a:ext uri="{FF2B5EF4-FFF2-40B4-BE49-F238E27FC236}">
                    <a16:creationId xmlns:a16="http://schemas.microsoft.com/office/drawing/2014/main" id="{AD4A2A04-D943-4671-9B84-ABB281ABE019}"/>
                  </a:ext>
                </a:extLst>
              </p:cNvPr>
              <p:cNvSpPr/>
              <p:nvPr/>
            </p:nvSpPr>
            <p:spPr>
              <a:xfrm>
                <a:off x="8272922" y="5992191"/>
                <a:ext cx="293987" cy="21494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b="1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id</a:t>
                </a:r>
                <a:endParaRPr lang="en-US" b="1" baseline="-25000" dirty="0"/>
              </a:p>
            </p:txBody>
          </p:sp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C2FC0BF1-6DB6-4E22-858D-1F87FAF44746}"/>
                  </a:ext>
                </a:extLst>
              </p:cNvPr>
              <p:cNvSpPr/>
              <p:nvPr/>
            </p:nvSpPr>
            <p:spPr>
              <a:xfrm>
                <a:off x="7432815" y="5173951"/>
                <a:ext cx="293987" cy="3451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</a:t>
                </a:r>
                <a:r>
                  <a:rPr lang="en-US" baseline="-25000" dirty="0"/>
                  <a:t>3</a:t>
                </a: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FB12A012-D5C4-4852-8E27-C61D42940EB7}"/>
                  </a:ext>
                </a:extLst>
              </p:cNvPr>
              <p:cNvSpPr/>
              <p:nvPr/>
            </p:nvSpPr>
            <p:spPr>
              <a:xfrm>
                <a:off x="7441183" y="5528536"/>
                <a:ext cx="293987" cy="3451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</a:t>
                </a:r>
                <a:r>
                  <a:rPr lang="en-US" baseline="-25000" dirty="0"/>
                  <a:t>2</a:t>
                </a:r>
              </a:p>
            </p:txBody>
          </p:sp>
          <p:sp>
            <p:nvSpPr>
              <p:cNvPr id="217" name="Rectangle 216">
                <a:extLst>
                  <a:ext uri="{FF2B5EF4-FFF2-40B4-BE49-F238E27FC236}">
                    <a16:creationId xmlns:a16="http://schemas.microsoft.com/office/drawing/2014/main" id="{9DCA30F4-88D6-47FE-B298-8FCC9A6B76C7}"/>
                  </a:ext>
                </a:extLst>
              </p:cNvPr>
              <p:cNvSpPr/>
              <p:nvPr/>
            </p:nvSpPr>
            <p:spPr>
              <a:xfrm>
                <a:off x="7267348" y="6222371"/>
                <a:ext cx="598911" cy="433700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dirty="0"/>
                  <a:t>Item Stack</a:t>
                </a:r>
              </a:p>
            </p:txBody>
          </p:sp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487BD88C-840F-4F55-913F-51C2423D6393}"/>
                  </a:ext>
                </a:extLst>
              </p:cNvPr>
              <p:cNvSpPr/>
              <p:nvPr/>
            </p:nvSpPr>
            <p:spPr>
              <a:xfrm>
                <a:off x="7912574" y="6202139"/>
                <a:ext cx="676700" cy="453931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Next Token</a:t>
                </a:r>
              </a:p>
            </p:txBody>
          </p: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09CC7F1B-700D-421F-8888-8822CF900C8B}"/>
                  </a:ext>
                </a:extLst>
              </p:cNvPr>
              <p:cNvSpPr txBox="1"/>
              <p:nvPr/>
            </p:nvSpPr>
            <p:spPr>
              <a:xfrm>
                <a:off x="7915353" y="5878649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T</a:t>
                </a:r>
                <a:r>
                  <a:rPr lang="en-US" baseline="-25000" dirty="0">
                    <a:solidFill>
                      <a:schemeClr val="accent6">
                        <a:lumMod val="75000"/>
                      </a:schemeClr>
                    </a:solidFill>
                  </a:rPr>
                  <a:t>3</a:t>
                </a:r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691C16D-7768-46A6-BFA1-F96CAF6C843D}"/>
                  </a:ext>
                </a:extLst>
              </p14:cNvPr>
              <p14:cNvContentPartPr/>
              <p14:nvPr/>
            </p14:nvContentPartPr>
            <p14:xfrm>
              <a:off x="2428920" y="3837240"/>
              <a:ext cx="360" cy="360"/>
            </p14:xfrm>
          </p:contentPart>
        </mc:Choice>
        <mc:Fallback xmlns:p159="http://schemas.microsoft.com/office/powerpoint/2015/09/main" xmlns:a14="http://schemas.microsoft.com/office/drawing/2010/main" xmlns:a16="http://schemas.microsoft.com/office/drawing/2014/main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691C16D-7768-46A6-BFA1-F96CAF6C843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19560" y="382788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704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 advClick="0">
        <p159:morph option="byObject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16="http://schemas.microsoft.com/office/drawing/2014/main" xmlns:mc="http://schemas.openxmlformats.org/markup-compatibility/2006" xmlns:a14="http://schemas.microsoft.com/office/drawing/2010/main" xmlns:p159="http://schemas.microsoft.com/office/powerpoint/2015/09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31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1FA8AC9-9D58-47C6-8616-5E1B6457D45B}"/>
              </a:ext>
            </a:extLst>
          </p:cNvPr>
          <p:cNvGrpSpPr/>
          <p:nvPr/>
        </p:nvGrpSpPr>
        <p:grpSpPr>
          <a:xfrm>
            <a:off x="2112418" y="4964431"/>
            <a:ext cx="1434025" cy="1878330"/>
            <a:chOff x="2112418" y="4964431"/>
            <a:chExt cx="1434025" cy="1878330"/>
          </a:xfrm>
        </p:grpSpPr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7DC1334D-E2F0-4FBA-B28A-A1F73E161C09}"/>
                </a:ext>
              </a:extLst>
            </p:cNvPr>
            <p:cNvSpPr/>
            <p:nvPr/>
          </p:nvSpPr>
          <p:spPr>
            <a:xfrm>
              <a:off x="2112418" y="4964431"/>
              <a:ext cx="1407216" cy="187833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02E968CE-D1AF-493A-BF43-92C20E98B32F}"/>
                </a:ext>
              </a:extLst>
            </p:cNvPr>
            <p:cNvSpPr/>
            <p:nvPr/>
          </p:nvSpPr>
          <p:spPr>
            <a:xfrm>
              <a:off x="2298808" y="6071158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DC70CD13-9769-4362-B26E-71440DAFF3AF}"/>
                </a:ext>
              </a:extLst>
            </p:cNvPr>
            <p:cNvSpPr/>
            <p:nvPr/>
          </p:nvSpPr>
          <p:spPr>
            <a:xfrm>
              <a:off x="2295052" y="5363117"/>
              <a:ext cx="293987" cy="345165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3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765F8E8D-402B-44B3-A4A1-99B98B65CA7B}"/>
                </a:ext>
              </a:extLst>
            </p:cNvPr>
            <p:cNvSpPr/>
            <p:nvPr/>
          </p:nvSpPr>
          <p:spPr>
            <a:xfrm>
              <a:off x="2303420" y="5717702"/>
              <a:ext cx="293987" cy="345165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DD53B02B-E805-40DD-9E60-E157E3C970F4}"/>
                </a:ext>
              </a:extLst>
            </p:cNvPr>
            <p:cNvSpPr/>
            <p:nvPr/>
          </p:nvSpPr>
          <p:spPr>
            <a:xfrm>
              <a:off x="2298595" y="5015787"/>
              <a:ext cx="293987" cy="345165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5</a:t>
              </a:r>
            </a:p>
          </p:txBody>
        </p:sp>
        <p:sp>
          <p:nvSpPr>
            <p:cNvPr id="101" name="Right Brace 100">
              <a:extLst>
                <a:ext uri="{FF2B5EF4-FFF2-40B4-BE49-F238E27FC236}">
                  <a16:creationId xmlns:a16="http://schemas.microsoft.com/office/drawing/2014/main" id="{F7974323-7C46-49F7-A431-9EC099346306}"/>
                </a:ext>
              </a:extLst>
            </p:cNvPr>
            <p:cNvSpPr/>
            <p:nvPr/>
          </p:nvSpPr>
          <p:spPr>
            <a:xfrm>
              <a:off x="2629505" y="5039804"/>
              <a:ext cx="85103" cy="96245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69E90DE7-0E81-4C69-886E-4E801F298AE1}"/>
                </a:ext>
              </a:extLst>
            </p:cNvPr>
            <p:cNvSpPr/>
            <p:nvPr/>
          </p:nvSpPr>
          <p:spPr>
            <a:xfrm>
              <a:off x="2671011" y="5329431"/>
              <a:ext cx="8754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dirty="0"/>
                <a:t>R</a:t>
              </a:r>
              <a:r>
                <a:rPr lang="en-US" sz="1400" dirty="0"/>
                <a:t>❷ to P</a:t>
              </a:r>
              <a:endParaRPr lang="en-US" sz="1400" i="1" dirty="0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4F684D82-9008-4849-9871-754219FE299A}"/>
                </a:ext>
              </a:extLst>
            </p:cNvPr>
            <p:cNvSpPr/>
            <p:nvPr/>
          </p:nvSpPr>
          <p:spPr>
            <a:xfrm rot="20587805">
              <a:off x="2571420" y="5943022"/>
              <a:ext cx="7954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400" i="1" dirty="0"/>
                <a:t>New top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B3437BBA-EB25-4B8E-812B-CE95143D0AE1}"/>
                </a:ext>
              </a:extLst>
            </p:cNvPr>
            <p:cNvSpPr/>
            <p:nvPr/>
          </p:nvSpPr>
          <p:spPr>
            <a:xfrm>
              <a:off x="2982315" y="6183219"/>
              <a:ext cx="293987" cy="2149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US" sz="1600" b="1" baseline="-25000" dirty="0" err="1">
                  <a:latin typeface="+mj-lt"/>
                  <a:cs typeface="Courier New" panose="02070309020205020404" pitchFamily="49" charset="0"/>
                </a:rPr>
                <a:t>eof</a:t>
              </a:r>
              <a:endParaRPr lang="en-US" sz="1600" b="1" baseline="-25000" dirty="0">
                <a:latin typeface="+mj-lt"/>
              </a:endParaRP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83FE1D43-6416-45BF-85D5-AFA87539079C}"/>
                </a:ext>
              </a:extLst>
            </p:cNvPr>
            <p:cNvSpPr/>
            <p:nvPr/>
          </p:nvSpPr>
          <p:spPr>
            <a:xfrm>
              <a:off x="2148193" y="6385963"/>
              <a:ext cx="598911" cy="45298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Item Stack</a:t>
              </a: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EDC8DDAF-2667-42C5-BE04-A7D14D4E01F7}"/>
                </a:ext>
              </a:extLst>
            </p:cNvPr>
            <p:cNvSpPr/>
            <p:nvPr/>
          </p:nvSpPr>
          <p:spPr>
            <a:xfrm>
              <a:off x="2793419" y="6411451"/>
              <a:ext cx="676700" cy="42749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Next Token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C0D6550-5363-4216-A834-D0DDB177E6A0}"/>
              </a:ext>
            </a:extLst>
          </p:cNvPr>
          <p:cNvGrpSpPr/>
          <p:nvPr/>
        </p:nvGrpSpPr>
        <p:grpSpPr>
          <a:xfrm>
            <a:off x="3853133" y="4952830"/>
            <a:ext cx="1407216" cy="1878330"/>
            <a:chOff x="3853133" y="4952830"/>
            <a:chExt cx="1407216" cy="1878330"/>
          </a:xfrm>
        </p:grpSpPr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D4A4EEBE-983D-48D3-87C2-98ADCF2D17AB}"/>
                </a:ext>
              </a:extLst>
            </p:cNvPr>
            <p:cNvSpPr/>
            <p:nvPr/>
          </p:nvSpPr>
          <p:spPr>
            <a:xfrm>
              <a:off x="3853133" y="4952830"/>
              <a:ext cx="1407216" cy="187833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FAD9F97A-A2FA-4C20-B84B-657B7D208344}"/>
                </a:ext>
              </a:extLst>
            </p:cNvPr>
            <p:cNvSpPr/>
            <p:nvPr/>
          </p:nvSpPr>
          <p:spPr>
            <a:xfrm>
              <a:off x="4034374" y="5994634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07509AAF-DE0B-4291-9D4B-499D0A6FD2B0}"/>
                </a:ext>
              </a:extLst>
            </p:cNvPr>
            <p:cNvSpPr/>
            <p:nvPr/>
          </p:nvSpPr>
          <p:spPr>
            <a:xfrm>
              <a:off x="4038986" y="5641178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B6A59310-0E5D-461D-B263-41154038FA4C}"/>
                </a:ext>
              </a:extLst>
            </p:cNvPr>
            <p:cNvSpPr/>
            <p:nvPr/>
          </p:nvSpPr>
          <p:spPr>
            <a:xfrm>
              <a:off x="4708245" y="6160359"/>
              <a:ext cx="293987" cy="2149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US" sz="1600" b="1" baseline="-25000" dirty="0" err="1">
                  <a:latin typeface="+mj-lt"/>
                  <a:cs typeface="Courier New" panose="02070309020205020404" pitchFamily="49" charset="0"/>
                </a:rPr>
                <a:t>eof</a:t>
              </a:r>
              <a:endParaRPr lang="en-US" sz="1600" b="1" baseline="-25000" dirty="0">
                <a:latin typeface="+mj-lt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9306FAAB-F978-4470-9152-57E072EACCE2}"/>
                </a:ext>
              </a:extLst>
            </p:cNvPr>
            <p:cNvSpPr/>
            <p:nvPr/>
          </p:nvSpPr>
          <p:spPr>
            <a:xfrm>
              <a:off x="3896983" y="6351673"/>
              <a:ext cx="598911" cy="45298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Item Stack</a:t>
              </a: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BDB2AF11-FD18-4FC7-88C7-ADB12713BEED}"/>
                </a:ext>
              </a:extLst>
            </p:cNvPr>
            <p:cNvSpPr/>
            <p:nvPr/>
          </p:nvSpPr>
          <p:spPr>
            <a:xfrm>
              <a:off x="4542209" y="6377161"/>
              <a:ext cx="676700" cy="42749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Next Token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03E42F6-E536-4171-BBEB-C59BC42612A5}"/>
              </a:ext>
            </a:extLst>
          </p:cNvPr>
          <p:cNvGrpSpPr/>
          <p:nvPr/>
        </p:nvGrpSpPr>
        <p:grpSpPr>
          <a:xfrm>
            <a:off x="5617163" y="4945210"/>
            <a:ext cx="1488778" cy="1878330"/>
            <a:chOff x="5617163" y="4945210"/>
            <a:chExt cx="1488778" cy="1878330"/>
          </a:xfrm>
        </p:grpSpPr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DF30F451-BAC0-48A1-86D9-58AA3231C0D8}"/>
                </a:ext>
              </a:extLst>
            </p:cNvPr>
            <p:cNvSpPr/>
            <p:nvPr/>
          </p:nvSpPr>
          <p:spPr>
            <a:xfrm>
              <a:off x="5617163" y="4945210"/>
              <a:ext cx="1407216" cy="187833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2B866E73-4AA4-4E15-8AB6-0AD0A38211B9}"/>
                </a:ext>
              </a:extLst>
            </p:cNvPr>
            <p:cNvSpPr/>
            <p:nvPr/>
          </p:nvSpPr>
          <p:spPr>
            <a:xfrm>
              <a:off x="5789726" y="5991726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28DB547F-EABD-4B81-8406-AACD638823B7}"/>
                </a:ext>
              </a:extLst>
            </p:cNvPr>
            <p:cNvSpPr/>
            <p:nvPr/>
          </p:nvSpPr>
          <p:spPr>
            <a:xfrm>
              <a:off x="5794338" y="5638270"/>
              <a:ext cx="293987" cy="345165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11" name="Right Brace 110">
              <a:extLst>
                <a:ext uri="{FF2B5EF4-FFF2-40B4-BE49-F238E27FC236}">
                  <a16:creationId xmlns:a16="http://schemas.microsoft.com/office/drawing/2014/main" id="{4FFE93FC-659D-47FE-9F14-495029ACE088}"/>
                </a:ext>
              </a:extLst>
            </p:cNvPr>
            <p:cNvSpPr/>
            <p:nvPr/>
          </p:nvSpPr>
          <p:spPr>
            <a:xfrm>
              <a:off x="6159807" y="5653042"/>
              <a:ext cx="45719" cy="269779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36BAC6AE-8262-4A1A-AD52-1B6BC7E60AC6}"/>
                </a:ext>
              </a:extLst>
            </p:cNvPr>
            <p:cNvSpPr/>
            <p:nvPr/>
          </p:nvSpPr>
          <p:spPr>
            <a:xfrm>
              <a:off x="6198064" y="5570039"/>
              <a:ext cx="9078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dirty="0"/>
                <a:t>R</a:t>
              </a:r>
              <a:r>
                <a:rPr lang="en-US" sz="1400" dirty="0"/>
                <a:t>❶ to S’</a:t>
              </a:r>
              <a:endParaRPr lang="en-US" sz="1400" i="1" dirty="0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7E5DA8B2-76FE-438B-813D-10F1111EC2D0}"/>
                </a:ext>
              </a:extLst>
            </p:cNvPr>
            <p:cNvSpPr/>
            <p:nvPr/>
          </p:nvSpPr>
          <p:spPr>
            <a:xfrm rot="20587805">
              <a:off x="6062338" y="5863590"/>
              <a:ext cx="7954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400" i="1" dirty="0"/>
                <a:t>New top</a:t>
              </a: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D5E322F4-5083-4846-98D3-AAB0BCFA9FD6}"/>
                </a:ext>
              </a:extLst>
            </p:cNvPr>
            <p:cNvSpPr/>
            <p:nvPr/>
          </p:nvSpPr>
          <p:spPr>
            <a:xfrm>
              <a:off x="6484663" y="6138077"/>
              <a:ext cx="293987" cy="2149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US" sz="1600" b="1" baseline="-25000" dirty="0" err="1">
                  <a:latin typeface="+mj-lt"/>
                  <a:cs typeface="Courier New" panose="02070309020205020404" pitchFamily="49" charset="0"/>
                </a:rPr>
                <a:t>eof</a:t>
              </a:r>
              <a:endParaRPr lang="en-US" sz="1600" b="1" baseline="-25000" dirty="0">
                <a:latin typeface="+mj-lt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2AEC3D3A-E9B4-4D2A-94FF-499594B38435}"/>
                </a:ext>
              </a:extLst>
            </p:cNvPr>
            <p:cNvSpPr/>
            <p:nvPr/>
          </p:nvSpPr>
          <p:spPr>
            <a:xfrm>
              <a:off x="5645773" y="6340243"/>
              <a:ext cx="598911" cy="45298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Item Stack</a:t>
              </a: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F74868FA-926C-4B8D-A2C3-A0BC9CE22C87}"/>
                </a:ext>
              </a:extLst>
            </p:cNvPr>
            <p:cNvSpPr/>
            <p:nvPr/>
          </p:nvSpPr>
          <p:spPr>
            <a:xfrm>
              <a:off x="6290999" y="6365731"/>
              <a:ext cx="676700" cy="42749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Next Token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EAB0641-66B5-4671-A389-9959DCD928F8}"/>
              </a:ext>
            </a:extLst>
          </p:cNvPr>
          <p:cNvGrpSpPr/>
          <p:nvPr/>
        </p:nvGrpSpPr>
        <p:grpSpPr>
          <a:xfrm>
            <a:off x="108358" y="4972051"/>
            <a:ext cx="1407216" cy="1878330"/>
            <a:chOff x="1274218" y="4972051"/>
            <a:chExt cx="1407216" cy="1878330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766C55D7-6FBC-47BD-A9F0-DB21EBD66E6F}"/>
                </a:ext>
              </a:extLst>
            </p:cNvPr>
            <p:cNvSpPr/>
            <p:nvPr/>
          </p:nvSpPr>
          <p:spPr>
            <a:xfrm>
              <a:off x="1274218" y="4972051"/>
              <a:ext cx="1407216" cy="187833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8C8C0DCA-B3DF-4709-9A93-05885490CF67}"/>
                </a:ext>
              </a:extLst>
            </p:cNvPr>
            <p:cNvSpPr/>
            <p:nvPr/>
          </p:nvSpPr>
          <p:spPr>
            <a:xfrm>
              <a:off x="1321423" y="6382153"/>
              <a:ext cx="598911" cy="45298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Item Stack</a:t>
              </a:r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F9500BAD-4C4E-41CB-A2E8-F94AB66B5DCB}"/>
                </a:ext>
              </a:extLst>
            </p:cNvPr>
            <p:cNvSpPr/>
            <p:nvPr/>
          </p:nvSpPr>
          <p:spPr>
            <a:xfrm>
              <a:off x="1966649" y="6407641"/>
              <a:ext cx="676700" cy="42749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Next Token</a:t>
              </a:r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4C0009AB-3C68-4053-859E-E632C022D1F6}"/>
                </a:ext>
              </a:extLst>
            </p:cNvPr>
            <p:cNvSpPr/>
            <p:nvPr/>
          </p:nvSpPr>
          <p:spPr>
            <a:xfrm>
              <a:off x="1504534" y="6025114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3D1BB894-4251-47B9-9FBE-BD1D5D8769FE}"/>
                </a:ext>
              </a:extLst>
            </p:cNvPr>
            <p:cNvSpPr/>
            <p:nvPr/>
          </p:nvSpPr>
          <p:spPr>
            <a:xfrm>
              <a:off x="1500778" y="5317073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3</a:t>
              </a:r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B291FB5F-F18B-42FB-A512-4FE0E8F652AE}"/>
                </a:ext>
              </a:extLst>
            </p:cNvPr>
            <p:cNvSpPr/>
            <p:nvPr/>
          </p:nvSpPr>
          <p:spPr>
            <a:xfrm>
              <a:off x="1509146" y="5671658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5F5562D9-9092-4748-B65C-2808235DBF68}"/>
                </a:ext>
              </a:extLst>
            </p:cNvPr>
            <p:cNvSpPr/>
            <p:nvPr/>
          </p:nvSpPr>
          <p:spPr>
            <a:xfrm>
              <a:off x="2178405" y="6190839"/>
              <a:ext cx="293987" cy="2149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US" sz="1600" b="1" baseline="-25000" dirty="0" err="1">
                  <a:latin typeface="+mj-lt"/>
                  <a:cs typeface="Courier New" panose="02070309020205020404" pitchFamily="49" charset="0"/>
                </a:rPr>
                <a:t>eof</a:t>
              </a:r>
              <a:endParaRPr lang="en-US" sz="1600" b="1" baseline="-25000" dirty="0">
                <a:latin typeface="+mj-lt"/>
              </a:endParaRPr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BEA875C0-9868-4D81-B249-1F22A5A029A4}"/>
                </a:ext>
              </a:extLst>
            </p:cNvPr>
            <p:cNvSpPr/>
            <p:nvPr/>
          </p:nvSpPr>
          <p:spPr>
            <a:xfrm>
              <a:off x="1504588" y="4977983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5</a:t>
              </a:r>
            </a:p>
          </p:txBody>
        </p:sp>
      </p:grpSp>
      <p:sp>
        <p:nvSpPr>
          <p:cNvPr id="183" name="Title 1">
            <a:extLst>
              <a:ext uri="{FF2B5EF4-FFF2-40B4-BE49-F238E27FC236}">
                <a16:creationId xmlns:a16="http://schemas.microsoft.com/office/drawing/2014/main" id="{0E221C53-6C97-4C14-8663-1255EE570629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LR Parser Stack</a:t>
            </a:r>
            <a:br>
              <a:rPr kumimoji="0" lang="en-US" sz="2000" b="0" i="1" u="none" strike="noStrike" kern="120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kumimoji="0" lang="en-US" sz="5000" b="0" u="none" strike="noStrike" kern="1200" cap="none" spc="0" normalizeH="0" baseline="0" noProof="0" dirty="0">
              <a:ln w="12700">
                <a:noFill/>
              </a:ln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DCD52B5D-97D0-427B-8778-9EBD1BC8442B}"/>
              </a:ext>
            </a:extLst>
          </p:cNvPr>
          <p:cNvSpPr txBox="1"/>
          <p:nvPr/>
        </p:nvSpPr>
        <p:spPr>
          <a:xfrm>
            <a:off x="1152125" y="1024890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Input</a:t>
            </a: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EC8A573B-A432-43F9-81D0-BDE6DBEB749D}"/>
              </a:ext>
            </a:extLst>
          </p:cNvPr>
          <p:cNvSpPr/>
          <p:nvPr/>
        </p:nvSpPr>
        <p:spPr>
          <a:xfrm>
            <a:off x="1020819" y="1405890"/>
            <a:ext cx="1423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(  id  </a:t>
            </a:r>
            <a:r>
              <a:rPr lang="en-US" b="1" dirty="0" err="1"/>
              <a:t>id</a:t>
            </a:r>
            <a:r>
              <a:rPr lang="en-US" b="1" dirty="0"/>
              <a:t>  ) 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62863C7F-FF65-4615-894B-6CF0D155A302}"/>
              </a:ext>
            </a:extLst>
          </p:cNvPr>
          <p:cNvSpPr/>
          <p:nvPr/>
        </p:nvSpPr>
        <p:spPr>
          <a:xfrm>
            <a:off x="3691431" y="1020632"/>
            <a:ext cx="169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u="sng" dirty="0"/>
              <a:t>Grammar G</a:t>
            </a:r>
          </a:p>
          <a:p>
            <a:r>
              <a:rPr lang="en-US" dirty="0"/>
              <a:t>❶ S’ ::= </a:t>
            </a:r>
            <a:r>
              <a:rPr lang="en-US" i="1" dirty="0"/>
              <a:t>P</a:t>
            </a:r>
          </a:p>
          <a:p>
            <a:r>
              <a:rPr lang="en-US" dirty="0"/>
              <a:t>❷</a:t>
            </a:r>
            <a:r>
              <a:rPr lang="en-US" i="1" dirty="0"/>
              <a:t> P  </a:t>
            </a:r>
            <a:r>
              <a:rPr lang="en-US" dirty="0"/>
              <a:t>::= ( </a:t>
            </a:r>
            <a:r>
              <a:rPr lang="en-US" i="1" dirty="0"/>
              <a:t>L</a:t>
            </a:r>
            <a:r>
              <a:rPr lang="en-US" dirty="0"/>
              <a:t> ) </a:t>
            </a:r>
          </a:p>
          <a:p>
            <a:r>
              <a:rPr lang="en-US" dirty="0"/>
              <a:t>❸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b="1" dirty="0"/>
              <a:t>id</a:t>
            </a:r>
          </a:p>
          <a:p>
            <a:r>
              <a:rPr lang="en-US" dirty="0"/>
              <a:t>❹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72ACE1E4-0C8A-4B3F-A4A0-13D7C1AC3B8F}"/>
              </a:ext>
            </a:extLst>
          </p:cNvPr>
          <p:cNvGrpSpPr/>
          <p:nvPr/>
        </p:nvGrpSpPr>
        <p:grpSpPr>
          <a:xfrm>
            <a:off x="5662490" y="1035636"/>
            <a:ext cx="2184054" cy="2792476"/>
            <a:chOff x="4443730" y="3462786"/>
            <a:chExt cx="2184054" cy="2792476"/>
          </a:xfrm>
        </p:grpSpPr>
        <p:sp>
          <p:nvSpPr>
            <p:cNvPr id="188" name="Rounded Rectangle 9">
              <a:extLst>
                <a:ext uri="{FF2B5EF4-FFF2-40B4-BE49-F238E27FC236}">
                  <a16:creationId xmlns:a16="http://schemas.microsoft.com/office/drawing/2014/main" id="{43500DD9-5DE9-470C-BB25-B8BF43F684E1}"/>
                </a:ext>
              </a:extLst>
            </p:cNvPr>
            <p:cNvSpPr/>
            <p:nvPr/>
          </p:nvSpPr>
          <p:spPr>
            <a:xfrm>
              <a:off x="5834216" y="5853258"/>
              <a:ext cx="793568" cy="36751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❹</a:t>
              </a:r>
              <a:endParaRPr lang="en-US" sz="1400" i="1" dirty="0"/>
            </a:p>
          </p:txBody>
        </p:sp>
        <p:sp>
          <p:nvSpPr>
            <p:cNvPr id="189" name="Rounded Rectangle 9">
              <a:extLst>
                <a:ext uri="{FF2B5EF4-FFF2-40B4-BE49-F238E27FC236}">
                  <a16:creationId xmlns:a16="http://schemas.microsoft.com/office/drawing/2014/main" id="{6A8CEBB3-4363-4988-8560-E668B6AB9817}"/>
                </a:ext>
              </a:extLst>
            </p:cNvPr>
            <p:cNvSpPr/>
            <p:nvPr/>
          </p:nvSpPr>
          <p:spPr>
            <a:xfrm>
              <a:off x="5973412" y="5181097"/>
              <a:ext cx="531990" cy="3550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400" i="1" dirty="0"/>
                <a:t>-</a:t>
              </a:r>
            </a:p>
          </p:txBody>
        </p:sp>
        <p:cxnSp>
          <p:nvCxnSpPr>
            <p:cNvPr id="190" name="Straight Arrow Connector 189">
              <a:extLst>
                <a:ext uri="{FF2B5EF4-FFF2-40B4-BE49-F238E27FC236}">
                  <a16:creationId xmlns:a16="http://schemas.microsoft.com/office/drawing/2014/main" id="{3CDD72E7-26DE-40DB-A319-AB20CB6D9EBC}"/>
                </a:ext>
              </a:extLst>
            </p:cNvPr>
            <p:cNvCxnSpPr>
              <a:cxnSpLocks/>
              <a:endCxn id="195" idx="1"/>
            </p:cNvCxnSpPr>
            <p:nvPr/>
          </p:nvCxnSpPr>
          <p:spPr>
            <a:xfrm>
              <a:off x="5103691" y="4171336"/>
              <a:ext cx="652524" cy="994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1" name="Rounded Rectangle 9">
              <a:extLst>
                <a:ext uri="{FF2B5EF4-FFF2-40B4-BE49-F238E27FC236}">
                  <a16:creationId xmlns:a16="http://schemas.microsoft.com/office/drawing/2014/main" id="{7E3212C8-7F47-440F-BB22-BD14C05E4B6B}"/>
                </a:ext>
              </a:extLst>
            </p:cNvPr>
            <p:cNvSpPr/>
            <p:nvPr/>
          </p:nvSpPr>
          <p:spPr>
            <a:xfrm>
              <a:off x="4634104" y="3988333"/>
              <a:ext cx="531990" cy="3550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400" i="1" dirty="0"/>
                <a:t>-</a:t>
              </a:r>
            </a:p>
          </p:txBody>
        </p:sp>
        <p:sp>
          <p:nvSpPr>
            <p:cNvPr id="192" name="Rounded Rectangle 9">
              <a:extLst>
                <a:ext uri="{FF2B5EF4-FFF2-40B4-BE49-F238E27FC236}">
                  <a16:creationId xmlns:a16="http://schemas.microsoft.com/office/drawing/2014/main" id="{EF2965D8-4E1A-447C-8CE5-3647C040F76C}"/>
                </a:ext>
              </a:extLst>
            </p:cNvPr>
            <p:cNvSpPr/>
            <p:nvPr/>
          </p:nvSpPr>
          <p:spPr>
            <a:xfrm>
              <a:off x="5969779" y="4014539"/>
              <a:ext cx="648863" cy="33143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❶</a:t>
              </a:r>
              <a:endParaRPr lang="en-US" sz="1400" i="1" dirty="0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C547D860-DB1A-4197-BF36-69352F5008D7}"/>
                </a:ext>
              </a:extLst>
            </p:cNvPr>
            <p:cNvSpPr/>
            <p:nvPr/>
          </p:nvSpPr>
          <p:spPr>
            <a:xfrm>
              <a:off x="4603224" y="3998753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0</a:t>
              </a:r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B0C18751-9631-4A1F-A1EC-6C64C28736D1}"/>
                </a:ext>
              </a:extLst>
            </p:cNvPr>
            <p:cNvSpPr/>
            <p:nvPr/>
          </p:nvSpPr>
          <p:spPr>
            <a:xfrm>
              <a:off x="5347905" y="3837009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dk1"/>
                  </a:solidFill>
                </a:rPr>
                <a:t>P</a:t>
              </a:r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EE390004-8BF0-404B-9AF8-056A616C052C}"/>
                </a:ext>
              </a:extLst>
            </p:cNvPr>
            <p:cNvSpPr/>
            <p:nvPr/>
          </p:nvSpPr>
          <p:spPr>
            <a:xfrm>
              <a:off x="5756215" y="4008697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1</a:t>
              </a:r>
            </a:p>
          </p:txBody>
        </p:sp>
        <p:cxnSp>
          <p:nvCxnSpPr>
            <p:cNvPr id="196" name="Straight Arrow Connector 195">
              <a:extLst>
                <a:ext uri="{FF2B5EF4-FFF2-40B4-BE49-F238E27FC236}">
                  <a16:creationId xmlns:a16="http://schemas.microsoft.com/office/drawing/2014/main" id="{8BEC783A-C85E-4131-AA84-E894FDF237B8}"/>
                </a:ext>
              </a:extLst>
            </p:cNvPr>
            <p:cNvCxnSpPr>
              <a:cxnSpLocks/>
              <a:stCxn id="193" idx="2"/>
              <a:endCxn id="198" idx="0"/>
            </p:cNvCxnSpPr>
            <p:nvPr/>
          </p:nvCxnSpPr>
          <p:spPr>
            <a:xfrm>
              <a:off x="4750218" y="4343918"/>
              <a:ext cx="5646" cy="65940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527227B7-DD11-4528-ACA1-EFF31EE0535C}"/>
                </a:ext>
              </a:extLst>
            </p:cNvPr>
            <p:cNvSpPr/>
            <p:nvPr/>
          </p:nvSpPr>
          <p:spPr>
            <a:xfrm>
              <a:off x="4774808" y="4471757"/>
              <a:ext cx="2568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(</a:t>
              </a:r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A33F9471-26B1-491E-8379-863ABCFF6F48}"/>
                </a:ext>
              </a:extLst>
            </p:cNvPr>
            <p:cNvSpPr/>
            <p:nvPr/>
          </p:nvSpPr>
          <p:spPr>
            <a:xfrm>
              <a:off x="4608870" y="5003322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2</a:t>
              </a:r>
            </a:p>
          </p:txBody>
        </p:sp>
        <p:cxnSp>
          <p:nvCxnSpPr>
            <p:cNvPr id="199" name="Straight Arrow Connector 198">
              <a:extLst>
                <a:ext uri="{FF2B5EF4-FFF2-40B4-BE49-F238E27FC236}">
                  <a16:creationId xmlns:a16="http://schemas.microsoft.com/office/drawing/2014/main" id="{82602A19-5F54-4C4A-BEEC-D7662C0CE149}"/>
                </a:ext>
              </a:extLst>
            </p:cNvPr>
            <p:cNvCxnSpPr>
              <a:cxnSpLocks/>
              <a:stCxn id="198" idx="2"/>
              <a:endCxn id="202" idx="0"/>
            </p:cNvCxnSpPr>
            <p:nvPr/>
          </p:nvCxnSpPr>
          <p:spPr>
            <a:xfrm>
              <a:off x="4755864" y="5348487"/>
              <a:ext cx="4915" cy="56161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FE815D08-FCAF-4894-8921-713F899B079B}"/>
                </a:ext>
              </a:extLst>
            </p:cNvPr>
            <p:cNvSpPr/>
            <p:nvPr/>
          </p:nvSpPr>
          <p:spPr>
            <a:xfrm>
              <a:off x="4810313" y="5524841"/>
              <a:ext cx="3642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id</a:t>
              </a:r>
            </a:p>
          </p:txBody>
        </p:sp>
        <p:sp>
          <p:nvSpPr>
            <p:cNvPr id="201" name="Rounded Rectangle 9">
              <a:extLst>
                <a:ext uri="{FF2B5EF4-FFF2-40B4-BE49-F238E27FC236}">
                  <a16:creationId xmlns:a16="http://schemas.microsoft.com/office/drawing/2014/main" id="{9B5EFDD8-B9D8-4002-B822-51735A905061}"/>
                </a:ext>
              </a:extLst>
            </p:cNvPr>
            <p:cNvSpPr/>
            <p:nvPr/>
          </p:nvSpPr>
          <p:spPr>
            <a:xfrm>
              <a:off x="4719029" y="5885385"/>
              <a:ext cx="793568" cy="36933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❸</a:t>
              </a:r>
              <a:endParaRPr lang="en-US" sz="1400" i="1" dirty="0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E4D55E51-3D45-49E2-AD1D-029243EF1714}"/>
                </a:ext>
              </a:extLst>
            </p:cNvPr>
            <p:cNvSpPr/>
            <p:nvPr/>
          </p:nvSpPr>
          <p:spPr>
            <a:xfrm>
              <a:off x="4613785" y="5910097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4</a:t>
              </a:r>
            </a:p>
          </p:txBody>
        </p:sp>
        <p:sp>
          <p:nvSpPr>
            <p:cNvPr id="203" name="Rounded Rectangle 9">
              <a:extLst>
                <a:ext uri="{FF2B5EF4-FFF2-40B4-BE49-F238E27FC236}">
                  <a16:creationId xmlns:a16="http://schemas.microsoft.com/office/drawing/2014/main" id="{985B954F-911D-4B9E-83B8-BA48C8F5D1D1}"/>
                </a:ext>
              </a:extLst>
            </p:cNvPr>
            <p:cNvSpPr/>
            <p:nvPr/>
          </p:nvSpPr>
          <p:spPr>
            <a:xfrm>
              <a:off x="5875308" y="4524402"/>
              <a:ext cx="731126" cy="32099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dirty="0"/>
                <a:t>R </a:t>
              </a:r>
              <a:r>
                <a:rPr lang="en-US" sz="1400" dirty="0"/>
                <a:t>❷</a:t>
              </a:r>
              <a:endParaRPr lang="en-US" sz="1400" i="1" dirty="0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67048DE5-6B65-459D-8DB1-6F6C2872DE5C}"/>
                </a:ext>
              </a:extLst>
            </p:cNvPr>
            <p:cNvSpPr/>
            <p:nvPr/>
          </p:nvSpPr>
          <p:spPr>
            <a:xfrm>
              <a:off x="5747782" y="449615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5</a:t>
              </a: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AEE7A7A5-7A28-4E8D-A6DE-38100D9349F7}"/>
                </a:ext>
              </a:extLst>
            </p:cNvPr>
            <p:cNvSpPr/>
            <p:nvPr/>
          </p:nvSpPr>
          <p:spPr>
            <a:xfrm>
              <a:off x="5945421" y="5192540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3</a:t>
              </a:r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9366EE61-726F-4266-A8DF-D0BF8FE488AD}"/>
                </a:ext>
              </a:extLst>
            </p:cNvPr>
            <p:cNvSpPr/>
            <p:nvPr/>
          </p:nvSpPr>
          <p:spPr>
            <a:xfrm>
              <a:off x="5769181" y="5853258"/>
              <a:ext cx="293987" cy="345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baseline="-25000" dirty="0"/>
                <a:t>6</a:t>
              </a:r>
            </a:p>
          </p:txBody>
        </p:sp>
        <p:cxnSp>
          <p:nvCxnSpPr>
            <p:cNvPr id="208" name="Straight Arrow Connector 207">
              <a:extLst>
                <a:ext uri="{FF2B5EF4-FFF2-40B4-BE49-F238E27FC236}">
                  <a16:creationId xmlns:a16="http://schemas.microsoft.com/office/drawing/2014/main" id="{B0CD65CC-5AD5-424F-8832-22DD03DFAF00}"/>
                </a:ext>
              </a:extLst>
            </p:cNvPr>
            <p:cNvCxnSpPr>
              <a:cxnSpLocks/>
              <a:stCxn id="189" idx="0"/>
              <a:endCxn id="203" idx="2"/>
            </p:cNvCxnSpPr>
            <p:nvPr/>
          </p:nvCxnSpPr>
          <p:spPr>
            <a:xfrm flipV="1">
              <a:off x="6239407" y="4845392"/>
              <a:ext cx="1464" cy="33570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9" name="Straight Arrow Connector 208">
              <a:extLst>
                <a:ext uri="{FF2B5EF4-FFF2-40B4-BE49-F238E27FC236}">
                  <a16:creationId xmlns:a16="http://schemas.microsoft.com/office/drawing/2014/main" id="{96D66E77-9E12-46A6-BB0E-0A0683BD7A47}"/>
                </a:ext>
              </a:extLst>
            </p:cNvPr>
            <p:cNvCxnSpPr>
              <a:cxnSpLocks/>
              <a:stCxn id="189" idx="2"/>
              <a:endCxn id="188" idx="0"/>
            </p:cNvCxnSpPr>
            <p:nvPr/>
          </p:nvCxnSpPr>
          <p:spPr>
            <a:xfrm flipH="1">
              <a:off x="6231000" y="5536163"/>
              <a:ext cx="8407" cy="31709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6" name="Straight Arrow Connector 215">
              <a:extLst>
                <a:ext uri="{FF2B5EF4-FFF2-40B4-BE49-F238E27FC236}">
                  <a16:creationId xmlns:a16="http://schemas.microsoft.com/office/drawing/2014/main" id="{0114D073-1071-4696-9A71-0669EE99A184}"/>
                </a:ext>
              </a:extLst>
            </p:cNvPr>
            <p:cNvCxnSpPr>
              <a:cxnSpLocks/>
              <a:stCxn id="198" idx="3"/>
              <a:endCxn id="205" idx="1"/>
            </p:cNvCxnSpPr>
            <p:nvPr/>
          </p:nvCxnSpPr>
          <p:spPr>
            <a:xfrm>
              <a:off x="4902857" y="5175905"/>
              <a:ext cx="1042564" cy="18921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E7299F70-B219-46EA-8BF8-8D81FFF910FF}"/>
                </a:ext>
              </a:extLst>
            </p:cNvPr>
            <p:cNvSpPr/>
            <p:nvPr/>
          </p:nvSpPr>
          <p:spPr>
            <a:xfrm>
              <a:off x="5293828" y="4977546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</a:t>
              </a:r>
              <a:endParaRPr lang="en-US" dirty="0">
                <a:solidFill>
                  <a:schemeClr val="dk1"/>
                </a:solidFill>
              </a:endParaRPr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65FA0377-31DA-4383-97C9-04962DACDBD6}"/>
                </a:ext>
              </a:extLst>
            </p:cNvPr>
            <p:cNvSpPr/>
            <p:nvPr/>
          </p:nvSpPr>
          <p:spPr>
            <a:xfrm>
              <a:off x="6242641" y="4838671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dk1"/>
                  </a:solidFill>
                </a:rPr>
                <a:t>)</a:t>
              </a:r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518A6B4D-4287-4ECF-B13C-67E5341CD2EA}"/>
                </a:ext>
              </a:extLst>
            </p:cNvPr>
            <p:cNvSpPr/>
            <p:nvPr/>
          </p:nvSpPr>
          <p:spPr>
            <a:xfrm>
              <a:off x="6239289" y="5530249"/>
              <a:ext cx="378545" cy="345165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id</a:t>
              </a:r>
              <a:endParaRPr lang="en-US" b="1" dirty="0">
                <a:solidFill>
                  <a:schemeClr val="dk1"/>
                </a:solidFill>
              </a:endParaRP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1654D063-BF26-4820-9ABA-46BB10EBB329}"/>
                </a:ext>
              </a:extLst>
            </p:cNvPr>
            <p:cNvSpPr txBox="1"/>
            <p:nvPr/>
          </p:nvSpPr>
          <p:spPr>
            <a:xfrm>
              <a:off x="4480723" y="3462786"/>
              <a:ext cx="2126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G Parser Automaton</a:t>
              </a:r>
            </a:p>
          </p:txBody>
        </p:sp>
        <p:cxnSp>
          <p:nvCxnSpPr>
            <p:cNvPr id="221" name="Straight Arrow Connector 220">
              <a:extLst>
                <a:ext uri="{FF2B5EF4-FFF2-40B4-BE49-F238E27FC236}">
                  <a16:creationId xmlns:a16="http://schemas.microsoft.com/office/drawing/2014/main" id="{BB923676-A43B-4E8D-BDCC-AB62327904D6}"/>
                </a:ext>
              </a:extLst>
            </p:cNvPr>
            <p:cNvCxnSpPr>
              <a:cxnSpLocks/>
            </p:cNvCxnSpPr>
            <p:nvPr/>
          </p:nvCxnSpPr>
          <p:spPr>
            <a:xfrm>
              <a:off x="4443730" y="3852829"/>
              <a:ext cx="128270" cy="17203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2" name="TextBox 221">
            <a:extLst>
              <a:ext uri="{FF2B5EF4-FFF2-40B4-BE49-F238E27FC236}">
                <a16:creationId xmlns:a16="http://schemas.microsoft.com/office/drawing/2014/main" id="{0351B3D0-CFE5-4803-8104-4143B172A6EA}"/>
              </a:ext>
            </a:extLst>
          </p:cNvPr>
          <p:cNvSpPr txBox="1"/>
          <p:nvPr/>
        </p:nvSpPr>
        <p:spPr>
          <a:xfrm>
            <a:off x="981153" y="1721939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1E1E2EE3-217C-4ACB-9A49-D150249A763E}"/>
              </a:ext>
            </a:extLst>
          </p:cNvPr>
          <p:cNvSpPr txBox="1"/>
          <p:nvPr/>
        </p:nvSpPr>
        <p:spPr>
          <a:xfrm>
            <a:off x="1213563" y="1721939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E203474E-37A4-488C-A7F1-783884DBA99D}"/>
              </a:ext>
            </a:extLst>
          </p:cNvPr>
          <p:cNvSpPr txBox="1"/>
          <p:nvPr/>
        </p:nvSpPr>
        <p:spPr>
          <a:xfrm>
            <a:off x="1468833" y="1721939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73981B53-213B-4194-A093-2096B20282D6}"/>
              </a:ext>
            </a:extLst>
          </p:cNvPr>
          <p:cNvSpPr txBox="1"/>
          <p:nvPr/>
        </p:nvSpPr>
        <p:spPr>
          <a:xfrm>
            <a:off x="1724103" y="1721939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3EF2B77F-043D-4866-A8C6-A2956081F1CC}"/>
              </a:ext>
            </a:extLst>
          </p:cNvPr>
          <p:cNvSpPr txBox="1"/>
          <p:nvPr/>
        </p:nvSpPr>
        <p:spPr>
          <a:xfrm>
            <a:off x="2013663" y="1721939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5</a:t>
            </a:r>
          </a:p>
        </p:txBody>
      </p: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0383C8DA-6A30-45BB-83F7-E6759C790783}"/>
              </a:ext>
            </a:extLst>
          </p:cNvPr>
          <p:cNvGrpSpPr/>
          <p:nvPr/>
        </p:nvGrpSpPr>
        <p:grpSpPr>
          <a:xfrm>
            <a:off x="993906" y="4067597"/>
            <a:ext cx="1630767" cy="790152"/>
            <a:chOff x="6388866" y="4067597"/>
            <a:chExt cx="1630767" cy="790152"/>
          </a:xfrm>
        </p:grpSpPr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5CC19D33-DE59-4F8C-BAEE-7DE27BAC5D7E}"/>
                </a:ext>
              </a:extLst>
            </p:cNvPr>
            <p:cNvSpPr/>
            <p:nvPr/>
          </p:nvSpPr>
          <p:spPr>
            <a:xfrm>
              <a:off x="6892290" y="4691440"/>
              <a:ext cx="765810" cy="166309"/>
            </a:xfrm>
            <a:custGeom>
              <a:avLst/>
              <a:gdLst>
                <a:gd name="connsiteX0" fmla="*/ 0 w 765810"/>
                <a:gd name="connsiteY0" fmla="*/ 285750 h 285750"/>
                <a:gd name="connsiteX1" fmla="*/ 342900 w 765810"/>
                <a:gd name="connsiteY1" fmla="*/ 0 h 285750"/>
                <a:gd name="connsiteX2" fmla="*/ 765810 w 765810"/>
                <a:gd name="connsiteY2" fmla="*/ 2857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5810" h="285750">
                  <a:moveTo>
                    <a:pt x="0" y="285750"/>
                  </a:moveTo>
                  <a:cubicBezTo>
                    <a:pt x="107632" y="142875"/>
                    <a:pt x="215265" y="0"/>
                    <a:pt x="342900" y="0"/>
                  </a:cubicBezTo>
                  <a:cubicBezTo>
                    <a:pt x="470535" y="0"/>
                    <a:pt x="618172" y="142875"/>
                    <a:pt x="765810" y="285750"/>
                  </a:cubicBezTo>
                </a:path>
              </a:pathLst>
            </a:custGeom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183475C4-D3CF-4E08-AF4A-7E5B0D297C75}"/>
                </a:ext>
              </a:extLst>
            </p:cNvPr>
            <p:cNvSpPr txBox="1"/>
            <p:nvPr/>
          </p:nvSpPr>
          <p:spPr>
            <a:xfrm>
              <a:off x="6388866" y="4067597"/>
              <a:ext cx="16307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5"/>
                  </a:solidFill>
                </a:rPr>
                <a:t>Accept state </a:t>
              </a:r>
              <a:r>
                <a:rPr lang="en-US" sz="1400" dirty="0">
                  <a:solidFill>
                    <a:schemeClr val="accent5"/>
                  </a:solidFill>
                </a:rPr>
                <a:t>❷</a:t>
              </a:r>
            </a:p>
            <a:p>
              <a:pPr algn="ctr"/>
              <a:r>
                <a:rPr lang="en-US" dirty="0">
                  <a:solidFill>
                    <a:schemeClr val="accent5"/>
                  </a:solidFill>
                  <a:latin typeface="Garamond" panose="02020404030301010803" pitchFamily="18" charset="0"/>
                </a:rPr>
                <a:t>Pop 3 items</a:t>
              </a:r>
              <a:endParaRPr lang="en-US" baseline="-25000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5429A1D7-397E-4DF0-BF04-0FF764D1AC6A}"/>
              </a:ext>
            </a:extLst>
          </p:cNvPr>
          <p:cNvGrpSpPr/>
          <p:nvPr/>
        </p:nvGrpSpPr>
        <p:grpSpPr>
          <a:xfrm>
            <a:off x="2595181" y="4105697"/>
            <a:ext cx="1933413" cy="790152"/>
            <a:chOff x="6237541" y="4067597"/>
            <a:chExt cx="1933413" cy="790152"/>
          </a:xfrm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EEF06544-70CC-4E02-855E-6AA6C83621CA}"/>
                </a:ext>
              </a:extLst>
            </p:cNvPr>
            <p:cNvSpPr/>
            <p:nvPr/>
          </p:nvSpPr>
          <p:spPr>
            <a:xfrm>
              <a:off x="6892290" y="4691440"/>
              <a:ext cx="765810" cy="166309"/>
            </a:xfrm>
            <a:custGeom>
              <a:avLst/>
              <a:gdLst>
                <a:gd name="connsiteX0" fmla="*/ 0 w 765810"/>
                <a:gd name="connsiteY0" fmla="*/ 285750 h 285750"/>
                <a:gd name="connsiteX1" fmla="*/ 342900 w 765810"/>
                <a:gd name="connsiteY1" fmla="*/ 0 h 285750"/>
                <a:gd name="connsiteX2" fmla="*/ 765810 w 765810"/>
                <a:gd name="connsiteY2" fmla="*/ 2857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5810" h="285750">
                  <a:moveTo>
                    <a:pt x="0" y="285750"/>
                  </a:moveTo>
                  <a:cubicBezTo>
                    <a:pt x="107632" y="142875"/>
                    <a:pt x="215265" y="0"/>
                    <a:pt x="342900" y="0"/>
                  </a:cubicBezTo>
                  <a:cubicBezTo>
                    <a:pt x="470535" y="0"/>
                    <a:pt x="618172" y="142875"/>
                    <a:pt x="765810" y="285750"/>
                  </a:cubicBezTo>
                </a:path>
              </a:pathLst>
            </a:custGeom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4" name="TextBox 233">
                  <a:extLst>
                    <a:ext uri="{FF2B5EF4-FFF2-40B4-BE49-F238E27FC236}">
                      <a16:creationId xmlns:a16="http://schemas.microsoft.com/office/drawing/2014/main" id="{2B8FA1D7-A087-4E04-80D0-89071414C001}"/>
                    </a:ext>
                  </a:extLst>
                </p:cNvPr>
                <p:cNvSpPr txBox="1"/>
                <p:nvPr/>
              </p:nvSpPr>
              <p:spPr>
                <a:xfrm>
                  <a:off x="6237541" y="4067597"/>
                  <a:ext cx="1933413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accent5"/>
                      </a:solidFill>
                    </a:rPr>
                    <a:t>Nonterminal edge</a:t>
                  </a:r>
                </a:p>
                <a:p>
                  <a:pPr algn="ctr"/>
                  <a:r>
                    <a:rPr lang="en-US" dirty="0">
                      <a:solidFill>
                        <a:schemeClr val="accent5"/>
                      </a:solidFill>
                      <a:latin typeface="Garamond" panose="02020404030301010803" pitchFamily="18" charset="0"/>
                    </a:rPr>
                    <a:t>I</a:t>
                  </a:r>
                  <a:r>
                    <a:rPr lang="en-US" baseline="-25000" dirty="0">
                      <a:solidFill>
                        <a:schemeClr val="accent5"/>
                      </a:solidFill>
                    </a:rPr>
                    <a:t>3</a:t>
                  </a:r>
                  <a:r>
                    <a:rPr lang="en-US" dirty="0">
                      <a:solidFill>
                        <a:schemeClr val="accent5"/>
                      </a:solidFill>
                    </a:rPr>
                    <a:t>,)</a:t>
                  </a:r>
                  <a:r>
                    <a:rPr lang="en-US" dirty="0">
                      <a:solidFill>
                        <a:schemeClr val="accent5"/>
                      </a:solidFill>
                      <a:latin typeface="Garamond" panose="02020404030301010803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</m:oMath>
                  </a14:m>
                  <a:r>
                    <a:rPr lang="en-US" dirty="0">
                      <a:solidFill>
                        <a:schemeClr val="accent5"/>
                      </a:solidFill>
                      <a:latin typeface="Garamond" panose="02020404030301010803" pitchFamily="18" charset="0"/>
                    </a:rPr>
                    <a:t>I</a:t>
                  </a:r>
                  <a:r>
                    <a:rPr lang="en-US" baseline="-25000" dirty="0">
                      <a:solidFill>
                        <a:schemeClr val="accent5"/>
                      </a:solidFill>
                    </a:rPr>
                    <a:t>5</a:t>
                  </a:r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234" name="TextBox 233">
                  <a:extLst>
                    <a:ext uri="{FF2B5EF4-FFF2-40B4-BE49-F238E27FC236}">
                      <a16:creationId xmlns:a16="http://schemas.microsoft.com/office/drawing/2014/main" id="{2B8FA1D7-A087-4E04-80D0-89071414C0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37541" y="4067597"/>
                  <a:ext cx="1933413" cy="646331"/>
                </a:xfrm>
                <a:prstGeom prst="rect">
                  <a:avLst/>
                </a:prstGeom>
                <a:blipFill>
                  <a:blip r:embed="rId2"/>
                  <a:stretch>
                    <a:fillRect l="-1262" t="-5660" r="-946" b="-150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4A577DF7-4F9E-408F-9D9E-28F5B064E193}"/>
              </a:ext>
            </a:extLst>
          </p:cNvPr>
          <p:cNvGrpSpPr/>
          <p:nvPr/>
        </p:nvGrpSpPr>
        <p:grpSpPr>
          <a:xfrm>
            <a:off x="4487678" y="4098077"/>
            <a:ext cx="1630766" cy="790152"/>
            <a:chOff x="6388868" y="4067597"/>
            <a:chExt cx="1630766" cy="790152"/>
          </a:xfrm>
        </p:grpSpPr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9ECA6F5A-34BF-44FD-87E1-A897601D9E91}"/>
                </a:ext>
              </a:extLst>
            </p:cNvPr>
            <p:cNvSpPr/>
            <p:nvPr/>
          </p:nvSpPr>
          <p:spPr>
            <a:xfrm>
              <a:off x="6892290" y="4691440"/>
              <a:ext cx="765810" cy="166309"/>
            </a:xfrm>
            <a:custGeom>
              <a:avLst/>
              <a:gdLst>
                <a:gd name="connsiteX0" fmla="*/ 0 w 765810"/>
                <a:gd name="connsiteY0" fmla="*/ 285750 h 285750"/>
                <a:gd name="connsiteX1" fmla="*/ 342900 w 765810"/>
                <a:gd name="connsiteY1" fmla="*/ 0 h 285750"/>
                <a:gd name="connsiteX2" fmla="*/ 765810 w 765810"/>
                <a:gd name="connsiteY2" fmla="*/ 2857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5810" h="285750">
                  <a:moveTo>
                    <a:pt x="0" y="285750"/>
                  </a:moveTo>
                  <a:cubicBezTo>
                    <a:pt x="107632" y="142875"/>
                    <a:pt x="215265" y="0"/>
                    <a:pt x="342900" y="0"/>
                  </a:cubicBezTo>
                  <a:cubicBezTo>
                    <a:pt x="470535" y="0"/>
                    <a:pt x="618172" y="142875"/>
                    <a:pt x="765810" y="285750"/>
                  </a:cubicBezTo>
                </a:path>
              </a:pathLst>
            </a:custGeom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56BECC4B-980D-453A-BD17-7F28F25CCAB7}"/>
                </a:ext>
              </a:extLst>
            </p:cNvPr>
            <p:cNvSpPr txBox="1"/>
            <p:nvPr/>
          </p:nvSpPr>
          <p:spPr>
            <a:xfrm>
              <a:off x="6388868" y="4067597"/>
              <a:ext cx="163076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5"/>
                  </a:solidFill>
                </a:rPr>
                <a:t>Accept state </a:t>
              </a:r>
              <a:r>
                <a:rPr lang="en-US" sz="1400" dirty="0">
                  <a:solidFill>
                    <a:schemeClr val="accent5"/>
                  </a:solidFill>
                </a:rPr>
                <a:t>❶</a:t>
              </a:r>
            </a:p>
            <a:p>
              <a:pPr algn="ctr"/>
              <a:r>
                <a:rPr lang="en-US" dirty="0">
                  <a:solidFill>
                    <a:schemeClr val="accent5"/>
                  </a:solidFill>
                  <a:latin typeface="Garamond" panose="02020404030301010803" pitchFamily="18" charset="0"/>
                </a:rPr>
                <a:t>Pop 1 item</a:t>
              </a:r>
              <a:endParaRPr lang="en-US" baseline="-25000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2EB512A1-63BA-4701-ACBC-6901BA7C3932}"/>
              </a:ext>
            </a:extLst>
          </p:cNvPr>
          <p:cNvGrpSpPr/>
          <p:nvPr/>
        </p:nvGrpSpPr>
        <p:grpSpPr>
          <a:xfrm>
            <a:off x="6347844" y="4353947"/>
            <a:ext cx="1598515" cy="549522"/>
            <a:chOff x="6404994" y="4308227"/>
            <a:chExt cx="1598515" cy="549522"/>
          </a:xfrm>
        </p:grpSpPr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3E0D7B33-89EF-425E-87E2-93B9E0569E35}"/>
                </a:ext>
              </a:extLst>
            </p:cNvPr>
            <p:cNvSpPr/>
            <p:nvPr/>
          </p:nvSpPr>
          <p:spPr>
            <a:xfrm>
              <a:off x="6892290" y="4691440"/>
              <a:ext cx="765810" cy="166309"/>
            </a:xfrm>
            <a:custGeom>
              <a:avLst/>
              <a:gdLst>
                <a:gd name="connsiteX0" fmla="*/ 0 w 765810"/>
                <a:gd name="connsiteY0" fmla="*/ 285750 h 285750"/>
                <a:gd name="connsiteX1" fmla="*/ 342900 w 765810"/>
                <a:gd name="connsiteY1" fmla="*/ 0 h 285750"/>
                <a:gd name="connsiteX2" fmla="*/ 765810 w 765810"/>
                <a:gd name="connsiteY2" fmla="*/ 2857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5810" h="285750">
                  <a:moveTo>
                    <a:pt x="0" y="285750"/>
                  </a:moveTo>
                  <a:cubicBezTo>
                    <a:pt x="107632" y="142875"/>
                    <a:pt x="215265" y="0"/>
                    <a:pt x="342900" y="0"/>
                  </a:cubicBezTo>
                  <a:cubicBezTo>
                    <a:pt x="470535" y="0"/>
                    <a:pt x="618172" y="142875"/>
                    <a:pt x="765810" y="285750"/>
                  </a:cubicBezTo>
                </a:path>
              </a:pathLst>
            </a:custGeom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2" name="TextBox 241">
                  <a:extLst>
                    <a:ext uri="{FF2B5EF4-FFF2-40B4-BE49-F238E27FC236}">
                      <a16:creationId xmlns:a16="http://schemas.microsoft.com/office/drawing/2014/main" id="{B6D2488F-86AF-4F4B-A690-BE3EC0E3A9C5}"/>
                    </a:ext>
                  </a:extLst>
                </p:cNvPr>
                <p:cNvSpPr txBox="1"/>
                <p:nvPr/>
              </p:nvSpPr>
              <p:spPr>
                <a:xfrm>
                  <a:off x="6404994" y="4308227"/>
                  <a:ext cx="159851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accent5"/>
                      </a:solidFill>
                      <a:latin typeface="Garamond" panose="02020404030301010803" pitchFamily="18" charset="0"/>
                    </a:rPr>
                    <a:t>I</a:t>
                  </a:r>
                  <a:r>
                    <a:rPr lang="en-US" baseline="-25000" dirty="0">
                      <a:solidFill>
                        <a:schemeClr val="accent5"/>
                      </a:solidFill>
                    </a:rPr>
                    <a:t>0</a:t>
                  </a:r>
                  <a:r>
                    <a:rPr lang="en-US" dirty="0">
                      <a:solidFill>
                        <a:schemeClr val="accent5"/>
                      </a:solidFill>
                    </a:rPr>
                    <a:t>,S’</a:t>
                  </a:r>
                  <a:r>
                    <a:rPr lang="en-US" dirty="0">
                      <a:solidFill>
                        <a:schemeClr val="accent5"/>
                      </a:solidFill>
                      <a:latin typeface="Garamond" panose="02020404030301010803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m:rPr>
                          <m:nor/>
                        </m:rPr>
                        <a:rPr xmlns:a="http://schemas.openxmlformats.org/drawingml/2006/main" lang="en-US" b="0" i="0" dirty="0" smtClean="0">
                          <a:solidFill>
                            <a:schemeClr val="accent5"/>
                          </a:solidFill>
                        </a:rPr>
                        <m:t>Accept!</m:t>
                      </m:r>
                    </m:oMath>
                  </a14:m>
                  <a:endParaRPr lang="en-US" baseline="-25000" dirty="0">
                    <a:solidFill>
                      <a:schemeClr val="accent5"/>
                    </a:solidFill>
                  </a:endParaRPr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242" name="TextBox 241">
                  <a:extLst>
                    <a:ext uri="{FF2B5EF4-FFF2-40B4-BE49-F238E27FC236}">
                      <a16:creationId xmlns:a16="http://schemas.microsoft.com/office/drawing/2014/main" id="{B6D2488F-86AF-4F4B-A690-BE3EC0E3A9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04994" y="4308227"/>
                  <a:ext cx="1598515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2662" t="-8197" b="-262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05D3F90-290C-985B-13FB-9F2D1398B339}"/>
              </a:ext>
            </a:extLst>
          </p:cNvPr>
          <p:cNvSpPr txBox="1"/>
          <p:nvPr/>
        </p:nvSpPr>
        <p:spPr>
          <a:xfrm>
            <a:off x="7526448" y="4857749"/>
            <a:ext cx="3850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5"/>
                </a:solidFill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5206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 advClick="0">
        <p159:morph option="byObject"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>
            <a:extLst>
              <a:ext uri="{FF2B5EF4-FFF2-40B4-BE49-F238E27FC236}">
                <a16:creationId xmlns:a16="http://schemas.microsoft.com/office/drawing/2014/main" id="{560C181A-F0A4-4377-B88A-277801A6C4D6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Next: Building the Parser</a:t>
            </a:r>
            <a:br>
              <a:rPr kumimoji="0" lang="en-US" sz="2000" b="0" i="1" u="none" strike="noStrike" kern="1200" cap="none" spc="0" normalizeH="0" baseline="0" noProof="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kumimoji="0" lang="en-US" sz="5000" b="0" u="none" strike="noStrike" kern="1200" cap="none" spc="0" normalizeH="0" baseline="0" noProof="0" dirty="0">
              <a:ln w="12700">
                <a:noFill/>
              </a:ln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32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19DAB20-81A7-40AF-A66F-F519C787477D}"/>
              </a:ext>
            </a:extLst>
          </p:cNvPr>
          <p:cNvSpPr/>
          <p:nvPr/>
        </p:nvSpPr>
        <p:spPr>
          <a:xfrm>
            <a:off x="1488520" y="2158484"/>
            <a:ext cx="665515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b="1" dirty="0"/>
              <a:t>Final Tasks to complete Implementation: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Building the “Prefix” Automaton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Translating the Automaton into a table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3B8BF16-C1D7-4936-8304-D92958AF38BD}"/>
                  </a:ext>
                </a:extLst>
              </p14:cNvPr>
              <p14:cNvContentPartPr/>
              <p14:nvPr/>
            </p14:nvContentPartPr>
            <p14:xfrm>
              <a:off x="3321630" y="-154350"/>
              <a:ext cx="7560" cy="1800"/>
            </p14:xfrm>
          </p:contentPart>
        </mc:Choice>
        <mc:Fallback xmlns:a16="http://schemas.microsoft.com/office/drawing/2014/main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3B8BF16-C1D7-4936-8304-D92958AF38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12990" y="-162990"/>
                <a:ext cx="25200" cy="1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809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9484</TotalTime>
  <Words>3414</Words>
  <Application>Microsoft Office PowerPoint</Application>
  <PresentationFormat>On-screen Show (4:3)</PresentationFormat>
  <Paragraphs>1311</Paragraphs>
  <Slides>32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Calibri</vt:lpstr>
      <vt:lpstr>Calibri Light</vt:lpstr>
      <vt:lpstr>Cambria Math</vt:lpstr>
      <vt:lpstr>Garamond</vt:lpstr>
      <vt:lpstr>MathJax_Math-italic</vt:lpstr>
      <vt:lpstr>MV Boli</vt:lpstr>
      <vt:lpstr>Wingdings</vt:lpstr>
      <vt:lpstr>Office Theme</vt:lpstr>
      <vt:lpstr>Build Selector Table Review: LL(1) SDT</vt:lpstr>
      <vt:lpstr>Administrivia Housekeeping</vt:lpstr>
      <vt:lpstr>LR Parsing</vt:lpstr>
      <vt:lpstr>Last Time Review LL(1) SDT</vt:lpstr>
      <vt:lpstr>Actions Preserved Through Transforms 3 Grammars for Subtraction Expression:   intlit(7) – intlit(8) – intlit(9)</vt:lpstr>
      <vt:lpstr>Today’s Outline Lecture 11 – LR Parsing</vt:lpstr>
      <vt:lpstr>LL(1) Summary LL(1) Wrap-Up</vt:lpstr>
      <vt:lpstr>Many Useful Languages are NOT LL(1) LL(1) Wrap-Up</vt:lpstr>
      <vt:lpstr>LR Parsers LR Parsers - Concept</vt:lpstr>
      <vt:lpstr>Linear Parsers: Commitment Issues LR Parsers - Concept</vt:lpstr>
      <vt:lpstr>Delayed Commitment to a Rule LR Parsers - Concept</vt:lpstr>
      <vt:lpstr>LR(k) Parsers LR Parsers - Concept</vt:lpstr>
      <vt:lpstr>LR(k) Parsers LR Parsers - Concept</vt:lpstr>
      <vt:lpstr>LL vs LR Parsers Beyond LL(1)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 Davidson's Cool Slides</dc:title>
  <dc:creator>Davidson, Drew</dc:creator>
  <cp:lastModifiedBy>Davidson, Drew</cp:lastModifiedBy>
  <cp:revision>173</cp:revision>
  <dcterms:created xsi:type="dcterms:W3CDTF">2019-09-23T00:08:41Z</dcterms:created>
  <dcterms:modified xsi:type="dcterms:W3CDTF">2026-09-21T20:52:41Z</dcterms:modified>
</cp:coreProperties>
</file>