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.xml" ContentType="application/inkml+xml"/>
  <Override PartName="/ppt/notesSlides/notesSlide11.xml" ContentType="application/vnd.openxmlformats-officedocument.presentationml.notesSlide+xml"/>
  <Override PartName="/ppt/ink/ink5.xml" ContentType="application/inkml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688" r:id="rId2"/>
    <p:sldId id="321" r:id="rId3"/>
    <p:sldId id="257" r:id="rId4"/>
    <p:sldId id="760" r:id="rId5"/>
    <p:sldId id="773" r:id="rId6"/>
    <p:sldId id="758" r:id="rId7"/>
    <p:sldId id="548" r:id="rId8"/>
    <p:sldId id="765" r:id="rId9"/>
    <p:sldId id="730" r:id="rId10"/>
    <p:sldId id="768" r:id="rId11"/>
    <p:sldId id="767" r:id="rId12"/>
    <p:sldId id="732" r:id="rId13"/>
    <p:sldId id="733" r:id="rId14"/>
    <p:sldId id="769" r:id="rId15"/>
    <p:sldId id="697" r:id="rId16"/>
    <p:sldId id="762" r:id="rId17"/>
    <p:sldId id="763" r:id="rId18"/>
    <p:sldId id="764" r:id="rId19"/>
    <p:sldId id="770" r:id="rId20"/>
    <p:sldId id="739" r:id="rId21"/>
    <p:sldId id="283" r:id="rId22"/>
    <p:sldId id="279" r:id="rId23"/>
    <p:sldId id="704" r:id="rId24"/>
    <p:sldId id="707" r:id="rId25"/>
    <p:sldId id="708" r:id="rId26"/>
    <p:sldId id="709" r:id="rId27"/>
    <p:sldId id="771" r:id="rId28"/>
    <p:sldId id="77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B049D20-CED3-4682-81D2-757A41DBEA5B}">
          <p14:sldIdLst>
            <p14:sldId id="688"/>
            <p14:sldId id="321"/>
            <p14:sldId id="257"/>
            <p14:sldId id="760"/>
            <p14:sldId id="773"/>
            <p14:sldId id="758"/>
            <p14:sldId id="548"/>
            <p14:sldId id="765"/>
            <p14:sldId id="730"/>
            <p14:sldId id="768"/>
            <p14:sldId id="767"/>
            <p14:sldId id="732"/>
            <p14:sldId id="733"/>
            <p14:sldId id="769"/>
            <p14:sldId id="697"/>
          </p14:sldIdLst>
        </p14:section>
        <p14:section name="Capturing Program Constructs" id="{946163F0-CC36-46FD-98A7-882C9BB216A2}">
          <p14:sldIdLst>
            <p14:sldId id="762"/>
            <p14:sldId id="763"/>
            <p14:sldId id="764"/>
          </p14:sldIdLst>
        </p14:section>
        <p14:section name="ASTs In Code" id="{92EC9AF0-EECC-4662-AA7F-B4BBE6B36AE2}">
          <p14:sldIdLst>
            <p14:sldId id="770"/>
            <p14:sldId id="739"/>
            <p14:sldId id="283"/>
            <p14:sldId id="279"/>
            <p14:sldId id="704"/>
            <p14:sldId id="707"/>
            <p14:sldId id="708"/>
            <p14:sldId id="709"/>
            <p14:sldId id="771"/>
            <p14:sldId id="7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A897"/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9" autoAdjust="0"/>
    <p:restoredTop sz="93515" autoAdjust="0"/>
  </p:normalViewPr>
  <p:slideViewPr>
    <p:cSldViewPr snapToGrid="0">
      <p:cViewPr varScale="1">
        <p:scale>
          <a:sx n="103" d="100"/>
          <a:sy n="103" d="100"/>
        </p:scale>
        <p:origin x="51" y="171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4T20:09:00.63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  <inkml:brush xml:id="br2">
      <inkml:brushProperty name="width" value="0.05292" units="cm"/>
      <inkml:brushProperty name="height" value="0.05292" units="cm"/>
      <inkml:brushProperty name="color" value="#FF00FF"/>
    </inkml:brush>
    <inkml:brush xml:id="br3">
      <inkml:brushProperty name="width" value="0.05292" units="cm"/>
      <inkml:brushProperty name="height" value="0.05292" units="cm"/>
      <inkml:brushProperty name="color" value="#008000"/>
    </inkml:brush>
    <inkml:brush xml:id="br4">
      <inkml:brushProperty name="width" value="0.05292" units="cm"/>
      <inkml:brushProperty name="height" value="0.05292" units="cm"/>
      <inkml:brushProperty name="color" value="#FFA500"/>
    </inkml:brush>
    <inkml:brush xml:id="br5">
      <inkml:brushProperty name="width" value="0.05292" units="cm"/>
      <inkml:brushProperty name="height" value="0.05292" units="cm"/>
      <inkml:brushProperty name="color" value="#FF0000"/>
    </inkml:brush>
    <inkml:brush xml:id="br6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23717 2510 23 0,'0'0'225'0,"0"0"-167"0,0 0-33 0,0 0-17 0,0 0-1 0,0 20 11 0,0-20-13 16,-17 0 11-16,17 19 3 16,0-19-14-16,0 19 0 0,-23 1 10 31,6 74 20-31,17-17-24 16,0-39-10-16,0-1 3 0,0 2-3 0,0 18 4 15,0-19-4-15,0-1 1 0,0-18 0 16,0 20-1-16,0 55 3 0,0-55-4 0,0 55 2 15,0-37 1-15,0 20-3 0,0-58 0 0,0 19 1 16,0 77 1-16,0-59 0 0,0-38-1 0,0 3-1 16,17 35 0-16,-17-36 0 0,0 35 2 31,0-36-3-31,0 2-16 0,0-21 8 0,0 0-38 0,0-58-104 47,0-76-133-47</inkml:trace>
  <inkml:trace contextRef="#ctx0" brushRef="#br0" timeOffset="551.74">23677 2549 33 0,'-17'0'108'0,"17"0"-35"0,0 0-35 0,0-19-22 0,-17 19 13 0,17 0-17 16,0 0 20-16,0-20-12 0,0 20-8 0,0 0 5 15,0-18-6-15,0 18-5 0,0-18 7 0,17-20 28 47,63-21-12-47,-46 41-21 0,6 18-6 0,-40 0-2 16,54 0 4-16,-14 0-3 15,-3 77 2-15,-17-60-2 0,-20 4 0 16,17-3 0-16,-17 0-1 0,0 21-2 0,0 36 0 0,0-54 0 16,-37 93-4-16,37-96 5 0,0 2 0 15,-37-1 0-15,37-19 0 0,-40 37-3 0,40 2 1 0,-37-20 3 16,20 0 1-16,-23 0-1 0,20-19 1 15,6 0 1 1,-26 19 1-16,0-19 3 0,23 0-4 0,17 0 0 0,-20 0 0 16,0 0 3-16,20 0-4 0,0 0 0 0,0 0 1 0,0 0 5 15,40 19-3-15,-6-19-1 0,29 37 0 16,-49-37-1-16,6 19 0 0,0 1-1 0,17 18-1 16,-20-19 1-16,3 18-1 0,20 22 0 0,-23-41 0 0,63 172 10 15,-80-115 2 1,-23 2-3-16,-14-1-4 31,-94 76-54-31,91-134-15 16,6 1-27-16,11 2 54 0,6-21-53 0,17 19 36 0,-23-19-50 15,6 0 68-15,17 0 14 0,-17 18-6 0</inkml:trace>
  <inkml:trace contextRef="#ctx0" brushRef="#br1" timeOffset="8385.73">949 11695 129 0,'-18'0'120'0,"18"20"-89"0,0-20 10 0,0 0-19 0,-20 0-12 0,20 0 0 0,0 19-3 0,0-19 8 0,0 18-4 0,0-18 9 0,0 0-13 0,0 19 5 16,0-19-6-16,0 0 0 0,0 0 0 0,0 20 4 16,0-20 5-16,0 18-3 0,0 1-7 0,0-19-3 15,0 20-1-15,0 37 0 0,0-39 0 16,20 21 2-16,-20-21-2 0,0 40-4 16,0-39 3-16,0 0 0 0,0-1-1 0,0 1-1 15,0 19-33-15,0-38 19 0,0 20-92 16,0-20-67-16,0-38 69 15,-20-19 75-15,20 19 16 16</inkml:trace>
  <inkml:trace contextRef="#ctx0" brushRef="#br1" timeOffset="8552.16">892 11752 23 0,'0'0'8'0,"0"0"7"15,0 0 62-15,19 0 27 16,-19-18-82-16,0 18 14 0,0 0-20 0,0 0 11 0,0-19-14 16,20 19-1-16,-20 0 22 0,0 0 0 15,38 0-3 1,-38 0-20-16,17 37-8 15,-17-37-1-15,0 39-13 32,0-2-212-32,-17-17 130 0,17-20 49 0,0 0 12 0,0 0 12 0,0 18-25 15</inkml:trace>
  <inkml:trace contextRef="#ctx0" brushRef="#br1" timeOffset="8867.67">1271 12247 33 0,'-17'0'69'0,"17"0"20"0,0 0-21 0,0 0-49 0,0 0 59 16,0 18-55-16,0-18 12 31,0 77-2-31,0-57-31 0,0-2-2 16,0 1-1-16,0 18-32 15,-20-17-8-15,20-2-20 0,0 2 24 0,0-20-9 0,0 19-59 16,0 0 59-16,0 0-33 0</inkml:trace>
  <inkml:trace contextRef="#ctx0" brushRef="#br1" timeOffset="9533.65">969 13253 26 0,'-20'0'11'0,"20"0"22"0,0 0 37 0,0 0-23 0,0 0 11 0,0 20-29 0,0-20-16 0,0 0 9 0,0 21-2 16,0-21-11-16,0 17 25 0,0-17-29 15,0 19 1-15,0 19 26 0,0-38-27 16,0 38 5-16,0-19-3 16,0 0-6-16,0 39 3 15,20 18-5 1,-20-58 0-16,0 39-20 15,0-37-27-15,-20 17-70 0,20-17-50 32,-18-20 83-32</inkml:trace>
  <inkml:trace contextRef="#ctx0" brushRef="#br1" timeOffset="9751.24">969 13235 40 0,'0'0'101'0,"0"0"-48"0,0 0-30 0,17-19 87 32,25 19-46-32,-25 0-51 0,1 0-1 0,-18 0-7 0,20 0 2 15,-1 0-4-15,-19 0 0 0,0 19 0 0,0-19-3 16,18 38 10 0,2 0-8-16,-20 1 1 0,-20-2-5 0,20 1 0 0,-18-38-1 15,-1 19-9-15,-1 19-11 0,2-38 8 0,18 0-3 0,-17 20-1 16,-5-20-2-16,-15 19-117 0,17-1 103 0,-18-18-106 15,19 0 118 1</inkml:trace>
  <inkml:trace contextRef="#ctx0" brushRef="#br1" timeOffset="10251.09">1234 13748 39 0,'0'0'84'15,"0"0"23"-15,0 0-85 0,0 0 14 0,0 0-8 0,0 0-2 16,0 0-15-16,0 0 10 0,0 0-6 0,0-18 3 15,0 18-12-15,0 0 0 0,37 0 23 16,-37 0-26-16,0 0 0 0,22 0 12 16,-22 18-8-16,18-18-3 0,-18 20 7 15,0-1-9-15,0 0 1 16,0 0-1-16,0 18 3 0,-18-37-4 0,18 19-1 0,0 2 8 0,-22-21-6 16,22 17 0-16,-17 3-1 0,17-20 0 0,-20 20 2 15,5-3-3-15,-7 3 3 0,2-20-4 16,20 0 3-16,-20 0-5 0,20 0 0 15,0 0-2-15,-17-37 4 0,17 37 1 16,0 0 2-16,0-40 6 0,17 40-5 0,-17-17-2 16,20 17 1-16,-20 0 0 0,0 0-2 62,77 0 7-46,-3 57 18-16,63 0-190 0,-137-57 63 0,0 0-94 15,17-20 126-15,-17 20 40 0</inkml:trace>
  <inkml:trace contextRef="#ctx0" brushRef="#br1" timeOffset="10803.45">1028 14528 25 0,'0'39'315'0,"0"-20"-284"0,0-19-13 0,0 37 18 0,0-17-11 0,0-20-9 0,0 38 7 16,0-21-15-16,0 3-5 0,0-20 2 16,0 20-3-16,17 38 3 15,-17 15 13 1,0-52-17-16,0 73 3 31,-17-17-38-31,-5-57-46 16,22-20-43-16,-20-20-44 0,20-1 119 0,0-16-3 15,-17 18 19-15</inkml:trace>
  <inkml:trace contextRef="#ctx0" brushRef="#br1" timeOffset="11135.51">1045 14586 40 0,'0'0'15'0,"0"0"6"0,0 0 56 0,0 0-27 16,0 0-8-16,0 0-25 0,0 0 14 0,0 0-5 0,0 0 13 16,0 0-22-16,0 0-9 15,0 0 11-15,0 0-14 0,0 0 6 0,18 0 0 16,-18 0-2-16,0 0 0 0,0 0-5 0,20 0 15 16,-20 0-14-16,19 0-1 0,-1 0 1 15,-18 0-2-15,20 0 0 0,-20 0 0 0,17 0 3 0,3 0-1 16,-20 0-2-16,0 0 1 0,20 0 0 15,-20 18-3-15,0-18-1 0,0 0 2 16,0 0 1-16,-20 19 1 16,20-19-4-16,-20 0 0 0,3 20-4 15,17-20 6-15,-38 0-3 16,38 0 2-16,-19 0 0 0,-1 18 2 0,2-18-2 0,18 0 1 16,-17 20-2-16,-25-20-12 15,42 17 8-15,0-17-11 0,0 0-6 16,0 0-8-16,0 0 11 0,0 0-3 0,0 0-34 15,-17 0-63-15,17 0 69 0,0 0-46 0,0-17 27 16,0 17 43-16</inkml:trace>
  <inkml:trace contextRef="#ctx0" brushRef="#br1" timeOffset="11734.98">1271 14927 27 0,'0'0'26'0,"0"0"13"0,0 0 7 0,0 0-25 0,0 0-3 0,0 0 33 0,0 0-34 0,0 0 1 0,0 0-3 16,0 0 12-16,0-17 32 16,22 17-16-16,-4 0-17 15,-18 0-17-15,0 0-5 0,17 0 0 0,3 0 5 16,-20 0 0-16,20 0-3 0,-20 0-3 0,0 0 3 15,22 17 2-15,-22-17-4 0,0 0-3 0,0 0 2 0,0 19-3 16,0-19 1-16,0 0 0 0,0 0-1 0,0 21 1 0,0-21-1 0,0 17 5 16,0-17-4-16,-42 19 1 15,22-19-3 1,3 0 4-16,17 0-3 0,-18 20 4 16,18-20-6-16,0 0 2 0,0 0 5 0,18 0 0 15,-1 0-3-15,-17 17 0 16,0-17 0-16,20 0 2 0,-20 0 3 0,20 21-2 0,-20-1-3 15,22 16 2-15,-7-15-1 16,-15-4-3-16,0 2 0 0,0 1 5 16,0-20-5-16,0 19 0 0,0-19-1 0,0 19 0 15,-15 1-7-15,-7-20-26 0,-18 17-55 16,23-17 69-16,17 20-2 0,-18-20-28 0,18 0 21 16,-22 0-126-16,5 0 75 0,-3 20 9 31</inkml:trace>
  <inkml:trace contextRef="#ctx0" brushRef="#br0" timeOffset="14683.91">23700 4527 32 0,'0'0'138'0,"0"0"-70"0,0 0-40 0,0 0 86 0,0-19-76 0,0 19-9 0,0-18 13 16,0-3-4-1,0 21-26 1,17-19 18-16,-17 19-26 0,0 0 12 16,0 0-6-16,0 0 7 15,0 19-10-15,0-19-4 0,0 0 3 16,0 0-3-16,0 21 3 0,0-21 0 15,0 0-4-15,0 37 0 16,0-18 1-16,0 19-3 0,0-38 1 0,-17 37-2 0,17 59 3 16,0-58-3-16,0-1 2 15,0 3-1-15,0-3 0 0,0 172 0 16,0 20-2-16,-23-39 2 16,23-76-6-1,-17-20 3-15,17-37 1 16,0-38 1-16,-17 21-5 15,17-23 0-15,0 2-3 0,0-19 4 16,0 0-20-16,0 20-78 0,-20-40 43 16,20 20-8-16,0 0 30 0,0-56-224 15,0 36 222-15,0 20 20 0</inkml:trace>
  <inkml:trace contextRef="#ctx0" brushRef="#br0" timeOffset="15385.27">23623 6998 34 0,'0'0'76'0,"0"0"-47"0,0 0 43 0,0 0-36 0,0 0 3 0,0 0-27 0,0 0 17 0,0 0-21 0,0 0-2 0,0 0 1 0,20 0-1 15,-20 0 5-15,0 0-2 0,0 0 3 16,0 0-1-16,0 0-6 0,0 0 8 16,0-19 10-16,0 19-8 0,0-19 29 15,0 19-36-15,0 0-1 0,0 0 1 0,0 0-1 16,-20-17 21-16,20 17-16 0,0 0-3 16,-20 0 1-16,20 0-4 0,-20 0-4 0,20 0 2 15,-37 0-2-15,37 0 0 0,-20 0-1 16,20 0 1-16,-20 0-1 0,-17 36 1 15,37-17 0-15,-17 0-1 0,-3 58 1 32,0-40-1-32,20 59-2 15,0-78 0-15,20 39 7 16,-20-37-5-16,0-20-1 0,20 18-1 0,-20-18 1 16,0 19 0-16,17-19-1 0,-17 0 1 0,20 0-1 15,-20 21 3-15,0-21-2 0,0 0 0 0,0 0 2 16,0 0 0-16,0 0-4 0,0 0 3 0,0 0-1 15,-20 0 4-15,3 17-3 0,17 3-3 16,-20 0 2-16,0 16 2 0,-14 59-2 16,34-55-1-16,-23 54 1 0,23 58 0 31,0-133 0-31,23 19 1 0,31 39 0 16,-54-60 0-16,37 3-3 0,0-20-6 15,-37 20-5-15,20-20 0 0,37-20-108 16,-37 20 42-16,37-37-227 15,-40 37 263-15,6 0 0 0</inkml:trace>
  <inkml:trace contextRef="#ctx0" brushRef="#br1" timeOffset="17218.2">23506 5135 51 0,'0'0'97'0,"0"0"-66"0,0 0-3 0,0 0 44 0,0 0-51 0,20 0 11 0,-20 0-18 0,20 0 30 16,-20 0-20-16,0 0-18 0,23 0 8 16,11 0-5-16,40-20 5 46,97 20 4-46,-131 20-12 0,17-20 1 0,-37 0-4 0,-3 0-1 16,-17 0 1-16,40 20 0 0,-23-20 0 0,-17 0-1 16,20 0-1-16,0 0 0 0,17 0-3 15,-37 0 2-15,37 0-2 0,-14 0-11 0,-6 0-28 16,1 0 1-16,-18 0 13 0,0 0-6 0,19-20-54 16,1 20-22-16,-20-20 56 0,0 20 13 0,18-18-19 15</inkml:trace>
  <inkml:trace contextRef="#ctx0" brushRef="#br1" timeOffset="17618.03">24744 4850 29 0,'0'0'18'0,"0"0"6"0,0 0 38 0,0 0-32 0,0 0-3 0,0 0 38 15,0 0-48-15,0 0 13 0,-20 19 8 16,20-19-15-16,0 18 6 0,0 2-7 15,0 17 2-15,0-18-20 0,0 2 6 16,0-3-6-16,0 77 13 16,0-19-11-16,0-57-3 0,0 19 3 0,0-19-4 0,0 18 1 15,0 3-1-15,-17-3 1 0,17 21-2 0,0-21-1 16,0-17 1-16,0 37-5 16,-20-1-22-16,20-36-1 0,0-1-42 15,-20-19-3-15,20-19 28 0,0 19-7 0,0-58-93 16,0 20 104-16,0 20 23 15</inkml:trace>
  <inkml:trace contextRef="#ctx0" brushRef="#br1" timeOffset="17819.43">24821 4736 49 0,'0'0'84'0,"0"0"9"0,0 0-59 0,0 0-6 0,0 0 17 16,17 0-26-16,-17 0 50 0,0 0-60 15,20 0-1-15,0 0 20 0,-20 19-18 0,0 18-5 16,17 3 8-16,3-3-5 0,-20 1-2 15,0-1-4-15,0-37 0 0,0 40 1 16,0-3 3-16,0-18-4 0,0-1-1 0,0 21 0 0,-20-1 1 16,3 0-6-16,-3-19-8 0,-17 0-64 15,19 0 15-15,-41-38-245 16,59 19 274-16,0-19-4 0</inkml:trace>
  <inkml:trace contextRef="#ctx0" brushRef="#br1" timeOffset="18519.45">25103 5363 30 0,'0'0'44'0,"0"0"62"0,0 0-75 15,0 0-4-15,0 0-4 0,0 0 19 0,-17 20 36 0,17-20-57 0,0 18-11 0,0-18 6 0,0 0 6 0,0 0-15 0,0 0 29 16,0 0-28-16,0 0-4 0,0 0 9 15,17 0-5-15,-17 0-5 0,0 0-1 0,20 0-2 16,-20 0 0-16,0 0 2 0,20 0 3 0,2 0-4 0,-22 0 0 16,0 20 1-16,0-20-2 15,15 17 1-15,-15-17-1 0,0 20 1 16,0 0 0-16,0-1 0 16,0-19-1-16,-15 18 1 15,-7-18-1-15,22 20 2 0,0-20-2 0,-20 0 1 16,0 0-1-16,20 0 1 0,-17 0-1 0,17 0 1 15,0 0 0-15,0 0 0 0,0 0-1 16,0 0 1-16,0 18 0 0,17 1 2 16,23 20 6-16,-40-39-7 0,22 39 3 15,-7-3 9-15,5-17-9 0,-20 38 7 16,0-38-10-16,0-19 0 0,0 20 0 16,0-20-1-16,-20 37 3 15,-37 2-37-15,20-39-1 0,37 0-11 16,-57 18-119-16,57-18 117 15,-20 0-63-15,3 0 53 0,17 0 8 0,0 0-16 16,-18 0 52-16</inkml:trace>
  <inkml:trace contextRef="#ctx0" brushRef="#br1" timeOffset="47003.51">24687 3347 30 0,'0'0'62'0,"0"0"-32"0,0 0-1 0,-20 0-1 0,20 0 61 0,0 0-70 0,0 0-1 0,0 0 14 0,0 0 26 0,0 20-32 16,-20-20-6-16,20 0-3 0,0 0-8 0,0 0 7 0,0 0 1 15,0 0 7-15,0 0-19 0,0 0 8 16,0 19-6-16,0-19-2 0,0 0 15 16,20 19-11-16,-20 0 7 15,40-19-6 1,-40 19-9-16,17-19 3 16,23 0-1-16,-1 19 1 15,16-19-4-15,-18 0 0 0,-37 0 1 0,40 19-1 0,-1-19 1 0,16 0-1 16,96 18-2-1,-111-18 2-15,14 0 0 0,-34 0 1 0,23 0-1 16,199 20-9 0,-165 0 4-16,40 17-6 15,-83-37 4-15,123 57-13 32,-9 38-97-17,-125-76 72-15,-23-19 26 0,0 0-85 16,0 0 69-16,14 0-52 0,-14 0 40 0,0 0 4 0,0 0-26 15</inkml:trace>
  <inkml:trace contextRef="#ctx0" brushRef="#br1" timeOffset="47507.37">25220 3290 20 0,'20'20'217'0,"-3"-20"-147"0,-17 0-59 0,0 0 11 0,17 0-4 0,-17 0 0 0,0 0-9 0,20 0 8 0,0 18 31 16,-20-18-42-16,0 0 0 16,0 19 1-16,0-19 11 0,0 0-12 0,0 20 5 0,0-1 2 15,-40 0 1-15,23-19-12 16,-20 19 4-16,-3-19 6 16,3 19-8-16,-3-19 2 0,23 0-1 0,-20 0-2 15,-60 0 10-15,80 0-12 0,-23 0 4 16,-17 0 8-16,22 19-11 0,-44-19 9 15,62 0-7-15,-3 19 1 16,0-19-1-16,0 0-3 0,20 0 0 0,0 18 1 16,-35 2 5-16,35 0-6 0,0-20-1 15,-20 37-1-15,20-17 2 0,20 36 1 16,15 20-1-16,62 18-6 16,-97-75 3-1,20-19-2-15,-3 21-1 0,23 16-24 16,54 20-139-16,-74-38 125 0,37-1-268 15,0 3 242 1</inkml:trace>
  <inkml:trace contextRef="#ctx0" brushRef="#br1" timeOffset="48222.09">27041 3499 21 0,'0'0'24'0,"0"0"25"0,0 0 11 0,0 0 16 0,0-18-56 0,0 18-2 0,-17 0 14 0,17-19-6 0,0 19-14 16,-17-19 26-16,17 0-11 0,0 19-19 15,0 0 1-15,-20-19 14 0,20 19-15 0,0 0 8 0,0-19 0 16,-20 19 8-16,-14 0 15 31,-9 0-9-31,-71 38 4 32,114-19-34-32,-37 0 2 0,17 18 2 0,3 3-1 15,-40 35-3-15,37 21 1 16,20-78 0-16,0 116 0 15,0-134-4-15,0 131 0 16,0-131 5-16,20 97-4 31,-20-79-44-31,0-18 17 16,0 19-26-16,0-19 32 0,-20-37-213 16,0 17 145-16,3-17-25 31,0-21 96-31</inkml:trace>
  <inkml:trace contextRef="#ctx0" brushRef="#br1" timeOffset="48721.75">26474 3822 11 0,'0'0'5'0,"0"0"0"0,-20-18 58 32,0 18 72-32,20 0-117 0,-17 18 28 15,17-18-33-15,0 0-3 0,-17 19 40 16,17-19-43-16,0 0 4 0,0 0-8 0,0 0 0 0,0 21 1 16,34-21 9-16,-34 0-11 0,40 19 0 0,-23-19-2 15,23 0 0-15,-40 0 1 0,57 18 0 16,-20-18-5-16,-17 0-2 0,17 19-11 0,-37-19 8 15,37 19-45-15,6-19 16 0,-43 0 16 16,0 0-3-16,14 19-1 0,26-19-105 16,-20 0 119-16,-20 0 3 0,17 0-1 0,-17 0 7 0,17 0 1 15,-17 0 2-15,20 0 0 0,0-19 14 16,3 19 80 0,-23-19-33-16,0 19-43 0,0 0 14 0,0 0-17 0,0 0 35 15,-23 0-31-15,3 0-12 0,20 0 1 0,0 0-2 0,0 19-1 16,-20-19 0-16,20 0 8 0,-17 19-4 0,0 18 5 15,17-16-7-15,0-2-2 0,0-19-2 16,-20 18 5-16,20 1-5 0,0-19-1 0,0 20 8 16,20-20-8-16,-20 18 3 15,0-18-3-15,34 0 5 16,-34-18-6-16,20 18 1 0,23-39 10 16,-29 21 6-16,-14 18-7 0,0 0 19 46,0 75 25-46,0-75-53 0,0 56 1 16,0-35-2-16,0 16 1 0,0-37-2 0,0 39 1 16,0-21-1-16,0-18-1 0,0 19 0 0,20 0-6 15,-20 1-19-15,0-20-2 0,0 19 9 0,20-19-31 0,-20 0 18 16,20 0-48-16,-20 0-26 0,17-19 41 0,-17 19 0 0,17-58-36 16,3 58 97-16,0-18-8 15</inkml:trace>
  <inkml:trace contextRef="#ctx0" brushRef="#br1" timeOffset="48987.52">27403 3691 30 0,'0'0'122'0,"0"0"-38"0,0 0-64 0,0 0 58 0,0 0-57 0,0 0-4 0,0 0 38 31,0 19 8-31,0-1-40 15,-17 21-11-15,17-21-4 0,0 19-1 16,-17 3-4-16,17-3-3 0,-23 1 0 0,6 39 6 16,17-58-5-16,0-1 0 15,-20 21 2-15,20-21-3 0,-20 78 0 0,3-59-1 16,-3 39-10-16,20-56-14 0,0-20 13 16,-20 19-1-16,20 0-71 0,0-19 55 0,0 0-40 15,0-19-22-15,20 19 36 0,0-58-90 16,37 21 126-1</inkml:trace>
  <inkml:trace contextRef="#ctx0" brushRef="#br1" timeOffset="49655.17">27805 4375 11 0,'57'0'258'0,"-40"0"-254"0,-17 0 1 0,20 0 1 16,17-19 8-1,-17 0-10-15,20-20 11 16,-40 20-9-16,0 19-1 0,17-18 9 0,-17 18-1 15,0-20-3-15,0 20 2 0,0 0 14 0,0-19-3 0,0 19-12 16,0 0 0-16,0 0 43 16,-17 0-6-16,17 0-31 0,-23 0 0 0,6 0-4 15,-23 39 2 1,23 37 1 0,-3-76-15-16,20 19 1 0,0 0 0 0,-17-1 1 0,17 21-2 15,0-39-1-15,0 18 1 0,0 1-2 16,0 2-2-16,17-3-28 0,-17-18 20 0,37 38-89 15,-37-38 42-15,20 0 22 0,0 0-108 16,-20 18-35-16,40-18 104 16</inkml:trace>
  <inkml:trace contextRef="#ctx0" brushRef="#br1" timeOffset="55270.89">27805 3975 22 0,'0'-19'112'0,"0"38"-8"16,0-19-29-16,-20 0-33 0,20 18 1 15,-20-18 12-15,20 0-49 0,0 0 12 0,0 0-7 0,0 0-5 16,-20 0 6-16,20 0 16 0,0 0-24 0,0 0 0 16,0 0 0-16,-14 0 0 0,14 0 3 0,0 0 6 15,0 0-9-15,-23 0 1 0,3 0 9 16,20 0-5-16,-20 21 2 0,3 16-5 16,0-37-6-16,17 19 0 0,-20 19 3 15,20-19-1-15,-20 18 0 16,20-37-2-16,0 21-1 0,0-2 2 15,0-1 1-15,0-18-1 0,0 19-1 0,0 1 1 16,0-2 0-16,0 20 1 16,0-18-2-16,0-20 1 0,0 38 2 0,-20-20 0 15,20 2-2-15,0-20-1 63,-14 19 6-63,-103-76-176 0,97 38 36 0,20 19 40 0,0 0-34 15,0 0 97-15,0 0 5 0,0 0-16 0,0 19 36 16,0-19 4-16,0 18-12 0</inkml:trace>
  <inkml:trace contextRef="#ctx0" brushRef="#br1" timeOffset="59690.54">11097 14416 14 0,'0'0'63'0,"0"0"2"0,0 0-55 0,0 0 28 16,0 0-7-16,0 0-1 0,0 0-23 0,0 0 24 15,0 0-22-15,0 0-3 0,0 0 7 0,0 0-5 0,0 0 9 0,0 0-8 16,0 0 6-16,0 0 16 16,0-21-11-16,0 21-12 0,0 0 7 0,0 0-4 0,0 0 1 15,0 0-6-15,0 0-1 16,0-20 18-16,0 20-18 0,-17 0 4 16,17 0-5-16,0 0 0 15,-20 0-1-15,20 0-1 16,-17 0 3-1,17 0-3-15,-23 20 2 0,23 1-2 0,0-21-2 0,-17 0-1 16,17 17 2-16,-20 2 2 16,-17 38 16-1,37-38-15-15,-20-1-1 0,20-18-2 0,0 0-1 0,-20 21 6 0,20-2-6 16,0-19 0-16,0 18 0 0,0-18 1 0,20 19 1 16,-20-19-2-16,43 38 1 0,-43-38-2 15,14 20-1-15,46-3 1 16,-60 3 0-16,37 19-2 15,-37-21 5-15,0 3-1 16,0-21 1-16,0 0 1 0,0 0-3 0,0 17-3 16,0-17 4-16,-20 0 2 0,20 0-3 15,-40 0 2-15,23 0-1 0,-3 0 1 16,20 0-2-16,0 0-2 0,-14 0-1 0,14 0 0 0,0 0 2 16,-23 0 6-16,23 0-4 0,0 0 2 0,0 0-5 0,0 19 1 15,0-19 0-15,0 20 3 0,23-20 0 0,-23 17-2 16,0 4 0-16,0-1-1 0,14-3-1 15,-14 2 2-15,0-19 1 0,0 38-2 0,0 1 4 16,0-22 0-16,0 4-5 0,0 16 2 16,0-37-1-16,0 19 1 0,0 2 0 15,0-21 0-15,0 0 0 0,0 36 4 16,0-16-1-16,0 18-1 16,0-38 0-16,0 20-6 0,20-3 3 0,-20-17-2 0,40 98 4 31,-3-62-10-31,-37 1-2 15,17-16 5-15,-17-21 1 0,20 0-2 16,-20 17-13-16,20-17 8 0,-20 0-2 0,54 19-298 31,-54-19 266-31,20 0 1 0,3-19-45 16,-23 19 80 0</inkml:trace>
  <inkml:trace contextRef="#ctx0" brushRef="#br1" timeOffset="61570.96">19783 14416 33 0,'0'0'90'0,"0"0"5"0,0 0-69 0,0 0 18 0,0 0-7 0,0-21 8 16,-20 21-16-16,20 0-17 0,0 0 10 15,0-20 21 1,-14 20-29-16,14 0-5 0,0 0-1 0,0 20 9 0,0-20-13 0,0 0 14 16,0 21-11-16,0-21-5 0,-23 0 0 0,23 17 14 15,0 2-7-15,0 1-4 0,0-20 0 16,0 18-3-16,-20-18-1 0,20 0 1 16,0 19-1-16,0-19-1 0,0 0 1 15,0 19-4 1,0-1 5-16,0-18-2 0,0 0 0 0,-20 0-6 0,20 21 6 15,0-21 3-15,0 19-3 0,-17 18 1 47,-20 78 1-47,37-78-2 0,-20-37 2 0,20 21-4 0,0-4 2 16,0 2 2-16,0 1-5 0,-20-3 2 0,20-17 1 16,0 21 1-16,0-21 0 0,0 20 3 0,0-20-3 15,0 0 0-15,0 0 1 0,0 17-1 16,20 2-3-16,20 2 6 15,-40-4-1-15,17 2-3 16,0 18 3-16,-17-37-4 0,20 41 3 16,0-24 3-16,3 2 1 0,-9 2-1 15,-14-21-3-15,0 17 3 0,0 2-3 16,20 1-3-16,-20-20 5 0,0 38-2 16,0-18 2-16,0-20-1 15,-20 17-4-15,20 3 1 0,0-20 0 0,-14 0 1 16,14 20-1-16,-23-20-1 0,3 17-2 15,20 3 7 1,-54 18-37-16,54-38-3 0,-20 19-21 0,0-19 34 16,20 20-2-16,0-3-69 0,0-17-43 15,-20 21-26-15,20-4 124 0,0-17 5 16,0 19 30-16,-14-19-4 0</inkml:trace>
  <inkml:trace contextRef="#ctx0" brushRef="#br1" timeOffset="69305.95">12009 14509 10 0,'0'0'13'0,"0"-19"23"0,0 19 64 0,0-18-50 0,0 18 7 16,0 0-44-16,0 0 20 15,0 0 7-15,0 0-24 0,0 0-10 0,0 0 15 16,0 0-14-16,0 0 11 0,0 0-1 0,0 0 1 31,0 0-11-31,0 0 1 0,0-20-4 0,0 20 11 0,0 0-1 63,-20 76 6-63,20 19-20 0,-17-37 1 0,17-41-1 0,0 60 0 15,-20 58-1 1,3-78 1-16,17-40 3 0,-40 80-1 15,40-61 4-15,0-15-3 0,-17-4-1 0,17 2 0 16,0 1 5-16,0-20-4 16,0 0-4-16,0 19 4 0,37-19 3 15,0-19-3-15,20-1 3 16,0-16-6-16,-17 15 4 16,-3 2-4-16,-37 19-1 0,37-17 3 0,20 17-9 31,-57-20 1-31,20 20-31 0,0 0 23 0,-20 0-4 0,0 0-2 15,17 0-31-15,-17 0-15 0,0 0-71 0,0 0-80 47</inkml:trace>
  <inkml:trace contextRef="#ctx0" brushRef="#br1" timeOffset="69672.31">12448 14623 17 0,'0'0'23'0,"0"0"-5"0,-20 0 26 0,20 0 1 0,0-19-7 0,0 19-22 0,0 0 0 0,0 0-1 0,0-18 38 0,0 18-42 15,0 0 21-15,0 0 15 16,0 0-41-16,0 0 0 0,0 0 23 16,0 37-2 15,0 153 11-31,0-113-37 16,0-57-1-16,0 54 1 0,0-55-1 0,0 1 1 15,0 55-2-15,0 1 1 16,0-56-8-16,0-1 2 0,0 0-5 0,0 1 6 0,0 17-25 15,0-17-70-15,0-20 69 0,0 0-89 16,0 0 73-16,0-40-53 0,0 23 85 16,0-3 5-16</inkml:trace>
  <inkml:trace contextRef="#ctx0" brushRef="#br1" timeOffset="69889.31">12656 14433 25 0,'0'0'14'0,"0"0"8"15,0 0 85-15,0 0-85 0,0 0 17 0,0 19 11 16,-17 1-38-16,17-2 26 16,0 20-23-16,0 1 2 0,0-2-7 0,0-37-5 0,0 94 17 15,0-94-21-15,0 59 2 16,0 53 0 0,0 3-4-16,-22-1-7 31,4-18-50-31,18-77-29 15,-19-19-11-15,19 0 59 0,0 0-28 0,-15-19 48 0,15-20 5 0,-23 22 0 16</inkml:trace>
  <inkml:trace contextRef="#ctx0" brushRef="#br1" timeOffset="70056.3">12332 14910 25 0,'0'0'61'0,"0"17"-5"0,0 2 17 15,0 2-20-15,0-21-39 0,0 17 14 16,19-17 3-16,1 19-9 0,3-19-10 15,-9 20 2-15,46-20-6 0,-43 0-8 16,1 0 0-16,21 0 0 0,-39 0-3 0,38 0-8 16,-19 0-13-16,-1 0-42 0,41-20-121 15,-41 20 94 1,2 0 80-16</inkml:trace>
  <inkml:trace contextRef="#ctx0" brushRef="#br1" timeOffset="70421.78">13130 14604 64 0,'0'0'40'0,"-17"0"5"0,17 0 27 0,0 0-21 16,0 0 6-16,-20 0-29 0,20 0-12 15,0 0 1-15,-17 0-1 0,-3 0 4 0,0 0 3 0,3 19-17 16,-1-19 6-16,-4 0-6 0,-35 58 14 15,57-41-15-15,-17 3 3 0,-3 0-3 0,0 17 6 16,-15 78 0 0,35-78-9-16,35 39 9 15,5-39-5-15,-3 4-1 16,-20-5 2-16,25 2-6 16,13 39 4 15,-92 75-36-31,19-133 7 15,-24-19-44-15,25 0-28 16,-3 0 8-16,3 0-17 0,17-19 9 0,-20 19 67 0,20 0 14 0,0-38-3 31</inkml:trace>
  <inkml:trace contextRef="#ctx0" brushRef="#br1" timeOffset="70639.53">13113 15346 32 0,'0'0'53'0,"17"0"50"15,-17-20 20 1,0 3-65-16,0 17-48 0,0 0 20 0,0 0-26 16,0 0-2-16,0 17 0 0,0 3-11 15,0-20 1-15,0 21-55 0,0-21 36 16,0 0-6-16,0 0-50 0,0 0 35 0,20 17-66 0,-20-17 99 15,0 0-2-15</inkml:trace>
  <inkml:trace contextRef="#ctx0" brushRef="#br1" timeOffset="71172.28">13512 14643 56 0,'0'0'99'0,"0"0"-47"0,-20 0-12 0,20 0-22 0,0 0-2 0,0 0 13 0,0 0-17 0,0 0-1 0,-17 0-2 0,17 0 0 0,0 0 10 16,0 0-13-16,-20 18 12 0,20-18-9 15,0 20 0-15,0-3 3 0,0-17-7 0,0 20 2 0,0 0 3 16,0 38 6-16,0 15 2 16,0-15-13-16,0-1-4 0,0-1 1 15,0-35-2-15,0 35 2 0,0-18-4 0,0 1 3 16,0-20-2-16,0 20-6 0,0-22 1 0,0 3-2 0,0 0-3 0,0 17-34 15,0 20-18-15,0-37 36 0,0-3-40 16,0 4-13-16,-17-4-63 16,17-17 131-16,0 0 4 0,0 0 5 0,0-17-5 15</inkml:trace>
  <inkml:trace contextRef="#ctx0" brushRef="#br1" timeOffset="71338.27">13321 15023 23 0,'0'0'105'0,"0"0"23"31,42 17 13-31,-27-17-118 16,5 21-10-16,37-21-5 0,-57 0-5 0,37 0-2 0,-17 0 0 16,-20 0-1-16,37 0-1 0,-17 0-1 0,-20-21-1 15,37 21-10-15,3 0-72 16,-40-17 60-16,17 17-4 0,-17 0-3 0,20-20-40 0,-20 20 31 0,20 0 2 0,-20 0 3 16,0 0-7-16,17-19 18 0</inkml:trace>
  <inkml:trace contextRef="#ctx0" brushRef="#br1" timeOffset="71588.25">13703 15155 14 0,'0'0'7'0,"0"0"29"0,0 0-4 0,0 19-18 0,0-19-3 0,-20 20 13 15,20-20-18-15,0 0-1 0,0 0 7 0,0 19-6 0,-20 0 17 16,20-19-17 0,0 20 23-16,0-20-14 0,0 0-6 0,0 0-1 0,20 0 42 15,0 0-36 1,-3-20 3-16,20-18-7 0,-37 18-8 0,20 20-1 15,3-19-1-15,-23 2 3 0,54-23-11 16,-54 23 4-16,37-3-145 31,-17 20 46-31,-3 0 38 0,-17 0 58 0</inkml:trace>
  <inkml:trace contextRef="#ctx0" brushRef="#br1" timeOffset="71921.55">13991 15174 31 0,'0'0'51'0,"0"0"42"15,0 20-29-15,-23-20-31 0,23 0-20 0,0 0 16 16,0 0-11-16,-20 0-5 0,20 19-8 0,0-19-4 16,0 0 2-16,-20 19 3 0,20-19-5 0,0 0 0 15,0 0 1-15,0 0 0 0,0 20 1 0,0-20 1 0,0 17 1 16,0-17 1-16,0 20-3 0,0-20 12 15,40 20 26 1,-40-20-25-16,23 0 0 16,-23-20-13-16,14 0-1 0,-14-17 1 15,0 18-1-15,20-20-3 16,-20 20 8-16,0 19-6 0,0 0 1 16,0 0 0-16,0 0 2 0,0 0-1 0,0 0 4 0,0 19 1 15,0 20-2-15,0-20-3 0,0 18 3 16,0 3-10-16,0-40 5 0,0 37 1 0,0-16 0 0,0-4-2 15,0 2 0-15,0 1-4 0,0 18-14 16,0-21-28-16,0 2-47 0,20-19 24 16,-20 0 27-16,0 0-53 0,0 0 47 15,20-57-55-15,-20 40 99 0,0-3-8 0</inkml:trace>
  <inkml:trace contextRef="#ctx0" brushRef="#br1" timeOffset="72204.94">14119 15174 15 0,'0'0'20'0,"0"0"18"0,0 20-14 0,0-20 21 15,0 0-7-15,0 19 10 0,0-19-34 16,0 19 40 31,43 1-15-47,-43-20-37 0,14-20 35 16,-14 20-30-16,0 0-3 0,40 0 28 15,-40 0-18-15,0 0-10 0,20 0 7 0,-20 0-2 16,0 20-2-16,17-3 1 0,-17 3-6 15,0 0-1-15,0-3 1 0,0-17-3 0,0 20 2 0,0 1 0 16,0-21-1-16,0 17-2 0,0 2-5 16,0-19 3-16,0 37-24 0,0-16-17 15,0-4-16-15,0 2 6 0,0-19 26 0,0 20-108 16,0 1 87-16,0-21 30 16,0 0-6-16,0 0 17 0</inkml:trace>
  <inkml:trace contextRef="#ctx0" brushRef="#br1" timeOffset="72522.17">14518 15155 63 0,'0'0'93'0,"0"0"15"15,0 0-9-15,0 0-84 0,0 19 3 0,0-19 5 0,-17 20 2 16,17-20-1-16,0 0-16 0,-20 19-2 15,20-19 4-15,-20 19 0 0,3 1 4 16,0-3-5-16,17-17-4 0,0 20 2 16,0-20-3-16,-23 20-3 0,23 17 12 0,0-37-6 0,0 21-5 0,0-21 2 15,0 17 3-15,0 39 3 16,0-56-7-16,0 38 1 0,0-19-3 0,0 1 0 0,23 1-7 16,-23 16-1-1,0 20 7-15,0-21 2 0,0-14-7 16,0-22-1-16,-23 19-12 0,3-2-88 15,3-17 72-15,17 0-7 0,-20 0-65 0,20 0-23 0,-17 0 71 16,-3-36-22-16</inkml:trace>
  <inkml:trace contextRef="#ctx0" brushRef="#br1" timeOffset="73306.55">14974 14869 20 0,'0'0'33'0,"0"0"-14"0,0 0 2 0,0 0 46 0,0 21-10 0,0-21-11 15,0 0-31-15,0 0 19 0,0 20 44 16,0-20-71-16,0 0 10 0,0 0-10 15,20 0 41 1,20 0-16 15,34-20-12-31,-37 20-14 0,43 0-4 32,-80-21-2-32,17 21 1 0,0 0 0 0,23 0-1 15,-3 0-4-15,-37 0 3 0,37 0-1 0,3 0-7 16,-40 0 6-16,37-17-23 0,-17 17-13 15,-3 0 15-15,20-20-80 16,-37 20 83-16,0 0-26 0,0 0 23 16,0-19-58-16,0 19 0 0,0 0 62 0,0 0-2 15,0 0 1-15</inkml:trace>
  <inkml:trace contextRef="#ctx0" brushRef="#br1" timeOffset="73571.75">14974 15098 25 0,'0'0'36'0,"0"0"-11"16,-14 19 114-16,14-19-120 0,-23 0 29 0,23 0-11 16,0 0-16-16,0 0 5 15,0 0-17-15,0 0 1 0,0 0 4 0,23 0-8 0,-23 0 0 0,14 0 0 16,6 0 6-16,37 0 10 0,-40 0-17 15,3 0 5-15,20-19 0 0,34 19-4 16,-51 0-3-16,88-17 4 16,-74-3-5-16,20-1-4 0,-57 21-1 0,40 0-3 15,-23-17-3-15,20 17-17 0,3-20-74 16,-17 20 58-16,-9 0-64 0,6 0-11 0,0-19 51 0,0 19 39 16</inkml:trace>
  <inkml:trace contextRef="#ctx0" brushRef="#br1" timeOffset="74872.2">16799 14204 25 0,'0'0'17'0,"0"0"4"0,0 0 9 0,0 0 34 0,0 0-34 0,0-17 22 0,0 17-30 0,-20 0 49 0,3-20-27 0,17 20-23 16,-20 0 0-16,2 0-3 0,18 0-8 0,-19 0 4 16,-1 0-7-16,20 0 1 0,-37 0 23 47,-55 37 29-47,69-18-50 0,23 1-5 0,0 18 2 15,-19 0-5-15,19 0 0 0,0 57-2 16,0 20 7-16,19-39-5 15,-19-1 1-15,0-55-2 0,23 94 0 16,-23-56-2-16,15 16-2 0,-15-55 3 0,0 18-2 16,0 4 3-16,0-24-4 0,0 23-4 0,0-23-1 0,0 2-2 15,0-19 0-15,-15 39-84 0,15-39 45 16,0 0 22-16,-23 0-35 0,23 0-7 0,-19-19-4 16,-1-20 3-16,20 22 41 0,-18-4-10 15,18 2 28-15,-17 2 3 0,17 17 4 0,-40-58 0 16,21 19 4-16,-19 1 2 0,38 38-1 0,-39-77 62 15,21 77-46-15,18-17 15 0,0 17-18 16,0 0 14-16,-20-20 12 0,20 20-27 0,0 0 16 16,0 0 15-16,20 0-20 0,-20-19-1 15,0 19-11-15,18 0 5 0,1 0-12 0,-19 0 0 0,20 0 0 0,18 0 10 47,192 0-31-47,-212 0 1 0,-1 0-4 0,80 0-124 16,-60 0 30-16,20 0 29 15,-37 0 79-15,0 0-12 0</inkml:trace>
  <inkml:trace contextRef="#ctx0" brushRef="#br1" timeOffset="75205.96">17104 14775 25 0,'0'0'27'0,"0"0"-4"0,0 0 38 0,0 0-31 0,0 0 25 0,0 0-9 0,-20 0 36 0,-17 0-37 0,37 0-36 0,-20 0 5 0,20 0-7 15,-35 0 10-15,35 0-14 0,-42 21 2 16,42-21-2-16,-17 36-1 15,17-36-1-15,0 20-1 16,0-3 4-16,0-17-4 0,17 21 4 0,-17-1 9 16,20-20-8-16,2 0-4 15,-22 0 1-15,0 0 1 0,55-20 30 16,-55 20-21-16,20-21-2 16,-3-16 11-16,-17 18-2 15,-17 38-2 1,-3 39-16-16,20 36 1 15,20 3-3 1,-20-97 0-16,0 17 0 16,37 23-19-16,-37-40 13 0,0 17-5 15,0-17-1-15,17 19-42 0,3-19-32 16,37-57-221-16,-37 1 216 16</inkml:trace>
  <inkml:trace contextRef="#ctx0" brushRef="#br1" timeOffset="75455.44">17389 14281 44 0,'0'0'71'0,"0"0"-30"0,0-19 54 0,0 19-70 0,0-19 18 0,-20-1 28 16,20 20-63-16,0-19 31 16,0 19-33-16,0 0 4 46,0 212 34-46,0-156-42 0,0-38-2 0,0 78 4 0,0-39-3 0,0-19-1 16,0-1 0-16,0 20 0 0,0 78-15 16,0-78-6-16,0 37-58 0,0-57 21 15,0-37-9-15,0 19 26 0,0-19-4 0,0 21-46 0,0-21 34 16,0 0 27 0</inkml:trace>
  <inkml:trace contextRef="#ctx0" brushRef="#br1" timeOffset="75710.78">17674 14643 80 0,'0'0'103'0,"0"0"6"0,-20 0-60 0,20 18 10 15,0-18-2-15,-17 0-35 0,17 20-14 16,0-3 8-16,-17-17-4 0,-6 20-3 0,23 0-6 16,-17 17 10-16,17 1-12 0,-20-38 0 0,20 39 0 15,0-1 2-15,0-38-1 16,-20 56-1-16,20-35 2 0,0-21 0 0,0 17 1 0,0 22 0 15,20-22 9-15,-20 4-8 16,0 16 6-16,0-37-3 0,0 57 5 16,-20-57-10-16,20 19-6 0,-17-19-3 15,17 0 0-15,-20 0-2 0,20 0-24 16,-20-19-84-16,0 19 76 0,20-17-59 0,0-23-19 16,0-18-26-16,0 21 115 0,0 37 22 15</inkml:trace>
  <inkml:trace contextRef="#ctx0" brushRef="#br1" timeOffset="76026.32">17825 14869 33 0,'0'0'82'0,"0"0"-28"0,0 21 22 16,20 16-21-16,-20-37-46 0,37 19 3 16,-37-19-7-16,0 0-1 0,20 21 18 15,-3-21 22-15,3 0-39 16,-20 0-1-16,20-21 9 0,-20 2-10 0,0 19-1 0,23-37 1 15,-23 16 1-15,14 4 0 0,-14-3-1 0,0 1 4 16,0 2 0-16,0-4 3 16,0 3 6-16,0 18-13 0,-14 0 1 15,-9 0 14-15,-91 189 40 32,94-112-55-32,3-39-1 0,17 39 5 15,0-41-7-15,0 42 3 16,17-21-2-16,23-20-12 15,-23-16 2-15,-17-21-21 0,37 0-22 0,-37 0 14 0,20 0-66 16,0-21 32-16,-20 21-6 0,37-20-47 0,-17 3 80 0,0-3 33 16</inkml:trace>
  <inkml:trace contextRef="#ctx0" brushRef="#br0" timeOffset="101007.26">30311 3234 53 0,'0'0'46'0,"0"0"6"0,0-18-3 0,0 18-30 0,-17 0 15 31,17-115 63-31,0 115-91 0,0-19-4 0,17 0 10 16,3-1-3 0,0 20-6-16,20 0 12 0,-26 0-9 0,-14 20-5 0,20-20 4 0,0 19 3 15,-20-19-6-15,20 0 0 0,-3 19 2 0,-17-19-1 16,0 19 0-16,20-19 1 0,-20 19 3 0,20-1 5 16,-20 0-3-16,0 3-5 0,0-21 0 15,0 20 0-15,0-2 5 0,0 19-4 0,0 2 0 16,0-39-2-16,-20 114 16 0,20-76-17 15,-20-19 0-15,20 76 6 0,-17-1-3 0,17-54-2 16,-20 91 3-16,20-91-6 0,-20 35 0 0,20 77 9 16,-20-75-4-16,20-58-4 0,0 56-1 15,-14-37 2-15,14-18-1 0,0 18 1 0,0 56-1 0,-23-73-2 0,23 35 2 16,0-38 0-16,0-18-1 0,0 76 0 16,0-55-1-16,0-21-6 0,0 0-20 15,23 0 12-15,-23 0-25 0,14-97-122 16,6 60 60-16,-20 0 43 0,0 16 5 15,20-73-32 1</inkml:trace>
  <inkml:trace contextRef="#ctx0" brushRef="#br0" timeOffset="101576.32">30368 3216 56 0,'0'0'53'0,"0"0"-24"0,0 0 29 0,-17-20 60 0,-3-1-93 0,20 21-13 16,0-18 22-16,0 18-28 0,0 0 8 16,0 0-2-16,0 0-8 0,0 0 4 0,0 0-5 15,0 0 5-15,0 0 10 0,20 0-16 16,-3 0 5-16,-17 0-5 0,23 0 2 15,-9 0-4-15,6 0 1 0,20 0 0 0,-23 0 0 16,63 0 1 15,88 0 2-31,-131 0-2 16,-17 18-3-16,-20 3 2 0,20-21 0 0,-20 20-1 16,0-2 1-16,0-18-1 0,-20 37 1 0,20-37 1 15,-20 57 2-15,6-38-2 0,-46 20 5 16,20-1-2-16,23-19-2 0,-3-19-2 0,-34 38 4 15,31-20-3-15,6-18 0 0,-3 0 0 16,-17 20 0-16,17 0 2 16,20-20-1-16,0 18-1 0,37 21 6 15,3-21-7-15,0 20 1 16,-6-20-2-16,43 22 5 16,-40-3-5-16,20 1 1 0,20 76-5 15,-77-76 1-15,17 0 2 0,-17 57 3 16,0-38 1-16,-17-38-4 0,-74 114 2 15,68-95 0-15,-34 1-1 0,0-2 1 0,-20 2-2 16,60-2-2-16,-23-37-5 0,3 21-9 0,17-3 5 16,0-18-22-16,-54 19-69 0,17 0-246 47,57-19 327-47</inkml:trace>
  <inkml:trace contextRef="#ctx0" brushRef="#br0" timeOffset="115875.93">30160 5249 16 0,'0'0'10'0,"0"0"-1"0,0 0-7 0,0 0 2 0,0 0 8 0,0 0 56 16,0 0-53-16,0 0-2 15,0 0-6-15,0 0-1 0,0 0 0 0,0 0 14 0,0 0-14 0,0 0 8 16,0 0-8-16,20 0 16 16,-20 0 17-16,0 0-24 0,0 0 4 15,0 0-13-15,0 0 8 0,0 0-6 0,0 0 6 0,0 0 4 16,0 19-7-16,0-19-5 0,0 0 22 15,0 0-23-15,0 18-2 0,0-18 5 0,-20 21 8 47,20-21-13-47,-34 37 8 0,-9 20 0 0,43-37-10 0,0-20 0 16,-20 37 2-16,3 20 0 0,0-19-4 16,17-19 0-16,-74 114 12 15,74-114-10-15,-23 0-1 0,-34 76 3 16,57-56-1-16,-37-2 0 0,17 2 0 0,-34 56 6 15,14-38-4-15,-17 56 1 0,17-74-1 16,40-1-2-16,-34-1 0 0,-6 20 1 0,40-37-1 16,-40 57 1-16,40-60-2 0,-37 40 0 0,37-37 0 15,-40 57-1-15,40-60 1 0,-34 60 0 16,34-56-1-16,-20-21 1 16,0 36-1-16,20-36-5 15,-20 0-27-15,20 0-20 0,-14 0-26 16,14 0 45-16,0-19-46 0,0 2 30 0,0-4-6 0,0 2-39 15,0 19 67-15,0-19 14 0,0 0-7 0</inkml:trace>
  <inkml:trace contextRef="#ctx0" brushRef="#br0" timeOffset="116591.71">30767 5344 27 0,'-14'0'142'0,"-9"-37"-14"0,23 37-117 0,0-21 0 0,0 21-1 0,-20 0 22 0,20-18-24 15,0 18 21-15,-17 0-6 0,17 0-6 16,0 0-10-16,0 0 7 0,0 0 1 0,0 0-8 0,0 0 0 16,-20 0-1-16,20 18 13 0,0 22 4 15,0-22-19-15,-20-18 0 0,20 57 12 16,0-57-13-16,0 20 3 0,0-3-1 16,0 23 3-16,0-21-6 0,0-1 0 0,0 39-1 15,20-38 1-15,-20 1 0 0,0 19-1 0,20-3-1 16,-3 40 2-16,3-17 1 0,3-23-1 0,-9 21 0 15,6-18-2-15,20 151 3 16,-23-153-1-16,0 78 3 16,3-21-3-16,0-74-1 0,3 37 1 15,11 95 1 1,-14-96 0-16,-20-17-3 0,20-1 3 0,37 57 2 47,-40-57-3-47,3 21-1 0,-3-59-1 0,-17 17 0 0,20 2-1 15,0 19 3-15,-20-38-2 0,0 20-1 0,0 0-2 16,17-20-1-16,-17 17-5 0,0-17 6 0,23 0-1 16,-23 0-20-16,0 0 12 0,0 0 4 15,0 0-12-15,0 0-7 0,0-17 10 0,0 17-1 0,0 0-26 16,0-40-187 0,0 40 169-16,0 0 6 0,0 0-12 0,0-19 45 0</inkml:trace>
  <inkml:trace contextRef="#ctx0" brushRef="#br1" timeOffset="118695.37">29077 6143 30 0,'0'0'11'0,"0"0"2"0,0 0 1 0,0-19 5 0,0 0-1 0,0 19-16 0,0 0 0 0,0-19 4 0,0-1-3 15,0 20-2-15,0-18 0 0,0 18-1 16,0 0-1-16,-20-20 8 16,20 20-1-16,-17-19 19 15,-3 1 2-15,-17-1-8 16,37 19-9-1,-17 0 8-15,17 0 0 0,0 0-7 0,-23 0 13 16,23 0 17-16,0 0 12 16,0 0-31-16,-17 19 35 31,17-19-3-31,40 0-30 0,-40 0-20 16,34 0 6-16,6 0 0 0,-23 0-8 0,23-19-1 15,20 19 2-15,125-37 2 16,-91 37-4-16,63 0-1 15,48 0 0-15,-71-21-2 16,17 21-2-16,-74-19 2 0,-37 19 1 0,17 0-1 16,-20 0-1-16,0-18-1 0,37 18-4 0,-34 0 7 15,131 0 2-15,20-20 4 16,-137 20-4-16,-14 0-1 0,37 0 2 0,-40 0-1 0,77 20 6 16,-77-20-2-16,20 0-1 15,0 18-1-15,-37-18-3 0,0 19 1 16,54 2-2 15,23-3-10-31,-80-18 2 0,40-18-13 0,-37-3 2 16,20 2-9-16,-40 19-12 0,54-38-117 15,-34 38 11 17,-20-19 11-32</inkml:trace>
  <inkml:trace contextRef="#ctx0" brushRef="#br1" timeOffset="119443.09">32098 5705 18 0,'0'0'2'0,"0"-19"45"0,0 19 14 0,0 0-47 0,0 0 18 0,0-19-24 0,0 19-1 0,0 0-1 0,0 0-2 0,0 0 6 0,0-17-5 0,0 17 2 15,0 0-3-15,0 0 5 0,0-20 25 16,0 20-25-16,0 0 30 0,0 0-10 16,-19 0 13-16,19 0-8 31,0 0-10-31,0 20-17 0,0-20-1 0,0 0 5 0,-18 0-2 0,18 0-4 15,0 0-2-15,0 17 5 0,0-17-4 0,0 0 5 16,0 19-2-16,0-19 1 16,0 19-7-16,0 0-1 0,0-19 0 0,0 77 8 15,0-57-7-15,0 16 2 0,0 21 1 16,0-18 0-16,0-20-3 0,0 18 0 16,0-18 0-16,0 1 2 0,0 18-1 0,0 0-3 15,0-19 2-15,0 0-1 0,0 20 1 0,0-22 0 0,0 60-1 16,-20-40 1-16,20 3-2 15,0-23 0-15,0 3 2 0,0 0 0 0,-19-2-2 16,19 1-1-16,0 1-30 16,0-20-15-16,0 0 26 0,0 0-84 0,-20-20 33 15,20-37-154 1,0 37 206-16,0 20 11 0,-15-38-10 16</inkml:trace>
  <inkml:trace contextRef="#ctx0" brushRef="#br1" timeOffset="119847.97">31987 5686 18 0,'0'0'17'0,"0"0"43"0,-23-19 58 0,23 19-100 0,0-17 42 0,0 17-12 16,0-20-28-16,0 20-3 0,0-19 2 16,0 19-14-16,0-20 6 0,0 20-5 0,23-19 1 15,-8 0 1-15,-15 19-6 0,39-18 7 16,-19 18-6-16,-2 0-2 15,-18 0 0-15,19 0 2 0,1 0-2 0,-20 0 2 16,40 0 0 0,-5 0 3-16,-16 0-6 0,1 37-1 15,-20-37-6-15,0 39-6 16,0-39-5-16,0 19 5 0,-20-19-1 0,20 20-3 0,-19-20-17 0,1 36-64 16,1-17-128-1,17 0 203 1</inkml:trace>
  <inkml:trace contextRef="#ctx0" brushRef="#br1" timeOffset="120642.7">32384 6237 18 0,'0'0'32'0,"0"0"-13"0,-20 0 127 0,20 0-129 0,0 0-1 0,0 0-2 0,0 0 11 0,-15-19 11 0,15 19-29 16,0 0-1-16,0-17 21 16,0 17-22-16,0-21 18 31,15 3 8-31,-15 18-22 0,20 0-4 0,0 0 25 31,-1 0-27-31,-19 0 14 0,0 0-10 0,18 0-1 16,-18 0-2-16,0 0-2 0,0 18-1 0,0-18 1 15,0 21 1-15,0-4-1 0,0-17-1 0,0 19 1 16,-18 1 1-16,18-20-3 0,-19 20 1 16,-1-2-1-1,20-18 2-15,-20 0-2 0,20 0 0 16,-15 0 2-1,15-18 3-15,0 18-4 0,15 0 2 16,5 0-2-16,-20 0 3 0,20 0-1 16,-1 38 7-16,-1-38-8 0,-18 17 1 0,0-17-1 0,20 40 5 15,-3-23-1-15,3 3-2 0,-20-20-3 16,22 38 1-16,33-19-1 16,-36-19-3-16,-19 20-8 0,18-20-11 0,-1 0-35 15,-17 0 30-15,40-20-120 0,-20 1-128 16,-3 19 230 15</inkml:trace>
  <inkml:trace contextRef="#ctx0" brushRef="#br0" timeOffset="123678.27">28755 7417 38 0,'0'0'23'16,"0"0"37"-16,0 0-6 0,0 0-11 0,0 0-24 0,-20 0-2 0,20 0-2 0,0 0 12 0,0 0-15 0,0 0-1 0,0 20 11 0,0-20-6 0,0 0-12 15,0 0 8-15,0 0-9 0,0 17 4 0,0-17-4 0,0 0 2 16,0 0 0-16,0 57 9 15,0-17-2-15,0-23-3 16,-20 23-2-16,20-40-3 0,0 36 6 0,0 2-1 16,-17-18-7-16,17 0 0 0,0-2 1 15,0 1 0-15,0 1-2 0,0-3 1 0,0 4-1 0,0-2 0 0,0 18 2 16,0-16-3-16,0 35 1 0,0-56 0 0,0 115 2 31,0-98-3-31,0 60 4 0,0-57-3 16,0-20-1-16,0 17 1 0,0 40 2 0,0 0-2 15,0-36 0 1,0 15-8-16,0-36-65 47,0-114-327-47,0 78 382 0</inkml:trace>
  <inkml:trace contextRef="#ctx0" brushRef="#br0" timeOffset="124208.73">28660 7397 20 0,'0'0'107'0,"0"0"-78"0,-22 0 44 16,22 0-34-16,0-17-7 15,-17 17 4-15,17 0-10 0,0-21-19 0,-18 21 8 16,18 0-6-16,0 0-2 0,0-19-4 16,0 19 13-16,0-18-12 0,0 18-1 0,0 0-1 0,0 0 2 15,18-20-1-15,-18 20-1 0,39 0 7 47,113 0-4-47,-135 20-7 16,3-2 4-16,17 22 0 0,3 17 2 0,-40-40-5 15,17 2 1-15,-17 2 0 0,0 16 1 0,0-17 0 0,0-3 0 16,-17 3 0-16,17 0-2 0,-20-3 3 0,0 2 1 16,-37 19 0-1,57-18-2-15,-17-20 0 0,17 0-1 0,0 0 2 0,-18 0-2 16,18 0 1-16,0 20-2 0,0-20 1 0,-22 0 1 0,22 0 8 16,0 0-6-16,0 18 15 0,40 38 8 31,54 21-7-31,-74-77-17 0,-3 38 3 0,40 39 2 15,-37 0-5-15,0-23-1 0,-3 44-1 16,-17-62 1-16,0 1-1 0,-37 78 3 16,0-38-2-16,20-57 0 15,-6-3-2-15,-14 2-12 0,-20 19-34 47,-94-95-462-47</inkml:trace>
  <inkml:trace contextRef="#ctx0" brushRef="#br0" timeOffset="125561.28">31280 7702 24 0,'-17'20'252'0,"-3"-2"-223"0,20-18-22 0,0 0 6 0,0 0-10 0,0 0 0 0,0 0 7 16,0 0-4-16,0 19 3 0,0-19-1 16,0 0 5-16,0 0-2 0,0 20 0 0,0-20-6 15,0 17 16-15,0 4-10 16,0-2-8-16,0 39 11 0,0-21-13 0,0-37-1 16,0 36 1-16,0 42-1 0,0-21 0 0,0-21 1 15,0 43-1-15,0-23 1 16,0 21 0-16,0-39-1 0,0-21-1 0,0 22 2 0,0-1-2 0,20-18 0 0,-20-3 1 15,0-17-1-15,0 40 1 0,0-40 1 0,17 37-1 0,-17-18 0 16,0-1-1-16,0 2-1 0,0 0 0 0,0-20-1 16,0 0-18-16,0 17 7 0,0-17-52 15,0 0 0-15,0 0 23 0,0-17-59 0,0 17 54 0,0-20-23 16,0 0 54-16</inkml:trace>
  <inkml:trace contextRef="#ctx0" brushRef="#br0" timeOffset="125997.18">31109 7740 28 0,'0'0'13'0,"0"0"32"0,-17 0 8 0,17-18 58 0,-20-2-31 0,20 20-70 0,0-20 0 16,0 20 6-16,0 0-1 0,0 0-9 0,-17 0 7 15,17 20 3-15,-23 0-8 16,23-2-7-16,0-18 1 0,0 39 0 0,0-39-2 16,0 17 1-16,-17 4-1 0,17 16 1 0,0-18-1 0,0 2-1 15,-17 52-90-15,-3-52-28 16,20 16-84-16,0-17 186 15</inkml:trace>
  <inkml:trace contextRef="#ctx0" brushRef="#br0" timeOffset="126394.03">30710 8882 16 0,'-17'0'5'16,"17"0"-4"-16,0 0 1 0,0 0 0 0,0 0 6 0,0 0-2 0,17 0 24 15,-17 0-18-15,0 0 32 0,20 0-17 16,3 0 16-16,-23 0-32 0,14 0 0 15,-14 0 0-15,20 0-1 0,0 0 0 0,0-21 18 16,-3 21-11-16,0-17-8 0,23 17 8 0,-40 0-9 0,23-19-1 16,-9 19 7-16,46 0 2 0,-3-21 4 0,-3 21-7 15,-14 0-3-15,14 0 2 0,-14 0-6 0,-3 0-1 16,43 0 4-16,-46 0-5 0,6-17 0 0,17 17 1 0,-20 0-4 0,60 0 4 16,-43-20-2-16,43 0 2 15,-20 3-4-15,-77 17-1 0,37-19 1 0,0-2-6 16,-17 4-13-16,-20 17 3 15,17-40-182-15,-17 22 85 16,0-1 11-16,0 19 80 0</inkml:trace>
  <inkml:trace contextRef="#ctx0" brushRef="#br0" timeOffset="129660.62">28849 9242 36 0,'0'0'115'0,"0"0"-12"0,0-18-21 0,0 18-51 0,0 0-19 0,0-20 10 0,0 20-5 15,-20 0 1-15,20 0-14 0,0 0 6 0,0 0 0 0,0 0-6 16,0 0 0-16,0 0 15 0,0 0-16 0,0 0 0 16,0 0 4-16,0 0-2 0,0 20 1 15,0-2 8 1,0-18-11-16,0 18-1 31,0 40 8-31,0 36-6 16,0-35 0-16,-17 17-4 0,17-57 0 0,0 39 1 0,0-21 0 15,0 39-1-15,0-18 0 0,0 16 1 16,0-36 0-16,0 173-2 16,17-98 1-16,-17-75 0 15,0-18 0-15,0 37-1 0,0-39 2 0,0 1 0 16,0 0 0-16,0 20 2 0,20-20-3 16,-20 19 1-16,0-38-1 0,0 19 0 0,0-19 1 0,0 0 0 15,0 17-3-15,0-17 1 0,0 0 1 0,0 0 2 16,0 0-4-16,20 0-12 15,-20 0 9-15,0-17-29 0,0-2-9 0,0-1-43 16,0 20 26-16,0 0 24 0,0-18-47 0,17-1-14 16,-17 19 31-16,0 0 36 0</inkml:trace>
  <inkml:trace contextRef="#ctx0" brushRef="#br0" timeOffset="133631.03">29077 11258 22 0,'0'0'60'0,"0"0"52"0,0 0-70 0,0 0-24 0,0 0 40 0,0 0-23 0,0 0-20 16,0 0 8-16,0 0-4 0,0 0-3 15,0 19-4-15,0-19 0 16,0 0-4-16,0 19 10 0,-20-19 7 16,20 0-16-16,0 0-1 0,0 19 50 15,-17-19-36 1,-3 0-6-16,20 19-13 0,-20 19 7 31,-37 1-4-31,20-2-5 16,37-37-2-16,-20 18 2 0,3 21 0 0,17-21-2 15,-20 22 0-15,20-40 1 0,0 18 0 16,0 20-2-16,20 0 2 0,-20-38 1 16,0 0-1-16,17 19-2 0,3 0 2 0,-20-19 0 15,20 20 2-15,-3-20-2 0,6 0 2 0,-6 19-1 16,0-19 0-16,-17 0-1 0,20 0 1 0,0 0-2 16,-20 0 2-16,17 0 0 0,-17 0-4 15,0 0 2-15,0 0 2 0,-17 0 0 0,17 0-1 0,-20 0-1 16,-34 37 0-1,54-37 0-15,-40 38 3 0,40-38-2 16,-40 57 3-16,40-37-5 0,0-1 2 0,0-1 1 0,-17 58 0 16,17-56-1-16,0-1 1 0,17 0-1 0,3 37 2 15,0-56-4-15,-3 38 1 16,23 1 3-16,-23-39-2 0,3 19-3 16,-20 0 4-16,20-19-3 0,-3 19-5 0,-17-19 3 15,40 18-56 32,20 39-372-47,-26-37 305 0</inkml:trace>
  <inkml:trace contextRef="#ctx0" brushRef="#br1" timeOffset="135276.15">28487 9869 88 0,'0'0'164'0,"0"0"-130"0,-20 20 18 0,3-2 12 0,-1 22-9 0,-2-40-20 0,1 19-15 0,19-19-1 0,-35 17 16 0,13 4-20 15,2-3-9-15,20-18-1 0,-38 18 6 0,38-18-8 16,-19 0-2-16,19 0 4 0,0 20 2 16,0-20-5-16,19 0 0 0,1 0-2 0,-20 0 1 15,95 0 5-15,-95 0-4 0,19 0-3 0,1 0 1 0,-2 0 0 16,39 0 1-16,-20 0 1 0,3 0-3 16,-3 0 1-16,77 18 3 0,-77-18-3 0,3 0-2 15,-3 0 1-15,-17 0 0 0,-3 0 0 0,3 20 0 0,40-20-2 0,-43 0 3 16,40 0-16 15,94 0-419-31,-131 0 259 16</inkml:trace>
  <inkml:trace contextRef="#ctx0" brushRef="#br1" timeOffset="135810.53">29781 9832 55 0,'0'0'266'0,"-17"-20"-230"0,17 20-7 0,-23-17 16 0,23 17-18 0,0 0-3 0,0 0-6 15,0 0-14-15,0 0-1 0,0 0 1 0,0 0 4 0,0 0-4 16,0 0 0-16,0 17 13 16,0-17-8-16,23 40 8 0,-23-3-13 0,0-19 6 15,0 2-4-15,0-20 0 0,17 113 11 47,0 59-9-47,3-115-6 16,17 191-9-16,-37-231 3 0,0 3-7 15,0-20-6-15,0 0-9 0,0 0-16 0,0 0-11 16,0-37-52-16,0-20-34 47,0-114-80-47</inkml:trace>
  <inkml:trace contextRef="#ctx0" brushRef="#br1" timeOffset="136043.73">29838 9681 25 0,'0'0'134'0,"0"-20"-42"0,-20 0-22 0,20 20-32 0,0 0-22 0,0-17 21 16,0 17-28-16,0-20 13 0,0 20 27 15,0 0-41-15,0 0 7 0,20 0-9 0,-20 0-2 16,17 0 0-16,3 0 3 0,-20 0-2 0,0 0-1 0,20 0 0 0,-3 0 6 16,3 0-5-16,3 20 0 15,-9-20-3-15,-14 17-2 0,0-17 1 0,20 0-1 0,-20 20 4 16,0 0-3-16,0 36-22 0,0-56-1 15,-34 39-36-15,34-20 19 16,-43-2-57-16,26-17-2 16,-3 0 60-16,20 0-44 0,-20 0 11 0,20 0 50 0,0 0 10 15,-17 0 6-15,17-17-10 0</inkml:trace>
  <inkml:trace contextRef="#ctx0" brushRef="#br1" timeOffset="136661.03">30274 10154 22 0,'0'0'170'0,"0"0"-38"0,0 0-72 0,0 21-36 0,0-21-3 0,0 18-12 16,0-18-5-16,0 0 10 0,0 0-9 0,0 0 5 16,0 0-7-16,0 0 0 0,0 0 5 15,20 0-3-15,-20 19-4 0,17-19-2 16,-17 0 3-16,0 0 0 0,0 0-2 0,0 0-1 16,0 19 5-1,0-19-6-15,0 0 1 0,0 20 0 0,0-20 2 0,-17 18-1 16,-3-18 2-16,20 0-2 0,0 0-1 0,0 20 1 0,-40-20 0 15,40 18 1-15,0-18 0 16,0 0-1-16,-17 0-1 0,17 0 1 0,0 0 0 0,0 19 2 16,0-19-2-16,0 20 4 15,17-20 0-15,6 18 2 0,-23 20-6 16,17 1 4-16,-17-20-3 0,0 19 8 16,0 39 4-1,0-40-5-15,0-1 4 16,0-15-10-16,0-3-2 0,0-18 1 0,-40 18-22 15,23-18-20 17,-74-36-459-32</inkml:trace>
  <inkml:trace contextRef="#ctx0" brushRef="#br1" timeOffset="146343.21">26796 9869 40 0,'0'0'124'0,"0"0"-73"0,0 0-11 0,0 0-8 0,-20-17 13 0,20 17-28 0,0-20 8 15,0 20-21-15,0 0-2 16,0 0 4-16,0 0-2 0,0 0-2 0,0 0 21 31,0 0-10-31,0 0-8 0,0 0 22 16,0-20-23-16,0 20 6 0,0 0 9 15,0-17-12-15,0 17-3 0,0-19 0 16,0 19-1-16,0-22-1 0,0 5 1 16,20-2 0 15,37-152 13-31,-40 171-13 0,-17-20-2 0,20 2 1 0,-20-2 3 0,20-16-2 16,-20 36-1-16,37-41 1 0,-17-14 0 15,0 16 4-15,0 21-4 0,-3-22 1 0,0 22-1 0,43-57-3 16,-23 38-3-16,-17-4 2 0,-20 5 3 0,57-2 0 15,-57 19-2-15,57-59 3 16,-20 42-2-16,-17-2-1 0,-3 38 1 0,6-40 2 0,-23 23-3 16,34-3 0-16,6-17 1 0,-23 37 0 0,23-40-1 15,20 23 3-15,-6-23-4 16,-17 22 3-16,-20-1-5 16,3 19 4-16,-20 0 0 0,20-20 1 0,3 20-2 0,-9 0 1 15,6 0-1-15,0 0-2 16,0 0 2-16,-3 0 0 15,23 0-9-15,-23-17 1 0,20-4-77 16,-37 2 64-16,20 19-29 16,-20-37-81-16,0-1-115 15,0 18 231-15,0 20 8 0,0-19-9 0</inkml:trace>
  <inkml:trace contextRef="#ctx0" brushRef="#br1" timeOffset="146611.15">27688 8179 47 0,'-20'-20'242'0,"20"20"-204"0,0 0-11 0,0 0-6 0,0 0 2 0,0 0-16 0,0 0-1 0,20 0 9 0,23 0 4 16,-29 0-15-16,6 0-4 0,20 0 2 0,-40 0-3 0,57 0 4 15,-20 0-3-15,-37 0 0 0,37 0 1 0,-17 0-1 0,-3 0 1 16,40 0 0-16,20 0 3 15,-57 0 0-15,20 0-1 0,-40 0 4 0,17 0-4 16,-17 0 0-16,0 0 0 0,18 0 12 0,-18 0-12 0,0 20 5 31,-18 37 0-31,1-20-7 0,-5 0 0 0,-16 20 0 0,18-19 0 16,20-19-1-16,-37 1 1 16,0 74-15-1,-3-36-18-15,3 76-96 16,0-77 17-16,17 38-92 0,3-76 185 0,17-2 2 0</inkml:trace>
  <inkml:trace contextRef="#ctx0" brushRef="#br1" timeOffset="147527.84">26360 10154 38 0,'0'0'99'0,"0"0"-32"0,0 0 24 0,0-18-60 0,0 18-19 0,-20 0 5 16,20 0 2-16,0-18-15 0,-20-2 6 47,-37-18 15-47,37 38-20 0,3 0 12 15,0 0-9-15,17 0-3 0,-20 18 1 0,20-18-2 16,-20 20 1-16,-14 18 12 16,11 1-9-1,-17 37-2 1,23 37 3-16,17-75-10 0,17-18 1 16,-17 56 1-16,20-40-3 15,-20-36 2-15,20 41-2 0,3-23-4 16,-23 1-7-1,14 38-90-15,-14-39 81 0,0-18-5 16,20 0-82-16,-20 0-110 16</inkml:trace>
  <inkml:trace contextRef="#ctx0" brushRef="#br1" timeOffset="148033.41">26038 10498 45 0,'0'0'270'0,"34"0"-228"31,6 0-33-31,-3 0-8 0,-17 0-6 16,37 0-20-16,0 0-27 16,-20 0 5-16,3 0 6 15,0 0 38 16,-6-20 30-31,-34 2-4 0,0-1-1 16,0 0-21-16,-17-1 8 16,17 20-7-1,-17 0-1-15,17 20-1 16,0-20-1-16,-23 19 1 0,23 18 0 0,0-37 1 0,0 76 5 16,0-37 11-1,0-20 10-15,23 0-10 0,-23-2 3 16,17 4 25-1,-17-21-37-15,17-21 16 0,-17 21-18 0,20 0-2 0,-20-36 5 16,20 17-3 0,-20 19-3-16,0-39 6 0,0 39-8 15,0-20 1-15,0 3 2 0,0 17-2 0,0 0 8 16,0 0-7-16,0 17-1 0,0-17 5 16,0 59 3-16,0 17-11 31,37 1 1-31,-37-59-3 0,20 1-1 15,-3 17-44-15,-17-36 7 16,0 0 15-16,23 0-4 0,-23 0-5 0,0 0-7 0,17-18-170 16,-17 0 175-16,17-1 15 0,-17 1 2 15</inkml:trace>
  <inkml:trace contextRef="#ctx0" brushRef="#br1" timeOffset="148312.66">26776 10136 25 0,'0'0'18'0,"0"0"42"0,0 0-24 0,0 0-2 0,0 0 21 0,0 0-33 0,0-18 54 0,0 18-39 0,0 0-30 0,0 0 7 0,0 0-12 0,0 0-1 15,0 0 2-15,0 0-2 0,0 0 0 16,0 57 0-16,0-39-2 0,0 115 9 31,0-37-8-31,0-96 0 63,0 95 1-63,-14 113-22 0,14-169-54 0,0-39-79 0,0 0 106 0,0 0-20 0,0 0 52 15,0 0-3 1</inkml:trace>
  <inkml:trace contextRef="#ctx0" brushRef="#br1" timeOffset="148578.1">27041 10402 59 0,'0'0'309'0,"0"0"-289"0,-17 20 59 16,17-1-65-1,-17 38 6-15,17-38-21 16,0 39 7-16,0-58-5 0,0 37-1 0,0-37 1 16,0 0-3-16,0 36-3 0,0-15 6 0,0-3 0 15,0-18-1-15,0 18 1 16,0 23 4 15,-40-4-1-31,6-19-28 0,34-18-2 0,-43 0-155 16,43 0 142-1,0 0-3-15,-20-18-136 16,40-1 155-16</inkml:trace>
  <inkml:trace contextRef="#ctx0" brushRef="#br1" timeOffset="148918.76">27198 10705 16 0,'0'0'6'0,"0"0"3"0,0 0 21 0,0 0-14 15,0 0 27-15,0 0-32 0,0 20-2 0,0-20 0 16,0 0 19-16,17 21-21 16,0-21-5-16,23 0-1 15,-40 0 0-15,17 0-1 0,3 0 2 16,0 0 2-16,20-21 25 15,-40 21-30-15,34-38 58 32,-14 20-14-32,-20-20 28 15,-37 38 7-15,20 0-55 0,-6 0-8 16,6 0-8-16,-3 0-2 0,0 17-4 16,3 4 5-16,-23 35 6 0,6 59-7 31,34-97-5-31,0 22-3 0,0-22 1 0,17 0-3 15,20 40-27-15,0-21-85 16,3-18-29-16,-23-19 17 0,-17 0 78 16,40 0-9-16</inkml:trace>
  <inkml:trace contextRef="#ctx0" brushRef="#br1" timeOffset="163161.65">10969 12741 25 0,'0'0'32'0,"0"0"64"0,0 0-76 0,0 0 14 0,-23 0-22 0,23 0 10 0,0 0 11 0,-20 0-19 15,20 18 12-15,0-18-22 0,0 39 7 16,-20-20-1-16,20 0-5 16,0 38 9-1,0-38-7-15,0 0-2 0,-17 0 6 47,17 76 27-47,17-76-31 0,3-19-5 16,-20 0-1-16,20 0 7 15,-20 0-8-15,0 0 1 0,0 18 6 16,0-18-7-16,0 20 1 16,0-20 0-16,0 19-2 0,-20 1 0 0,0 36 5 15,3-37-3-15,17 0 0 0,-17-1-2 16,-3 2 3-16,-20 37 0 15,40-37-1-15,-14-2 0 0,14 1-1 0,-23 19 2 16,23 1-1 0,0-21 2-16,23 2 1 0,-9 17 9 15,-14-18-8-15,20 1 1 32,54 75 14-32,-54-76-18 0,23-1-1 15,-43-18-2-15,14 20 0 0,6-2-9 16,-20-18 3-16,17 20-38 0,23-20-218 15,-20 0 146-15,-3 0 62 16,-17 0 41 0</inkml:trace>
  <inkml:trace contextRef="#ctx0" brushRef="#br1" timeOffset="163895.9">11972 12931 14 0,'0'0'41'0,"0"-19"-1"0,-20 0 66 0,20 0-36 0,0 19-58 0,-17-18 62 16,17-2-20 31,-40 134 38-47,40-56-81 15,-17-21-8-15,17-18-1 0,0 19 0 16,0 19-1-16,0-36-1 0,-20-4 0 0,20 2 1 16,0 38 2-1,-17 38-5-15,-6 19 6 0,23-94-3 0,0-20-2 0,0 19 4 32,40 38 1-32,-40-57-3 0,20 0-2 0,17 18 2 15,0-18 0-15,-17 0-6 0,-3 0 1 0,43 0-42 16,-60 0 29-16,37 0-27 0,-37 0-16 15,20 0-121-15,-3 0 71 16,-17-18 75-16,20 18 0 0</inkml:trace>
  <inkml:trace contextRef="#ctx0" brushRef="#br1" timeOffset="164162.79">12237 13121 17 0,'0'0'27'0,"-17"0"144"16,17-19-104-16,0 19-1 15,0 0-39-15,0 0-17 0,0 19-2 16,0-19 0-16,0 0 22 0,0 20-16 0,0-2 4 16,17 76 2-1,-17-74-18-15,0 1-1 0,0 35 0 0,0-38 1 16,20 20-3-16,-20 0-5 15,20 0-7-15,-20 1-6 0,0-2-55 16,0 1-21-16,17-18-90 16,-17-1 105-16,0-19 74 15,0 0-4-15</inkml:trace>
  <inkml:trace contextRef="#ctx0" brushRef="#br1" timeOffset="164412.72">12523 12798 29 0,'0'0'50'0,"0"0"16"0,0 0-10 0,0 0-12 0,0 0-24 0,0 0-4 0,0 19 41 16,0-19-47-16,0 0 13 0,0 57-4 16,0-57-17-16,0 76 4 0,0-38-4 15,0-18-3-15,0 36 0 16,0 1-2-16,19 57-37 15,-19-38-38-15,0-19-8 16,0 19-74-16,0-56 149 0,0-2 1 0,0-18 0 16</inkml:trace>
  <inkml:trace contextRef="#ctx0" brushRef="#br1" timeOffset="164595.28">12408 13102 44 0,'0'0'80'0,"0"19"104"31,0 19-73-31,0-17-84 0,40-4-10 31,15 2-13-31,-35-19-6 0,-1 0-1 0,4 0-5 0,29 0-95 16,-52 0 71-16,39-19-43 16,19-19-146-16,-21 20 198 15</inkml:trace>
  <inkml:trace contextRef="#ctx0" brushRef="#br1" timeOffset="164817.2">12865 12931 12 0,'0'0'64'0,"-18"-19"40"16,18 19-39-16,-17-19 37 15,17 0-38-15,-22 1-40 0,22 18-15 0,-20-20 26 16,3 20-20-16,-3 0 0 0,20 0-3 0,0 20-3 16,-18-20-5-16,18 37 1 0,0 20 5 15,0 57 3 1,0-19-4-16,18-57-1 0,-18-19-5 0,20 18 0 15,-20-17 2-15,17 1 2 0,-17 15-4 16,0 2 5-16,0-19-8 0,0-19 0 16,-17 38-13-16,-3-38-14 15,20 0-14-15,-18 0-16 16,-21 0-124 0,1-19-69-16,38 19 211 0</inkml:trace>
  <inkml:trace contextRef="#ctx0" brushRef="#br1" timeOffset="165429.76">13301 13578 49 0,'0'0'35'0,"0"0"55"0,0 0 18 0,0 0-7 0,0 0-81 0,-17 0 17 0,17 18 33 31,0 2-14-31,0-1-49 15,0-19-5-15,0 38 0 16,0-19-1-16,0 19-5 0,0-38-1 0,0 18-12 0,0-18 4 16,0 0-4-16,0 0-29 0,0 20-107 15,0-20 96-15,0 0-9 0,0-20-124 0</inkml:trace>
  <inkml:trace contextRef="#ctx0" brushRef="#br1" timeOffset="165695.62">13586 13141 78 0,'0'0'155'0,"0"0"-119"0,-17 0 103 16,17 0-116-1,-20 0 7-15,20 56 1 16,0-37-25-16,0 18-3 0,0-37-1 0,0 20 0 15,0 18-3-15,0 38 1 0,0 39-35 47,37 56-170-47,-37-134 116 0,0-17-7 0,0 37 31 0,0-38 51 16</inkml:trace>
  <inkml:trace contextRef="#ctx0" brushRef="#br1" timeOffset="165863.1">13418 13464 21 0,'0'0'13'0,"0"0"7"0,0 0 74 15,-20-20 74 1,20 20-116-16,0 0 29 16,0 0-66-16,0 0-9 0,40 0 6 15,-40 20-9-15,0-20-1 0,37 0 2 0,0 0-2 16,-17 0 0-16,-3 0-1 0,20-20-3 0,6 20-34 16,-9-19-34-16,-14 19-113 15,0-19 26 1,-3 19 109-16</inkml:trace>
  <inkml:trace contextRef="#ctx0" brushRef="#br1" timeOffset="166062.9">13757 13464 24 0,'0'18'66'0,"0"21"82"31,-17 36-75-31,17-55-61 16,0-1-8-16,17-19-2 15,3 18 1-15,20-36 5 0,-40-21-3 31,57-18 1-31,-20 20-7 0,20-1-3 16,-34-1-21-16,-23 39 1 0,14 0-34 16,-14 0 7-16,20 0 22 0,-20 0-3 0,0 39-54 15,0-39 72-15,20 18 6 0,-20-18 5 0,0 20-4 0,0-20-2 0</inkml:trace>
  <inkml:trace contextRef="#ctx0" brushRef="#br1" timeOffset="166362.46">14065 13558 12 0,'0'0'50'0,"0"0"-26"0,0 0 110 16,0 0-58-16,0 0-47 15,0 0 37 1,0 0-59-16,0 0-1 0,0 0 11 0,0 0-12 0,0 20 4 16,0-20 7-16,0 18-6 15,0-18-6-15,0 0 1 0,0 0-4 0,0 20 3 16,0-20-1-16,0 0-2 0,0 0 4 16,0 0-1-16,0 0 0 15,17-38 10-15,0 18-5 0,-17-17 4 16,20 18 2 15,-20 19-14-31,0 19 7 0,0-1-2 16,0 1-4-16,0-19 2 0,0 38 1 0,0-38-3 0,0 39 2 15,0-21 0-15,0 2-4 0,0-20-1 16,20 0 0-16,-20 19 1 0,0-19 1 16,0 18-3-16,0 20-73 15,0-38 50-15,0 0-258 16,0 0 224-16,23 0-32 0,-23 0 68 0,0-18 3 15</inkml:trace>
  <inkml:trace contextRef="#ctx0" brushRef="#br1" timeOffset="166862.59">14310 13482 9 0,'0'0'79'0,"0"0"-59"0,0 0 1 0,0 0 20 0,0 0-6 0,0 0-20 0,0 0 9 0,0 0 16 0,0 20-18 0,0-20-12 0,0 0-1 15,0 19 18-15,0-19-19 0,0 18 16 16,0 21-1-16,0-1 13 16,0-38-30-16,20 19 9 0,-20-19-13 15,0 0 2-15,0 0 0 0,17 0 10 16,-17 0-3-16,20 0-8 15,-20 0 3-15,60-77 9 0,-60 77-14 16,17-19-2-16,-17 1 3 0,17-1 1 16,-17 19-2-1,20 0 9-15,-20 19-3 0,0 18-6 0,0-37 0 16,0 58 1-16,0-58-2 0,0 19-7 0,-20-1 1 16,20-18-3-16,0 39-42 15,0-21-37-15,-17 2-38 0,17-2-91 16,0-18 183-16,0 0 22 0</inkml:trace>
  <inkml:trace contextRef="#ctx0" brushRef="#br1" timeOffset="167094.74">14652 13464 22 0,'0'-20'240'16,"0"20"-187"-16,0-19 24 16,0 19 0-16,0 0-44 0,-20 0-23 15,20 19 25-15,0-19-27 0,0 0-1 16,-17 20 8-16,17-20-13 0,0 18-1 0,0-18 5 0,0 20-3 15,0 56 8 1,0 19-3 0,0 0-4-1,0-57-4 1,-40 1-71 0,40-39 14-16,-20 17-73 0,20-17 73 0,-17 0-9 0,17 0-165 15</inkml:trace>
  <inkml:trace contextRef="#ctx0" brushRef="#br1" timeOffset="167662.26">15396 13235 25 0,'-43'0'274'0,"26"0"-221"0,17 0-39 0,-20 0 23 0,20 0-25 15,0 0-4-15,-17-19 46 16,34 19-7-16,-17 0-39 16,80 19 12-16,-46-19-18 0,-14 0-1 15,37 0 1-15,23 0 0 16,-46 0-4-16,6 0-4 0,-23 0-5 16,20 0-11-16,6-19-11 15,-29 19-35-15,46 0-205 16,-43 0 147-16,-17 0 108 47</inkml:trace>
  <inkml:trace contextRef="#ctx0" brushRef="#br1" timeOffset="167779.25">15507 13368 36 0,'-20'0'60'0,"20"0"-20"0,-17 0 69 16,-23 19-5-16,23-19-67 0,0 19 17 15,17-19-41-15,0 0-1 0,17 19 3 0,57 38-5 31,-54-57-10-31,37 20-2 0,-34-20-16 0,11 19-25 0,-14-19-23 16,54 18-228-16,-17 1 227 16</inkml:trace>
  <inkml:trace contextRef="#ctx0" brushRef="#br1" timeOffset="172480.8">31853 2645 19 0,'-22'0'112'0,"44"-21"-42"15,-22 3 17 17,37 0 67-32,-37 18-147 15,17 0 7-15,-17 0-8 0,0 0 6 0,0 0-7 0,0 0 26 16,0 0-27-16,0 18 5 16,0-18-3-16,0 18-2 0,0-18-2 15,0 39 10-15,0-1-10 0,0 0 0 16,0 20 3-16,-17-2-4 15,-3 2 0-15,20-20 0 0,-17-19-1 0,17 18 2 16,-40 21-2-16,-131 189 1 16,57-95-1-16,37-75-2 15,60-40 0-15,-23-17 1 0,6-2-5 0,-6 20-3 0,0 1-14 16,23-39 14-16,-23 19-24 0,20-19 3 16,6 18-12-16,-9-36-222 15,23-1 217-15,0-2-30 0,0 3 69 16,0 18-8-16</inkml:trace>
  <inkml:trace contextRef="#ctx0" brushRef="#br1" timeOffset="172779.43">31377 3082 69 0,'0'0'86'0,"-17"0"88"0,17 0-157 15,-23 19 82-15,6-19-90 16,17 19-1-16,0-19-2 0,-20 19 11 0,20 17-6 15,-20 5 2-15,20-23-10 0,-17 19 2 0,-43 97 5 16,60-115-8-16,-54 96 2 16,14-58-2-16,23-39-1 0,17 20 0 0,-20-20 0 15,-20 40 2-15,23 18 5 0,0-18 8 16,17-39-15-16,34-19 4 0,-34 18-3 16,40-18 2-16,-20 0-2 0,-20 0-1 0,57-18 0 0,17-1 1 15,3-21 0-15,-40 40-3 16,97-55-45-16,-134 55 23 0,94-39-161 15,-74 39 67-15,0-18-7 16,-20 18 83-16,0 0 16 0,20 0 1 16</inkml:trace>
  <inkml:trace contextRef="#ctx0" brushRef="#br1" timeOffset="173245.65">32289 1730 16 0,'-39'-132'370'0,"39"132"-345"0,-18-18 9 0,18-3-8 0,-20 21-8 0,1 21 23 31,1 93 16-31,18 19-47 16,0-115-9-16,0 20-1 0,0 20-1 0,18 18-2 16,-18-40 4-16,19 42-1 0,-19-21-2 15,20 20-17-15,-20-60 8 0,0 78-97 16,0-36-64-16,0-59 110 0,-20 17-63 15,20 4 29-15</inkml:trace>
  <inkml:trace contextRef="#ctx0" brushRef="#br1" timeOffset="173446.34">32079 2094 92 0,'0'0'51'0,"0"0"4"0,0 0 63 0,0 0-89 0,-18 0 40 15,18 0-14-15,0 0-45 0,0 0 7 16,18 0 14-1,1 0-23-15,19 0-1 32,76 18 0-32,-57 1-29 0,-37-19-8 0,2 20-37 0,-7-20 5 15,5 0 25-15,-20 0-6 16,39 0-188-16,-39 0 197 0,18 0 11 0</inkml:trace>
  <inkml:trace contextRef="#ctx0" brushRef="#br1" timeOffset="173729.53">32535 2017 32 0,'0'0'20'0,"0"0"85"0,0-19-36 15,0 19 31-15,0 0-80 0,-15 0 25 0,15 0-26 16,0 19-10-16,0-19-2 0,-22 19 0 0,22-19 1 0,0 17 3 0,-20 24-7 16,20-41 0-16,-17 37 0 0,17 0-1 15,0-17-1-15,-20 17 0 0,20 3-2 0,-18-23-1 0,18 4 2 0,0-2-2 16,-19 18-2-16,19 21 7 0,0-58-2 16,0 0 0-16,0 0 4 0,0 0 0 15,19 0 5-15,-1-21 1 0,19 2 3 0,-17-19-4 0,17-19-6 16,-17 20-4-16,0-1 2 0,-1-1 1 0,16 2 2 15,25-58-1-15,-60 76-6 16,37 0-3-16,-17 1-18 47,19 91-429-47,-61-52 391 0</inkml:trace>
  <inkml:trace contextRef="#ctx0" brushRef="#br1" timeOffset="174062.69">32840 2225 47 0,'0'0'101'0,"0"0"-41"0,0-18 10 16,0 18-30-16,0 0 5 0,0 0-34 0,0-19 8 16,0 19-5-16,0 0-8 0,0 0 2 0,0 0-5 15,0 0 3-15,0 0 1 0,0 37-1 16,0-17-2-16,0 0-6 0,0-3 1 15,0 23 8-15,0-23-2 0,0 3 2 16,0-20 2-16,20 18 17 16,-20 1-6-1,17-38-12-15,40-55-2 16,-34 36-2-16,11-39 0 16,-14 77-4-16,-20 0 1 0,20-37 1 15,-20 37-2-15,0 0 1 0,0 0 1 0,0 17 0 0,0 22 15 16,0-21-11-16,0 22-4 0,0-40-2 15,0 57 4-15,0-20-2 0,0-19-1 16,0 22-8-16,0-21-10 0,0-2 3 0,0 22-133 16,0-39 49-16,0 0 40 0,0 0-3 15,0 0-75-15,17-39 94 16</inkml:trace>
  <inkml:trace contextRef="#ctx0" brushRef="#br1" timeOffset="174362.93">33276 2151 35 0,'0'0'53'0,"0"0"65"15,0 17-28-15,-17-17-46 16,17 20 8-16,0-1-19 0,0-19-19 0,0 18-1 0,0 2 17 16,0-20-22-16,0 20 11 0,0-3-13 0,0 4 2 15,17-2-6-15,-17-19 0 16,20 17 3-16,-20-17-4 0,57-36 10 16,-37-2-8-16,17-39-1 15,3 1 0 1,-40 76-2-16,0-18 1 0,17-2 2 0,-17-1 0 15,0 21 2 1,0 0-2-16,0 21 1 0,-40 17 24 0,23-38-21 16,-40 76 19-16,37-76-23 0,6 37 1 15,-29 3-1-15,6 54 4 16,20-36-5-16,-3-39-3 0,20 37 0 0,-20 1-8 16,0 0-29-16,20-39 15 0,0 3-36 0,0-3 21 15,0 20-122-15,20-38 2 16,0 38 11-16,-20-38 131 0</inkml:trace>
  <inkml:trace contextRef="#ctx0" brushRef="#br0" timeOffset="178982.77">27252 12209 39 0,'0'0'86'0,"-20"0"77"0,20 0-146 0,0 0 14 0,-17 19 10 0,0 0-6 16,17-19-21-16,0 75 4 16,0-55-5-1,0 0-4-15,0-2-4 0,0 58 23 16,0-19-10-16,0-38-13 0,0 57 7 15,0-57-8-15,0 19 1 0,0 38 6 0,0-38-6 16,0 114 2 0,0-113-2-16,0-1-5 0,-23 18 3 15,23-38-3-15,0 2-1 0,0-20 1 16,0 19-19-16,-17 1 3 0,17-20-45 0,0 0 9 16,0 0 23-16,-20-20-35 0,20 20 30 0,0-57-178 15,-20 1 141-15,20 36 69 16,0-18-11-16</inkml:trace>
  <inkml:trace contextRef="#ctx0" brushRef="#br0" timeOffset="179496.05">27138 12303 20 0,'0'0'27'0,"0"0"-11"0,0 0 3 0,0 0 2 16,0 0 0-16,0 0 2 0,0 0 20 15,-20 0 34-15,20 0-59 0,0 0 69 16,0-18-50 0,0 18-8-16,0 0-24 0,0 0 15 15,0 0-14-15,20 0 2 0,17 0-1 16,-14 0-2-16,31 18-1 15,23-18 2 1,-3 19-7 0,-54-19 2-16,0 20 3 15,-20 18-3-15,0-19 1 16,-40 76 0-16,-74-19-1 16,114-58 1-1,-74 40-3-15,34-58 2 0,23 19 1 16,-3-19-2-16,20 0 0 0,0 0 0 0,0 20 0 15,0-20 2-15,60 37-1 16,-60-18 0-16,17-19 0 16,0 18 1-16,3 2 0 0,17 37-1 0,-17-19 3 15,0 38-1-15,-20-18-1 16,-20-21 2 15,-151 115-126-31,171-133 52 16,-57-19-187-16,57 0 217 0,-20 0-7 15</inkml:trace>
  <inkml:trace contextRef="#ctx0" brushRef="#br0" timeOffset="180463.2">26762 13710 9 0,'0'0'10'0,"14"0"25"0,-14 0 38 31,0-18 83-31,20 18-120 15,-20-19-3-15,0 19-23 0,0-20 36 32,0 2 17-32,0 18-44 15,0-19-10-15,0 19-1 0,0 0-5 16,0 0 4-16,0 0 0 0,0 0-5 0,-20 0 5 31,20 0-4-31,0 0-2 0,-14 0-2 0,-9 57 7 0,-14 0-5 16,17-19-1-16,0 0-2 0,3 1 1 15,-3-22 2-15,0 2-1 0,-37 59 22 0,40-41-24 16,-3-17 3-16,0 36 0 0,3-37 1 0,-23 0-2 16,40 19 1-16,-17-19 2 0,0 1-11 15,-43-3-72 1,60-17 58-16,-20 0 0 0,20 0-5 0,0 0-38 0,0 0-55 16,0-17-30-16,0 17 75 15</inkml:trace>
  <inkml:trace contextRef="#ctx0" brushRef="#br0" timeOffset="181029.69">27460 13748 21 0,'0'0'96'0,"-17"-18"-24"0,17 18-50 0,0 0 37 0,0-20-26 0,-20 2 45 15,0 18-29-15,20 0 25 31,0 0-31-31,0 0-27 0,0 18-11 16,0-18-2-16,20 0 3 0,-20 20 2 0,0-20-3 0,0 18 1 0,20-18-3 16,-3 20 4-16,-17-20-4 0,57 57 3 15,-37-57-5 1,17 56 14-16,23 2-2 0,-60-38-13 16,17-3 0-16,20 3-3 0,-17 17 2 15,37 21 0-15,-17-39 0 0,-40 1 0 16,17-2-1-16,0 1-2 0,6 1-1 0,-6-20 3 0,-17 17-10 0,20 2-31 15,-3-19 3-15,3 0-47 16,-20 0 52-16,0 0-4 0,20 0-101 0,-20 0-20 16,0-19 92-16</inkml:trace>
  <inkml:trace contextRef="#ctx0" brushRef="#br0" timeOffset="181713.7">28107 14681 11 0,'0'0'7'0,"0"0"13"0,0-20 21 0,0 20-26 0,0 0-1 0,0-18 87 15,0-2-87-15,0 20 0 0,0-19 13 0,0 19-12 0,0 0 14 0,0 0-2 16,0 0-2-16,0-18 15 15,0 18-18-15,0 0-12 0,0-19 19 0,0 19-22 16,0 0 7-16,0-21-7 0,0 21-2 0,0 0 11 16,0 0-10-16,0 0 8 0,0 0-10 0,20 0 13 15,-20 21-9 1,0-21-2-16,18 37 3 0,-18 2-8 0,0-21 1 0,22 39-1 16,-22-37 2-16,0 17-2 0,0 1 0 0,0 39 4 15,0-40-4-15,0-18-3 16,0 2 3-16,0 15-4 0,0-16 3 0,0-20-1 0,0 17-1 0,0 4-3 15,0 35-32 1,0-35-199-16,0-21 140 0,0-21-54 16,-22 2 102-16,22 19 38 15</inkml:trace>
  <inkml:trace contextRef="#ctx0" brushRef="#br0" timeOffset="181897.53">28145 14586 23 0,'0'0'38'0,"0"-19"46"0,-18 19-13 16,18-21 10-16,-20 3-47 0,20-1-10 15,0 19-12-15,0 0 6 0,-20 0 17 16,20 0-27-16,-17 58 23 16,17-39-27-16,0 18 7 0,-20 1-9 15,20-1-1-15,0-37 1 0,-37 59 2 0,37-20-6 0,-17-39 0 16,17 36-12-16,-40 22-65 0,40-58 51 15,-20 0-5-15,20 20-46 0,-20-20 28 0,20 17-98 16,-17-17 109-16</inkml:trace>
  <inkml:trace contextRef="#ctx0" brushRef="#br0" timeOffset="182113.52">27839 15138 32 0,'0'0'146'0,"0"0"-71"0,0 0 12 15,0 0-71-15,0 0 2 16,0 0 9-16,0 0-7 0,23 0-4 0,-23 0-10 0,17 0 8 16,3 0-8-16,-20 0 0 0,57 0 10 0,-40 0 0 15,6 0-11-15,11 0 6 0,43 0-4 16,-57 0-7-16,-2 0-1 0,4 0 2 0,52-21 6 16,-37 21-11-16,21-19-15 15,-21 2-38-15,-17 17 28 0,-20 0-2 0,19-20-38 0,-19 20 29 16,0 0-7-16,20-21-69 0,-20 21 32 0,0-17 49 0</inkml:trace>
  <inkml:trace contextRef="#ctx0" brushRef="#br0" timeOffset="182731.64">25790 14775 24 0,'0'0'19'0,"0"0"60"0,0 0-51 0,0 0 42 0,0-18 9 0,0 18-68 0,0 0 13 0,0 0-18 16,0 0 9-16,0 0-1 0,0 0-10 0,0 0 0 16,0 0 13-1,0 0-10-15,0 0-3 0,0 0 2 0,17-19 4 0,-17 19 0 0,0 0-4 16,0 0 1-16,0 0 11 0,20 0 3 15,0 19 1-15,-20-19-19 16,0 18 5-16,0 20 3 16,0-19-10-16,17 1-2 0,-17-3 0 0,0 4 2 0,0 16-1 15,0 20-1-15,20-1-4 0,-20 59-39 16,0-96 25-16,0 20-24 0,0 0 16 0,0-2-68 16,0-17 34-16,0-3 28 15,0 3-138-15,0-20 157 0,-20 0 0 0</inkml:trace>
  <inkml:trace contextRef="#ctx0" brushRef="#br0" timeOffset="183132.45">25790 14832 11 0,'0'0'8'0,"0"0"19"0,0-19 25 0,0 2-15 0,0 17-19 16,0 0 12-16,0-21-16 0,0 21 0 0,-17-18 11 0,17 18-14 0,0 0 0 15,0 0-1-15,0-19 22 0,0-1-7 16,0 0-15-16,0 20-3 0,17 0 2 0,-17 0 8 15,17 0-4-15,-17 0-8 0,77 20 29 32,-77-20-33-32,37 0 4 0,-37 0-5 15,43 20 2-15,-43-1-3 0,14-19 1 0,-14 18 1 16,20-18-1-16,-20 21 1 0,0-21 0 0,0 17-2 16,0 2 0-16,0 1 3 0,0-20-1 0,0 0-2 0,0 17 2 15,0-17-2-15,-20 21 0 0,20-21 1 0,-37 0 0 16,37 0-1-16,-40 0-1 15,40 0 3-15,-17 0-1 0,17 0-1 0,0 0 1 0,0 0-1 16,0 0 2-16,0 0-1 0,0 0 0 0,17 0 1 0,60 0 8 31,-17 20 3-31,14 37-3 16,-17 16 4-16,-57-32-6 16,0 16-7-16,0-40 0 0,-20 2-1 15,6 1 0-15,-9-1-4 0,3-19 1 0,-17 19-15 0,37 1 3 16,-77-3-85-16,63-17 32 0,-29 0 26 15,-31 40-161 1,54-40 201-16,20 0-8 0</inkml:trace>
  <inkml:trace contextRef="#ctx0" brushRef="#br0" timeOffset="183597.09">25337 15612 32 0,'0'0'18'0,"0"0"6"0,0 0 130 0,0 0-135 0,0 0 15 0,0 0-19 0,0 0-1 0,0 0 8 0,0 0 13 15,0 0-28-15,0 0 6 0,0 37 11 16,0-18-13-1,-43 22 8-15,43-4-10 0,-37 0 1 16,20 0-5-16,-3-37-3 16,-20 58 3-16,25-19-2 0,-47 35-1 15,25-33 0-15,37-41-2 0,-37 36-3 0,37 2 3 0,-20-18-5 16,3-1 2-16,17-2-3 0,-18-17-4 0,-21 78-135 16,39-58 105-16,0-3-48 0,0-17 39 0,0 20 2 15,-20-20 12-15,20 19-13 0</inkml:trace>
  <inkml:trace contextRef="#ctx0" brushRef="#br0" timeOffset="185262.95">26092 15991 14 0,'0'0'6'0,"-20"0"116"15,-34-37 109-15,54 37-193 16,0 0-3-16,0-19-8 0,0 19-11 16,0 0 0-16,0 0 14 0,0 0-16 15,0 0-10-15,0 0 3 0,0 0 3 0,0 0 3 16,20 0 3-16,-20 0-12 0,0 0 5 16,17 0 3-16,-17 0-7 0,0 19-1 0,0-19 2 0,17 0-1 15,-17 0-2-15,0 0 1 0,20 20 3 16,23 18 0-1,-29-18-8-15,6 37 6 0,0-57-4 0,0 37-2 0,-20-18 2 16,54 76 2-16,-34-38 0 16,17-38-2-16,-37 0-1 0,20 37-1 0,-20-36 1 0,20 0 2 15,-3 17-2-15,6 1 1 0,-23-38-2 0,17 20 0 0,0-1-1 16,-17-2 2-16,20-17-1 0,0 21-7 16,-3-21-8-16,-17 0-33 0,20-21-57 15,-20 21 71-15,0-17-91 0,0-22 74 16,0 39-72-16,0-18 18 0,0-2 54 31</inkml:trace>
  <inkml:trace contextRef="#ctx0" brushRef="#br0" timeOffset="185830.66">26682 16868 12 0,'0'0'5'0,"0"0"-4"0,0 0 2 0,0 0-1 0,0 0 1 0,0 0 13 0,0 0 0 0,0-20 4 0,0 20 4 0,0 0-12 0,0 0 1 0,0 0 13 0,0 0 69 16,0 0-82-16,0 0 1 0,0 0 0 0,0 0 15 0,0 0-16 15,0 0 26-15,0 0-18 0,0 0-11 0,0 0 19 16,0 0-20-16,0 0 12 0,-20 0-5 0,20 20-10 16,0-20 1-16,0 0-2 0,0 17 6 0,0-17-6 0,0 20-1 15,0-20 1-15,0 0 0 0,0 37 6 0,0-37-8 0,0 41 4 16,0 32 1-16,20-33-4 15,-20-23-5-15,0 3 2 0,0 95 1 16,0-96-2-16,0 20-1 0,0-39 1 16,0 75-10-16,0-37-35 15,0-38-175 1,0-20 123-16,0-54-72 16,-20 55 152-16</inkml:trace>
  <inkml:trace contextRef="#ctx0" brushRef="#br0" timeOffset="186049.72">26662 16885 38 0,'0'0'26'0,"0"0"131"15,0 0-133-15,0 0 20 0,0 0-24 0,0 0-2 0,-17 0-2 16,17 0 8-16,0 0-14 0,0 0 0 0,0-17 8 0,0 17-10 0,-20-20 5 16,20 20-6-16,0 0-2 0,-20-17 30 15,20 17-25-15,-17 0 0 16,-23 37 0-1,23 0-6-15,-3 20-17 16,0-19-15-16,20-38 13 0,-17 19-4 0,17 1-52 16,-20-3 9-16,20 4-15 0,-20-2-96 15,20-2 124-15</inkml:trace>
  <inkml:trace contextRef="#ctx0" brushRef="#br0" timeOffset="186347.24">26400 17342 20 0,'0'0'8'0,"0"0"39"16,0 0 14-16,0 0-4 0,0 20-19 0,17-20 18 16,-17 0-39-16,0 0 13 0,17 19-5 15,-17-19-13-15,0 0-1 0,20 0-2 0,57 18 28 16,-77-18-32-16,17 0 4 0,23 20 1 15,-3-20 10-15,0 0-3 0,-17 0-7 16,37 0 11-16,0 18-13 16,-37-18-4-16,0 0-1 0,-20 0-3 15,17 0 1-15,0 0-4 0,-17 0-5 0,0 0-1 0,20 0-21 16,-20-18-18-16,0 18 16 0,20 0-48 16,-20-20-224-1,0 2 282-15</inkml:trace>
  <inkml:trace contextRef="#ctx0" brushRef="#br0" timeOffset="189899.47">24136 16545 25 0,'0'0'77'0,"0"0"-47"0,0 0 42 0,0-19 23 31,40-1 33-31,-40 20-122 0,0 0 12 0,0 0-2 16,17 20-4-16,-17-1 0 15,18-2-7 1,-18 4 1-16,0-3-6 0,0 0 0 16,19 2 3-16,-19 1-2 0,0 34-3 0,0-37 4 15,20 20-3-15,-20 2 1 0,0-3 1 16,18-37 0-16,-18 37-2 0,0 40 1 0,0-56 1 16,19 52-11-16,-19-52 8 0,0-2-11 15,0-2 6-15,0 3-69 16,0-20-61-1,0-20 20-15,-19 3-2 0,19-23 107 16,0 3-2-16</inkml:trace>
  <inkml:trace contextRef="#ctx0" brushRef="#br0" timeOffset="190280.75">24176 16677 13 0,'0'0'3'0,"0"0"15"16,0-17 80-1,0-24 25 1,0 41-87-16,0 0-4 0,0-18 44 15,0 0-56-15,0 18-11 0,0 0 0 0,0-21 20 16,0 21-25-16,0-17 0 0,0 17 9 0,0 0-10 16,0 0 3-16,0-19 1 0,35-1 3 15,-35 20-7-15,19 0 2 0,38 0-1 16,-39 0-3-16,2 0 1 0,-1 0-1 16,-19 0-1-16,23 0 1 0,-8 0 2 15,5 20-3-15,-20 16 0 16,0-36 0-16,0 21-1 0,0-21 1 0,0 18 1 0,0-18-1 15,0 18 1-15,-20-18-1 0,5 0 0 16,15 20-1-16,-23-20 2 0,4 0 0 16,19 0-2-16,0 0 2 0,0 0-1 15,0 0-1-15,0 0 1 0,0 21 0 0,42-21 1 16,-27 17-1 0,62 21 1-16,-60-20-3 0,23 117 5 31,-40-98-4-31,0 41 1 0,0-61-2 15,-40 22-11-15,5-22-12 0,35-17 5 16,-39 0-69-16,19 0 7 0,-37-17-200 16,37 17 259-16</inkml:trace>
  <inkml:trace contextRef="#ctx0" brushRef="#br0" timeOffset="190630.69">24268 17399 40 0,'0'0'70'0,"0"0"16"0,0 0 103 15,0 78-59-15,0-59-121 16,0-19-5-16,19 17-2 0,-19 40 4 16,0-37-6-16,0 0 1 0,0-3-1 0,18 22-2 0,-18-21 0 15,0 40-34-15,0-20-81 16,0-19 83-16,0 1-51 0,0-20-83 15,0 0 99-15,0 0 54 0</inkml:trace>
  <inkml:trace contextRef="#ctx0" brushRef="#br0" timeOffset="191233.32">24367 18047 12 0,'0'0'159'0,"0"0"-134"15,0 0 5-15,0 0-20 0,0 0 20 0,15 0-4 16,-15 0-20-16,20 0 20 15,-20 0-20-15,0 0 1 0,0 0 18 0,0-20-20 0,0 20 4 16,0 0-2-16,0 0 18 0,0 0-17 0,0 0 14 16,0 0 4-1,0 0 2-15,0 0-22 0,0 0 5 0,0 0-7 0,0 0 1 0,0 20-2 16,0-20 0-16,-20 0 0 0,20 0-2 0,-38 17 12 31,19 4-8-31,-1-2-4 0,2-19 0 0,18 19-1 16,-19 0 1-16,19-19 0 0,0 19-2 0,0-2 1 0,0 22 1 15,0-21-2-15,0 3 2 16,0 16 1-16,0-37-2 0,0 20 0 16,0-2 1-16,0-18-1 0,19 0 1 15,-1 18 1-15,2-36 6 32,-20 18-7-32,0 0-1 0,0-18 5 15,0 18-5-15,-20 0 0 0,20 0 0 0,-18 0 3 16,-1 0-4-16,1 18 4 15,18 0-3-15,-20 3-2 0,20-21 2 0,-19 57 0 16,19-57 0-16,0 37 0 0,0-17 1 16,0-2-1-16,0 21 0 0,19-2 0 15,-19-37 0-15,0 20 0 0,0-1 1 0,0-19-2 16,20 19-15-16,-2-19 8 0,-18 19-15 0,19-19-27 16,-19 0 24-16,0 0-41 0,0 18 24 0,18-18-117 15,-18 0 50 1,0 20 56-16,20-20 37 0</inkml:trace>
  <inkml:trace contextRef="#ctx0" brushRef="#br1" timeOffset="193346.67">26417 13959 23 0,'-40'0'87'0,"40"0"-49"0,-17 0-22 0,-40 0 38 0,37 0-29 0,0 0-5 0,0 0-12 0,20 0-5 0,-17 0 3 16,0 0 7 0,17 0-8-16,0 0 4 0,0 0-6 0,0 0 3 0,0 0 8 0,0 0-5 0,0 0-1 15,0 0 19-15,0 0-18 0,0 0 20 16,0 0-17-16,0 0 28 15,0 0-34-15,0 0 0 0,0 0-1 0,0 0 0 0,0 0 14 16,0 0-9-16,0-20-7 0,0 20-1 16,0 0 3-16,0 0-1 0,0-20 4 15,0 20-5-15,17 0 1 0,-17 0-2 0,0 0-1 0,17-17 2 0,3 17-1 16,0 0 5-16,-20 0-5 0,20 0 1 0,54-21 16 16,-74 21-16-16,40 0-3 0,-3-19 5 0,20 2-3 15,171-22 3-15,-77 1-2 63,476 76 1-63,-245 95-9 0,-365-133 6 0,23 0 0 0,-40 0-1 0,40 0 0 0,34 0-10 15,-57 0 4-15,23-20-28 16,-40 3-13-16,18 17 26 0,-18-40-79 16,0 23 57-16,22 17-8 0,-22-20-80 15,0 1-28-15</inkml:trace>
  <inkml:trace contextRef="#ctx0" brushRef="#br1" timeOffset="193996.82">28926 13444 18 0,'0'0'12'0,"0"-19"144"16,-20 19-120-16,20-19 37 0,-20 19-37 0,3 0 3 16,17 0-27-16,0 0-6 0,0 0 17 15,0 0-18-15,-20 19 15 0,20-19-12 0,0 0-6 16,0 19 0-16,0-19 2 0,-20 38 9 0,20-38-9 0,0 39 3 15,-17-2 5-15,17 1-7 0,0-18 0 16,0 17-1-16,0 2 0 0,0-39-1 0,0 38 2 16,0 19-3-16,0 1 8 0,0-1 0 15,0 37-2-15,0-57-11 16,0 2 4-16,0-1 2 0,0-18-2 0,0-2 0 0,0 38-6 16,0-56-34-1,0-17-87-15,0-40 0 16,0 18-34-16,0-76 69 15</inkml:trace>
  <inkml:trace contextRef="#ctx0" brushRef="#br1" timeOffset="194297.94">28735 13482 11 0,'0'0'8'0,"-20"0"14"15,20 0-10-15,0 0 37 0,0 0-32 16,0-18 60-16,0 18-62 16,0-20-1-16,0 20 1 0,0 0-7 0,0 0 0 0,0-19 8 15,20 19 4-15,-20 0-9 0,0 0-7 0,0 0 0 16,20 0 10-16,-3 0-2 0,23 0 5 16,-23 19-6-16,3-19 0 0,0 0 0 0,-20 0-6 15,0 0 0-15,37 20 10 0,-37-2-11 0,37 21 24 16,-37-39-28 46,0 18 6-62,-188 116-178 0,168-134-30 0,0 0 146 0,20 0 36 0</inkml:trace>
  <inkml:trace contextRef="#ctx0" brushRef="#br1" timeOffset="196503.56">29157 14091 13 0,'0'0'45'0,"0"0"143"0,0 0-122 0,0 0-33 0,0 0-17 0,0 0 34 0,0 0-10 16,0 0-27-16,0 0 0 16,14 0 7-1,6 0-11-15,-20 0-5 0,20 0-1 16,17 0 2-16,0 39 4 16,-37-21-9-16,20 38-1 15,-20-37 3-15,-20 1-2 0,0 18-2 16,-14-38 0-16,34 21 1 0,-20-21-2 0,-34 36 0 15,54-36 2-15,-43 37 1 0,26-37 3 16,-23 20 2-16,23-20-2 16,17 0 3-1,0 0-3-15,17 0-1 0,40 0 11 0,-57 0-7 0,20 0-1 16,17 21 0-16,40 35 6 16,-40-38-11-16,-37 1 0 0,43 18-1 0,-29-37 0 0,6 21-1 15,-20-2 2-15,40-19-1 0,-6 37-40 0,-34-37 19 16,23 20-41-16,-6-2-88 15,3-18 10-15,-3 20 3 0,3-20 121 0</inkml:trace>
  <inkml:trace contextRef="#ctx0" brushRef="#br1" timeOffset="197714.22">24707 16012 30 0,'0'0'19'0,"0"0"7"0,0 0 38 0,0 0-7 0,-20 20 27 0,0-20-40 0,20 0-19 0,-20 0 4 15,3 0-11-15,17 0 8 16,-18 0-8 15,-21 0 51-31,39 0-52 0,0 17-11 0,0-17 5 16,0 0 9-16,0 0-15 0,0 0-1 0,0 19 19 16,0-19-21-16,0 0 4 0,0 0-4 15,39 0 6-15,-21 0-4 0,-1 0-1 0,23 0 0 16,76 0 6-16,-61 0-6 0,-18 0-2 15,60 0 4-15,-40 0-4 0,151-36 3 0,-171 36-2 16,20-20 1-16,20 20-3 0,17-21-1 0,174 42 7 16,-231-21-6-16,20 0-4 15,-40 0 4-15,3 20 1 0,57-20 1 0,-37 17-2 16,-23-17 0-16,20 0 2 0,-17 0-2 0,17 19 1 16,3-19 1-16,-40 0-2 0,37 0 0 0,-20 0 1 0,3 0 1 15,-20 0 0-15,20 0 0 0,0 0-4 0,-3 0 2 16,3 0 2-16,17-19-4 15,-14 2 1-15,-23 17 1 0,17-20-9 16,-17 20 5-16,17 0-4 0,-17 0 3 16,20-21-27-1,-20 21 6-15,0 0-102 16,0 0 79-16,0 0 22 0,0 0 0 0,0 0-4 0,-20 0 0 0,20 0-49 16,-17 21-127-1</inkml:trace>
  <inkml:trace contextRef="#ctx0" brushRef="#br1" timeOffset="198581.16">27007 15897 12 0,'0'0'42'0,"0"0"-30"0,0 0 13 0,0 0-12 0,0-19 12 0,0 19-1 0,17-17 25 16,-17 17-25-16,0 0-17 0,0-22 10 0,17 22-2 0,-17 0-6 16,0 0 0-16,0-19 0 0,0 19 0 0,0 0 7 0,0 0-8 15,40 0 44-15,-40 0-45 16,0 0 24-16,0 19-22 0,0-19-2 16,0 0-2-16,20 58 20 0,-20-38-23 15,0 17 1-15,17 0-1 0,-17-16-1 16,0-1 0-16,0-3-1 0,20 2 1 0,-20 58-2 15,0-39 0-15,20-18 0 0,-20-20-1 0,0 37-1 0,17 78-22 47,-17-59-275-47,0-56 262 0,0-37-44 16,0-2 64-16</inkml:trace>
  <inkml:trace contextRef="#ctx0" brushRef="#br1" timeOffset="198831.05">27175 15974 29 0,'0'0'22'0,"0"-20"84"0,0 20 8 0,0 0-90 0,0 0-5 16,0-19 0-16,0 19 29 0,0-18 4 16,0-2-35-16,0 20-10 0,0-19 14 0,0 19-10 15,0 0-1-15,0 0-5 0,40 0 22 31,-23 0-21-31,3 19-4 0,0-19 3 16,-20 57-1-16,0-37-7 0,0-20 1 0,-20 0 0 0,20 17-3 16,-20 4-8-16,3-1-33 15,-23-20-5-15,23 17-49 0,-40-17-209 16,57 0 292 15</inkml:trace>
  <inkml:trace contextRef="#ctx0" brushRef="#br1" timeOffset="199381.75">27574 16316 11 0,'0'0'8'0,"0"0"52"16,0 0-10-16,0 0-5 0,0 0 61 15,0 0-90-15,0 0 52 16,0 0-52-16,0 0 13 15,0 0-24-15,0 0 27 16,0 0-5 0,20 0-18-16,-20 0 5 0,0 0-11 0,20 0 9 15,-20 0-10-15,0 0 0 0,0 0-2 16,0 0 2-16,0 19-1 0,0-19 2 16,0 0-6-16,0 39-4 15,-20-39 1-15,0 17-1 0,20 3 2 0,-14-20 1 16,-9 20 1-16,3-3 3 15,3-17 1-15,17 0 0 0,0 0 2 16,-20 0-2-16,20 0 1 0,0 0-1 0,0 0 14 16,37 0 7-1,-37 20-19-15,0-20-1 0,43 0 7 0,-29 20-1 16,-14-2-5-16,20-18 1 0,-20 20 1 0,20-20-4 16,0 36 4-16,-3-15-4 0,-17-21-1 0,37 36 1 15,6 5-22 1,-9-41-239-1,6 0-33-15</inkml:trace>
  <inkml:trace contextRef="#ctx0" brushRef="#br1" timeOffset="200198.07">23831 17610 48 0,'0'0'45'0,"-17"0"135"15,17 0-127-15,0 17-10 0,-20-17-23 0,20 0 14 0,0 0-20 0,0 0 11 0,-20 21 8 0,20-21-3 16,-20 0-25-16,20 18 0 0,0-18 11 0,0 18-7 16,0-18-6-16,20 39 3 0,0-39-4 15,17 38 3-15,-37-19-2 0,57 0 5 16,-37-19-6-16,17 20 2 0,-17-20-2 0,37 0 6 16,0 18-4-16,-20-18-4 0,-17 0 0 15,-3 0 1-15,41 0 2 0,-39 0-3 0,19-18 1 0,-1 18-1 16,40-20 2-16,-57 20-3 0,-20 0-1 15,39 0 0-15,-21 0 0 0,21-19-23 16,-21 19 6-16,4 0-5 0,-22 0-10 0,0 0 12 16,15 0-203 31,-15 0-33-47</inkml:trace>
  <inkml:trace contextRef="#ctx0" brushRef="#br1" timeOffset="200914.96">25009 17627 20 0,'0'21'290'0,"0"-21"-249"0,0 0-18 0,0 0-3 0,-17 0-3 0,17 18-2 0,0-18-9 0,0 0 0 0,0 0 3 0,0 0-4 16,0 18 16-16,0 2-15 16,0-1-2-16,0 0 3 0,0 19-2 0,0-38-4 15,0 39 3-15,0-21-2 0,0 1-2 0,0 1 2 16,0 55-3-16,0-19 3 0,0-36-1 0,0 17 0 16,0 41 0-16,0-59-1 0,0 19-1 0,0-2 0 15,0 42 1-15,0-78-4 0,17 18-6 16,-17 0-7-16,0-18-11 0,0 0-11 0,0 0 15 15,0-18-6-15,0-20-92 0,0 21 11 16,0-60 12-16,0 56 92 0,0 4-8 31</inkml:trace>
  <inkml:trace contextRef="#ctx0" brushRef="#br1" timeOffset="201131.46">25049 17610 34 0,'0'-20'300'0,"0"0"-244"0,17 20-33 16,3 0 28-16,-3 0-32 0,45 0 11 15,-62 20-25-15,35 17 13 32,-35-16-17-32,20-3 0 0,-20 20-1 0,0-38-1 0,0 38-4 15,-20-19-8-15,0 0-31 0,5 0 2 16,-7 1-10-16,2-20 21 0,-37 18-255 15,57-18 241-15,-17 0 26 16</inkml:trace>
  <inkml:trace contextRef="#ctx0" brushRef="#br1" timeOffset="201664.98">25337 18027 40 0,'0'0'118'0,"0"0"-77"0,-23 0 70 0,23 20-77 0,0-20-6 0,0 0-7 15,-20 17-3-15,20-17-3 0,0 0-10 16,0 0 4-16,0 21 1 16,0-2-8-16,0-19 3 0,0 19-4 15,0-19 0-15,20 0-1 0,-20 0 2 0,0 0-1 0,23 19 1 16,-23-19-2-16,0 0 2 0,0 0 1 0,14 19 1 16,-14-19-3-16,0 0 3 0,0 17 1 15,0-17-3-15,0 21-2 0,0-21-1 0,0 0 1 0,0 18 0 16,-37 0 0-1,37-18-1-15,0 0 1 0,-20 0-5 0,20 21 3 16,-20-21-3-16,20 0-1 0,-17 0 2 0,17 0 2 0,0-21 0 47,37 21 9-47,6 0 20 0,-43 21-21 0,0-21 5 0,14 20-5 16,-14-20 6-16,20 17 0 0,-20 3-5 0,0-20-4 15,0 18-1-15,0 21 8 16,0-39-10-16,-57 18-53 47,-92 1-454-47</inkml:trace>
  <inkml:trace contextRef="#ctx0" brushRef="#br1" timeOffset="203565.28">22771 17456 14 0,'0'0'5'0,"0"0"2"0,-23-19 19 0,3 19-3 0,-17-18 60 47,-40 36 87-47,60-18-159 0,-23 19 45 0,40 2-37 0,-17-21-1 16,-3 0 12-1,0 19-1-15,20-19-13 0,-17 17-2 0,17-17-10 16,-20 0 4-16,20 0-2 0,0 0-4 0,0 0-1 0,0-17 1 0,0 17 1 16,0-40 5-16,0 40-8 15,37-37 3-15,-37 17-3 16,40-37 2-16,-23 40 3 15,97-154 5-15,-77 130-12 0,26 5 5 16,-49-2-3-16,26-18 4 16,14 15-3-16,-34 24 0 0,0-3-2 0,17 0 1 0,-17 3 1 15,74-61 3-15,-74 78-3 0,74-36 1 16,-17 15-2-16,-20 21 0 0,37-18 5 16,-94 18-5 46,157 0-3-62,14-18 4 0,-117 18-86 0,-54 0 69 0,-20 0-45 16,20 0 14-16,0 0 22 0,0 0-3 0,-20-20-79 15,20 20 10-15,0 0 18 0,0 0 59 0,-14 0-7 16</inkml:trace>
  <inkml:trace contextRef="#ctx0" brushRef="#br1" timeOffset="203881.76">23603 16660 89 0,'0'0'131'0,"0"0"-46"0,0-21-43 0,0 21-25 0,0 0 12 0,0 0-17 0,0-20 17 0,0 20-29 63,20-18 15-63,0 18-10 0,14-18 6 0,83-3 7 0,-43 78 7 0,-54-16-21 15,-20-4 8-15,0-1-8 0,0-36 0 16,-20 38 4-16,20-38-6 0,-37 60 2 0,-40 14 1 16,63-37-5-16,-9-17-1 0,6 1 0 15,-6-4 0-15,-11 39-31 0,14-35 13 0,0 15-77 16,0-16 51-16,6 1-145 0,14-4 126 15,0 3-38-15</inkml:trace>
  <inkml:trace contextRef="#ctx0" brushRef="#br1" timeOffset="208882.47">21685 17648 20 0,'0'0'6'0,"0"0"30"0,0 0 23 0,-20-21-22 0,20 21-19 0,0 0 32 0,0 0-34 0,-20-17 28 15,20 17-32-15,-17-20 40 16,0 0-19-16,-6 20-13 16,6 0-3-16,17-18-12 15,-20 18 20-15,0-19-1 31,-17-1 3-31,17 20-19 0,20 0 2 0,-20 0-6 16,20 0 0-16,-17 20 5 16,17-1-5-16,-17-1-5 0,17 2 2 15,0 38-2-15,0-22 3 16,17 22-2-16,-17 19 1 0,0-20 0 16,0 114-6-16,0-154 2 0,0 4 0 15,0-2-1-15,0 0-4 0,0 19-11 0,0-21 4 0,0 4-1 0,0-3-25 16,0 0 16-16,0-18-1 0,-17 41-144 15,-3-41 36-15,20 0 80 0,-20 0 50 0,20 0-12 16</inkml:trace>
  <inkml:trace contextRef="#ctx0" brushRef="#br1" timeOffset="209284.7">21323 17971 28 0,'0'0'31'0,"0"0"17"16,23 0 67-16,11 0-32 15,-34 0-71-15,0 0-1 0,57 0 34 16,0 0-33 15,134 0 6-31,-137-20-17 0,-54 20-1 0,20 0 0 0,20 0 1 16,-40 0 0-16,37-18-2 15,-17 18 2-15,-20 0 0 0,0 0-1 0,0 0 0 16,0 0 2-16,-20 0-1 16,0 0 0-16,20 0 0 15,-34 38 3-15,-9-2-3 16,26-16 1-16,17-20-1 0,-20 20-1 0,20-3 1 15,0-17 5-15,0 21-4 0,0-21 1 16,20 0 9-16,-20 0-8 0,0 0 0 0,17 0 2 16,-17 0-2-16,0 0-1 0,20 0 3 0,3 0-4 0,-23-21 0 15,17 4 6-15,0-3 1 0,3 0 7 16,0-16 14-16,-20 36-27 16,0 0 1-16,0 0-1 0,0 0 5 0,0 0-5 15,0 19 5-15,0-19-3 0,0 37-2 31,17 78-6-31,-17-79-4 0,0-36 1 0,0 21-5 0,20-21-3 0,-20 57-177 32,37-57-75-32,-37-21 211 0,20 3 33 15</inkml:trace>
  <inkml:trace contextRef="#ctx0" brushRef="#br1" timeOffset="209516.32">22081 17627 21 0,'0'0'18'0,"0"0"6"0,0 0 42 0,0 0-33 0,0-17-3 0,0 17 101 0,0 0-85 0,0 0-32 0,0 17 13 16,0 4-7-16,0 15-7 16,0 41 0-1,0-19-8-15,0-21-5 0,20 0 1 0,-20 41 1 16,0-59-2-16,0-19 0 0,0 37 0 0,0 0 0 0,0 60 1 16,0-80 0-16,0 4-4 0,0-3 1 15,0 0-10-15,0-18 2 0,0 21-2 0,0-1-96 16,0-20 42-16,0 0 27 0,0 0-5 0,0 0-43 15,0-20 26-15,0-19 39 16</inkml:trace>
  <inkml:trace contextRef="#ctx0" brushRef="#br1" timeOffset="209732.54">22252 17951 13 0,'20'-38'279'0,"0"38"-231"0,-20 0-27 0,0-20-2 0,0 20 12 0,0 0-18 16,0 0 50 15,0 58-33-31,-20-2-13 0,20-36-14 0,0 0 2 0,0-20-2 0,-20 76 4 15,20-57-5-15,-17 0-1 16,0 19 1-16,-3-2 0 0,20 5-1 16,-20-24 1-16,0 3-1 0,6-2-2 0,14-18-1 15,-23 0-3-15,-17-18-27 16,23-2-13-16,17 3 6 0,0-3-4 0,0 20 20 16,17-57-176-1,23 36 89-15,17-15 63 0,-37 17 30 16</inkml:trace>
  <inkml:trace contextRef="#ctx0" brushRef="#br1" timeOffset="209998.02">22426 18007 17 0,'0'0'11'0,"0"0"85"0,0 0-63 0,17 0 103 16,-17 0-67-16,0 0-57 15,20 20 17-15,-20-20-22 0,0 0 4 16,20 20 5-16,-20-20-14 16,0 0 1-16,17 0 2 0,-17 0-4 0,0 0-1 0,0 0 3 15,20 0-3-15,-20 0 1 0,20 0 0 31,-3-76 1-31,-17 76-1 0,-17-20 4 32,-23 20 37-32,3 39-17 15,17-2-14-15,-14 21-2 16,34-20-7-16,0-38 0 0,0 112 3 16,0-91-3-16,0 16 0 0,17 1-3 0,0-20-2 15,-17 3-9-15,20-3 1 0,0-18-4 0,-20 0-6 0,17 0-3 16,-17 19-7-16,20-19-47 0,57 0-234 15,-77-19 281-15,37 19 9 0</inkml:trace>
  <inkml:trace contextRef="#ctx0" brushRef="#br1" timeOffset="-210380.33">24079 14509 44 0,'0'0'30'0,"0"0"62"0,0-19 3 0,0 19-73 0,0 0 4 0,0-18-20 0,0 18-2 0,0 0 7 0,0 0 4 0,0 0-6 16,17 0 16-16,-17 0-9 15,20 18 14-15,-20-18-26 0,0 0 1 16,20 19 7-16,-20-19-6 0,0 0-1 0,0 0 16 16,17 0-4-16,-17 0-14 0,23 0 1 15,-23 0 5-15,17 0-4 0,1 0 7 0,1-19-2 16,1 1-7-16,-2 18-1 0,19-20-3 31,79 1 6-31,36 2-3 16,-78 17-3-16,3 0-1 0,-20 0 4 0,-17 0-2 0,54 0 1 15,-74 0-1-15,74 17 1 0,-57-17-1 0,40 39 5 16,-40-39-4-16,23 18 0 0,51 38 3 16,-71-35-3-1,34 16 7-15,-34-37-7 0,-23 19 1 16,3-19-1-16,0 0 0 0,-20 0-2 0,17 0-1 0,6 0 0 16,-6 0 0-16,-17 0-8 0,17 0-31 0,3 0-6 15,-20 0 17-15,0 0-43 0,0 0-28 0,0 0 40 0,20-19-104 16,-20 1 142-16,0 18 6 0</inkml:trace>
  <inkml:trace contextRef="#ctx0" brushRef="#br1" timeOffset="-210114.25">25619 14281 115 0,'-17'0'168'0,"-6"0"-64"15,23 0-62-15,-17 0-22 16,17 0-7-16,0 21 11 15,0-4-22-15,17-17-2 0,23 38 9 16,-23-38-11-16,3 18 3 0,0 2-2 0,-3-20 3 16,23 0 2-16,-23 21-5 0,6-4-1 0,-23-17 3 15,17 0-2-15,-17 0 2 0,0 19 1 0,0 1-3 16,-57-2 5-16,37 1-2 0,-37 18-2 16,-57 21-2-16,57-39 1 0,-57 56 5 15,17 2-1-15,3 0-35 0,37-19-42 16,37-41 39-16,3 2-123 0,17 2 91 0,0-4-35 0,0-17 76 15,0 0 10-15</inkml:trace>
  <inkml:trace contextRef="#ctx0" brushRef="#br1" timeOffset="-208962.67">22614 13596 12 0,'-17'0'31'0,"17"0"1"0,0 0 56 0,0 0-72 0,0 0 8 0,0 0-13 16,0 0 10-16,0 0 30 0,0 0-45 16,0 0 5-16,0 0-6 0,17 20 14 15,-17-1-17-15,0-19 2 0,0 18-3 0,0-18 0 0,0 20 1 16,20 17 1-16,-20-17-2 0,0-2 0 0,0 2-2 16,20 37 5-16,-20-20-1 0,0 3 2 15,0-23-1-15,17 60-4 16,-17-21 1-16,0-36-1 0,0-1 1 0,0 0-3 0,0 19-2 0,0 1 2 15,0-3-11-15,0-16-31 16,0-1 19-16,0 0-40 0,0-19 24 0,0 21-48 16,-17-21 37-16,17 0 43 0,0 0-4 0</inkml:trace>
  <inkml:trace contextRef="#ctx0" brushRef="#br1" timeOffset="-208747.06">22557 13976 45 0,'0'0'78'0,"0"0"-1"0,0 0-19 16,0 0 8-16,0 0-50 0,0 0 33 15,0 0-19-15,0 0-24 0,0 0-3 16,23 0 0-16,-23 0-3 0,17 0 2 16,20 0-2-16,-37 0 1 0,37 0-7 15,0 0-90 1,-17 0 68-16,0-17-46 0,-20 17 28 0,0 0-5 0,37-20-82 15</inkml:trace>
  <inkml:trace contextRef="#ctx0" brushRef="#br1" timeOffset="-208212.77">22919 13825 40 0,'0'0'62'0,"0"20"80"15,-20-3-124-15,0 60 65 16,20-57-80-16,0-20-2 0,0 37 4 47,-17 134 4-47,17-151-2 0,0-20-3 0,17 0 5 0,-17 0-4 0,20 0 16 15,0 0-4 1,3-20-7-16,-23 20-6 0,34-57 15 0,6 19-11 16,-23 18-6-16,-17 20-4 0,17-19-1 15,3 2 3-15,0-23 1 0,17 23-2 16,-37 17 1-16,0 0 2 0,0 0-2 15,0 0 1-15,20 0 4 0,-20 0-3 0,0 0 2 0,0 0 1 0,0 17 1 16,0 3-6-16,0-20 1 0,0 20 1 16,0-3-2-16,0 2 0 0,0-19-1 0,0 20 3 15,0-20-2-15,0 38 3 0,0-18-3 0,0-2 3 16,0 1-3-16,0 18-1 16,0-37 3-16,20 19-1 15,-20-19-1-15,0 0 0 0,17 0 0 0,-17 0 2 0,0 0-2 0,23 0-1 16,-6 0 2-16,-17 0 0 0,17 0 1 0,3-19 4 15,-20 19-3-15,20-17-1 0,-20 17-1 0,0 0 2 16,17-20-2-16,-17 20-1 0,20-19 3 31,0 19-2-31,-20 0-2 0,0 0 2 16,0 0-1-16,0 19-1 0,0-19 1 0,0 20-1 16,0-3 2-16,0 22 0 15,0-1-3-15,0-17-6 0,0-4-3 16,0-17 2-16,0 0-6 0,0 19-3 0,0 0-71 15,0-19 61-15,0 0-5 0,0 0-5 0,0 18-145 16,17-18 123-16,-17-18 28 16</inkml:trace>
  <inkml:trace contextRef="#ctx0" brushRef="#br1" timeOffset="-206929.65">23184 13976 7 0,'0'0'4'0,"0"0"-1"0,0 0-3 0,0 0 1 0,0 0-1 0,0 0 2 0,0-17 10 0,0 17 4 16,0 0-6-16,0 0 14 0,0 0-11 0,0 0 1 0,0 0-2 0,0 0 12 15,0 0-3-15,0 0-12 0,0 0 17 0,0 0-17 16,0 0 1-16,0 0 20 0,0 0 5 16,0 0-9-16,0 0 13 15,0 0-31-15,0 0 7 0,0 0-7 0,0 0 11 16,0 0-2-16,0 0-13 0,0 0 4 0,0 0 1 15,0 0 2-15,0 17 1 0,0-17-7 0,0 0-1 16,-37 96 16 15,37-38-15-31,0-40-4 0,-20 21 4 0,20-3-3 0,0-36-3 16,0 39 16-16,0 1-1 16,0-23 1-16,0 2-8 0,20-19-3 15,-20 0 2-15,20 0 1 16,-3 0-3-16,6-19 2 0,-6 19-1 0,0-38 1 15,3 38-5-15,0-38 3 0,-20 38-5 0,17-39-1 16,3 22 1-16,-20 17 1 0,0-20 0 0,20-17 4 0,-3 17-3 0,-17 20-1 16,0-19 2-16,23 0 0 0,-6-20-12 15,-17 22 1-15,0 17 11 0,17 0-2 0,-17-20 13 0,0 20-7 16,0 0-2-16,0 0-5 0,0 20 0 0,-17 74 6 16,17-74-6-1,0 17 1-15,0-37 1 0,-17 20-1 0,17-3 0 0,0 2 0 0,0 1-2 0,0-1 2 0,0-19 0 16,0 76 5-16,0-57-5 15,0 19-13-15,0 0-30 0,17-38 27 16,-17 0 0-16,0 19-130 16,17-38-34-16,23-57-4 31,-40 76 172-31</inkml:trace>
  <inkml:trace contextRef="#ctx0" brushRef="#br1" timeOffset="-206629.09">23526 14110 19 0,'0'0'104'0,"0"0"42"0,0 0-124 16,0 0 15-16,-20 0-20 0,20 20 32 0,0-20-15 0,0 0-26 0,0 37 19 0,0-37-18 16,0 20-2-1,20-3 4-15,37-17-3 0,-57 0-6 16,20 0 7-16,20-17-1 0,-23-40 4 16,0 37-7-16,6-18-4 15,-23 18 2-15,0 1-5 0,17-38-5 16,-17 40 9-16,0 17 1 0,0 0-2 0,-17-20 1 15,-6 20 0-15,6 0 7 0,0 0 3 0,-3 20-3 16,-20 17-3-16,26-17-2 0,-29 55 3 16,23-36-7-16,20-21-1 0,0 1-1 0,-17 1 2 0,17-3 1 0,-20 60 0 15,20-20-4-15,20 21-12 16,-3-61-5-16,23 59-67 0,17-39-156 16,17-16 26 15</inkml:trace>
  <inkml:trace contextRef="#ctx0" brushRef="#br1" timeOffset="-200480.57">25371 12474 8 0,'20'0'9'0,"-40"0"-6"0,20 0-2 0,0 0 2 0,-20 0 19 0,6 0 29 15,14 0-22-15,0 0 34 0,-23 0-24 16,23 0 12-16,-20 0-35 15,20-18 8 1,-20 18 5-16,-14 0 17 0,14 0-38 0,20 0-1 16,-20 0 9-16,-15 0 23 15,13 0-25-15,22-20-3 16,-20 20-6-16,20 0 0 0,0 0-4 16,0 0 2-16,0-19-2 0,0 19 3 0,20-18-1 0,2 18-2 15,53-37 2-15,-75 37-3 16,74-20 1-16,3 20 1 15,17-20-2-15,-57 20-1 16,97 0 3-16,-97 20 0 16,60 0 0-16,91 35 3 47,-31 22 1-47,-49-39-8 0,-88-38-1 0,20 19 1 0,-3 0-2 15,-17-19 0-15,-3 18-60 0,6-18-5 16,-23 0 41-16,0 20-114 0,0-20 97 15,0 0-1-15,0 0 3 0,0 19-23 0,0-19 50 0</inkml:trace>
  <inkml:trace contextRef="#ctx0" brushRef="#br1" timeOffset="-200196.53">26340 12265 39 0,'0'0'128'0,"0"0"-99"0,0 0-2 0,-20 0-2 0,20 0 17 16,0 0-23-16,0-18 26 0,-17 18-4 15,17 0-27-15,0 0-2 0,0 0-7 0,0 0 13 16,0 18-16-16,17 2 7 16,3-2-8-16,17-18 2 0,40 59-1 15,17-4-2 32,120 41 7-47,-214-39-2 0,0-57-2 0,-43 18 1 0,43-18 0 0,-37 20-1 16,0-1 1-16,17-19-3 0,-34 38 4 0,-6-18 1 15,23-2-5-15,-3 1 0 0,-91 57 4 0,71-38-6 16,43-38 2-16,-40 38-4 0,37-19-2 0,6 0-6 0,-49 39-186 16,63-40 128-16,0-18-5 0,0 0 11 15,0 20-25-15</inkml:trace>
  <inkml:trace contextRef="#ctx0" brushRef="#br1" timeOffset="-199580.18">23660 11466 53 0,'-17'-18'277'0,"-3"-1"-241"0,0 19-16 0,20-18-10 0,0 18-4 0,-20 0 10 15,6 0-9-15,14 18-5 0,0-18 1 0,-23 19 5 16,23 19 2-16,-20-19 0 16,20 19-2-16,-20-38-4 0,20 20-2 0,0 17 6 15,0 1-6-15,-17-19-1 0,17 0 0 0,0 0 1 0,-20 57-2 16,3-38 0-1,17 1-5-15,0-1 1 0,0-1-12 0,-20 20-89 16,0 20-32-16,20-77 93 0,0 19-45 16,0-19 56-16,0 0 12 0,0 0 11 0,-17 0-12 0</inkml:trace>
  <inkml:trace contextRef="#ctx0" brushRef="#br1" timeOffset="-199412.69">23298 11734 27 0,'0'0'78'0,"0"0"-6"15,-17-19-40-15,17-1 71 16,0 20-85-16,0 0 32 0,0-19-23 0,0 19-14 0,0 0 30 15,57 0-18-15,17 39-7 32,60 17-16-32,-111-36-9 15,-9-20-2-15,46 18-95 0,-26-18 32 16,-34 0 27-16,23 0-63 0,-6 0 53 0,-17 0 12 0,23 0-1 16,-23 0 23-16</inkml:trace>
  <inkml:trace contextRef="#ctx0" brushRef="#br1" timeOffset="-199029.97">23754 11752 87 0,'0'0'117'0,"0"0"-64"0,0 0-30 0,0 0 15 0,-14 19 20 16,14 1-40-16,-23-2 1 15,23 21-7-15,0-39-9 0,0 18 0 16,0 2 0-16,-17 17 0 0,17 2-2 0,0-21-1 0,-23 59 2 16,23-40-4-16,0-18 2 15,0-19 1-15,0 20-1 16,0 18 0-16,0-38 0 0,23 0 1 0,-6-20 7 15,6 2-1-15,-9-2-1 0,6-17 1 0,0 18-4 16,-20 19 0-16,0-19 1 0,37-39 6 0,0 1 0 16,3 0-4 15,-23 57-3-31,-17 0-3 0,0 0 1 0,0 20 1 16,0-20 0-16,0 0-2 0,0 37 1 0,-17-18 1 15,17 1-1-15,0 37 1 0,-20 37-2 16,0-94 0-16,20 20 0 15,0 18 1-15,0 0-1 0,0-38 0 16,0 0-1-16,0 19 0 0,0-19 1 0,20 0-2 16,0 0 1-16,-20-19 1 15,17 19-1-15,3-19-24 0,-20 19 3 16,20 0-25-16,-20-19 1 0,0 19-11 0,0 0 25 16,17 0-1-16,-17 0-47 0,0-20 34 0,0 20-29 0,0 0 55 15,0 0-10-15</inkml:trace>
  <inkml:trace contextRef="#ctx0" brushRef="#br1" timeOffset="-198262.95">23831 11848 30 0,'0'0'37'0,"0"0"-11"0,0 0 57 0,0 0-59 0,-17 0 34 0,17 0-8 0,0 0-33 0,0 0 4 0,0 0 8 16,0 38-15-16,0-19-10 15,0-1-3-15,-20 58 10 16,20-37-9-16,0-20 0 0,-20 0-1 0,20-1 0 0,0 1-2 16,0 1 2-16,0-2 0 0,0-18-1 0,-20 39 3 15,20 18 38 16,20-133 50-31,0 38-86 0,0-1-2 0,54-75 3 16,-17 57-5 0,-20 20 0-16,-14 17-3 0,11 2 0 15,-14-2-1-15,0 20-1 0,37-19-50 16,-40 38 27-16,6 19-83 16,-6 1-171-1,-17-21 245-15,0 21-8 16</inkml:trace>
  <inkml:trace contextRef="#ctx0" brushRef="#br1" timeOffset="-197896.15">24153 12076 64 0,'0'0'94'0,"0"0"14"0,0-19-63 0,0 19-26 0,0 0-1 16,0-19 26-16,0 0-8 15,-17 19-31-15,17 0-2 0,0 0 3 0,0 0-4 0,0 0 1 0,0 0 1 16,0 0-3-16,0 0 1 0,0 0-2 0,0 19 3 31,17 19-3-31,6-1 5 0,-23-37-4 16,0 0 1-16,17 20 4 0,1-20 5 16,1 0 8-1,1-20-15-15,-2 20 3 0,-18-19-4 0,0 19 0 0,0-18 3 0,0 18-4 16,19-19 1-16,-19 19-2 0,0-19 4 0,0 19-4 0,0-19 4 15,0 19-4-15,0 0 4 16,-19 38-3 15,-56 208-2-31,75-187-21 16,-17-41-19-16,17 19-21 0,0-18 3 16,0-19-14-16,0 0 27 0,0 20-5 0,54-40-152 15</inkml:trace>
  <inkml:trace contextRef="#ctx0" brushRef="#br1" timeOffset="-197579.42">24476 12151 17 0,'0'0'204'0,"0"0"-125"15,0 0-51-15,0 0-16 0,0 0-1 0,0 20 8 0,0-20 9 16,0 19-7-16,0 0-12 0,0-19-6 16,0 19 4-16,0-19-5 0,0 19 1 0,0-19 1 0,0 18 4 15,0-18-5-15,0 0-1 0,40 20 25 16,-18-20-20-16,-22-20-2 0,15 20-4 15,-15-18 1-15,39-20 2 0,-39 38-4 0,20-19 2 16,-2 0 0-16,-18 19-2 0,0 0 1 16,17-38 2-16,-17 38-2 0,0-20 2 0,0 20-3 0,0 0 1 15,0 0-1-15,0 0 1 0,0-19 1 0,0 19 5 0,0 0-5 16,-55 19 17 0,36 1-12-16,-1-2-3 0,20 2 4 0,-37 37 3 15,37-57-10-15,-18 37 6 0,18-17-5 0,-22 17 1 16,22 3-2-1,0-22 1-15,0 1-1 0,0-19-2 0,0 18-1 0,0 1-4 16,22 1-23-16,-4 18-48 0,-18-38-19 16,37 38-281-1,-17-38 368-15</inkml:trace>
  <inkml:trace contextRef="#ctx0" brushRef="#br2" timeOffset="-177461.25">2508 13064 34 0,'0'0'12'0,"0"0"-7"0,0-19 0 0,0 19 10 0,0 0-6 0,0-18 1 0,0 18 0 0,0 0 1 0,-20-19 8 0,20-1 3 16,0 20-17-16,0 0 0 0,-34-18 10 0,11 18-3 15,23 0 1-15,-20 0-6 0,20 0 0 16,0 0 0-16,-17 0 11 16,-3 0 8-16,20 0-21 0,-17 0 0 0,17 0-1 0,0 0 1 15,0 0 5-15,0 0-6 0,0 0-2 0,0 0 0 0,0 0 2 16,0 0-2-16,37 0 14 0,-37 0-10 0,17 0 4 16,-17 0 4-16,43 0 3 15,-43 0-10-15,17 0 10 16,0 18-7-16,3-18 6 0,-20 0-14 15,57 0 7 1,20 0-3-16,-60 0-4 0,97 0 8 0,20-18-4 16,-77-2-2-1,-20 1 1-15,23 19-2 0,-23 0-2 16,-37 0 1-16,37 0 0 0,-17 0 4 47,151 77 8-47,-97-40-12 0,40-18 4 0,20-1-4 31,-77-18-1-31,-40 0 0 0,97 0 3 0,-74 0-3 0,-3 0 0 16,40-18 3-16,74 18-1 15,-114 0-2-15,80 0 1 16,-43 0 0-16,-17 0 1 0,-19 0-2 0,19 0-1 0,-38 0 1 16,172 0 3-1,-134 0-1-15,-39 0 0 0,79 0-2 0,-60 0 0 0,0 0 1 16,40-19 6-16,17 1-5 0,-32 18-2 15,-47 0-1-15,62-19 0 16,2 19 2-16,13-20 1 0,-72 20-4 0,111 0 1 0,-108 0 1 16,105 0-1-16,-51 0-2 0,-37 20 3 15,-23-20-1-15,83 19 2 16,-26-1-7-16,-57-18 2 0,20 19 1 0,6-19 2 0,-29 0-1 16,46 18 2-16,108 21 1 31,3-19-1-31,-74-2-1 0,-80-18 1 0,97 0 0 15,-54 0 0 1,-6 0 1-16,117 0 2 0,-131 0-2 0,57-18 1 16,31-2 1-16,-68 20-2 15,-23 0-2-15,-17 0 2 0,17 0-3 0,43 0-1 0,11 0 1 16,-11 0-3-16,88 20 7 16,-131-20-4-16,23 18 1 0,-6-18 1 15,-34 0-1-15,17 0 1 0,-20 21-1 0,117-21 1 16,-34 0 1-16,-86 0-1 0,46 0-1 15,-6 0 1-15,4-21-1 0,-39 21-1 0,-19 0 1 0,77 0 3 16,-59 0-3-16,1 0 2 16,-19 0-3-16,20 0 0 0,-20 0 2 15,0 0 1-15,-20 0-1 0,20 0-2 0,-19 0 0 16,1 0 2-16,18 0 0 0,-37 21-3 16,15-21 3-16,4 0-2 0,-1 0 1 0,4 0 0 15,-82 0 0 1,-134-39-2-16,154 19 1 15,-131-19 1 17,-57 2 8-32,111 19-7 0,26-1-1 15,-43-19 1-15,128 38-1 0,-105-39 0 16,11 20 1-16,80 0-1 0,20 19-1 16,-94-37-1-16,34 37 5 0,3-20-5 0,57 1 1 0,-134 0 1 15,74 19-2-15,3-19 8 0,-114 19 2 16,91 0-8-16,80 0 1 0,-134 0-1 15,-57 0 1-15,174 0-2 0,-6 0 1 16,-71 19 2-16,73-19-1 0,-18 0-2 0,19 0 2 0,-20 0-2 0,-263 0-2 16,266 0 1-16,11 0 1 15,-65 0 2-15,-140 0 1 0,100 0 2 16,48 0-5-16,69 0 2 0,-200 0 0 16,60 0-1-16,154 0 0 0,-174 0 2 15,103 0-5-15,-9-19 1 16,77-1 4-16,-17 2-1 0,20-1-4 15,-40 0 1-15,20 1 4 0,20-2-1 16,37 20-2-16,0 0 1 0,0-19-2 47,342-19 4-47,-228 18 0 0,0 20-1 16,-57 0-2-16,0 0 2 0,171 20-3 0,-171-1 1 15,77-19 0-15,-60 0 1 0,214 38-3 16,-157-38 2-16,-54 20 1 0,205 17-4 0,-48 0 8 15,-29 2-5-15,26 19 0 16,-156-58 1-16,212 56 1 16,-138-37-3-16,-55-19 0 0,57 0 1 0,-74 19 1 0,0-19 0 0,174 0-10 15,-103 0 6-15,-91 0 4 0,379 0 4 16,-322-19-4-16,3 19 1 16,-6-19-1-16,-54 19 1 0,57-19-2 0,-57 0 1 15,94 1 0-15,-88 18-1 0,85-20-3 16,-91 20 3-16,174-19 2 0,-197 19-2 0,60-19 1 15,-51 19 0-15,182-19 3 0,-185 19-2 16,14 0 0-16,41 0-4 0,1 0 6 47,-21 0-4-47,-75 0 1 0,0 0 0 0,0 0-3 0,-37 0 3 16,-38 0 0-16,55 0-1 0,-285-20-1 15,248 20 1-15,-228-18 0 16,228 18-2-16,0 0 1 0,-71 0 3 0,8-19 2 15,-182 19-5-15,-74 0-5 16,313 0 6-16,-68 0 2 0,74 0-3 16,-54 19-1-16,-26-19 4 0,-34 18-1 15,-114 2 4-15,228-20-1 16,-151 19-3-16,-57 0 3 0,-60-19 0 16,268 0-2-16,-471 0-2 15,391 0 0-15,-88 0-1 0,88-19 2 16,-88 19-1-16,-83-39-10 15,157 21 3-15,114 18 7 16,17 0-1-16,-37-19 1 0,40 19 0 0,-23 0 0 16,20-19 2-16,20 19-2 0,-17 0 4 0,17 0-3 15,0 0 0-15,0 0-7 16,17 0 1-16,26 0 3 0,-26 0 2 0,20 0 0 16,57 0 0-16,40 38-2 31,553 19 0-16,-633-57 3-15,254 0 7 0,-234 0-6 16,343-39 2-16,-152 21-6 0,-94 18 3 16,-77 0 1-16,385-19-11 0,-382 19 7 15,71 0 2-15,-71 0 1 0,393 0 4 16,-262 0-4-16,-20 0 1 16,-131 0-3-16,-20 0 2 0,94 0-2 0,-94 0 1 0,191 0-4 15,-211 0 5-15,60 0 1 16,131 0-1-16,-114 0 0 0,-74 0-2 15,57 19-35-15,-82-19 11 0,44 0-45 0,-42 0 32 0,-17 0-5 16,57 0-160-16,-57 0 171 0,20 18-21 16</inkml:trace>
  <inkml:trace contextRef="#ctx0" brushRef="#br2" timeOffset="-169342.39">3038 11429 115 0,'0'0'42'0,"0"0"48"16,0-18-6-16,0 18-74 0,0 0 9 0,0 0-11 0,0-19 8 0,0 19-10 15,0-20-3-15,0 20-3 0,0 0 1 0,0 0 0 16,0 0 1-16,0 0-1 0,0 0-2 16,0 0 4-16,0 0-2 0,0 0-1 15,0 0-1-15,0 0 2 0,0 0-1 16,-17 0 3 0,17 0-3-16,-20 0-1 15,-114 39 1-15,97-39-3 0,-40 37 3 16,-17 20 0-16,77-57 0 15,-23 58 0-15,-131 150 11 16,134-170-3-16,17 19 0 0,-17-18 2 16,-77 169 23-16,94-170-30 0,6 20-1 0,-29 18-1 0,6 95 6 15,20-57-3-15,34 38-1 16,0-76 0-16,3-18-1 0,37 17 3 16,3 2 3-16,-43-58-7 0,3-1 1 0,-3 1-1 0,3-1 1 0,37 21 3 15,-20-19-1-15,40 19 9 0,40-39-9 16,-26 17 4-1,214-169 11-15,-265 115-16 0,-3-21-1 16,0 20 0-16,37-76 3 0,117-171 2 16,-40-19 0-1,-111 208-3-15,-40 21-1 0,23 36-2 0,-9 2-1 0,-14-2 1 0,0-18-2 16,0 19 1-16,0 1 1 0,-37-97 7 16,17 115-8-16,0 0 1 0,-54-57 2 0,-3 19-2 15,3 0-2-15,0 39 2 0,-157-21-5 16,117 39-4-16,-40 94-30 15,117-55 24-15,0-21-3 0,-60 97-47 16,-31 38-99-16,31-2-40 16,3 1 99-16</inkml:trace>
  <inkml:trace contextRef="#ctx0" brushRef="#br3" timeOffset="-151726.02">25542 13939 37 0,'-20'0'109'0,"20"0"-52"0,0-20-44 0,-57 20 36 0,20 0-38 31,-77 20-2-31,114 0-14 0,-20-20-18 0,0 17-30 15,3 3-68-15,0 0 66 0,17-20 27 16</inkml:trace>
  <inkml:trace contextRef="#ctx0" brushRef="#br3" timeOffset="-150376.27">24116 15820 44 0,'0'0'75'0,"0"-17"21"0,0 17-75 0,0-20-3 0,0 20-1 0,0-20 28 0,0 20-20 0,0-17-16 0,0 17 11 0,0 0 2 0,0 0-16 15,0-20 0-15,0 20 6 0,0 0 0 0,0 0-4 16,0 0 9-16,0 0-12 0,-20 0 3 16,20 0-2-16,0 0 2 0,0 0-4 15,0 20-3-15,0-20 14 16,0 0-13-16,0 17 0 0,0 3 5 0,-17 0 1 15,17-3-2-15,0 2-4 0,0 20 4 0,-20-20-1 16,20 1-3-16,0-2 2 0,0 1 3 0,-20 18 0 16,-14 98 5 15,-123 227-1-31,157-324-11 0,-34 37 0 16,14 1 1-16,-20 1 1 0,3 0-1 0,37-3 0 0,-40 21 0 15,23-18-1-15,0-41-1 0,17 5-1 0,-40 32-1 16,-57 233 5 15,-31 74 3-31,105-322-5 0,-34 75 0 16,0 19 0-16,40-115-1 0,0 1 2 15,-23 38-2-15,20-37 1 16,20-39 2-16,-20 38-1 0,3-20-1 16,17 1 0-16,-40 19-1 0,40-38-1 0,-20 0-8 15,20 0-2-15,0 0-24 0,0-38-24 0,0 38 18 16,0-37-68-16,0-1-44 0,40-59-9 15</inkml:trace>
  <inkml:trace contextRef="#ctx0" brushRef="#br3" timeOffset="-149793.54">24367 15649 54 0,'0'0'53'0,"0"0"-24"0,-23-17 94 0,23 17-88 0,-19 0 9 0,-1 0-23 0,-17 0 20 16,19 0-19-16,18 0-16 0,-20 17 5 0,20-17-7 15,-19 19 14-15,19 3-2 16,0-3-13-16,0-19 9 0,0 17-4 0,0-17-4 16,0 20-1-16,0-20 0 0,39 57 15 15,16 1 0 16,178 341 30-31,-198-382-45 16,22 117 1-16,-40-97-3 0,43 60 3 16,71 112 4-16,-74-78-7 0,-17-74 0 0,17 57 1 15,-20-57-4-15,37 78-3 0,-12-21 7 0,-27-77-2 16,136 306 3-16,-114-248-4 16,-40-56 2-16,3 18-2 0,77 171 3 15,-40-113-2-15,-40-60-1 0,23 21 2 16,-40-56 0-16,57 74 1 0,-40-56-1 15,6 1 0-15,-23-20 0 0,54 57 2 16,-54-38 2-16,37 1-2 0,-17-21-3 16,-20-18 1-16,37 19-43 15,-37-19 7-15,20 0-15 0,-20-19 18 0,0 19-104 16,0 0-2-16,0-18 6 0,-40-2 62 0</inkml:trace>
  <inkml:trace contextRef="#ctx0" brushRef="#br4" timeOffset="-144326.02">25337 13825 76 0,'0'-19'162'0,"0"19"-135"0,0-19 16 0,0 0 3 0,0 19-34 0,0 0 10 0,0 0 1 0,0-20-10 16,0 20-11-16,0 0 1 0,0 0 3 0,0 0-4 0,0 0-2 15,0 0 3-15,-23 0-2 0,23 20 0 0,0-20 0 0,-20 38-5 16,20-19 4-16,0 18 4 15,-20 3 4-15,20-3-2 0,0-37-5 16,-34 77-2-16,34-60 0 0,-20 41 3 0,0-19 0 0,20-21 0 0,-57 77-4 16,0 0 6-16,57-58-1 0,-77 116 4 15,-37 94-3-15,57-153-2 16,40-36 0-16,-23-1-1 0,-17 76 2 0,-37 59 1 16,-60 74-10-16,80-132 1 15,-117 169 2 16,-206 400 6-31,206-341-4 16,114-229-3-16,20-58 2 0,-77 153 2 16,97-151 1-16,-20-19 0 0,20 17-1 0,37-37-1 15,-17-19 1-15,-23 57-1 0,-57 115 2 16,23-39-2-16,-23-2 0 16,43-72 1-16,-43 36 2 15,20-57 1 1,40-38 2-16,37 0-5 15,-20-19 2-15,20 0-3 0,0-38-3 0,0 38 0 16,0-20-5-16,0 20-2 0,0-19-5 0,0-19-32 0,40 1-29 16,-40 37 28-16,74-114-173 0,-17 37 189 0,-37 19 24 15</inkml:trace>
  <inkml:trace contextRef="#ctx0" brushRef="#br4" timeOffset="-143626.1">25750 13692 11 0,'0'0'9'0,"-17"-39"4"0,17 39-7 0,-20-18 23 0,0-1 10 16,-17-1 2-16,0 20-17 0,-60-18 47 31,60 18-62-31,-20 38 25 31,-97 114 40-31,154-95-65 0,0-37-5 16,0 16 7-16,20 42 10 0,-20-61-18 16,57 79 6-16,-17-1-2 15,14-19 0-15,23 38-1 16,114 57 11-16,-154-132-11 0,3-20-1 0,-3 18-3 0,0-17 2 0,77 75 12 15,-74-76-10-15,34 56-1 0,-31-55-1 0,222 322 11 16,-231-304-14-16,23 19 1 16,57 115-1-16,-74-116-5 0,54 39-5 0,-57-39 7 0,97 96 6 15,-57-37-3-15,-40-59-1 0,40 42 0 16,54 168-2 0,-74-173 4-16,-17 4-2 0,34 169 5 0,-54-135 0 15,17-34 1-15,3 35 4 0,-40-55-5 16,17 37-2-16,-17-77-1 15,43 134 4-15,-43-114-3 0,14 0-1 0,6-37-1 0,0 18 1 16,-20-19-1-16,20 39 2 0,34 56 1 16,-11 0-2-1,-43-114-1-15,14 38-1 0,-14-38 0 0,20 38 0 0,0-19 2 16,0 0-3-16,-3-2-1 0,-17 4-4 0,17-21 1 16,-17 36-15-16,23-15-8 0,-23 16-155 31,-40-17-95-31,40-20 251 0,-17 0 3 15</inkml:trace>
  <inkml:trace contextRef="#ctx0" brushRef="#br4" timeOffset="-142756.77">26112 14433 26 0,'0'0'25'0,"0"0"-12"0,0-58 67 0,23 40-69 0,-23-1 0 15,0-38 38-15,0 38-25 0,0 19-12 0,0-19-1 16,0-1 1-16,0-16 22 0,0 16-19 0,0 1-9 16,-43-57 23-16,-11 37-21 15,14 39-6-15,6-17-1 0,-9 17 1 0,6 0-1 16,-20 0 3-16,-134 56 1 0,-17 76-4 15,37 39 3 1,94-74-4-16,40-41 0 0,17 2 1 0,-54 208-1 16,54-115-1-16,20-93 1 0,57 419-6 15,-40-421 4-15,3-1 1 0,37 42 1 16,-17-60 1-16,77 58 8 0,11-38 11 0,-31-57-8 16,-40 0-5-16,0 0-1 0,0 0 1 0,0 0-2 0,288-172 26 15,-291 135-27-15,97-77 10 16,40-95 0-16,-174 152-13 0,60-37-1 0,-57 36 0 15,17 2 0-15,0-59-3 0,-17 19 5 0,-20 21 1 16,0-20-2-16,0 56-1 0,-114-170 5 16,-20 75-5-1,20 61 0-15,77 73 1 0,0-21-2 0,-117-17-8 32,-302 228-130-32,439-151 106 0,-117 187-270 31,114-186 271-31</inkml:trace>
  <inkml:trace contextRef="#ctx0" brushRef="#br5" timeOffset="-113873.04">26340 11809 60 0,'0'0'64'0,"0"0"-50"0,-20 0 81 0,20-18-58 0,0-2-9 0,-17 1-11 16,17 1-7-16,-20-21 6 15,20 39-9-15,0-19-5 0,0 19 1 0,0 0 2 0,-20-19 7 16,20 0-3-16,0 19-5 0,-20 0 4 15,20 0-6-15,0 0 5 0,-17 0-1 16,17 0-3-16,0 0 4 0,-17 0-4 0,-3 19 7 16,0 0-1-16,0 0-3 0,-74 114 10 31,77-113-15-31,-3-2 0 0,0 2-2 0,-14 17-1 0,-29 59 0 0,9-21 0 16,14-36 3-16,23 18 1 0,-23 0-1 0,-17 38 0 0,-34 57-1 15,-66 133 2-15,140-228-1 16,-74 115-2-16,-81 207 3 15,-78 96-5 1,156-304 12-16,54-113-5 0,-94 208-1 16,117-207-6-16,-60 92 2 0,0 0 4 0,42-73 0 15,-138 243-8-15,81-149 4 16,-25 77-3-16,63-138-1 0,-6 3 2 16,23-57 3-16,-23 40 1 0,43-40 0 0,-40 37-2 15,-40 115 3-15,43-95-2 0,-23 40 0 16,0-2-1-16,40-116 2 0,0 79-2 15,-3-58 0-15,23-20 0 0,-23 21 1 0,-34 113-1 16,17-17-3-16,37-117 4 0,-94 249 0 16,97-250 1-16,17 22-1 0,-97 190-2 15,77-174 2-15,20-34 1 0,0-21-1 16,-20 57 1-16,20-58-2 0,-17 58 0 16,0-76 1-16,17 20-1 0,0-20-12 15,0 0-14-15,0-20 5 0,0 3-5 0,0-24-45 0,17-16-86 16,0-74 23-1</inkml:trace>
  <inkml:trace contextRef="#ctx0" brushRef="#br5" timeOffset="-112873.58">26645 11523 20 0,'0'0'7'0,"0"-18"-4"0,0 18-1 0,-20-57 12 0,20 38 0 0,-20 1 5 0,3-59 59 16,17 58-65-16,0 0 45 15,-17-19-1-15,17 20-23 0,0 18-13 16,-23-19 7-16,23 19-2 0,-17-21-11 16,17 21-12-16,0 0 1 0,0 0 7 15,0 0 1-15,0 0-8 0,0 0-2 0,0 0 0 0,74-18 7 47,117 132-2-47,-54 19-4 0,-83-57-3 0,-34-38-1 16,14 19 1-16,26 19 0 0,54 153 2 15,0-1-1-15,-57-133-3 16,-20-1 1-16,20 20 4 0,-37-76 0 0,17 20-1 0,-14-2-1 16,11-17-2-16,23 75 2 0,-40-76 0 0,154 247 4 15,-74-133 2-15,-37-74-4 16,-6 53 3-16,3-54-2 0,20 169 4 16,-20-92-2-1,-20-40 6-15,-37-58-7 0,20 2-7 0,-2 93 5 0,-18-57-1 16,20 3-1-16,2-2 0 0,-22-39 0 0,0-18 0 0,15 58 1 15,5-1 1-15,37 114 0 0,-40-172-2 16,3 3-1-16,0 54 0 0,-20-57-1 0,37 3 2 0,-37 18 0 16,40 72 5-16,-3-15-10 0,2 19 1 15,-39-77 4-15,38 114 0 0,-1-39 0 16,0-35-2-16,-15-60 1 0,13 39 1 0,5 56 0 16,-23-92-1-16,23 34 2 15,17 79-4-15,-20 17 4 0,0-55-1 16,-17-38 0-16,37 113 0 31,-20 20 5-31,-17-117-4 0,0 3 1 16,0 18-1-16,-3-38 0 15,-17-56-1-15,17 17-2 0,-17 1-1 0,20-18 2 16,0 16-1-16,3-16-13 16,-23-20-5-16,14 0-8 0,-14 0 11 0,0 0-4 0,20-20-29 15,-20 3 20-15,0-2-3 0,0-39-144 0,0 38 69 16,0 3 70-16,0-40 7 0,-20 37 18 0</inkml:trace>
  <inkml:trace contextRef="#ctx0" brushRef="#br5" timeOffset="-111740.81">27198 12171 21 0,'0'-77'67'0,"0"59"-61"0,0-1-1 0,17 19 3 0,-17-38 6 0,0-1 11 0,0 39-15 0,0-38 37 16,0 19-18-16,0 19-22 0,-17 0 22 16,17 0-25-16,-23 0 1 0,23 0 0 0,-37 0 12 15,0 0 0-15,-3 19-5 0,20-19-7 0,-14 0 2 16,-40 38 8-16,31-38-12 0,6 19 2 16,20 1-2-16,-23-1 2 0,6 19-1 15,-9-1 1-15,-14 1-2 0,40 1-2 0,-3-20-1 16,0 37 1-16,-14 21 0 0,11-57-1 0,23 17-1 15,-57 172 3 1,57-152-3-16,40 57 2 0,-23-95-1 0,6 19-1 0,-6 0 1 16,57 58-1-16,3-21 1 0,-40-38 0 15,23 2 2 1,-6-19 1-16,23 19 7 0,-37-39-7 0,-23 0-1 0,20 17-1 0,3-17 0 0,-23 0 0 0,97 19 3 16,-57-19 1-16,0 0 2 0,0 0 1 0,57-57 13 31,57-114 8-31,-151 153-28 0,77-193 10 15,-97 137-6-15,17 54-3 16,-17-57-2-16,0 21 3 0,-17 18-3 0,17 0 0 0,-60-76 1 16,3 57 0-16,37 19 1 0,3 0 0 15,0 19-1-15,-23-20-1 0,-74-74-2 0,20 55 4 16,54 40-3-16,23 18 0 0,-23 0 4 16,-17-20-2-16,23 20-3 0,-140 38-50 15,157-38 33 1,-80 19-61-16,-51 76-163 15,125-95 195-15,-34 39-5 0,37-39 37 0</inkml:trace>
  <inkml:trace contextRef="#ctx0" brushRef="#br6" timeOffset="-92639.51">7679 12912 25 0,'0'0'12'0,"0"0"-10"0,0 0 2 0,0 0 1 0,-23 0 1 0,23 0-2 0,-17 0 9 15,17 0-9-15,-20 0 0 32,-57 0 37-32,77 0-25 0,-37-19 34 15,0 0-24-15,17 19-9 16,3 0-9-16,-43-18 22 0,43 18-20 15,-3 0-3-15,-17-20-2 0,37 20-4 0,-37 0 2 0,20 0-2 16,-43-19 4-16,3 19-2 16,0 0-2-16,-34 0 3 0,68 0-4 0,-34 0 0 15,40 0 2-15,-100 0 0 0,97 0 0 0,-91 19 3 16,51-19-1-16,-68 20 3 16,85-20-6-16,-31 0 5 0,-117 37 8 15,97-18-6-15,74-19-7 0,6 19-1 16,-29-19 1-16,-51 39 0 0,74-39 0 0,-185 57 4 15,182-57-4-15,3 0 0 16,-34 0 2-16,-40 18 2 0,34-18-2 16,-34 0 5-16,37 0-4 0,37 0-2 0,5 0 0 15,-101 0 4-15,76 0-2 0,22 0-2 16,-21 0 1-16,19 0-1 0,-92 0 1 16,-118 0 5-16,116 0-7 15,39 0-3-15,-96 19 4 47,-171-38 7-47,305 1-6 0,17 18-1 0,3 0 0 0,-23 0 0 0,6 0 2 16,11-19-1-1,23 19-3-15,-20 0 2 0,-17 0-1 0,20 0 0 0,-23 0 1 16,20 0-2-16,6 0 2 0,-29-20-2 0,6 20 0 0,0 0 3 16,17 0-3-16,-34 0 1 0,31 0-1 0,3 0-1 0,3 0 3 15,-60 0-2-15,-74 0 2 16,94 0-1-16,40 0 0 15,-214-18-2-15,194 18 1 0,17 0-1 16,-54-20 1-16,0 20 1 16,31 0-2-16,43 0 1 0,-37 0 2 0,20 0-2 0,-23 20-3 15,-74-20 4-15,57 18 1 0,40-18-2 16,-20 0 1-16,14 20 1 0,6-20 0 16,17 0-2-16,-20 0 0 0,20 19-1 15,-14-19 3-15,-9 0 0 16,23 0-2-16,-20 0 0 0,0 0 1 31,-88 18 1-31,-49-18 1 16,100 0-3-16,37 0 1 15,-17 0-1-15,-20 0 2 0,-20-18-3 16,-34 18-1-16,91-19 3 16,-57 19-1-16,40 0-3 15,17 0 4-15,0 0-2 0,-54 19 1 16,54-19-2-16,5 0 1 0,-47 18 0 0,25 1 0 15,0-19 3-15,37 0-3 0,-97 38 2 16,97-38-2-16,-37 19 1 16,19-19 1-16,-39 20 0 0,40-20-2 0,-5 18 1 0,-73-18 5 15,58 21-5-15,17-21-1 16,20 0 1-16,-57 0 0 16,57 17 0-16,-20-17 0 0,-37 19 2 15,37-19-1-15,-37 37-1 0,57-37 0 0,-37 20 1 0,23 1-1 0,-9-21 0 16,-54 74-3-1,60-36 5-15,-3-38-1 0,0 38-1 0,-37 0-1 0,0 19 2 47,-17 39-2-47,74-78 2 0,-40 21 0 16,20-39 0-16,20 18-1 0,0-18 0 16,0 20 1-16,0-2-1 15,0 2 0-15,0-1-1 16,0-19 1-16,0 19 0 0,20 0 1 0,-20 18 0 31,23-18-1-31,-6-19 4 0,0 21 5 0,3-4-4 16,54 3-7-1,-14 0 0-15,-23-20 2 0,0 0 1 0,-37 17 0 0,37-17 0 16,-17 0-1-16,97 0-4 16,-83 0 5-16,6 0-2 0,17 0 2 15,-39 0 0-15,4 0 0 0,109 20 0 16,-71 0 0-16,-43-20-3 15,20 0 2-15,58 17 2 16,-18 2-1 0,-58-19-1-16,56 0-2 0,59 39 9 31,20-20-4-31,-100-19 1 0,100 20 1 16,-117-2-6-16,-17-18 1 15,17 0 0-15,97 19 3 0,-80 1-4 16,9-20-1-16,28 0-1 0,-34 17 1 15,-20-17 2-15,40 19 0 0,-57-19 1 0,17 0-1 0,80 0-2 16,-26 20 1-16,-34-20 1 0,171 0 5 16,-151 0-6-1,-20 0 1-15,77 0 0 16,-77 0 2-16,17 0-1 16,40 0-3-16,-17 19-1 0,-23-19 4 15,-17 0-1-15,-14 19 0 0,-29-19 2 0,46 0 0 16,-6 21-2-16,3-21 2 0,97 17-5 15,-117-17 2-15,23 19 4 16,14-19-3-16,-57 0-2 0,40 0 1 16,40 19 1-16,-80-19-1 0,40 0 1 15,-14 0 4-15,85 18 0 16,-85-18-2-16,31 0 2 16,-19 20-5-16,-16-20 1 0,-21 0 1 0,1 0 1 0,19 0-1 0,76 0-2 15,-94 0 2 1,17 0-1-1,134 0 1-15,-129 0 0 0,-27 0-3 0,62 0 1 16,-20 0 2-16,-35-20 1 0,70 20-1 0,59-18-1 16,-111 18 1-16,54-19-5 15,57 0 5-15,-114 19 0 0,3 0 0 0,17-17-3 16,0 17-1-16,23 0 5 0,-66-21 0 0,140 21-3 16,-80 0 3-16,-51 0-4 0,88 0 0 15,-74 0 3-15,20 0 0 0,0 0 0 16,20 0 2-16,-20 0-1 0,-17 0-2 0,14 0 0 15,-11-19 0 1,8 19 1-16,26 0-2 0,-37-19 1 0,14 19 1 0,6 0 0 16,-43 0-1-16,40 0-2 0,0 0 0 0,-34 0 3 15,-6 0-3-15,40 0-2 0,-40 0 5 0,20 0-1 16,26 19 1-16,-49-19-2 0,46 19-1 16,-43-19 1-16,40 0-3 0,-34 0 4 0,11 0 0 15,100 21 5-15,-80-21-6 0,-11 0 1 0,11 0 0 16,-17 0 0-16,234 0-2 15,-100-21 4-15,-80 21-3 16,-53 0 0-16,1 0 3 0,16 0-1 0,-13 0-1 0,87 0 1 16,-69 0-3-16,34 0 5 15,-15 0-2-15,127 0-2 16,-72 0 1-16,-60 0 1 0,3 0 2 16,-3 0-4-16,43 0-2 15,-63 0 4-15,-14 0-1 0,74 0 3 0,134 0-2 16,-134-19 1-1,-3 19-4-15,-51 0 2 0,-3 0 2 16,-3 0-5-16,-34 0 0 0,131 19 5 16,-37-19-3-16,-17 0 4 15,-23 21-5-15,3-21 0 16,17 0 5-16,-34 0-2 0,34 17-3 16,40-17 7-16,-97 0-5 0,43 0 0 0,-6 0-2 15,-20 0 4-15,83 0-5 16,-103 0 2-16,177 19 5 47,129-19-8-47,-35 19 10 0,-171-1-4 15,37-18 4-15,-131 20-4 0,-6-20-2 0,63 0-1 0,208 21 4 32,91-21-1-32,-333 0-3 0,28 0 0 15,23 0-2-15,37 0 1 0,-54 0 4 0,-3 0-2 16,0 0 3-16,40 0 1 0,57 17-4 15,-117-17 1-15,-17 0-2 0,-17 0 3 0,34 0-1 16,40 19-4-16,-77-19 2 0,3 0 1 0,74 20-2 16,0-20-3-16,74 18 0 15,-128-18 5-15,14 0 2 0,-37 0-2 0,6 0-1 16,31 0-2-16,43 0 3 0,-63 0-1 0,21 0 2 16,2 0 1-16,171-18 3 15,-191 18-5-15,17 0-1 0,40-20-1 0,-77 20 3 16,60 0-1-16,-23-19 0 0,97 19 0 15,-94 0-1-15,265 0 0 16,-322 0 1-16,60-17 1 16,-26 17-1-16,-17 0 0 0,0 0 0 0,97-21 1 15,-40 1 2 17,496-53-8-32,-439 52 5 15,3 21-6-15,-60-19 6 16,0 19 3-16,-54-19-3 0,-3 19 0 0,57 0 0 0,-54-20 2 0,54 20 3 15,-57-19-4-15,3 19-1 0,54 0 1 0,-17-17-1 16,225-40 0-16,-244 57-1 16,18-20 2-16,-1 1-1 0,96-39 4 15,-151 58-5-15,20-17 1 0,74-40 0 16,-40 17-14-16,5 2 15 16,-24 2-1-16,-35 36 0 0,-3-39 0 0,20 20-1 15,-17 0 2-15,0-1-1 0,17 2 2 0,3-39-2 16,-40 57 0-16,20-20-1 0,-3 20 2 0,20-75 0 15,-37 55-1-15,20-17-1 0,17-20 2 16,-17-1-2-16,20-18 2 16,-23 40 0-16,-17 15-1 0,17 21 0 0,3-38 1 15,-20-17-1-15,20 16 0 0,-20 19 0 16,0 1 1-16,0-19 0 0,0-18-3 47,-114-230 0-47,57 249 1 0,37 17 1 15,-34-37-1-15,-6 19 2 0,60 0-2 16,-94 0 3-16,57 18-4 0,-38-37-3 0,-41 39 5 16,79-19 0-16,-3 37 0 0,-17-20 1 15,-209-57 0-15,229 77-1 0,-2 0 0 0,-56-18-2 16,58-1 2-16,-3 19-1 0,6 0 1 0,-8-19 1 0,-53 19-2 0,1-19 1 16,57 0 1-16,-57 19-2 0,54-20 1 0,-111 2 0 15,17-2 1-15,-37 1-4 0,134 19 3 16,-77-18 1-16,17 18 1 0,-17 0-2 0,57 0 0 15,3 0 1-15,-211 0 1 0,168-19-2 16,-37 19-2-16,20 0 3 0,57 0-1 16,-171 0-2-16,171 0 4 0,-37 19-1 0,-77-19-4 0,-191 18 6 15,305-18-2-15,-57 19-1 16,-211 19 3 15,-283 20-3-31,551-39-1 0,-94 0 4 16,-54-1-1-16,-29 20 3 15,140-38-6-15,-94 39 1 16,-20-19 1-16,-100 35-7 31,254-55 4-31,-157 39 6 0,-88 18-9 16,256-57 4-16,-222 57-2 16,228-57 2-16,-23 0 2 0,-91 38 3 0,94-38-4 15,20 19 0-15,-208 19-5 16,205-38 4-16,-17 20 1 0,17-20 1 0,-34 0-1 0,37 18-1 15,-97 1-2-15,96 0 3 0,-76-1 0 16,75-18-1-16,-75 20 0 16,57-20 3-16,-38 19-2 0,38-19 2 0,0 19-2 0,20-19 0 15,-154 19 2 1,154 1-2-16,-194 17-1 16,-14-18 0-1,168 0 2-15,40-19 1 0,17 19-2 0,-37-19 0 16,-134 38-3-1,154-38 2-15,-57 0 3 32,-325 20 7-32,288-1-7 15,111-19-3-15,-17 0 1 0,20 0 1 0,-26 18-1 0,-11-18 2 16,-40 19-2-16,34-19-2 0,46 0 2 0,-29 18 0 0,23-18 1 16,-74 0-3-16,57 20 4 0,-57-20 0 15,37 0-3-15,-3 0-1 0,6 0 2 0,-43 19 1 16,-54-19-1-1,37 0-1-15,40 20 2 0,14-20 0 16,45 0-2-16,-27 18 2 0,-32-18-1 0,54 21 0 0,-35-21 1 16,-24 0-1-16,-13 17 0 15,33-17 1-15,21 0 0 0,-1 0-1 0,21 0 0 0,-19 0 1 16,-3-17 1-16,-17 17-2 0,37 0 0 16,1 0-1-16,-16-21 2 0,-5 21-1 0,-17 0 0 15,17 0-1-15,-54 0 1 16,37 0-2-16,37 0 3 0,-74 0-2 31,60 0 2-31,-46-18 0 16,-14 18-2-16,94 0 2 0,-40-20-2 0,3 20 2 0,37 0 0 15,-37 0 2-15,-37-19-3 16,34 19 2-16,40-20-1 0,-57 20-2 0,57 0 1 16,-77-18 0-16,60 18 0 0,-3 0 0 15,20 0 0-15,-20 0 0 0,-37-19 4 0,37 19-5 16,3 0 1-16,-20 0 1 15,17 0-1-15,0 0-1 0,3 0 1 0,17 0 0 0,-40 0 1 0,20 0-1 0,3 0 0 16,-20 0 0-16,-20 0-2 0,37 0 1 16,-37 0 4-16,23 0-2 0,-9 0-2 15,6 0 0-15,20 0 1 0,-80 0-6 16,77 0-8-16,0 0 3 0,-17 0-29 16,0 0-21-16,37 0 36 0,-37 0-38 0,20 19-78 15,-26-19-12-15,-11 0 95 16</inkml:trace>
  <inkml:trace contextRef="#ctx0" brushRef="#br1" timeOffset="-83669.93">16285 12817 17 0,'-17'0'23'0,"17"0"-2"0,0-19-6 0,0 19 18 16,-20 0 3-16,20 0-21 0,0-19 39 0,0 19-42 0,0 0-2 15,0 0 11-15,0-20 15 16,-20 20-25-16,20 0-2 0,0 0-5 0,0 0 9 16,0 0-5-16,0 0-5 0,0 0 4 0,0 20 0 0,0-1-1 15,0 19 9-15,0-38-13 16,0 20 0-16,0-2 3 0,0 1-3 16,0 0 1-16,20-19-1 0,-20 19 0 0,0-19-2 0,0 39 2 15,0-39 0-15,20 75 5 0,-20-38-5 16,0-17-2-16,17 58 0 0,-17-61 0 0,0 2 0 0,0 38 2 15,0 0-1-15,20-19-2 0,-20 115 1 47,0-21-46-47,0-132 7 0,0 0-51 16,0-18-23-16,0-39 19 0,0 37 85 16,0 20-9-16</inkml:trace>
  <inkml:trace contextRef="#ctx0" brushRef="#br1" timeOffset="-83252.31">16305 12874 25 0,'0'0'6'0,"0"0"35"0,0 0-21 0,0 0 1 15,18 0 36-15,-18-18-28 0,0 18-15 0,19 0-2 0,-19 0 0 16,0 0 12-16,43 0 14 15,-43 18-20-15,0 1-15 0,0 0 1 16,0 39 3-16,0-58-5 0,0 38 2 16,0-19-3-16,-23-1 0 0,3 19 0 31,-74-17 4-31,57-40-3 31,20 20-3-15,17 0 2-16,34 20 18 15,-14-20-14-15,17 39 22 16,1-21-17-16,-19 3 1 0,1-4 2 0,3 21-3 0,-8-38-6 16,-15 18-1-16,19 23 6 15,21-5-3-15,-23 21-1 0,1-19-4 0,2-19-2 0,-20 1 1 16,19-2 2-16,4 21-2 16,-8-2 0-16,5-17 1 0,-20-2-4 0,19-18 0 15,1 39-34-15,-2-39 22 16,-18 18-51-16,0-18-7 0,17 0-31 0,-17 0 48 0,20 0-38 15,-20 0 73-15</inkml:trace>
  <inkml:trace contextRef="#ctx0" brushRef="#br1" timeOffset="-82871.04">16762 12893 77 0,'0'-19'76'0,"0"19"-43"0,0 0 20 0,-20 0 66 0,20 0-110 0,0 0 7 16,0 0-10-16,0 19 9 0,0-19-11 15,0 19-2-15,0-19 0 0,0 19-1 0,0 20 2 16,0-21-2-16,0 2-3 0,0 17 2 0,20-37 1 0,-20 37 0 16,17 2-2-1,3 75 0-15,2-55-2 0,-22-23 0 0,18 59-16 16,-18-76 11-16,17 95-54 16,-17-76 2-16,0-18 6 0,0-1-51 31,20-19 29-31,-20-19 74 0,0-39-10 0,0 39 1 15</inkml:trace>
  <inkml:trace contextRef="#ctx0" brushRef="#br1" timeOffset="-82637.94">17084 12627 41 0,'0'0'23'0,"0"0"5"0,0 19 76 15,-17-19-61-15,17 39 16 0,-20-2-28 16,0 97 16-1,3-59-38-15,-1-36-6 0,18 73 6 16,0-73-7-16,-22-1 0 0,22 0-1 0,0 59 1 0,0 15-2 16,22-93-1-16,-22 58-2 0,0-58 1 0,0 38-5 15,18 0-2-15,-18-39 4 0,0 39-14 16,0 1-19-16,0-39-17 16,0 0-103-16,0-38 127 0,-18-20-20 15,-4-36 41-15,22 75-5 16</inkml:trace>
  <inkml:trace contextRef="#ctx0" brushRef="#br1" timeOffset="-82471.6">16705 13350 65 0,'19'18'210'0,"-1"1"-157"0,2 0-25 0,-20-19-16 0,0 0-3 0,37 19 9 15,3 0-1-15,-23-19-16 0,3 0 4 0,74 38-2 16,-72-38-4-16,-4 0-2 0,-1 0-7 15,23 20-45-15,-23-20 30 0,3 0-37 0,-3 0 24 16,3 0-48-16,37-58-55 16</inkml:trace>
  <inkml:trace contextRef="#ctx0" brushRef="#br1" timeOffset="-81787.95">17748 12759 26 0,'0'-18'113'0,"0"18"-85"0,-17 0 47 0,-3 0-1 0,20 0-49 0,-17 0 0 0,-3 0-20 16,0 0 7 0,3 38-4-16,0-38-5 0,-6 19 0 0,-14 39-1 15,37-58-1-15,-20 18-1 0,3 20 1 0,17-19 0 0,-40 95 7 16,20-95-4-16,3 58 4 16,17-59-2-16,0 20 1 0,0-19 4 15,0 0-6-15,37 19 26 0,-17-17-18 0,-20-4-6 16,20 2-1-16,-3 1 7 0,-17-2-9 0,20 1 2 0,0 19-1 15,-20-19-4-15,17 1 1 16,-17 18 1-16,0-19-2 0,0 18 0 0,0 1 0 16,-17-18 0-16,-40 74-14 15,17-56-16-15,40-38 16 0,-20 39-1 0,-14-39-47 0,14 19 35 16,20-19-3-16,-40 0-42 0,25 0-79 16,-27-19 10-1</inkml:trace>
  <inkml:trace contextRef="#ctx0" brushRef="#br1" timeOffset="-81321.1">17959 12779 51 0,'0'0'156'0,"-20"0"-112"0,0 19 59 16,20-19-95-16,-17 19 23 16,17 38-12-16,0-19-14 0,0-19-3 15,0 20 3-15,0 18-2 0,0-57-1 16,0 55 6-16,0 98-8 31,0-58 3-31,0-57-2 0,0-19 1 0,0 58-1 0,0-39-3 16,0 56 1-16,0-37 1 15,0 20 1-15,0-39-3 0,0-38 3 16,0 57-4-16,0-57-1 0,0 37-30 16,0-37-121-16,0 0 103 0,0-56-126 15,0 37 163-15</inkml:trace>
  <inkml:trace contextRef="#ctx0" brushRef="#br1" timeOffset="-81054.14">17919 12798 112 0,'0'0'114'0,"0"0"-75"0,0 0 15 16,0 0-34-16,-17 0 46 0,17 0-28 15,0 0-28-15,0 0 2 16,0 0-4-16,-20 19 0 15,20 0-7-15,-17 19 2 16,-3-38-2-16,20 0-1 0,-20 38 1 0,20-38-1 0,-17 19 0 0,0 0-2 0,-6-19-1 0,23 20-3 16,-20-20 0-16,3 18-16 0,17 2 9 0,-37-1-43 15,17-1-59-15,0 1 75 0,3-1-100 16,17 2 83-16,-17-20 44 0,17 19-1 16</inkml:trace>
  <inkml:trace contextRef="#ctx0" brushRef="#br1" timeOffset="-80537.6">17674 13787 38 0,'-20'0'357'0,"40"0"-349"0,-20 19-2 0,0-19-4 0,20 0 1 0,-20 0 3 0,17 0-1 0,40 19 8 0,-57-19-9 0,23 0-1 0,11 0 4 0,43 0 1 15,-60 0-8-15,46 0 4 16,-49 0-2-16,26-19-1 0,-20 19-1 16,-20 0 0-16,34 0-1 0,-14-19-1 0,0 19-2 15,3 0-36-15,-9-19-28 16,6 19-1-16,-20 0-25 0,0 0-13 0,0 0 70 0,0 0-8 16</inkml:trace>
  <inkml:trace contextRef="#ctx0" brushRef="#br1" timeOffset="-80038.49">18509 13748 20 0,'0'0'235'0,"0"0"-137"0,0 0-91 0,0 0 11 0,0 0-8 16,0 0 9 15,-17 77 36-31,17-77-59 0,0 0-1 0,0 0-1 0,0 20-24 16,0-20-54-16,0 0-8 0,0 0 32 0,0 0-3 16,0 0 12-16,0 0-2 0,0 0 39 0</inkml:trace>
  <inkml:trace contextRef="#ctx0" brushRef="#br1" timeOffset="-75770.98">19119 12836 17 0,'0'0'2'0,"0"0"0"0,0 0 0 0,-20 20 15 0,0-2 14 0,0 1 2 0,20 0-22 0,0-19-2 0,-17 19 18 16,-20 0 46-16,-3-19-50 31,40 0-11-31,-14 0-2 0,14 0-3 0,-23 0 34 16,23 0-32-16,0 0 0 0,0 0 30 0,-20 0-10 16,20 0-2-16,0 0-11 15,0 0-11-15,-20 0 13 16,20 20-4-16,0-20-13 0,0 0 0 15,0 18 0-15,0-18 0 0,0 20-1 0,20 17 0 0,-20-37 0 16,20 135 2-16,3-118-3 16,-23 39 2-16,14 2 0 0,-14-1 0 0,20 39-3 15,-20-39-1-15,20-20 2 0,-20-17-3 16,0 37-10-16,0 38-48 0,0-95 42 0,0 38-30 16,0 0-98-16,0-19 55 0,0-19 32 15,0 0 48-15,0-19-7 0</inkml:trace>
  <inkml:trace contextRef="#ctx0" brushRef="#br1" timeOffset="-75537.45">18814 13425 101 0,'0'0'139'16,"0"0"-108"-16,0 0 43 0,0 0-54 0,0 0 30 15,0 0-13-15,0 0-29 0,20 0 6 0,-20 0-7 16,20 0 3-16,-3 0-4 0,0 0 1 15,3 0-5-15,0 0-1 0,17 0-1 0,-17 0 1 16,20 0-4-16,-6-19-1 0,-14 0 1 16,-20 19-3-16,77-57-90 15,-77 57 69-15,20-19-38 0,20-76-239 32</inkml:trace>
  <inkml:trace contextRef="#ctx0" brushRef="#br1" timeOffset="-75270.74">19307 13253 50 0,'0'0'188'0,"0"20"-144"0,0-20-25 0,0 0 24 15,0 21-20-15,0-4-18 0,0-17 3 0,-17 95-1 47,-3 20-4-47,0-78-3 0,20-17-1 0,0-2 1 0,0 2 1 16,0-1 12-16,0-1-4 15,0-18 3-15,20-18-3 0,-20-1 6 0,37-1-4 16,0-55-5 0,-17 36-3-16,20 39-3 0,-23-18 0 0,-17-2 0 0,20 20 1 15,0-19-2-15,-3 0-4 0,20-19-34 16,-17 38-25-16,0 0 8 16,3 0-17-16,-23 0-16 0,14 0 45 0,-14 0 8 0,20 19-26 15</inkml:trace>
  <inkml:trace contextRef="#ctx0" brushRef="#br1" timeOffset="-74637.08">19763 13464 31 0,'-14'0'19'0,"14"0"142"0,0 0-118 16,-23 0 39 15,-34 0-46-31,57 0-34 0,-17 0 0 15,17 0-1-15,-20 18 0 0,20-18-1 16,0 0 1-16,0 0-2 0,-20 20 2 0,20-20-1 0,0 19 0 0,0-19 0 16,0 18 2-16,20-18 8 0,-20 19-6 0,20 1 28 15,-20-20-24-15,0 18 7 0,0-18-7 16,0 0 15-16,17 0-16 0,-17 0 4 0,37-18 1 16,-37-2-9-16,0 1 1 15,0 19-1-15,0 0-1 0,20-18-1 0,-20-1 0 0,0 19 1 16,0-20-1-16,0 20-1 0,0 0-1 0,0 0-1 15,0 57-9 1,0-38 6-16,0-19-1 16,0 134-46-16,0-116 43 0,0 2-2 0,0 56-72 15,0-37 13-15,0-22-12 16,23 2 34-16,-9-55 16 31,-14 16 32-31,20-95 5 0,20 40 1 16,-23 56-3-16,-17-39 10 0,37 2 11 0,-37 36-17 0,40-37 23 31,-23 38 16-15,-17 19 7-16,0 19-41 0,0-19-5 0,0 19 4 0,0 19 5 0,0-18-11 15,0-1 0-15,0-1-1 0,-17 21 0 0,17 36 2 16,0-36-5-16,0-39-1 0,-20 76 4 16,20-38 10-16,0-38-8 0,0 0 10 15,0 0-3-15,20 0-1 0,-3-58 16 16,3 20-26-16,0 20 0 0,-3-1-1 0,23-38 4 15,-40 19-4-15,17 18 0 0,3 1-1 16,17-18 1-16,-37 37 0 0,20 0 1 16,-20 19-1-16,18-19 0 0,-18 0 0 0,0 18-2 0,0 1 1 15,0 58 1-15,0-20-2 16,0-39-1-16,0 40-35 0,0-20-3 0,0-38 16 16,0 19-3-16,0 18-240 15,0-37 207-15,19 0 34 16</inkml:trace>
  <inkml:trace contextRef="#ctx0" brushRef="#br1" timeOffset="-74387.94">20656 13197 93 0,'0'0'128'0,"0"0"-8"0,0 0-95 0,0 0-1 0,0 0-2 0,-17 19 15 0,17-19 3 0,-18 0-21 0,18 19-4 0,-20-1-12 16,20-18 3-16,-19 20-1 0,19 1-3 0,-20-4-1 15,5 40 3-15,15-19-3 0,-22 0 2 16,22 0-1-16,0-38-2 0,0 39 2 16,0-39 0-16,22 37-3 15,-22-17 2-15,0-20-1 0,0 0-1 0,15 18 2 0,-15-18-2 0,0 20 0 16,0-20-1-16,0 0 2 0,0 19-3 0,-15-1-53 16,15-18-1-16,-22 0 22 0,2 20-121 0,-18-1 18 15,21-19 58-15,-23 18 55 16</inkml:trace>
  <inkml:trace contextRef="#ctx0" brushRef="#br1" timeOffset="-71799.09">16040 12474 19 0,'0'0'7'0,"0"0"-3"0,0 0 20 0,0 0 21 0,0 0-4 0,0 20-32 0,0-20 15 16,0 0-2-16,0 19-14 0,0-19 1 0,0 0 39 16,0 19 10-16,0-19-41 15,0 0 25 16,0 19-1-31,0-19-33 0,0 19 12 16,0-19-16-16,0 0-2 0,0 18 13 16,0 2-14-16,0-20 0 15,0 19 3-15,0-19-5 0,0 38 6 16,0-18-3-16,0-20-2 0,0 37 3 16,0 0 0-16,0-17-1 15,0-1 0-15,0 0-2 0,0 0 2 16,0 1-1-16,0-20-1 0,0 37 1 0,0-18 2 15,0 0-2-15,0 20 0 0,0-21 0 0,0 2 0 16,0 17-2-16,0-18 2 0,0-19 0 16,0 18 0-16,0 21 2 15,0-19-3-15,0-20 2 0,0 18-2 0,0 3 7 32,0-21-3-32,0 0-1 0,0 0-3 15,0 0 0-15,0 0 0 0,0 0 1 0,0 0-1 0,0 0 0 16,0 0 1-16,0 0 0 0,0 0 0 0,0 0-1 0,0 0 0 0,0-21-1 15,0 21 2-15,0 0 0 0,0 0 0 16,17-18-2-16,-17 18 2 0,0-20 6 31,0-19-6-31,0 21 1 16,0 18-3-16,0 0 1 0,0 0 0 0,0-56 4 16,0 36-2-16,0 2-2 0,0 18 0 0,0-96 3 15,0 58 0 1,0 38-2-16,0-77 1 15,0 59 1-15,0-1-3 0,0 19 1 16,-17-19 3-16,17 1-4 0,0-2 2 0,0 1-2 16,0 0-2-16,0 19 3 0,0 0-1 0,0-19 2 0,0 19 0 15,0-20 0-15,0 20 0 0,0 0 5 16,0 0-7-16,0 0-1 16,0 0 2-1,-17 0 1-15,17 0-1 0,0 39-1 16,0-20 0-16,0 0 1 0,0 1 0 0,0-20 0 15,0 37-3-15,0-18 2 0,0-1-1 0,0 2 2 16,0-1-2-16,0-19 1 0,0 58 2 16,0-40-4-16,0 39 1 0,0-57 0 0,0 19 0 15,0 19 0-15,0 56 0 32,0 40-3-32,0-115 4 0,0 19 3 15,0-17-3 1,0-4 2-16,0-17-4 0,0 0 3 0,0 0-1 15,0 0-2-15,0 0 3 0,0 0 0 0,0-17-1 16,0 17 0-16,0-21 2 16,0-36-4-16,0 57 1 0,0 0 2 15,0-36-1-15,0-3 1 0,17 0 1 16,-17 1-1-16,0 19-1 0,0-18-1 16,0-21 1-16,0 20 0 15,0 19 1-15,0 0 1 0,0 1-3 0,0-2 1 0,0-57 2 31,0 40-2-31,0 18 4 0,0-19-3 16,0 38-2-16,0 0 2 16,0-19 1-16,0 0-1 0,0 19 0 0,0 0-3 0,0-19 4 15,0 19-1-15,0-20-1 16,0 20 1-16,0 20-1 16,0-20 0-16,0 38-1 15,0-19 0 1,0-19 1-16,0 0 1 0,0 20 0 0,-17-2 0 0,17 1-3 15,0 76 0 1,0-95 2-16,0 19-1 0,0 38 1 0,17-19-1 16,-17-38 1-16,0 39 0 0,0-21-1 0,0 21 0 15,0-21 1-15,0 19-3 0,0-37 4 0,0 77 2 16,0-77-4-16,0 21 0 0,0-4 2 16,0 2-1-16,0 0 0 0,0-19 0 0,0 0 3 15,0 0-2-15,0-38-2 31,0 21-1-31,0-42 2 16,0 2 0-16,0 38 1 0,0-76 1 0,0 95-2 16,0-38 0-16,0 19-1 0,0-18 2 0,0 17-2 0,0-18 0 15,0 19 1-15,0-19 1 0,0 19 0 16,0 0-2-16,0-57 4 31,0 0-1-31,0 38 2 31,0 38-3-31,0 0 0 0,0 0-1 0,0 0-1 0,0 0 1 16,0 0 0-16,0 0-1 0,0 19-1 16,0 57 4-16,0-76-3 15,0 57 0-15,0-37-1 0,0 17-1 0,0 39 6 16,0-38-2-16,0 19-2 16,0 20 1-16,0-39-2 0,0-19 2 15,0 36 0-15,0-35 1 0,0-1-3 0,0 1 1 16,0 55 1-1,0-75-1-15,0 37 0 0,0-37 3 0,0 20-1 16,0-20-2-16,0 21 0 0,0-21 3 16,0 0-5-16,0-21 8 15,0 1-6-15,0 2-1 0,0-1 5 16,-17 0-3-16,17 2-1 0,0-4 0 0,0-17 2 16,0 19-1-16,0-19 1 0,0 19 0 15,0 1-1-15,-23-1-1 0,23-39 5 0,-20-36 0 31,3-3-1-31,17 79-3 0,0-1-1 16,0 0 1-16,0 19-2 0,0 0 3 0,0-18-1 16,-20-2 1-16,20 20 0 15,0 0-2-15,0 0 0 16,0 0 1-16,0 0 0 0,0 0-2 0,20 0 1 0,-20 20-1 0,0-20 2 16,0 18 0-16,0 1 0 0,17 38-2 15,3-19 4 1,3 38-3-1,-23-57-1-15,0 0 1 0,0 58 1 16,0-40-2-16,0-18 3 0,0-1-1 16,0 21-3-16,0-39 3 0,0 38-1 0,0-17 1 0,0-21 0 15,0 17 2 1,0 2 0-16,0-19-1 0,0-19 1 16,0 2-2-16,0 17-1 0,0-59 2 0,0 20-1 0,0 39 0 15,0-74 0-15,0 36 1 0,0-76-1 16,0 75 0-16,0 20 0 0,0-20 0 15,0 21 1-15,0-38-1 0,0 36-2 16,0 20 0-16,0 0 0 0,0-19-9 16,0 38 2-16,0 19-22 15,-23 38-59-15,23-57 42 0,0 0 20 16,-20 38-181 0,20 0 68-16,0-38 119 0</inkml:trace>
  <inkml:trace contextRef="#ctx0" brushRef="#br1" timeOffset="-70668.49">16000 13730 19 0,'0'0'6'0,"0"0"11"0,0 0 11 0,0 0-11 0,0 0 0 0,0 0 27 0,0-20-6 0,0 20-11 0,23-18 16 0,-23 18-25 16,0 0-3-16,0 0-2 0,0-19 5 15,0 19-7-15,0 0-5 0,0 0 11 16,0 0-11-16,0 0-2 0,0 0 0 0,0 0 4 0,-23 0 13 16,23 0-14-16,-20 0-3 0,20 0 2 15,0 0 4-15,0 0-2 16,0 19-4-16,0-1-6 0,0-18 1 15,0 20-3-15,0-20 4 0,0 0 3 0,0 18 1 16,0-18-2-16,20 0 0 0,-20 0 0 16,0 0-1-16,0 0 2 0,23 0 0 0,-23 0 0 0,0 0-1 15,0 0 0-15,17-18 2 0,-17 18-4 0,17-57 3 16,-17 37-5 0,0 2 3-16,0-21 3 15,0 39-4-15,0-18 1 0,0 18 1 16,0 0-2-16,-17 0 1 15,17 18 0-15,0-18-1 0,0 20 0 0,0-1 0 0,-17-19 0 16,17 18 0-16,0 2 1 0,0-1 1 0,0-19-1 0,0 38-2 16,0 0 4-16,0-19-2 15,0-19 0-15,0 19 4 0,0 0-4 0,0-19 1 16,0 0 3-16,0 0-2 0,17 0 4 16,-17 0-7-16,0 0 1 0,0-19-1 15,17 0 0-15,3 0 1 16,-20-1-1-16,0 2 0 0,0-2 1 0,0 20-1 15,0-37 0 1,0 37 2-16,0-20-2 0,-20 20 1 0,20-18 0 16,0 18-1-16,0 0 0 0,-17 0-1 15,17 0 1-15,0 0 1 0,0 0-2 0,-17 18 3 0,17-18 0 0,0 20-2 16,0-20 0-16,-23 19 2 0,23-1-5 16,0 2 4-16,0-20 0 0,0 0-1 0,0 18 1 15,0 2 1-15,23-20-3 0,-23 0 4 0,0 19-1 16,0-19-1-16,0 0 4 0,17 0-3 0,-17 0 2 31,57-57 2-31,-57 37-6 0,0 2-1 16,0-1-1-16,0 19 4 0,0 0-1 15,0-20 0-15,0 20-2 0,-20-18-1 16,20 18 3-16,0 0-2 0,-20 0 2 0,20 0-2 0,0 0 0 0,-17 0 0 0,17 0 0 16,0 0 0-16,0 0 2 0,-17 0-1 0,17 18 0 15,-23 2 0-15,23-20 0 0,0 0-2 0,0 19 2 16,0-1 0-16,0 20 0 15,0-18 1-15,0-20-1 0,23 19 2 16,-6-19 2-16,20-19 1 16,-37-1-4-16,0 20-1 0,20 0-1 15,-20-18 0-15,0-2 2 0,17 20-2 0,-17-57 0 16,0 39-1-16,0-1-2 16,0-1 2-16,-17 2 0 0,17 18 1 0,-20 0 4 15,20 0-3-15,-20 0 0 16,3 0 0-1,17 0 0-15,-17 38 2 0,17 19-1 16,0-57 0-16,0 19-1 0,0-19 0 0,0 38-5 16,0-38 2-16,17 18-9 15,-17-18-1-15,0 20-80 0,0-20 57 0,17 0-64 16,3 0-33-16,-20 0 33 0,20 0 64 16</inkml:trace>
  <inkml:trace contextRef="#ctx0" brushRef="#br1" timeOffset="-67687.71">21038 12703 14 0,'0'0'28'0,"0"0"-13"0,0-18 22 0,0 18-16 0,0-20 43 0,0 20-43 0,0-19 19 0,0 19-23 0,-20 0 13 15,20-19-17-15,0 19 13 0,-17-19 14 16,17 19-33-16,0 0 7 0,0 0-8 0,0 0 1 0,-18-20-2 0,18 20 1 16,0 0 10-16,0 0-8 0,0 0 0 15,18 0-2 1,39 39 9-16,-57-39-13 0,17 0-1 15,3 19 3-15,-3-19-2 0,23 0 1 0,-3 0 0 47,134 39 12-47,-151-21-12 0,-20-18-1 0,0 19 5 16,0-19-6-16,-20 19 2 0,-37 38 0 16,20-19-4-16,0-38 2 0,37 20 0 15,-40-2 1-15,-17 1-2 0,37 0 0 0,20 0 1 0,-17-19-1 16,-3 39 0-16,3-1 1 0,17-1 2 15,0-37-3-15,17 19 0 0,-17-1 1 0,20 2 0 16,-3-20-1-16,-17 19 1 0,40 1 0 16,-3 19 1-16,-37-39-1 0,20 17-1 15,20 21 2-15,-40 0-1 0,17-38 0 16,-17 21 0-16,37 35 3 0,-37-38-3 0,0 39 5 16,0-18-5-1,0 36 5-15,0-56-5 0,0 1 1 0,-20 18-1 16,20-19 2-16,-17 19-1 0,-20-1-1 15,-3-37-4-15,3 20-3 16,37-20 4-16,-20 18-2 0,0-18 0 0,20 0 0 0,-17 0-2 0,-20 0-57 16,17 20 14-16,-35-1-276 31,33-19 230-31</inkml:trace>
  <inkml:trace contextRef="#ctx0" brushRef="#br1" timeOffset="-43918.15">11020 11258 43 0,'0'0'150'0,"-17"0"-74"0,-3-37-1 0,20 37-63 0,-37-21 28 16,37 21-30-16,0-18-6 0,0 18-1 0,0 0 1 0,-20-19-2 0,20 19-1 15,0 0 1-15,0 0-1 0,0 0 3 0,0 0 6 16,0 0 0-16,20 0 0 16,-20 0-5-16,0 0-5 0,23 0 1 15,-23 19 1-15,0-19 0 0,0 18 0 31,-23 59-2-31,3-39 0 0,20-38-1 0,0 37 2 47,-37 116 13-47,37-135-7 0,0-18-4 0,0 20 1 0,0-20 0 0,0 20 6 16,0-2-4-16,0 1-3 0,0-19 4 0,17 19 3 16,3 0-4-16,-20-19-4 0,20 19 13 31,-20-19-9-31,0 19-5 0,0 20 9 15,0-20-10-15,-40 18 3 16,40-17-1-16,-17-20-1 0,17 18-2 0,0 1 2 0,-17-19-1 16,17 20 1-16,0-20 0 0,0 18 0 0,-20-18-1 0,20 20 0 15,0-1 0-15,0-1 0 0,0-18 0 0,0 19 0 16,0 1 0-16,20-2-1 0,-20-18 2 0,17 39 1 16,-17-20-1-16,0 0 3 15,0-19-3-15,17 56 3 16,-17-36 2-16,0-2-4 0,0-18 0 15,0 0 0-15,0 20 0 0,0 18-2 0,0-38 1 16,0 38-1-16,0 0 2 16,20-20-8-16,-20 1-4 0,0 1-2 15,0-20-1-15,20 0-3 0,17 20-255 32,0-40-16-32</inkml:trace>
  <inkml:trace contextRef="#ctx0" brushRef="#br1" timeOffset="-42535.43">20887 10916 34 0,'0'0'19'0,"0"0"65"0,0 0-37 0,0 0-29 0,17 0 39 0,-17 0-34 0,20 0-4 16,-20 0-7-16,17 56 43 31,-17-36-43-31,0-1 0 0,0-1 7 0,0 1 0 16,0 2-7-16,0-3-3 0,0-18-5 0,0 0 0 16,0 19 8-16,-17 0-4 15,17-19-8-15,0 19 4 0,-20-19-1 0,3 19-1 16,-3 0-1-16,20-19-3 0,-20 0 0 0,20 18 1 15,0-18-1-15,-17 40 2 16,-1-40 0-16,18 18-1 0,0 20 0 0,-22-19 1 47,22 38-3-47,22-57 5 0,-22 0 0 0,0 20-2 0,18-20 1 16,-18 0 0-16,0 0-1 0,17 0 2 0,-17 0-2 15,0 0 2-15,0 0-1 16,0 0-1-16,20 0 1 0,-20 19 2 0,0-19-1 15,0 18-1-15,0 1 3 0,0 19-3 16,0-1 0-16,0-17-1 0,20 0 1 0,-20-2-1 16,0 1 1-16,0 0 0 0,17 0-1 0,-17 0 1 15,0-19-1-15,0 19 2 0,0 0 0 0,20 1 1 16,-20-20 1-16,17 19 3 0,-17-1-4 16,0-18 0-16,0 0-1 0,0 19 0 0,0-19-2 15,0 20 1-15,0-20-1 0,0 18 1 0,-17 21 1 16,17-21-2-16,0 2 1 0,-37 56-2 15,37-76 0-15,0 37-1 16,-20-17 2-16,20-1 0 0,-20 0 0 0,20-19 0 0,-35 76-5 47,-44 0-228-47,62-38 77 16,-3-20 40-16,20 2 96 0</inkml:trace>
  <inkml:trace contextRef="#ctx0" brushRef="#br1" timeOffset="-38701.15">11972 11125 54 0,'-20'0'143'0,"20"0"-44"0,0 0-66 0,-17-19-8 0,17 19 10 0,-20 0-18 0,20 0-12 0,0 0 0 0,0 0 3 16,0 0 3-16,0 0-2 0,0 0-3 0,0 19 23 15,-20 38-3 1,20-39-15-16,0 97 13 16,-17-38-18-16,-3 74-2 15,-37 77-2 1,57-208-1-16,-20 131 3 0,6-151-4 0,14 20 5 16,0-20-4-16,51 0 15 15,66-76-8 1,-80 56-9-16,40-37 1 15,-3 19-11-15,-54 19-10 0,17 19 7 0,-37 0 0 16,57-18-119 0,-17 18-210-16,-40 0 293 15</inkml:trace>
  <inkml:trace contextRef="#ctx0" brushRef="#br1" timeOffset="-38468.24">12468 11200 89 0,'0'0'45'0,"0"21"124"0,0-2-127 0,-20 18-10 0,20-37-19 16,0 19-3-16,0 0-2 0,0 18 5 0,-20 77 10 16,20 58-14-1,0-134-9-15,0 20-1 0,20 94-2 16,-20-115-11-16,0 20-37 15,0-57-24-15,0 19 42 0,20-19-95 16,-20-57 3-16,0 57 118 16,0-19-9-16</inkml:trace>
  <inkml:trace contextRef="#ctx0" brushRef="#br1" timeOffset="-38268.03">12847 10916 58 0,'0'0'39'0,"0"0"5"0,0 0 66 0,0 18-38 15,0 2-34-15,0-2-21 0,-17 39 40 0,17-38-46 16,0 2-1-16,0 35 6 0,0-37-10 0,0 77 3 16,0 36-5-16,0-56-4 0,17 39 1 15,-17-78 0-15,18 191-37 16,-18-170-4-16,0-21-10 0,0-18 20 0,0 19-44 0,0-19-75 16,0 1 105-16,-18-20-1 0,18 0 31 15,-17 0 3-15</inkml:trace>
  <inkml:trace contextRef="#ctx0" brushRef="#br1" timeOffset="-38133.36">12565 11448 40 0,'0'0'27'0,"-23"0"86"16,23 0-81-16,0 0 92 0,0 0-106 15,0 0 8-15,0 0-16 0,0 38 13 0,38-19-10 16,-1-1-10-16,-15 2-2 16,-5 0-2-16,21-20-4 0,98 0-184 15,-136 0 127-15,112-58-111 16</inkml:trace>
  <inkml:trace contextRef="#ctx0" brushRef="#br1" timeOffset="-37917.27">13247 10898 76 0,'0'0'142'0,"0"0"-104"0,-20-21 68 16,0 21-51 0,20 0-30-16,0 0-14 0,-15 0 14 0,-7 21-19 15,22-3 3-15,-20 114 9 31,20-93-15-31,0 74 4 16,57 250 6-16,-57-345-11 0,0 39 0 0,0 0-1 16,0-18-7-1,0-21-1-15,-15 1-41 0,15-19 20 0,-42 20-248 16,22-20 209-16,3-20-40 0</inkml:trace>
  <inkml:trace contextRef="#ctx0" brushRef="#br1" timeOffset="-37734.47">13418 11809 96 0,'0'0'94'0,"0"0"-57"0,0 57 102 15,0-57-133-15,0 20 1 0,-20-20-7 16,20 19-10-16,0-19-1 0,0 0-5 0,0 18-37 15,0-18 11-15,0 0-70 0,0 0 59 0,0 0-29 16</inkml:trace>
  <inkml:trace contextRef="#ctx0" brushRef="#br1" timeOffset="-37318.09">14025 10898 87 0,'0'0'195'0,"-20"0"-113"31,20 18-8-31,0 0-48 0,-14-18-15 0,14 20-2 0,-23 18 20 0,23-19-24 16,0-1 0-16,0 1-1 0,0 2-1 0,0-3 0 0,0 135 9 16,0-78-11-16,0-18-1 0,0 19 1 15,0-1 0-15,0 2-2 0,0-39 0 0,0-19-1 0,0 76-16 16,-20-38-8-16,20-38-16 0,0 19 15 0,-20 1-114 15,20-39 98-15,0 0 2 0,-17 18-102 16,-3-36 101-16,3-21 39 0,17 39-15 31</inkml:trace>
  <inkml:trace contextRef="#ctx0" brushRef="#br1" timeOffset="-37184.49">13683 11411 31 0,'0'0'179'0,"0"18"-3"15,0 1-141-15,20-1-9 0,-3 2-3 16,3-1-16-16,-3-1 1 0,3-18-5 0,-20 0-1 0,40 20 4 15,-23 0-3-15,23-20-2 0,34 18-6 16,-54-18 0-16,17 19-15 0,-37-19 6 0,77 0-80 16,-60-19 59-16,3 1-114 0,23-2 45 0,-29-18 55 15,26-1 24-15</inkml:trace>
  <inkml:trace contextRef="#ctx0" brushRef="#br1" timeOffset="-37000.41">14236 11411 16 0,'0'0'24'0,"0"55"155"0,-20-16-135 16,20-21-25-16,0 22 15 0,0-40-19 0,0 37 15 0,0-37-16 15,0 19-2-15,0 0 11 0,0 0-13 0,0 0 5 0,20 0 8 16,17-19-4 0,-37-38-18-16,37 19 3 0,-37-19-1 15,20 19-3-15,-20 1-1 0,37-2 1 0,-20-75-5 16,43 58-42 0,-43 37 11 15,3 55-341-31,-20-35 358 0</inkml:trace>
  <inkml:trace contextRef="#ctx0" brushRef="#br1" timeOffset="-36718">14555 11429 18 0,'0'0'3'0,"0"0"5"0,0 0 110 16,0 0-75-16,0 0-6 0,-17 19 45 0,17-19-62 0,0 18 47 15,-20 21-21 1,20-39-37-16,0 18-1 0,0 2 6 0,0 18 9 15,0-19-21-15,0-19 0 0,0 19-1 0,0 0 1 16,0-19 0-16,0 19 1 0,0-19 0 0,0 0 5 0,20 19 0 16,-3-19 1-16,3 0-4 15,-20-19-2-15,0 19-2 0,0-19-1 0,0 19 1 0,23-19 0 16,-6 0-2-16,-17 0-3 0,0 1-8 16,17-2-23-16,-17 20 25 15,0 0 0-15,0 0-63 0,0 0 55 0,0 0-3 16,0 20-25-16,0-2-10 0,0 1-49 15,0 38-37 17,0-57 128-32</inkml:trace>
  <inkml:trace contextRef="#ctx0" brushRef="#br1" timeOffset="-36484.66">14709 11505 15 0,'0'0'3'0,"0"0"3"0,0 0 2 0,17-19 35 0,-17 19-28 16,0 0 50-16,0 0-44 0,0 19 43 0,0 19-30 15,0 0 6-15,0-19-24 0,0 19 0 16,0 19 12-16,0-57-22 0,20 20 6 0,-20-1-7 15,0-1 0-15,0-18 5 0,0 19 3 0,20-38 14 16,-20 19-24-16,0-18 0 16,23-21 2-16,-23 39-4 0,34-57 4 0,6 19-1 31,-6 1 6-31,-34 37-1 0,20 18-3 0,0 20 8 0,-20-38-12 16,0 38 3-16,23 0-1 0,-23-18-3 15,0 17-1-15,14 2-4 0,-14-2-9 0,0 21-53 16,0-21 11-16,0-37 23 0,0 19-2 0,0-19-4 15,0 20-109-15,20-20 39 0,-20 0 81 0</inkml:trace>
  <inkml:trace contextRef="#ctx0" brushRef="#br1" timeOffset="-36250.07">15108 11581 56 0,'0'0'47'0,"0"0"192"0,0 0-209 15,-20 0 20-15,0 0 17 16,3 0-35 0,0 0 3-1,17 114-7-15,0-94-28 0,0 36 4 16,0-36-4-16,0 17 0 16,0 40 3-16,0-59-3 0,0 39-2 0,-20-18-19 15,0-1-191 1,0-19-11-16,6-38 90 15</inkml:trace>
  <inkml:trace contextRef="#ctx0" brushRef="#br1" timeOffset="-35801.27">15621 11240 62 0,'0'0'89'0,"0"0"-7"0,-20 18 58 0,20-18-123 15,0 0 9-15,0 0-14 0,0 0-1 0,0 19 11 0,0-19 3 0,40 19 2 16,-3-19-15-16,0 0-6 15,6 0-3-15,-43 0 1 0,54 0 1 0,-34 0-5 16,54 0-1-16,20 0-26 16,-71-19-28-16,11 19 1 0,-34-19 21 15,0 19-6-15,40-18-111 0,-40 18 50 0,0-19 46 16,0 19 43-16,0-21-8 0</inkml:trace>
  <inkml:trace contextRef="#ctx0" brushRef="#br1" timeOffset="-35633.99">15678 11429 114 0,'0'0'107'0,"0"0"-66"0,0 0-5 0,-17 0 45 16,17 37 2-1,0-17-75-15,0-20 4 0,17 19-4 0,-17-19-3 0,37 18-4 16,-37-18-1-16,57 20 4 0,-57-20-2 0,60 20-12 16,185-20-482 15</inkml:trace>
  <inkml:trace contextRef="#ctx0" brushRef="#br1" timeOffset="-35284.67">16385 10764 84 0,'-23'0'192'0,"23"0"-132"0,0 0-12 0,0 0-7 0,0 0-22 0,0 19-3 15,0-19-3-15,0 0 6 0,0 18-12 0,0-18 1 16,23 57 16 15,11 362 3-31,-34-381-26 0,0 39-2 16,0-21-5-16,0 59-42 0,0-97 6 0,-19 1 16 0,19 0-2 0,0-19 0 15,0 19 1-15,0 0-50 0,0-19 47 0,-15 0-43 0,15-19-7 16,-23-76 5 0,23 18 57-1</inkml:trace>
  <inkml:trace contextRef="#ctx0" brushRef="#br1" timeOffset="-35015.26">16362 10916 14 0,'23'-39'127'15,"-23"39"-89"-15,15-37 83 16,-15 37-97-16,19-21 17 0,-19 21-23 0,0 0-1 0,20-18 14 16,17 18 7-16,-37 0-28 0,38 0 27 15,-19 18-28-15,-19 3-4 0,23 16 2 0,-8 2-3 16,-15-39-2-16,20 38 0 0,-20 0 0 0,0-38 0 0,0 37-1 0,0 40 4 16,0-58-5-16,0-19 0 0,-20 57 2 15,5-39 0-15,15 3-3 0,-62 16-2 31,7-37 9-31,55 0-5 16,0 19 9-16,0 0-5 16,0 0 1-16,0-19-4 0,0 19 1 0,37 58 7 15,-37-40-9-15,80 115 1 16,-26-95-15 0,-34 1-28-16,-2-39-7 15,-18-1-19-15,17-18 21 0,3 19-75 0,-20-19-22 0,20 0 89 16,-1 0-14-16</inkml:trace>
  <inkml:trace contextRef="#ctx0" brushRef="#br1" timeOffset="-34700.51">16992 10819 37 0,'0'0'67'0,"0"0"17"0,0 0-48 0,18 0 26 0,-18 21 31 32,0-21-58-32,17 58 35 0,-17 55-24 0,0-76-38 0,0 40 0 15,0 38 1-15,0-21-6 0,0 77 2 16,0-153-6-16,-17 78 2 15,17-77-1-15,0 38-2 0,0-37-1 0,0-1-4 0,0-1-15 0,0 1-14 16,0 19-14-16,0-38 18 0,0 19-152 16,17-19-24-16,-17-37 189 15</inkml:trace>
  <inkml:trace contextRef="#ctx0" brushRef="#br1" timeOffset="-34500.04">17292 10840 74 0,'0'0'54'0,"0"0"61"0,0 0-14 16,0 0-76-16,0 0 15 0,0 0-22 16,0 18 9-16,0 40 24 15,0-40-46-15,0-18-2 0,0 95 12 16,0 58-11-16,20-20-4 16,-20-19-10-16,0-38-9 15,0-38-12-15,-20 57-76 0,20-76 67 16,0 0-60-16,0 20-18 0,0-39 72 0,-17 19-15 15</inkml:trace>
  <inkml:trace contextRef="#ctx0" brushRef="#br1" timeOffset="-34333.57">17067 11352 132 0,'0'20'123'0,"0"-20"-84"15,0 39 62-15,0-39-68 0,0 0-20 0,0 18 7 16,0-18-14-16,0 19 6 0,17-19-9 0,-17 0-1 15,20 18-2-15,-20-18 1 0,37 0-1 0,-17 0 0 0,2-18-27 16,33-38-104-16,-35 36 79 0,14-37-123 16,-14 38 132-16,22-37-3 0</inkml:trace>
  <inkml:trace contextRef="#ctx0" brushRef="#br1" timeOffset="-34034.27">17694 10746 47 0,'0'0'87'0,"0"0"43"0,0 0-99 0,0 0 58 16,0 0-18-16,0 0-48 0,-20 0-3 0,20 0-11 15,0-21 23-15,-20 21-18 0,3 21 12 16,17-21-19-16,0 18-5 16,-17 1-1-16,17-19 2 0,0 36 1 0,-23 3-2 0,23 1 0 15,-17-4 0-15,17 41 2 16,-20 18-3-16,20-57-2 15,0 0 2-15,0-20-1 0,0 3 0 16,0 35 2-16,20-18 1 0,-20-19-2 0,0-19 1 0,0 58 3 16,0-21-2-16,0-18 2 0,0-1-2 0,-20 21-3 15,20-21-1-15,-20-18-1 0,20 20-4 0,-17 0-17 0,-3-20-18 16,20 0-19-16,-20 0 23 0,20 0-8 0,-20 0-137 16,3 0 108-16,17-20 10 0,-17 0-22 0,17 20 76 0</inkml:trace>
  <inkml:trace contextRef="#ctx0" brushRef="#br1" timeOffset="-33583.58">18090 10840 61 0,'0'0'45'0,"0"0"10"0,0 0 38 0,0 0-27 0,-17 0 34 0,17 0-81 0,-17 18 62 31,17 58-23-31,0-38-39 0,0-18-15 0,0-1-1 0,0-1 3 16,0 40 2-16,0-58-7 0,0 38 1 0,0-19-2 15,0 0 1-15,0 18 0 0,0-16 0 0,0-2-2 0,0-1 1 0,0 76-5 16,0-74 0-16,0 37-18 15,0-38 11-15,0 19-17 0,0-19-11 0,0-19-14 16,0 18-19-16,0-18 28 0,0 0-279 16,-20 0 311-16</inkml:trace>
  <inkml:trace contextRef="#ctx0" brushRef="#br1" timeOffset="-33332.87">18016 10783 31 0,'20'-37'370'0,"-20"37"-341"0,0 0-16 16,0 0-1-16,0 0 0 0,0 0-1 0,0 0 33 0,0 0-27 16,0 55 29-1,0-16-41-15,0-39 0 0,-20 76 10 16,0-76-13-16,20 38-2 0,-14-38 1 0,14 18-1 0,-23 21-1 15,3-39-5-15,0 18-14 0,3 22-37 0,-3-22-2 16,20-18 23-16,-17 19-52 0,17-19-25 0,-20 19-15 16,20-19 37-16,0 0 77 0</inkml:trace>
  <inkml:trace contextRef="#ctx0" brushRef="#br1" timeOffset="-33100.93">17748 11600 15 0,'0'0'7'0,"0"0"119"0,0 0-101 16,0 0 27-16,0 0 42 0,0 0-75 15,0 0 13-15,20 0-4 0,3 0 16 16,-6 0-34-16,-17 0 9 0,37 0-1 0,-17 0 1 16,-3 0-15-16,20 0 7 31,197-37-7-31,-234 37-11 0,0 0-5 15,34 0-86-15,-14 0 56 0,0 0-66 0,-20 0 41 0,17 0-92 16,0 0 125 0</inkml:trace>
  <inkml:trace contextRef="#ctx0" brushRef="#br1" timeOffset="-32801.2">18529 11486 89 0,'0'0'278'0,"0"0"-199"0,0 19-59 0,0-19-5 16,-20 0 8-16,20 18-11 0,0 22-9 0,0-22-4 16,0-18-1-16,0 19-8 0,0 0 0 0,0 0-41 15,0 0 0-15,0 0-139 0,0-19 124 16,0 0-72-16</inkml:trace>
  <inkml:trace contextRef="#ctx0" brushRef="#br1" timeOffset="-32217.49">18951 10840 40 0,'0'0'26'0,"-23"0"41"0,23 0-34 0,-20 0 64 15,0-21-4 1,3 3-52-16,0 18-14 0,17 0-11 15,0 0-2-15,-20 0-7 0,20 0 1 0,0 18 8 0,0 3 0 16,-20-3-2-16,20 1-4 0,0 115 25 16,0-116-31-16,20 78 6 0,-20-39-6 15,0-18-2-15,0 17-1 0,20 78 5 0,-3-22-8 16,0-35 3-16,3 94-2 16,-20-94-19-16,0-77 8 0,0 57-62 15,0-57 47-15,0 0-3 0,0 18-78 0,0-18-26 16,0-37 49-16,-20-134 6 15,3 132 78-15,17-56 1 0,0 57-1 16,0 0 1-16,0-75 2 0,-17 73-1 0,17-16 1 0,0 0 6 31,-74-59 327-15,74 115-318-16,0 0-2 0,0 0-1 0,-23 0 26 0,23 19-15 0,0 0 7 16,0 0-11-1,0-1-17-15,37 3 14 0,23 16-12 16,-60-37-6-16,17 0 1 0,-17 19 0 0,17-19-1 0,-17 0 0 0,77 19-24 15,-77 0-8-15,40-19-14 0,-40 0 17 16,37 0-42-16,-20 0-27 0,3 0 37 0,-20 0-3 0,0 0 10 0,20 0 16 16,0 0 18-16,-20-19 1 0</inkml:trace>
  <inkml:trace contextRef="#ctx0" brushRef="#br1" timeOffset="-31999.77">19216 11392 32 0,'0'0'24'0,"0"0"8"0,-23 19 78 0,23 18-55 0,0-37-34 0,-17 38 12 0,17-1-21 0,0-37 0 0,-40 115 22 16,40-96-32-16,-17 19 12 0,17-38-9 16,0 20-2-16,0-1 20 31,74-172 35-31,-74 135-58 0,23-2 0 0,-23 0-1 0,34-17-2 16,-34 17-2-16,20 2-11 0,-20-19-14 0,20-2-22 0,-3 19-22 15,-17 20 31-15,37-37-133 16,-17 37 123-16,-20 0 36 0</inkml:trace>
  <inkml:trace contextRef="#ctx0" brushRef="#br1" timeOffset="-31696.21">19441 11448 43 0,'-20'0'208'16,"20"0"-184"-16,0 0 18 0,-17 0-3 0,17 18-6 0,0 2-6 15,0-20-16-15,0 0-3 0,-17 19 0 0,17 19 8 16,0-38-12-16,-23 76 23 15,23-57-24-15,0 0 4 0,0-19-3 0,0 19 3 16,0-19-4-16,0 0 0 0,23 0 6 0,-23 0-2 0,0 0-1 0,34-38 18 16,-34 38-21-16,20-38 4 15,0 1-1-15,-3-3-1 16,-17 22 1-16,20-1-4 0,-20 19-1 16,0 0 1-16,0 0-1 0,0 0 0 15,0 19 2-15,0 19-3 0,0 95 1 31,0-38-17-31,0-75-3 0,0 17-42 16,0-37 14-16,0 0-17 0,0 0 26 16,0 0-55-16,0 0-16 0,0-37-11 0,0-20 99 15,17 18 17-15,-17 1-5 16</inkml:trace>
  <inkml:trace contextRef="#ctx0" brushRef="#br1" timeOffset="-31450.99">19592 11466 17 0,'0'0'62'0,"0"20"105"15,0-20-132-15,0 19 22 0,0-19-17 0,0 18-25 16,0 22 21-16,0-40-28 0,0 37 9 0,0 1 2 15,0 19 0 1,0-37-17-16,0-20-1 0,0 37 4 0,0-37-3 0,0 39-2 16,0-21 2-16,0-18-1 0,20-18-1 15,37-58 5 1,-57 56-4-16,37-37 4 0,-17 19 4 16,-20 38-6-16,37-37 5 31,3 150 4-31,-40-113-14 0,0 58-13 15,0-40 5-15,0 1-3 0,0 1-20 0,0-2 11 0,0-18-3 0,0 39-133 16,0-39-96 0,0-20 238-1</inkml:trace>
  <inkml:trace contextRef="#ctx0" brushRef="#br1" timeOffset="-31267.44">19974 11466 37 0,'0'0'33'0,"0"0"66"0,0 20 78 16,0-20-107-16,0 19-32 0,0-1-22 15,-20 2 10-15,0 18 6 0,20-19-18 16,0 0-9-16,-17 19 2 0,-3 20 5 16,20-39-11-16,0 18 1 15,-20 1 1-15,20 19-1 0,0-37-3 0,0-1-1 16,-20 18-8-16,20-37 5 0,-17 57-53 16,0-37-34-16,-43-1-179 15,46-19 170-15,-9 0 67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02-03T20:51:55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12088 7944 691 0,'0'0'0'0,"0"0"-218"0,0 0 5 0,180 37 213 0,-138-15 215 0,-9 0-185 0,-2 3-30 0,-9-4-244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4T20:20:45.903"/>
    </inkml:context>
    <inkml:brush xml:id="br0">
      <inkml:brushProperty name="width" value="0.05292" units="cm"/>
      <inkml:brushProperty name="height" value="0.05292" units="cm"/>
      <inkml:brushProperty name="color" value="#80008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22007 5667 35 0,'0'0'65'31,"0"-17"267"-31,0-3-295 15,0 20-18-15,0 0-13 0,0 0-1 0,0 0 4 0,0 0 0 16,0 0-4-16,0 0-1 0,0 0 0 0,0 0 0 0,0 0 2 0,0 37 12 16,0-18-12-1,0 19-1-15,0 0-1 0,0 21-2 0,0-42-2 0,0 22 1 0,-20 56 2 16,20-19-3-16,-14 19 2 0,-29 57-1 16,23-115 0-16,20 3 0 15,0-3 0-15,-17 1-1 0,17-19 0 0,-20 18 3 16,20-17-2-16,0 0 1 0,0 17 3 0,0-37 0 15,0 21 3-15,0-21-6 0,0 0 3 16,0-21 0-16,0 21-3 0,20 0 2 16,-3 0-1-16,3-20 0 0,-20 20-1 0,77 0 7 15,-20-17-6-15,-57 17-3 0,80 0 2 16,-66 0-1-16,46 0 0 0,-43 0-2 0,20 17 1 16,-17-17 0-16,17 0 1 0,-37 20-1 15,80 1 3 1,-6 15-92-16,-74-36-49 15,0 0 86-15,0-36-164 32,-40-79 57-32</inkml:trace>
  <inkml:trace contextRef="#ctx0" brushRef="#br0" timeOffset="265.89">22081 5344 80 0,'0'0'116'0,"-17"0"-14"0,17 19 1 0,0-19-93 0,0 0 7 15,0 0-8-15,0 20 8 0,17-20-2 0,-17 0-8 16,40 0 9-16,-17 0-10 0,51 0 4 16,-20 0-6-16,-14 0-4 15,34 0 5-15,-51 0-6 0,-6 0 2 0,40 0-3 16,-40 0-7-16,23 0-21 15,0 0-4-15,-40 0 12 0,17 18-90 16,-17 2-161-16,0-20 238 16</inkml:trace>
  <inkml:trace contextRef="#ctx0" brushRef="#br0" timeOffset="483.05">21930 5972 70 0,'0'0'107'0,"57"0"89"15,-17-19-144-15,34-20-15 0,3 2-17 16,-3-2-14-16,-54 22-4 0,20 17-1 0,-3-20 2 0,57-19 1 16,3 20-7-16,-57 0-20 15,-23 19-8-15,0 0-18 0,3 0-29 0,0 0-35 16,-20 0 50-16,17 0-30 0,3 0 71 15,-20 0-1-15</inkml:trace>
  <inkml:trace contextRef="#ctx0" brushRef="#br0" timeOffset="1132.8">23355 5821 106 0,'-17'0'187'0,"17"0"-131"0,0 0-12 0,0 0-7 0,-20-20 9 0,20 20-4 0,0 0-27 0,0-20 10 16,0 1-9-16,0 19-4 16,0 0-6-16,20 0-4 0,-20 0 0 0,0-19 0 15,17 19-1-15,-17 0-24 31,0 0-98-15,-17 38-300-16,17-18 406 0,0-20-4 0</inkml:trace>
  <inkml:trace contextRef="#ctx0" brushRef="#br0" timeOffset="1266.27">23432 6105 115 0,'0'0'59'0,"0"0"1"0,0 19-15 0,0 0 86 15,-20 18-87-15,20-16-23 16,-17-4-3-16,17-17-14 0,-17 39 4 15,17-39-8-15,0 20-6 0,-23-20-15 0,23 0-49 16,0 0 36-16,0 0-55 0,0 0 32 16,0-59-149-16,0 42 184 0</inkml:trace>
  <inkml:trace contextRef="#ctx0" brushRef="#br0" timeOffset="1482.9">23717 5743 67 0,'0'0'39'0,"0"0"10"0,0-19 77 15,-17 19-68-15,17 0-12 0,0 0-12 0,0 0-21 16,0 0 6-16,0 0-5 0,0 0 6 16,0 19-19-16,0 0-3 15,0-19-1-15,0 19-25 0,0 1-42 16,0-20-7-16,0 20-209 15,0-20 266-15</inkml:trace>
  <inkml:trace contextRef="#ctx0" brushRef="#br0" timeOffset="1633.54">23717 6048 123 0,'0'0'123'0,"0"0"-77"0,0 18 62 0,0 2-88 15,-17 18 25-15,-6 0-36 0,23-38-4 16,0 39-3-16,-17-39 0 0,17 17-1 0,0 2-3 0,0 1-28 31,0 18-71-31,17-38-228 0</inkml:trace>
  <inkml:trace contextRef="#ctx0" brushRef="#br0" timeOffset="1882.93">24136 5650 159 0,'0'0'75'0,"-20"17"143"15,20 2-151-15,0-19-56 0,0 19 12 16,0-19-19-16,0 0-3 0,20 19 0 0,-20-19-1 0,17 0 5 16,6 0-4-16,-6 0 1 0,1 19-1 0,1-19 1 15,19 0-3-15,-19 0-2 0,-1 0-6 16,2 0 1-16,22-19-55 0,-7 0-42 0,-16 19 72 0,-19 0-4 15,20-19-61-15,-2 19-16 0,21-19 15 16</inkml:trace>
  <inkml:trace contextRef="#ctx0" brushRef="#br0" timeOffset="2083.73">24096 5838 114 0,'-17'0'175'0,"17"19"-91"15,0 1-46-15,0-2-22 0,0-18 10 0,0 19-4 0,17 20 16 16,3-20-25-16,57 18 20 16,-40-18-18-1,-17-19-12-15,-2 0 2 0,1 0-3 0,19 0-1 0,4 0 1 16,-27-19 0-16,24-18-17 0,38-21-150 16,-37 1-90-16,-25 57 184 0,5-36-12 15</inkml:trace>
  <inkml:trace contextRef="#ctx0" brushRef="#br0" timeOffset="2649.2">25733 5401 99 0,'0'0'53'0,"0"0"46"0,0 0-36 0,0 0 64 15,0 0-74-15,0 37-20 16,0 40-19-16,0-77-12 0,0 76-3 15,0-17 1-15,0-42 0 0,0 21-2 0,0 0 3 16,0-19-2-16,0 20 3 0,-20 95 1 0,0-41 0 16,3-35 3-16,17-39-4 0,0 0 1 0,0 0-1 15,-20 39 6-15,20-22-3 0,0 22 7 47,77 19 18-47,-60-77-30 0,40 0 4 0,-17 0-1 16,14 0-2-1,63-57-43-15,-97 57 27 0,-3 0-2 0,-17 0-3 16,17-20-73-16,3-18-65 0,-20 38 87 0,0-20-1 16,0-16-50-16,0-3 108 0</inkml:trace>
  <inkml:trace contextRef="#ctx0" brushRef="#br0" timeOffset="2882.48">25901 5401 60 0,'0'0'99'0,"0"0"-40"0,0-18-35 0,0 18 19 0,0 0 21 16,0 0-51-16,20 0 11 0,-20 0-14 15,57 0 25-15,-37 0-26 0,0-20 7 16,-20 20-10-16,37 0 7 0,20-19 9 0,-34 19-18 16,-9 0 1-16,46 0 3 0,-43 0-5 0,40-18 1 15,-37-1-1-15,-3 19-3 16,3 0 2-16,0-21-8 0,20 3-42 15,-40 18-5-15,17 0 20 0,-17-19-99 16,0 19 74-16,0 0-110 0,0 0 158 0,0 0-8 16</inkml:trace>
  <inkml:trace contextRef="#ctx0" brushRef="#br0" timeOffset="3085">25807 5781 95 0,'0'20'169'0,"-17"0"-16"32,168 36-45-32,-114-56-99 0,-17 0-6 15,37 0 5 1,0-20-6-16,0 1-3 0,-37 2-1 0,74-23-98 16,-74 21 10-16,17 19 32 0,-37-19-14 0,20 19-3 0,37-38-74 15</inkml:trace>
  <inkml:trace contextRef="#ctx0" brushRef="#br0" timeOffset="5787.55">27423 5705 54 0,'0'0'122'0,"0"0"-83"0,-20 0 22 0,20 0 7 0,0 0-35 0,0 0-5 0,0 19-7 0,0-19 22 16,0 19-23-16,0-19-14 0,0 0 1 0,0 0 6 15,0 0-6-15,0 0-2 0,0 19 11 16,0 20 10-16,0-19-19 0,0-3-1 16,0 2-3-16,0-19-1 0,0 38 1 0,0-19 0 0,0 2-2 0,0-3 2 15,0 95-1-15,0-93-1 0,20 56-1 16,-20 39 0-16,0-41 0 0,0-53 1 15,0 16-1-15,0 77-7 16,20-36-28-16,-20-61-45 16,0-17 58-16,0 0-142 15,0-58-79-15,-20 21 217 0,20 17 23 16,0-54-18-16</inkml:trace>
  <inkml:trace contextRef="#ctx0" brushRef="#br0" timeOffset="5983.2">27500 5743 26 0,'0'-19'96'0,"17"0"-18"0,-17 19-44 15,0-19-6-15,20 0 40 0,-20 19-47 0,23-17 20 0,-23 17-4 16,14-20 11-16,6 20-22 0,0 20 18 16,-20-20-36-16,20 17 6 0,-20 2-8 0,0-19 0 15,17 38 10-15,-17 0-8 0,0 21 7 16,0-23-9-16,-17 60-2 16,-3-58-8-16,0-38 0 0,20 18-9 15,-34 21-73 16,-26-59-241-31,60-17 171 0,0 18 140 0,0 0 5 0</inkml:trace>
  <inkml:trace contextRef="#ctx0" brushRef="#br0" timeOffset="6249.54">27973 5040 66 0,'0'0'162'0,"0"0"-70"0,0 0-46 0,0 0-26 16,0 0-2-16,0 18-1 0,0 59 81 15,0-20-78-15,0-38-16 16,0 0-1-16,0 19-1 0,-17 1 1 0,17-2-2 16,0 77 0-16,0-75-3 0,-20 150-6 15,20-132 0-15,-20 38-46 16,20-56 30-16,0-21-3 0,0 22-42 0,-17 16-144 15,17-56 159-15,0 18-23 0,-20 1 60 16</inkml:trace>
  <inkml:trace contextRef="#ctx0" brushRef="#br0" timeOffset="6784.65">28127 5743 62 0,'0'0'336'0,"0"0"-306"0,0-19-18 0,0 19-1 0,0 0 8 16,0 0-2-16,0 0-10 16,0 0 2-16,0 0 7 0,0 0-12 0,0 77 7 15,0-77-9-15,0 37-1 16,0 20 4 0,18 1 0-16,-18-58-2 0,22 19 5 0,-22-19-5 0,0 0-1 15,17 0 9-15,1 0-9 0,-18-19 0 0,0 19 4 16,19-39-3-16,1 20 0 15,-2-19-3-15,1-18 5 0,-19 36-4 16,20-37 5-16,-20 38-4 0,18 0-1 0,-18 19 1 0,0-19-1 16,0 19 1-16,0 0 2 0,0 19-2 15,0 19 0-15,0-19-2 0,0 59-2 16,0-61-3-16,0 22 0 16,0-2-21-16,0 2-26 0,0-20 29 0,0 0-29 15,0-1-9-15,0 1-159 16,42-38 71-1,12-95 148-15,-34 96 4 16,-2-21 3-16,-1-18 78 16,-17 38-28-16,20 0 34 0,0-19 64 15,-20 38-122-15,0 0-4 16,0 0-15-16,0 0 0 0,0 0 20 0,0 19-5 16,0 19-14-16,0-19-2 0,0 38 9 15,0-38-11-15,0 1-6 0,0-2 3 0,0 1 0 16,0 20-3-16,0-1 0 0,-20-20 0 15,20 1-4-15,-20 19 4 16,20 1-6-16,-17-20-9 0,-21 19-64 16,38-38 49-16,0 0-6 0,-19 0-49 0,-1 0 28 0,-17-76-305 31,37 76 343-31</inkml:trace>
  <inkml:trace contextRef="#ctx0" brushRef="#br0" timeOffset="7451.58">29570 5192 93 0,'0'0'49'0,"0"0"3"0,0 0 60 0,0 0-58 0,0 0 73 0,-17 19-92 16,17-19-25-16,0 0 14 0,0 0-17 16,0 19 23-1,0 0 1-15,-20-19-26 0,20 19 14 0,0-1-12 16,0 40 0-16,0-19-3 0,0-21-2 16,0 19 2-16,0-17-5 0,0 19 2 15,-20 94-5-15,20-77 4 0,0-18 0 16,0 39 1-16,0-21 0 15,0-18 0-15,0 2 0 0,0 16 0 0,0-38-2 16,0 59-2-16,0-58 1 0,0 0-1 0,0-19 0 16,0 19-1-16,0 18-61 15,0-37 31-15,-17-56-219 47,17-115-37-47,0 132 275 0</inkml:trace>
  <inkml:trace contextRef="#ctx0" brushRef="#br0" timeOffset="7732.88">29362 5173 44 0,'-20'-18'171'0,"20"18"-147"0,-14 0 55 0,-9 0-63 16,3 0 65-16,0 0-41 0,20 0-28 15,-17 0 44-15,17 0-36 0,-17 0-4 16,17 0 11-16,0 0-19 0,0 0 1 0,0 0 4 15,0-20-7-15,0 20 6 0,0 0 4 0,0 0-6 16,0 0-6-16,17 0 5 0,-17 0-4 0,17 0 5 0,3 0-7 16,77 0 11-1,-60 0-9-15,40 0-1 0,-60 0-2 16,137 0 1 0,34-38-2-16,-111-1-56 31,-20 2-402-31,-37 18 277 15,-20 19 167-15,0 0-2 0</inkml:trace>
  <inkml:trace contextRef="#ctx0" brushRef="#br0" timeOffset="9733.66">30938 5650 44 0,'0'0'54'0,"0"0"43"0,0 0-45 0,-14 0-7 0,14-20-9 0,0 20-21 0,0 0 14 0,0 0-17 0,0 0 23 16,0-19-7-16,0-1 12 16,0 20-36-16,0 0 10 15,0 0-10-15,0-19 5 0,0 19-6 0,14 0 13 16,6-19-5-16,-20 19-9 0,20 0 5 0,17-18 3 16,3 18-5-1,-40 0-3-15,54 0-1 0,-54 0 0 0,20 0 1 0,-20 0-1 16,94 56-6-1,-37-36 7-15,23 36-1 16,-6 20 0-16,-74-57 0 16,17 20 0-16,3-19-2 0,0-3 3 15,-20 22-1-15,37 56 3 0,-37-95-4 0,23 94 4 16,-23-55-3-16,0-20-1 16,0-19 0-16,0 38 0 0,0 37 1 0,0-55 0 15,0 0-2-15,-23-2 2 0,23 2-2 0,-20 54 0 16,-37 40 0-1,40-74 2-15,-3 18-2 0,-34-2-2 16,31-56 4-16,-34 75 0 0,40-56-1 0,-3 19 1 16,-20-19-1-16,40-19 0 0,-74 76-1 15,37-17 1-15,17-42 1 0,-20 21-1 16,6 38-1-16,-26 18-1 16,3 4 3-16,37-62 1 0,3-16-1 15,0 17 0-15,-3 21-2 0,0-38 2 0,20-3 0 0,-20 23 1 0,20-23-3 16,-37 60 0-16,37-40 1 0,-20 3 0 15,20-23 2-15,-17 97-2 0,-3-56 1 16,20 38-2-16,0-79 1 0,20 4 1 16,-20 16-1-16,0-37 0 0,17 77-1 0,-17-77 0 0,0 36 2 15,20-15-1-15,17 56 1 32,3-40-28-32,-40-37-32 15,0-20 37-15,20 20-1 0,-20-57-148 16,0 40 61-16,17-24 1 0,-17 22 74 0,17-35-5 15</inkml:trace>
  <inkml:trace contextRef="#ctx0" brushRef="#br0" timeOffset="10266.37">30539 5953 46 0,'0'0'58'0,"0"0"40"0,0 0-46 0,-17 0 10 0,17-18-46 0,0 18 28 15,0 0-30-15,-20 0 89 32,40-21-57-32,-20 2-25 15,0 1-1-15,17-21-9 0,-17 39-7 0,0-17 1 16,23 17-1-16,-23-40 3 0,34-17 4 15,-14 19-2-15,-20 19-5 0,37-18 2 16,-37-2-3-16,20 39-3 0,0-56 4 0,-20 56-2 0,60-38 2 16,-60 38-3-16,0-19-1 0,34 19 2 0,-14 0 2 15,97 0 1 1,-103 0-3-16,80 37 7 0,3-17-7 0,-3-2 1 16,-54 1-5-16,34 0-1 0,-34-19 4 0,17 20-2 15,-40-20 0-15,3 0 1 0,37 0-3 31,94-39-291-31,-131 39 227 0,3-57-245 32</inkml:trace>
  <inkml:trace contextRef="#ctx0" brushRef="#br0" timeOffset="12270.32">24974 8538 11 0,'0'0'4'0,"0"0"2"0,0 0-3 0,0 0 27 0,0 0-20 0,0 0 1 0,0 0 0 16,0 0 11-16,0 0 48 16,0 0-60-16,0 0 11 0,0 0 10 0,0 0-11 15,0 0-10-15,0 0 9 0,0 0-10 0,0 0 0 0,0 0-1 0,0 0 1 16,0 0-1-16,0 0 43 16,0 0-25-16,0 0-13 0,0 0 4 15,0 0-12-15,0 0 25 16,0 0-25-16,18 0 1 0,-18 0 7 15,0 0 12-15,0 0-8 0,17 21 1 32,-17-21-5-32,0 17-9 0,0 22 8 15,0-39-7-15,0 38-2 0,0 96 3 16,0-60-6-16,0 97 14 16,0-56-9-1,0-58-5-15,-17 39-4 0,17-78 2 0,0 59-4 16,0-40-4-16,-18-16 4 0,18 35-45 15,0-38 35-15,0-18-1 0,-22 0-25 0,22 20 17 0,0-20-70 16,-17 0 57-16,17-38-103 0,-20 18 91 16,20 2 9-16,0 18 12 0,0-39 12 0,-20-93-13 15</inkml:trace>
  <inkml:trace contextRef="#ctx0" brushRef="#br0" timeOffset="12583.4">24895 8747 23 0,'0'0'9'0,"0"-17"59"0,20-40 49 15,-20 37-73-15,0 0 12 0,20-17-24 16,-20 17-4-16,17 3-6 0,5-4-2 15,-4 2 5-15,19 19-11 0,0 0 6 16,-37 0-14-16,37 0 4 0,-17 19 1 0,37 76 4 16,-37-75-12-1,0 57 1-15,-20 18-1 32,-20 18 0-32,-15-75-4 0,13-18 0 0,2-1 3 15,20-19-2-15,-37 17-4 0,17-17 3 16,20 0 0-16,-17-17 2 0,17 17 0 15,-20 0-1-15,20 0 1 0,0 0 1 0,0 17 5 16,37 22 2-16,-37-21-5 0,37 40 1 16,25 37-3-16,-47-56-3 15,45 55 2-15,-26-16-3 0,6-22-5 16,-17-38 2-16,-23 21-18 0,14-22-18 16,6 24-54-16,0-41 0 0,-20 0-180 31,0-41 259-31</inkml:trace>
  <inkml:trace contextRef="#ctx0" brushRef="#br0" timeOffset="12818.42">25602 8576 90 0,'0'0'56'0,"0"0"49"0,0 0-14 46,17 211 103-46,-17-137-182 0,17 22 4 16,-17 18-5-16,0-38-9 0,0-38-2 16,0 19 3-16,0-18-2 0,0 37 2 15,0-21-3-15,0 22-2 0,0-39 1 0,0 39-25 16,-17 0-122-16,17-77 110 16,0 0-8-16,0 0-71 15,-17-20-6-15,17 0 62 0,0-17 39 0</inkml:trace>
  <inkml:trace contextRef="#ctx0" brushRef="#br0" timeOffset="13035.61">25847 8596 86 0,'0'0'48'0,"0"0"123"0,0-20-73 16,0 3-81-16,17-4 53 16,3 21-57-16,-20 0 5 0,0 0-1 15,17 38-2-15,-17 1-7 0,0-21-5 0,20 2 1 16,-20 17-2-16,20 20 3 0,-20 57 0 0,23-37 0 0,-23 115 5 47,-23 73-169-47,23-248 120 0,-20 24-112 0,0-23 31 15,-17-36-6-15</inkml:trace>
  <inkml:trace contextRef="#ctx0" brushRef="#br0" timeOffset="13201.79">25579 8918 126 0,'0'0'101'0,"0"20"41"0,23-20-120 0,-23 19 15 0,0-19-22 16,17 19 9 0,40 20 0-16,-40-39-18 0,40 17-5 0,-17-17-11 15,-3 0 2-15,0 0-45 0,20-17-36 0,-37-2 51 16,3 19-61-16,31-58-79 0,-34 38 168 0,-3 20-3 16</inkml:trace>
  <inkml:trace contextRef="#ctx0" brushRef="#br0" timeOffset="13433.72">26320 8482 64 0,'0'0'278'0,"0"0"-184"0,0-21-63 0,0 21 1 15,-17-17-13-15,17 17-12 16,0 0 11-16,-20-20-5 0,20 20-5 0,0 0-3 16,-20 58 18-16,20-58-19 0,0 37-2 15,0-37 0-15,0 57 2 0,-20 40 4 0,20-59-7 16,0 18 0-16,-17 2-1 0,17 74 5 15,0-93 3-15,0-3-8 0,0 3 1 16,0-21 0-16,0 23 0 0,0-41-3 0,0 37-2 16,0-19-3-16,0-18 4 0,0 19-8 0,-17 1-60 15,17-20 27-15,-40 0-149 16,40 0 121-16,0-20-4 0,-20 20 11 0,20-19-17 16</inkml:trace>
  <inkml:trace contextRef="#ctx0" brushRef="#br0" timeOffset="13633.25">26400 9260 145 0,'0'0'156'0,"0"0"-79"0,0 21-7 0,0-21-57 0,0 0 5 0,0 0-13 15,0 37 2 1,0-17-17-16,0-1-247 15,0-19 120-15,0 18 92 16,0-18 3-16</inkml:trace>
  <inkml:trace contextRef="#ctx0" brushRef="#br0" timeOffset="14035.43">26933 8482 79 0,'0'0'98'0,"0"0"-54"0,0 0 23 16,0 0-40-16,0 20-1 0,-23-3 65 16,23-17-76-16,0 19 13 15,0 19-7-15,0 39-3 0,0-40-11 0,23 117 2 31,11 132 3-31,-34-174-42 16,0-73 15-16,0-20-4 0,0 19-65 16,-20-1-56-16,20 0-37 0,0-37 142 0,-14 0-7 15</inkml:trace>
  <inkml:trace contextRef="#ctx0" brushRef="#br0" timeOffset="14184.11">26853 8957 83 0,'0'0'59'0,"0"0"59"0,0 0-118 47,0 0 77-47,94 96 213 0,-74-96-289 15,37 36-11-15,-40-36-31 16,23 0-27-16,-40 0-5 0,37 0-89 0,-37-18 15 16,20 18 89-16,-20-18 20 0,20 18 22 0,-20-21 1 0</inkml:trace>
  <inkml:trace contextRef="#ctx0" brushRef="#br0" timeOffset="14383.3">27272 9147 109 0,'0'0'105'0,"-20"20"-66"0,20 17 101 16,-20 40-38-16,20-58-77 15,0-19-19-15,0 0 6 0,20 0 1 0,0 0-4 0,-3 0-4 16,40-58 3-16,-34 20-8 16,-23 38 0-16,54-37 3 0,-54 17-2 15,20 3-2-15,17-4-11 0,-37 1 3 0,0 20-1 16,37 0-105-1,-17 0 77-15,-20 0-59 0,23 58-198 0</inkml:trace>
  <inkml:trace contextRef="#ctx0" brushRef="#br0" timeOffset="14649.86">27560 9242 136 0,'0'0'70'0,"0"0"-5"16,-23 0 134-16,23 0-180 0,0 0-3 15,0 0 9-15,0 0-12 0,0 0-5 0,0 0-3 16,0 0 6-16,0 0-7 0,0 0 1 0,-20 39 10 15,20-20-13-15,0-1 3 0,0-18-2 0,0 20 0 16,0-20 1-16,0 19 1 0,0 19-3 16,0-38-1-16,0 17 2 0,0 3 0 0,0-20 3 15,20 21-7-15,-20-21 1 0,0 0 2 16,23-58-5-16,-23 38 4 0,14 2-2 0,-14-1-4 16,20-19 1-16,0-20-12 15,0 20-1-15,-20 38 12 0,0 0-4 16,0 0 4-16,0 0 0 0,17 0-7 0,-17 0 5 0,0 38-77 47,-17 95-335-47,17-113 394 0,0-20 12 15</inkml:trace>
  <inkml:trace contextRef="#ctx0" brushRef="#br0" timeOffset="14899.87">27805 9167 124 0,'0'0'110'0,"0"0"-45"0,0 18 1 0,0-18-47 15,0 19 9-15,0 19-8 0,0-20-6 0,0 3-11 0,0 36 5 16,0-38-9-16,0-1-2 16,0-18-4-16,17 20 1 0,-17-20 6 0,17 0-1 15,23-20 4-15,-20-17 3 16,-3 37 3-16,-17-20-5 16,0 20 5-16,20 0-1 0,0 0-1 0,-20 0-4 15,0 20 8-15,17-1-9 0,-17 19 1 16,0-1-3-16,0 20-60 15,0-37-6-15,0-20 21 0,0 18-11 0,0 2-181 16,0-20 197 15</inkml:trace>
  <inkml:trace contextRef="#ctx0" brushRef="#br0" timeOffset="15119">28316 9071 107 0,'0'0'110'0,"0"0"-77"0,0 0-8 0,0 0 25 16,0 0-22-16,0 38 86 15,-18 0-76-15,18-18-26 0,-20-2-1 16,20 1-11-16,-19-19 1 0,19 38 1 0,-18-20 2 16,18 22-1-16,-20 17-2 15,20-57-1-15,0 38 3 0,0 20-5 0,0-2 4 16,0-38-1-16,0 38-3 16,0-15 4-16,0-4-9 15,0-37 6-15,-19 0-5 0,19 20-19 16,-18-20-20-16,18 0 25 0,-17-20-34 0,17 0-18 15,0 20 28-15,0-94-186 0,0 56 191 16</inkml:trace>
  <inkml:trace contextRef="#ctx0" brushRef="#br0" timeOffset="15566.98">28584 8957 90 0,'0'0'208'0,"0"19"-94"0,19-19-40 0,16 20-32 15,-13-1-31-15,-4-19 2 0,19 0-7 0,-17 17-3 16,0-17-2-16,19 0-2 0,-21 0-1 16,-1 0 0-16,3 0 1 0,0-17-3 0,-3 17-9 15,3 0-2-15,0-19-22 0,-20 19 1 0,17 0-8 16,-17-20-101-16,0 20 90 16,0 0-152-16</inkml:trace>
  <inkml:trace contextRef="#ctx0" brushRef="#br0" timeOffset="15717.35">28638 9260 87 0,'0'0'185'0,"-17"0"-130"0,17 0-2 0,0 0 45 15,17 0-66 1,-17 0-23-16,40 0 7 0,-20 0-13 0,17 0 0 0,-17 0-1 0,-20 0 0 16,39 0 0-16,-21 0-2 0,19 0-6 0,-17 0-10 15,37 0-74-15,-40 0 1 0,23-18-136 16,-23 0 128-16,3 18 73 0</inkml:trace>
  <inkml:trace contextRef="#ctx0" brushRef="#br0" timeOffset="17150.08">29570 8633 19 0,'0'0'8'0,"0"0"3"0,0 0 6 0,0 0 30 0,0 0-21 0,0 0 44 16,0 0-34-16,0 0 3 0,0 0-28 0,0 0 16 0,0 0 5 16,0 0-26-16,0 0 5 15,0 0-5-15,0 0-1 0,0 0 22 0,0 0-21 16,0 0-1-16,0 0 7 0,0 0-4 0,23 0 6 16,-23 0-7-16,0 0 3 0,0 0 7 0,0 0-11 0,17 20 5 15,-17-20-6-15,0 0 11 0,0 20-12 0,0-20 0 16,0 57 16-16,0-57-17 15,0 37 0-15,0 21 2 0,0-39-3 0,-17 38 3 0,-43 209 14 32,60-229-18-32,-20 97 2 15,20-60 0-15,-17-54-2 0,17 1 2 0,0 15 3 16,0-16-4-16,17-20-1 0,-17 0 1 0,20 18-2 16,-20-18 2-16,20 0-3 0,-3 0 3 0,6 0-2 15,11 0 3-15,6-18-3 0,-3 18-2 0,-17 0 2 16,54-20 0-16,-74 20-1 0,57 0-2 15,20 0-28 1,-40 20-33-16,-17-2 5 0,-20-18 21 16,0 20-109-16,20-20-41 0,-20 19 149 0,0-19 21 0,0 0 0 15</inkml:trace>
  <inkml:trace contextRef="#ctx0" brushRef="#br0" timeOffset="17434.29">30200 8957 63 0,'0'0'43'0,"0"0"6"0,0 0-2 0,0-39 162 0,0 22-192 0,0-23 46 16,0 23-18-16,0-2-37 15,0 19 18-15,0-21-16 0,0 21 1 16,0 21 14-16,0-21-20 0,0 36 3 15,0-36-4-15,0 57 4 0,0-37-7 0,0-1 4 16,0 20 0-16,0 18 4 0,0 20-7 0,0-40 0 0,0 96-4 16,0 20-6-16,0-117 4 15,0 99-43 17,17-22-429-32,-17-113 422 0,0 0-1 0,0-19 49 0,0-1-7 0</inkml:trace>
  <inkml:trace contextRef="#ctx0" brushRef="#br0" timeOffset="17650.28">30522 8730 56 0,'0'-57'221'0,"0"57"-199"0,0-20 36 0,0 20-42 15,0-20 25-15,0 20 13 16,0 20-46-16,17 17 22 0,-17 3-19 16,0-23-6-16,0 3-3 0,0 38 9 0,23 18 3 15,-23-39-9-15,0 96 12 0,0 96-20 16,0-172-9-16,0 18-29 15,-23-18-10-15,6 1-139 16,17-39 64-16,-20-19 86 0,0 0-40 16,20 0 72-16,-17-57-4 0</inkml:trace>
  <inkml:trace contextRef="#ctx0" brushRef="#br0" timeOffset="17800.83">30351 9109 36 0,'0'0'148'0,"-20"-20"-114"0,20 20-6 0,0 0 36 0,0 0-46 15,0 0 1-15,0 0 39 0,0 0-26 0,20 20 26 16,-3 1-51-1,6-4-2-15,-9-17-4 0,6 20 0 16,20-20-8-16,-3 18-21 0,-17-18-7 16,-3 0-57-16,23 19-60 15,-40-19 91-15,0 0 9 0,37 0-30 16</inkml:trace>
  <inkml:trace contextRef="#ctx0" brushRef="#br0" timeOffset="18300.11">31055 8861 34 0,'0'0'28'0,"0"0"52"0,0-17-4 15,0-2 50-15,0 19-108 16,0-21 42-16,0 21-33 0,0 0 9 15,0 0-27-15,0 0 8 0,0 0-10 0,-57 0 27 16,57 0-30-16,-20 21 1 16,0 15 2-16,0 4-4 0,6-3-3 0,14-18 4 15,-23 20 2-15,23-3-4 0,-20-36-1 16,20 39 1-16,0-1-1 0,0 0 1 0,0-18-2 0,0-2 0 0,0 1 0 16,20 1 0-16,-20-2 0 0,37 21 1 0,-37-39 0 15,20 19-1-15,0-1-1 0,-20-18 0 0,37 77 10 31,-20-19 0-15,-51 16-4-16,14-54-4 0,-34-1-6 16,31-19-10-16,3 0-8 0,0 0-7 15,20 0 6-15,-17-19-47 0,0-1-40 0,17 20 42 16,-20-38-169-16,20 20 224 0,0 0 1 16</inkml:trace>
  <inkml:trace contextRef="#ctx0" brushRef="#br0" timeOffset="18717.07">31263 9453 125 0,'0'0'118'0,"0"0"-76"0,0 0 125 0,0 18-135 0,0 20 18 16,0-38-44-16,0 18-3 0,0 21 3 0,0 36 12 15,0-55-16-15,0 73 5 16,-20-35-6-16,20-38-12 16,0 0 2-16,0-20-4 0,0 17-2 0,-20 3-23 0,20-20 12 0,0 18-6 15,0-18-6-15,0 20-193 0,0 0 67 16</inkml:trace>
  <inkml:trace contextRef="#ctx0" brushRef="#br0" timeOffset="20233.95">31551 9489 101 0,'0'0'172'0,"0"20"-25"0,0-20-120 0,0 0-5 0,0 0-15 0,0 18-1 0,0-18 7 0,0 0-12 16,0 20-4-16,0-20-11 15,0 19-58-15,0-19-205 16,0 0 189-16,0 0 68 0,0-19-2 0</inkml:trace>
  <inkml:trace contextRef="#ctx0" brushRef="#br0" timeOffset="20600.77">31947 8787 112 0,'0'0'105'0,"0"0"13"0,0 0-97 0,0 0-1 0,0 0 39 15,0 0-38-15,0 0-4 16,0 0-11-16,0 0 15 0,17 38-8 16,-17-2-4-16,0 4-4 15,0-3 2-15,23 114-7 32,-23 2-78-32,0-135 54 0,0 22-37 0,-23-2-19 0,23 19-112 15,-17-40 116-15,17-17 73 16,0 20 1-16,-20-57-3 15,0 17 9-15,20 20-2 0,0-37 10 16,-17-1 132-16,17 19-69 0,0 19-43 0,-20-39 41 16,20 39-55-16,0-18 28 0,0 18-33 15,0-20 19-15,0 20-16 0,0 0-9 0,0 0 0 0,0 0 3 16,0 0-6-16,20 0 4 0,-3 20-3 16,23-20-1-16,-40 0-4 0,17 0-4 15,6 0-1-15,-8 0-21 0,5 0-83 16,-1 0 23-16,1 0-33 0,-20 0 57 0,18-20-35 15,1 20 80-15</inkml:trace>
  <inkml:trace contextRef="#ctx0" brushRef="#br0" timeOffset="20786.13">32212 9204 83 0,'0'0'57'0,"0"20"80"0,0-20-111 0,-19 18 16 0,19 0 14 31,-18 40 3-31,18-19-27 0,18-39-28 16,1 0 0-16,19 0 0 0,1-19 0 15,-21-19-17-15,24 38 4 16,-42-19-19-16,15 19-10 0,5 0-13 0,-20-21-14 16,20 21-73-16,-1 0 6 0,-19 0 118 15,0 0-6 1</inkml:trace>
  <inkml:trace contextRef="#ctx0" brushRef="#br0" timeOffset="21052.27">32461 9318 32 0,'0'0'77'0,"0"0"-27"0,0 0-3 0,0 0-8 15,0 0 47-15,0 0-66 0,0-18 12 0,0 18 5 16,-20 0-25-16,20 0-4 0,0-19-5 16,0 19 1-16,0 0 0 0,0 0-4 0,0 0-1 15,0 0 2-15,0 0 0 0,0 0-1 16,0 0 2-16,0 19-1 16,0-19 9-16,0 0-6 0,20 0 10 31,-3 57 77-31,-17-57-85 15,0 18-4-15,0-18 1 0,20 20 5 16,-20-20-8-16,0 0 0 16,0 17-1-16,0-17-3 0,0 0-9 0,0 0 4 0,0 0-15 15,0 0-94-15,0 0 44 0,0 0 30 16,22-17-62-16,-22 17 46 0,0-20-65 16,0 2 110-16</inkml:trace>
  <inkml:trace contextRef="#ctx0" brushRef="#br0" timeOffset="21317.11">32629 9300 57 0,'0'0'122'0,"0"0"-89"0,0 18 18 0,-17 2 10 0,17-1-43 16,0-1 30-16,0 2-32 0,0-3-13 0,0-17-2 15,0 20 2-15,0-20-1 0,0 0-2 0,0 0-1 16,0 21 2-16,0-21 0 0,17-21-1 16,6 1 3-16,-6 3-4 0,-17-3 3 15,37-17 8-15,-17-1 7 0,-20 38-9 0,37-40 25 16,-15 22-10-16,-22 18-16 15,15 0 36-15,8 0-37 0,-23 0 0 0,0 18 4 16,17 22 1 15,-17 169 5-31,0-191-19 0,0 21-20 0,0-22-4 0,0 4 9 16,0-21-3-16,0 20-59 16,0-3 45-16,0-17-8 0,0 0-131 0,0 0 108 0,0-17-54 15</inkml:trace>
  <inkml:trace contextRef="#ctx0" brushRef="#br0" timeOffset="21567.58">33031 8804 52 0,'0'0'187'0,"0"0"-154"0,0 0 18 0,0 0-30 16,0 0 33-16,0 0 2 0,0 0-45 15,0 0 1-15,17 40 18 0,-17-23-22 16,0 4 3-16,20 168 28 15,-20-171-39-15,0 78 1 16,-20 94-33 0,20-133-32-16,-17 58-319 47,-3-79 296-47</inkml:trace>
  <inkml:trace contextRef="#ctx0" brushRef="#br0" timeOffset="22202.93">33105 8901 25 0,'0'0'10'0,"0"0"26"0,0 0-14 0,0 0 26 0,0-19 21 0,0-2-31 0,0 21-23 16,0-17 39-16,0-2-43 0,0-2 36 16,0 4 0-16,-17 17-2 15,17 0-37-15,-20 38 41 16,0 19-17 0,-37 57 8 15,40 150-23-31,17-243-14 15,0-2 2-15,0 56 3 0,17-18 7 16,-17-57-12-16,0 57 2 16,0-57-3-16,0 58 8 0,0-58-10 0,0 19 2 0,0-2-2 15,-17-17 3-15,17 21-4 0,-17-21 0 0,-6 0 0 0,6 0-6 16,-60 20-105-16,77-20 77 16,-55 0-203-16,55 0 170 15,-22-20-60-15,5 20 50 0</inkml:trace>
  <inkml:trace contextRef="#ctx0" brushRef="#br0" timeOffset="23168.04">31032 10498 30 0,'-17'0'162'0,"17"0"-129"0,0 0-2 0,0 0 25 0,0 0-6 0,0 19 94 15,0-19-131-15,0 17 26 16,0-17-6-16,0 20-24 0,77-20 12 16,-77 0-17-16,37 0-1 0,-17 0-2 15,20 0 0-15,-6 0 0 0,6 0-3 0,-23 0 3 16,23 21-1-16,-23-21 1 0,6 0-1 0,11 0-1 0,-14 0 0 15,37 0-9-15,-37 0-10 0,17-21-47 16,-14 21 14-16,-23-20-55 16,14-16-239-16,-14 16 339 15,0 20-8 1</inkml:trace>
  <inkml:trace contextRef="#ctx0" brushRef="#br0" timeOffset="23334">31451 10136 32 0,'0'0'68'0,"-17"0"60"16,17 0-65-16,0 0-35 0,0-18 49 0,0 18-57 15,-20 18 59-15,20-18-67 0,0 0-2 0,-20 39 9 16,20-39-11-16,0 18 0 0,0 78 15 16,-17 37-2-16,17-114-20 0,0 18 1 0,0 60-7 15,-17 15-2-15,17-94 2 16,0 41-14-16,-23-4-90 16,23-55 74-16,0 21-57 0,-17-3-163 0,17-18 183 15</inkml:trace>
  <inkml:trace contextRef="#ctx0" brushRef="#br0" timeOffset="24151.15">29553 10898 44 0,'0'0'209'0,"0"0"-185"0,0 18 98 15,0 20-84-15,0 77-13 16,0-78-22-16,-20-18 0 0,20 133 7 15,-20-133-8-15,20 37 0 0,0-36 0 0,-17 94 3 16,-20 134 7 0,14-154-3 15,6 20 49-31,17-114-36 16,0 0-12-16,0 0 5 15,40-19 2 1,-23 1-15-16,3 18-3 0,-3 0 1 0,23 0-2 15,34 0-8-15,-54 0-4 16,0 0-11-16,17 18-11 0,-17-18-47 16,-3 0-51-16,6 0-6 0,-6 0 13 0,-17 0 92 15,17 0 18-15</inkml:trace>
  <inkml:trace contextRef="#ctx0" brushRef="#br0" timeOffset="24466.86">30103 11011 60 0,'0'0'284'0,"0"0"-240"0,0 0 6 0,0 18-24 16,-20 97 36-16,0-19-53 0,20-59-8 0,0-18-1 0,0 114 3 15,0 1-5 1,0-116 0-16,-17 39-5 0,17 96-71 16,0-135 56-16,-17 59-100 15,17-77 80-15,0 0-6 0,0 19-61 0,0-19 2 16</inkml:trace>
  <inkml:trace contextRef="#ctx0" brushRef="#br0" timeOffset="24651.3">30445 10916 62 0,'0'0'42'0,"0"0"9"0,20-39 156 0,-3 20-149 16,-17 19-44-16,0 0 22 31,57 324 37-31,-57-285-73 0,0 36 0 15,0 58-5-15,0 19-33 16,0-133 17-16,-17 38-33 0,17-19 19 0,0-18-5 0,0-1-7 16,-20 38-70-16,20-39 3 0,-20-18 79 0,20 19-2 15</inkml:trace>
  <inkml:trace contextRef="#ctx0" brushRef="#br0" timeOffset="24801.27">30180 11258 107 0,'0'19'198'0,"-20"-19"-139"15,20 38 9-15,0 58-3 16,20-59-60-16,0 1-4 16,-20-38-2-16,57 37-9 0,-20-17-12 0,-37-20 4 15,131 20-209 1,-111-20 174-16,74-58-101 0,-54 39 136 0</inkml:trace>
  <inkml:trace contextRef="#ctx0" brushRef="#br0" timeOffset="25036.21">30958 10992 25 0,'0'-20'247'0,"0"2"-180"0,0 18-40 0,0 0 15 0,0-20-2 0,0 20 9 16,0 0-32-16,0 0-9 0,-20 0 6 15,20 0-2-15,-14 0-2 0,14 20-5 16,0-2-3-16,-23 2 4 0,3 57 0 0,20-40-5 16,0-18 2-16,-20 19 2 0,20-19-4 0,0 39-1 0,0-40-1 15,0 96 3 1,20-57-1-16,0 57 2 15,-20-76-1-15,23-19 1 0,-23 0-3 0,0 38 6 0,0-38-6 16,0 20 1-16,-23-39-2 0,23 18 1 0,-114 58-32 16,94-76 15-16,-17 20-57 0,0-20 2 15,17 0 26-15,-17 0-70 0,17-20-21 0,0 20 87 0,3-37 7 16,0 37 27-16</inkml:trace>
  <inkml:trace contextRef="#ctx0" brushRef="#br0" timeOffset="25536.03">31189 11695 85 0,'0'20'53'0,"0"-20"3"0,0 0-10 0,0 19 45 15,0 18 0-15,0-37-78 0,0 20-1 16,0-2 15-16,0-18-13 0,0 19-3 0,0-19-7 16,0 0 1-16,14 38 17 15,-14-38-18-15,20 20 4 0,-20-1 1 0,0-19-6 16,0 0-1-16,0 0 0 0,20 18 2 0,-20-18-2 0,0 0-1 15,0 0 0-15,0 0 0 0,0 19 2 47,-114 58-17-47,114-58 9 0,-20-19 4 0,20 0 0 0,0 0 0 16,-17 0 3-16,17 0-2 0,0 0 0 0,0 0 1 16,0 0 1-16,0 0-1 0,17 19 0 0,-17-19 1 15,40 19 1-15,-40-19-2 0,40 37 5 16,-40-37-6-16,14 38 3 0,-14-18 0 15,0-1 0-15,-14 19-6 32,-26-38-13-32,-17 19-101 15,20-38-141-15,14-19 76 0</inkml:trace>
  <inkml:trace contextRef="#ctx0" brushRef="#br0" timeOffset="25786.38">31699 11543 105 0,'0'0'66'0,"0"0"172"0,0 0-215 0,0 0 14 0,0 0-24 0,0 20 12 0,0-2-14 15,0 20-13 1,0-38-12-16,0 19 1 0,0-19-5 0,0 19-31 0,0-19 17 0,-20 0-7 16,20 0-67-16,0 0-30 0,-17 19 40 15,17-19 83-15</inkml:trace>
  <inkml:trace contextRef="#ctx0" brushRef="#br0" timeOffset="25919.42">31679 11752 157 0,'-17'0'130'0,"17"19"-57"0,0-19-65 16,-20 20 3-16,20-2-21 0,-17 1-243 31,17-19 137-31</inkml:trace>
  <inkml:trace contextRef="#ctx0" brushRef="#br0" timeOffset="26767.66">31776 11619 26 0,'0'0'181'0,"0"0"-119"0,0 0-38 0,-20 0-6 0,0 0 10 0,20 19-15 0,0-19-4 0,0 0-1 15,-14 0 8-15,14 19-7 16,-23-19 7-16,23 0-11 15,0 0 24-15,0 0-25 0,23 0 12 16,-9 0 7 0,-14 0-21-16,0 0 4 0,0 0-3 0,20 0 4 0,-20 0-5 15,0-19 0-15,0 0 3 16,0-19-1 0,0 38-2-16,0 0-1 0,0-18 0 0,0 18 4 0,0 0 3 15,0 0-4-15,-20 0-3 0,20 18-2 16,0 1 1-1,0 19-27-15,0-19 12 0,0-19-31 0,0 19 15 0,0 0-93 16,20 1 3-16,0-20 10 0,17 0 47 16</inkml:trace>
  <inkml:trace contextRef="#ctx0" brushRef="#br0" timeOffset="27037.03">32307 10801 48 0,'0'0'145'0,"0"0"-116"0,0 0 41 0,0 0-33 16,0 0-8-16,0 0-15 0,0 0 40 16,0 0-34-16,0 18 1 0,0 3-2 15,20 73 15-15,2-17-25 16,-22 18-3-16,0-57-5 0,0-19 1 15,15 18-1-15,-15-16-1 0,0 130-6 16,0-112 1-16,0 93-42 0,0-112 26 0,0 17-3 0,-15 39-123 16,-7-18-27-16,22-40 126 0,-20-18 16 15,20 19 9-15,0-19 11 16</inkml:trace>
  <inkml:trace contextRef="#ctx0" brushRef="#br0" timeOffset="27217.75">32041 11392 97 0,'0'0'187'0,"0"0"-155"0,0 0-2 0,0 0 55 0,38 0-6 16,-19 0-53-16,19 19-7 0,38-19 8 16,-38 0-17-16,-38 0-7 15,99-19 7-15,-25-1-4 16,-19-18-18-16,-35 19 3 0,2-19-16 16,-7 19-13-16,5 19 13 0,-20-18-4 0,20-22-42 0,-20 40 30 15,19-18-7-15,-19 18-7 0,35-57-159 0,-12 19 170 16</inkml:trace>
  <inkml:trace contextRef="#ctx0" brushRef="#br0" timeOffset="27453.62">32706 11087 21 0,'0'0'10'0,"0"19"64"16,0 19 77-16,0-38-129 0,0 19 13 0,-17 58 10 15,17-59-29-15,0 1-10 0,0 0-2 0,0 19 5 16,-20-20-5-16,20 2-3 0,0 0 0 0,-17 54 5 16,17-54-5-16,0 37 2 15,0-57-2-15,0 20 1 0,0-20 4 16,17 0 8-16,-17 0-8 0,57-77 26 15,-20 20-9-15,-37 39-19 16,22-21 2-16,-7 19-2 0,8 2-1 0,-6-1-2 16,-17 0-6-16,20 19 1 0,-20 0-20 15,17 0 11-15,-17 0-20 0,0 0-38 0,0 0 41 16,0 0-140-16,0 19 51 0,0-19 103 16,0 0 4-16</inkml:trace>
  <inkml:trace contextRef="#ctx0" brushRef="#br0" timeOffset="27952.92">32897 11372 42 0,'0'0'66'0,"0"0"15"0,0 20 15 0,0-1 19 16,0-19-104-1,0 0 7-15,0 18 3 0,-20 1-16 16,20-1-2-16,0-18-3 16,0 20 1-16,0-20 0 0,0 0 9 31,40-75 23-31,-40 56-27 15,17-1 1-15,-17 20-4 0,0-20 3 0,23-17-1 16,-23 37-2-16,0 19 9 16,0-19-10-16,0 58 4 15,0-39-4-15,0-1-2 0,0 19 0 0,0 20 1 16,0-17-3-16,0-40 1 0,0 37-3 16,0-37 1-16,0 38-16 0,0-38 9 0,0 19-55 15,0-19 40-15,0 0-1 0,0-19-239 16,0 0 223-16,0 19 9 0,0-19 12 0,0-18 3 15,17-21 15-15,0 39 3 16,-17 19 0-16,20-20 1 0,0-35 12 16,-3 55 10-16,-17-19-3 0,0 19 6 0,0 0 4 0,20-20 57 15,-20 20-33-15,20 0-41 0,-20 20 9 0,0-20-13 16,17 19 10-16,-17-19-16 0,0 37 5 16,20-19 0-16,3 2 0 15,-23-1-2-15,34-19 16 16,-34 18-16-16,0-18-2 0,40 0 23 15,-40-18-20-15,17 18-5 0,-17 0 11 16,20-19 6-16,-20 19-16 0,0 0-1 0,0 0 0 16,0 0 1-16,17 19 2 0,-17-19-5 0,0 18-2 15,0-18 2-15,0 20-3 0,0 0-5 0,0-20-15 0,0 18-16 16,0 1-20-16,0 0-36 0,0 0 32 0,0 0-129 31</inkml:trace>
  <inkml:trace contextRef="#ctx0" brushRef="#br0" timeOffset="28184.51">33410 11258 40 0,'0'0'210'0,"0"0"-182"0,0 0 95 0,0 0-86 0,0 0-27 0,-17 0 15 0,17 0-17 0,0 0 3 15,0 38-1-15,0-19-4 0,0 18 5 16,0 22 3-16,0-22-8 15,17-19-3-15,-17 21 6 0,0 37 4 16,0 19 4 15,-17 20-24-31,17-115-2 0,-40 18-26 32,-54-18-213-32,57 0 1 0,17 0 229 0,0-18 1 0</inkml:trace>
  <inkml:trace contextRef="#ctx0" brushRef="#br1" timeOffset="55122.27">26226 1959 47 0,'0'0'65'0,"0"-18"68"0,-17 18-51 0,17 0-53 0,-20 0-17 0,20 0-1 0,-20 0 15 0,20 0-18 0,-20 0-1 0,6 0 6 16,-66 39 27-16,63-39-34 15,-3 18 0-15,-20 1 10 0,3 17-8 16,-3 23-1 0,23-59-3-16,17 19-2 0,-20 1 6 15,20-3-5-15,0-17-2 0,20 39 10 0,37-1 8 16,-34-18-12-16,51 18 1 31,0 18 0-31,-51-56-5 0,-9 37 5 0,-14-16-6 0,40 15 1 0,-20 21 3 16,-3-37-4-16,0 18-1 0,-17-18 0 0,20 37 2 31,-40 171 5-31,3-171-6 0,-74 56-1 31,48-93-3-31,6-1-19 0,-40-19-56 31,-17-133-273-31,74 95 247 0,20 19 71 16,-17-57-10-16</inkml:trace>
  <inkml:trace contextRef="#ctx0" brushRef="#br1" timeOffset="55403.57">26169 1827 66 0,'-20'0'144'0,"20"-18"-42"0,-14 18-59 0,14 0-9 0,-23 0-6 0,23 0-2 15,-20 18 17-15,20 38-16 16,0 41-1-16,0-60-21 16,0-1-1-16,0-15 0 0,0 17 1 0,0 1-1 0,20 35 1 15,-20 23-1-15,0-2 2 0,23 37 4 0,-23-93-8 16,0 93 3-16,0-18-3 0,0-56-1 0,0 18-1 15,0-39 0-15,0 78-2 0,0-78 3 0,0 40-4 16,0-58 1-16,0-1-3 0,-23 21-26 0,23-39 15 16,0 57-135-16,0-57 102 15,23 0-243-15,-23 0 269 0,0 0 0 0</inkml:trace>
  <inkml:trace contextRef="#ctx0" brushRef="#br1" timeOffset="55719.88">27061 2074 107 0,'-20'-21'333'0,"20"21"-295"0,0-17-21 0,-17-2 12 16,17 19-16-16,-17-19 9 0,17 19-13 0,-20 0-2 15,-34-18 14-15,54 18-18 0,-80 0 10 0,43 37-9 16,17 20 2-16,20-37-5 0,-57 168-2 15,37-74 3 1,20-74 0-16,0-2-1 0,0 56 1 0,0-17-1 0,20-21 0 16,3 40 2-16,11-20 2 0,-14 0 0 15,0 18-1-15,-20-74-3 16,17-1 0-16,-17 0 1 0,0 0 0 0,0 0 2 0,0 38-8 47,-134-37-244-47,134-20 191 0,-37 0-94 0,17 0 17 0,-17-20 70 15</inkml:trace>
  <inkml:trace contextRef="#ctx0" brushRef="#br1" timeOffset="60504.13">26836 4469 36 0,'0'0'84'0,"0"0"-53"0,0 0 16 0,0 0-10 0,0-19-4 0,0 19-20 0,0 0 0 0,0 0 26 0,0 0-21 16,0-18 9-16,0 18-19 0,0 0 13 16,0 0-14-16,0-19 0 0,0 19 20 15,0-20-9-15,0 20-6 0,-20-18 15 16,20 18-23-16,0 0 1 0,0-19 8 0,-20 19 0 15,20 0-8-15,-20 0 2 0,20 0-2 0,-14 0-2 16,14 0 0-16,-23 0 4 0,23 0-4 0,-37 37 6 16,17-17-8-16,0 17 4 47,-225 400-16-47,205-398-10 0,3 19-36 0,0-40 2 0,37 1 20 15,-20 0-96-15,-20-19-44 16,23-38 94-16,0 20 72 31</inkml:trace>
  <inkml:trace contextRef="#ctx0" brushRef="#br1" timeOffset="60710.64">26226 4584 61 0,'0'0'30'0,"0"0"42"0,0 0-10 0,0 19-7 0,0-1-9 16,0-18-25-16,0 77 58 0,0-58-69 15,0 19 8-15,0-38-10 0,0 18-1 0,0 1-2 0,0 2 0 0,0 16 9 16,0 0-8-16,0-17-3 0,0 17-1 15,0 3 2-15,0-3-3 0,0-18 0 16,0-1 0-16,0 21 1 0,0-21 0 0,0-18-2 0,0 0 0 16,0 20 0-16,0-20 1 0,17 0 1 0,-17 0-2 0,0 0 0 15,20 0 0-15,20-38 1 0,-23 19 1 16,23-1-3-16,17-17-2 0,0 0 1 0,-40 16 0 16,80-16-30-16,-80-2 12 0,60 21-50 0,-20-19-46 15,0-3-64-15,-17 40 110 16,-23-19 45-16</inkml:trace>
  <inkml:trace contextRef="#ctx0" brushRef="#br1" timeOffset="61205.21">27443 3881 61 0,'0'0'40'0,"0"0"104"0,-20 0-121 0,20 0-2 0,-20 0 49 0,3 0-55 0,-137 37 60 31,120 1-71-31,-26 39 16 16,40-40-14-16,20 1 1 0,0-19-4 15,0 18 1-15,0-16-1 0,20 16 10 0,0-37-8 16,-3 19 6-16,6 1-5 0,-23-2 6 0,54 20 20 15,-34-18-27-15,-20-20 3 0,17 19-5 0,3 0 3 16,0 38 5 0,-20 1-8-1,-97-2-34 1,80-56 0-16,-23-19-39 0,3-18-73 16,17 16 49-16,3-35-95 15,17-40 136 1</inkml:trace>
  <inkml:trace contextRef="#ctx0" brushRef="#br1" timeOffset="61455.71">27289 3881 22 0,'0'0'5'0,"0"0"25"16,20 0 12-16,-20-19 50 15,0-39 48 1,0 39-96-16,-20 1 13 16,20 18-2 15,-17 0-1-31,-3 55-14 0,20-55-34 0,-20 59 6 0,20-41-10 0,0 20 1 15,0 39 5-15,-17-21-2 16,17 1-3-16,-40 133-2 0,40-114 0 16,0-37 0-16,-17 56-1 0,17-38 0 0,-20-1-1 15,20-35-1-15,0 16-1 0,-20 20-13 0,20-39 9 0,0 22-29 16,0-21 9-16,0-19-16 16,0 18-21-16,0-18 23 0,0-18-208 0,0 18 192 15,20-40-3-15,-20 21 42 0</inkml:trace>
  <inkml:trace contextRef="#ctx0" brushRef="#br1" timeOffset="62020.3">27785 3785 28 0,'0'0'97'0,"0"0"-38"0,0 0-32 0,0-18 25 0,0 18 47 0,0 0-85 0,0 0 0 0,-20 0 11 0,20 0-14 0,0 0 28 16,-20 37 11 15,6 40-29-31,14-59-16 0,-23 116 9 16,23-97-11-16,0 20-1 16,-20 20-1-16,20-40-2 0,0-17 0 15,0-2 0-15,-20 96-15 16,3-94-5-16,17-1 10 0,0-1-21 0,0-18-11 0,0 0 16 15,0 0-36-15,0 0 24 0,0 0-118 0,0-75 27 16,0 75 117-16</inkml:trace>
  <inkml:trace contextRef="#ctx0" brushRef="#br1" timeOffset="62337.34">27805 3691 47 0,'0'0'66'0,"0"0"-27"0,0 0 26 16,0 0-16-16,0 0 20 47,0 0-19-47,0 0-9 15,-74 208 31-15,74-208-72 0,-43 57 5 0,6-20-4 16,37-16-1-16,-17-2 2 0,-57 18 4 16,31 1-6-16,6-19 2 0,17 0-1 15,3-19-2-15,-3 18 1 0,20-18 0 0,-20 0 0 0,3 0 1 16,17 0 0-16,0 21-1 0,0-21-1 0,0 0 3 15,0 19-2-15,17-19 0 0,3 18 2 16,0 1-1-16,-3 1-1 0,-17-20 0 16,20 18 0-16,17 1 0 0,-37 0-1 15,43 20 1-15,-29-39-1 0,6 0 1 0,-20 19 1 16,20-19-3-16,0 0 3 0,-3 18-6 0,-17-18 2 16,0 20-1-16,17-20-1 0,-17 0-3 0,40 0-86 15,-3 0 17-15,-37 0 26 0,20-20-130 0,0 20 114 16,-20-18 44-16</inkml:trace>
  <inkml:trace contextRef="#ctx0" brushRef="#br1" timeOffset="62956.15">27443 4375 33 0,'0'0'55'0,"0"0"-19"0,0 0-2 0,-20-19 28 0,20 19-34 0,0 0-2 0,0 0-2 0,0 0-2 0,0 0 50 0,0 0-33 16,0 0-29-16,0 0 0 0,0 19 19 0,0-19-20 0,0 0 10 0,20 0-12 16,-3 18 10-16,-17-18-10 0,0 0 0 0,40 0 8 15,-3 20-4-15,-14-20-9 0,11 19 1 16,-14-19-3-16,0 0 1 0,-3 0 0 0,-17 0-2 0,17 0 0 0,23-19-16 16,-17 19 1-16,-23 0-6 0,14-20-5 0,-14 20-9 15,77-37-300-15,-60 18 235 0,6 19 79 0</inkml:trace>
  <inkml:trace contextRef="#ctx0" brushRef="#br1" timeOffset="63504.57">28735 3862 35 0,'0'0'66'0,"0"-21"36"0,0 21-39 0,-20-19-28 0,20 19-4 0,0 0-2 0,0 0-16 0,-17 0-1 0,17 0 12 0,-20 0 17 15,2 0-31-15,18 0-1 0,-57 0 41 16,38 0-38-16,19 0-7 0,-40 0 18 16,25 0-20-16,-7 19 7 15,-18 39 1-15,23-39-7 0,17 0-2 16,-18 19 5-16,-2 20 1 0,1-1-2 16,19-39-7-16,-20 20 1 0,5 1 1 0,15 55 1 15,-22-75-1-15,22 39-3 0,0-39 1 0,-20 56-12 16,20-56 3-16,-18 2-1 0,18 16-22 0,-20 20-40 0,1-38-29 15,19-1 59-15,-38 1-224 16,38-19 240-16,0 0 16 0,0 0-10 0</inkml:trace>
  <inkml:trace contextRef="#ctx0" brushRef="#br1" timeOffset="63770.62">28184 4432 44 0,'-17'0'128'0,"17"0"-69"0,-22 18 45 0,22-18-80 0,-18 19 4 15,-2-19-5 1,20 0-18-16,0 21 10 0,0-21-14 16,-20 37 5-1,20-37-4-15,0 37 3 0,0-37-4 0,0 0 1 16,20 20 8-16,18-1 18 16,-38-19-22-16,22 0 9 15,13-19-2-15,4 19-7 0,-39-20-3 0,18 20-2 0,59-37 3 16,-55 37-4-16,13-19 1 15,-16 1-1-15,19-3 0 0,-1 2-5 0,5 1-9 0,-7-1-19 0,4-1-24 16,-39 20 20-16,57-37-118 16,-39 37 25-16,2-39 27 0</inkml:trace>
  <inkml:trace contextRef="#ctx0" brushRef="#br1" timeOffset="64138.74">29305 3216 53 0,'0'0'88'0,"0"0"-2"0,-20-41 4 0,20 23-46 15,0 18-25-15,0-18-2 0,0-1-1 0,-20 19-1 0,20-19 11 0,-17 0-3 16,0 0-4-16,-3 19 2 0,0 0-12 0,-14 0-2 15,-26 76 2 1,40 1-8-16,0-40-1 16,20 0 2-16,0 1-2 0,0 1 1 0,20 75 2 15,37 1 28 1,-57-115-25-16,23 18 1 0,-23 1-2 0,14 0 6 16,-14-1-6-16,40 22 3 0,-40-22-4 0,0 1-3 15,20 56 9 1,-40 2-8-16,0-58-7 0,0-19 1 15,-17 19-21-15,17-19-2 0,3 0 9 0,-3 0-2 16,0-19-65-16,-17 0-41 0,17-18 12 0,20 16 49 16,-17-16-32-16,0-20 54 15</inkml:trace>
  <inkml:trace contextRef="#ctx0" brushRef="#br1" timeOffset="64372.49">29157 3157 40 0,'0'0'20'0,"0"-18"174"15,0 18-143-15,-23-19 4 0,-14 0 23 32,37 19-49-32,0 0-12 0,-20 0-10 0,20 0 2 0,0 38 20 15,-20-20-18-15,20 0-6 0,0 23 5 16,0-23-6-16,0 58 5 0,-17-19-6 0,17-19-1 0,0 76 2 16,0-76-3-16,0 19 0 0,0-19-1 0,0 1 0 15,0 111-11-15,0-110 9 16,0-3-12-16,0 38-116 31,17-35-236-31,-17-40 310 0</inkml:trace>
  <inkml:trace contextRef="#ctx0" brushRef="#br1" timeOffset="64720.82">29553 3139 96 0,'0'0'44'0,"0"0"87"0,0 0-107 16,17 0 51-16,-17 0-62 0,23 0 31 15,11 36-21-15,-34-36-9 16,20 21-4-16,-20-1-6 0,20-2 1 0,-20 19-1 16,0-18-2-16,17-19-1 0,-17 38 0 0,0-38 1 0,-17 96 2 15,-3-58-3-15,20-19-1 0,-20-1 0 0,3 22 1 16,0-40 0-16,17 37 0 0,-40-17 1 0,-37-2 1 47,20-56 17-47,57 19-11 15,0 19-1-15,40 19 6 0,-23-19-9 16,3 20 0-16,-3 17-3 0,3 0-2 0,0-37 0 16,-3 58 1-16,23-39-7 0,-23 1-1 0,40 17-77 15,-37 0-64-15,17-16 1 16,-14-2 77-16,11-1-38 0</inkml:trace>
  <inkml:trace contextRef="#ctx0" brushRef="#br1" timeOffset="65220.52">30730 3481 35 0,'0'0'61'0,"0"0"136"0,0 0-153 0,0 0-7 0,-20 0-20 0,20 0-2 0,0 0-1 0,0 0-2 16,0 0 0-16,0 0-1 0,0 0-1 0,-17 0 10 0,17 0-3 15,-20 18-2-15,-17 2 9 16,37 18-15-16,-20-38-5 0,0 19 0 0,20 1-1 0,-74 54 15 16,34-34-11-16,23-22-4 0,-23 39 3 0,-74 151 1 15,60-111-2 1,14-41-4-16,3 39-1 47,-114 172-593-47,131-285 578 0</inkml:trace>
  <inkml:trace contextRef="#ctx0" brushRef="#br1" timeOffset="65487.42">30029 3993 50 0,'0'0'31'0,"0"0"154"0,0 0-130 0,0 0-14 0,0 0-8 15,0 0-20-15,-20 21 41 16,20-2-50-16,-20-1 7 0,20-18-6 0,-20 39 6 15,6-2-7-15,14-18-4 0,-23-1 1 16,3 40 1-16,20-58-1 0,-37 76 1 0,37-37 0 16,0-20 0-16,0 0-1 0,-20-1 3 0,20 2-1 0,20 17 15 15,-20-18-13-15,20-19 6 0,54 21 18 47,117-61-11-47,-77 22-19 0,-57-1-16 0,-20-1-12 16,20 2-48-16,-57-1 39 0,57-20-123 0,-17 39 15 15,-23-38 51-15,6 20 67 0</inkml:trace>
  <inkml:trace contextRef="#ctx0" brushRef="#br1" timeOffset="65887.45">31565 2701 74 0,'-14'0'105'0,"14"0"17"0,0-19-67 0,-23 19-33 0,3 0 27 15,-37-19-13-15,20 19-19 0,-57 38 16 47,-60 248-23-47,154-249-9 0,0-18 0 0,0 20 0 16,23 36 0-16,-9-36 5 0,-14-39-2 0,20 38 6 15,-20-19-5-15,40 18 12 16,-23 1 2-16,3-19-12 0,-20 1 3 0,37 56-2 16,-37-76-6-16,0 19 0 0,0 18 2 0,0 3-2 0,0-40-1 15,0 57 2-15,-37-1-6 16,17-38-6-16,-17 3-33 15,17-21 8-15,-14-21-71 16,-6-92-209 0,0-20 194-16</inkml:trace>
  <inkml:trace contextRef="#ctx0" brushRef="#br1" timeOffset="66103.89">31243 2739 38 0,'0'0'25'0,"0"-19"77"0,0 19-70 16,0-19 23-16,0-19 61 15,-20 20-63-15,20-3-40 0,0 21-1 0,0 0 9 0,-20 0 45 16,20 115-15 15,0-57-37-31,0 37-5 0,20 95 5 16,0-133-14-16,-20 94 2 16,0-94 0-16,0-37-2 0,0 56-3 15,0-20-5-15,0-36-2 0,0 0-3 0,0 37-49 0,0-1-78 16,0-17-117-1,0-39 198-15,0 19-14 0</inkml:trace>
  <inkml:trace contextRef="#ctx0" brushRef="#br1" timeOffset="66604.08">31796 2987 103 0,'0'-19'283'0,"0"19"-265"16,17-38 52 15,60 38 5-31,-77 0-69 0,17 0 14 0,-17 19-14 0,0 0-3 0,0-19 2 16,0 37-2-16,0 1-1 0,-17 20 3 15,17-39-5-15,-20 18 0 16,3 2 0-16,17-39-1 0,-22 38-1 0,4-19 0 0,1 18 1 15,-3-17-1-15,20-20 3 0,-20 18-1 16,0 1 0-16,20 1-1 0,-14-20 2 16,14 0-1-16,-23 19-1 15,23-19 2-15,0 0-2 0,0 0 0 0,23 19 5 16,-9-19-4-16,-14 19 3 0,20-19-2 16,-20 19 2-16,20-19 1 0,0 19-1 15,-3 18-2-15,-17-37 0 0,0 40 2 16,18-22-2-16,-18 1 0 0,0-19 0 0,0 20 1 0,-18 17-1 15,18-18-1-15,-17-1-1 0,-3 3 1 16,0 16-11 0,-14-37-21-16,11 0 8 0,23 0 10 0,0 0-16 15,0 0-20-15,-20 0 17 0,20 0-24 16,-17 19-19 15,-20 38-215-31</inkml:trace>
  <inkml:trace contextRef="#ctx0" brushRef="#br1" timeOffset="81922.19">26796 1827 27 0,'0'0'163'0,"0"0"-126"0,0 0-20 0,0 18 81 15,0-18-75-15,0 0-13 0,0 20 8 0,-20-20 11 16,20 0-23-16,0 38 52 31,0-19-39-31,0 0-11 0,0-19-3 0,0 57 18 31,0-38-19-31,0 0 7 0,0-2-5 0,0 61-2 0,0-58-3 16,0 17 1-16,0 20-2 0,0-20-2 16,-14 58 7-16,14-19-5 0,0-37 0 15,-43 189 3 1,43-171-4-16,0-37 2 0,-17 94-2 16,17-38 3-16,-20-39-3 0,20-37 2 15,0 77-1-15,0-21 1 0,0-56-2 0,0 18 1 16,0 3 0-16,0-1-1 0,0-2 0 15,0-18-2-15,0 0 1 0,0 19-8 0,0-19 0 16,0 0 4-16,0 0-1 0,0 0-7 0,0 0 5 0,0 0-12 0,0 0 9 16,0 0-50-1,0 0 21-15,0 0-34 0,20-19-131 32,-20 1 110-32</inkml:trace>
  <inkml:trace contextRef="#ctx0" brushRef="#br1" timeOffset="82623.28">26870 2017 23 0,'-17'0'29'0,"17"0"18"0,0 0 20 0,0 0-53 0,0 0 24 0,-17 0-7 16,17 0-22-16,0 0-1 0,0 0 11 0,0 0-8 0,-20 0-6 15,20 0 12-15,0 0-3 0,0 0 9 16,0 0 7-16,0 0-10 0,0 0 1 16,0 0 27-16,0 19-11 15,0-19-17-15,0 0-16 0,0 38 20 16,0 19-15-1,0-37-5-15,-20 17-2 0,20 0-1 16,0-17-3-16,0 0 1 0,-20 74 2 0,20-57 1 16,0 3-1-16,-14 148-1 15,14-111 0-15,-23-39 0 0,23 0 0 0,0 19-1 16,-20 39 1-16,20-58-2 0,-17 18 1 0,17 2-1 16,-20 131-85 15,20-189 66-31,0 0-31 0,0 0 20 0,0 0-42 0,0-18 31 15,0 18-7-15,0-37-58 0,0 17 67 0,0-19 1 16,0 39 18-16</inkml:trace>
  <inkml:trace contextRef="#ctx0" brushRef="#br1" timeOffset="83472.16">27024 2094 20 0,'0'0'4'0,"0"0"3"0,0 0-1 0,0 0 1 0,0 0 1 0,0 0 60 15,0 0-44-15,-17 0 60 16,17 0-64-16,0 0 9 0,0 0-18 15,0 0 0-15,-20 0 23 0,20 0-6 0,-20-20 7 16,0-1 8 0,20 21-34-16,0 0 5 0,-14 0 0 0,14 0-4 15,-23-17-1-15,3 17 0 0,-17-19 7 16,20 19-10-16,-23 19-1 16,20-2-3-16,6-17-2 0,14 21 0 15,-43 36 2-15,26 0-2 16,17-20-2-16,0 3 2 0,-20-23-1 0,20 60 5 15,0-59-3-15,0-18-1 0,0 40 1 16,0-21-1-16,0 19 2 0,20 18 5 16,-3-37-5-16,3 20 5 0,-20 18 1 15,23-57-6-15,-23 94 4 16,14-56-5-16,-28 38-2 16,-29-18-35-1,43-39 18-15,-17-19-6 0,-3 19-43 0,0-19 22 0,-54 38-309 16,57-38 326-16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09-04T20:36:25.7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19255 14788 10 0,'0'0'45'16,"0"0"-25"-16,0 0-17 0,0 0 17 15,0 0 9-15,0 0 4 0,0 0 12 16,0 0-45-16,0 0-9 0,0 0-14 0,-23-8 23 16,23 8 0-16,0 0 16 0,0-7 10 15,-12 7-26-15,12-3-13 0,0 0 13 16,-5-2-3-16,-7 1-7 0,12 1 9 16,0 3 0-16,0 0-186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51.77993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2-03T21:41:41.8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18840 6060 0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8338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6065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677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134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1310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29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524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286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214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933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67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0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78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9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9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00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16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9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1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4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4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2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952ED4F-76D0-4C5B-8763-3368E3D5E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833" y="16002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Assign SDD rules to each of the following rules according to the following goal: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9FF1D-F295-48A3-9E3E-BD7C6C48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8F1D6E-1F03-40EF-ADF3-D89DB5ADC368}"/>
                  </a:ext>
                </a:extLst>
              </p:cNvPr>
              <p:cNvSpPr txBox="1"/>
              <p:nvPr/>
            </p:nvSpPr>
            <p:spPr>
              <a:xfrm>
                <a:off x="779513" y="4099178"/>
                <a:ext cx="240642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B ::= B 0</a:t>
                </a:r>
              </a:p>
              <a:p>
                <a:r>
                  <a:rPr lang="en-US" sz="3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|  B 1</a:t>
                </a:r>
              </a:p>
              <a:p>
                <a:r>
                  <a:rPr lang="en-US" sz="32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|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ourier New" panose="02070309020205020404" pitchFamily="49" charset="0"/>
                      </a:rPr>
                      <m:t>𝜀</m:t>
                    </m:r>
                  </m:oMath>
                </a14:m>
                <a:endParaRPr lang="en-US" sz="3200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:p14="http://schemas.microsoft.com/office/powerpoint/2010/main" xmlns:a16="http://schemas.microsoft.com/office/drawing/2014/main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8F1D6E-1F03-40EF-ADF3-D89DB5ADC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13" y="4099178"/>
                <a:ext cx="2406428" cy="1569660"/>
              </a:xfrm>
              <a:prstGeom prst="rect">
                <a:avLst/>
              </a:prstGeom>
              <a:blipFill>
                <a:blip r:embed="rId3"/>
                <a:stretch>
                  <a:fillRect l="-6582" t="-5039" r="-5316" b="-12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C7A3E01-D52D-4D69-9A48-918CB4F9C424}"/>
              </a:ext>
            </a:extLst>
          </p:cNvPr>
          <p:cNvSpPr txBox="1"/>
          <p:nvPr/>
        </p:nvSpPr>
        <p:spPr>
          <a:xfrm>
            <a:off x="414905" y="2775683"/>
            <a:ext cx="496655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cs typeface="Courier New" panose="02070309020205020404" pitchFamily="49" charset="0"/>
              </a:rPr>
              <a:t>Goal: Each B translates to whether the</a:t>
            </a:r>
          </a:p>
          <a:p>
            <a:r>
              <a:rPr lang="en-US" sz="2400" dirty="0">
                <a:cs typeface="Courier New" panose="02070309020205020404" pitchFamily="49" charset="0"/>
              </a:rPr>
              <a:t>subtree has an odd number of “1”s</a:t>
            </a:r>
          </a:p>
        </p:txBody>
      </p:sp>
    </p:spTree>
    <p:extLst>
      <p:ext uri="{BB962C8B-B14F-4D97-AF65-F5344CB8AC3E}">
        <p14:creationId xmlns:p14="http://schemas.microsoft.com/office/powerpoint/2010/main" val="358609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Announcements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Administrivia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D6C3C-3DA2-42CA-9E71-CE24C7C7E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389" y="1825625"/>
            <a:ext cx="61987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Quiz 1 on Friday next week</a:t>
            </a:r>
          </a:p>
          <a:p>
            <a:pPr marL="0" indent="0">
              <a:buNone/>
            </a:pPr>
            <a:r>
              <a:rPr lang="en-US" dirty="0"/>
              <a:t>Covers material up to and including today’s lecture</a:t>
            </a:r>
          </a:p>
          <a:p>
            <a:pPr marL="0" indent="0">
              <a:buNone/>
            </a:pPr>
            <a:r>
              <a:rPr lang="en-US" dirty="0"/>
              <a:t>Review Session TBA</a:t>
            </a:r>
          </a:p>
          <a:p>
            <a:pPr marL="0" indent="0">
              <a:buNone/>
            </a:pPr>
            <a:r>
              <a:rPr lang="en-US" b="1" dirty="0"/>
              <a:t>No labs next week</a:t>
            </a:r>
          </a:p>
          <a:p>
            <a:pPr marL="0" indent="0">
              <a:buNone/>
            </a:pPr>
            <a:r>
              <a:rPr lang="en-US" dirty="0"/>
              <a:t>Labor day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6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05FB9DE0-7DBD-075F-E789-C711CDBAF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Abstract Syntax Trees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B190DD1-613C-4D4E-BFD4-997C531204B5}"/>
                  </a:ext>
                </a:extLst>
              </p14:cNvPr>
              <p14:cNvContentPartPr/>
              <p14:nvPr/>
            </p14:nvContentPartPr>
            <p14:xfrm>
              <a:off x="5875680" y="2859840"/>
              <a:ext cx="111240" cy="46080"/>
            </p14:xfrm>
          </p:contentPart>
        </mc:Choice>
        <mc:Fallback xmlns:a14="http://schemas.microsoft.com/office/drawing/2010/main" xmlns:a16="http://schemas.microsoft.com/office/drawing/2014/main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B190DD1-613C-4D4E-BFD4-997C531204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66320" y="2850480"/>
                <a:ext cx="129960" cy="6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Review: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Working with Parse Trees</a:t>
            </a:r>
          </a:p>
          <a:p>
            <a:r>
              <a:rPr lang="en-US" dirty="0"/>
              <a:t>Perspectives on trees</a:t>
            </a:r>
          </a:p>
          <a:p>
            <a:pPr lvl="1"/>
            <a:r>
              <a:rPr lang="en-US" dirty="0"/>
              <a:t>Data structure / recursive definition</a:t>
            </a:r>
          </a:p>
          <a:p>
            <a:r>
              <a:rPr lang="en-US" dirty="0"/>
              <a:t>Syntax-Directed Definitions</a:t>
            </a:r>
          </a:p>
          <a:p>
            <a:pPr lvl="1"/>
            <a:r>
              <a:rPr lang="en-US" dirty="0"/>
              <a:t>Specifies </a:t>
            </a:r>
            <a:r>
              <a:rPr lang="en-US" i="1" dirty="0"/>
              <a:t>meaning</a:t>
            </a:r>
            <a:r>
              <a:rPr lang="en-US" dirty="0"/>
              <a:t> of parse trees</a:t>
            </a:r>
          </a:p>
          <a:p>
            <a:pPr lvl="2"/>
            <a:r>
              <a:rPr lang="en-US" dirty="0"/>
              <a:t>Digit sequence as integer</a:t>
            </a:r>
          </a:p>
          <a:p>
            <a:pPr lvl="2"/>
            <a:r>
              <a:rPr lang="en-US" dirty="0"/>
              <a:t>Expression as its evaluation</a:t>
            </a:r>
          </a:p>
          <a:p>
            <a:pPr lvl="2"/>
            <a:r>
              <a:rPr lang="en-US" dirty="0"/>
              <a:t>Expression as its operator count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727510" y="5601679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9F153A-1154-4E3F-85FE-EF25FD7B2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354" y="3939701"/>
            <a:ext cx="2101408" cy="16407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8A03171-DC83-D9FE-3661-F64E98D81F9E}"/>
                  </a:ext>
                </a:extLst>
              </p14:cNvPr>
              <p14:cNvContentPartPr/>
              <p14:nvPr/>
            </p14:nvContentPartPr>
            <p14:xfrm>
              <a:off x="7874280" y="651240"/>
              <a:ext cx="4153680" cy="3758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8A03171-DC83-D9FE-3661-F64E98D81F9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64920" y="641880"/>
                <a:ext cx="4172400" cy="377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428015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Review: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49" y="1699469"/>
            <a:ext cx="933725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Enrich a Context-Free Grammar with a set of translation rules </a:t>
            </a:r>
          </a:p>
          <a:p>
            <a:r>
              <a:rPr lang="en-US" dirty="0"/>
              <a:t>Rules are the Syntax-Directed Definition</a:t>
            </a:r>
          </a:p>
          <a:p>
            <a:r>
              <a:rPr lang="en-US" dirty="0"/>
              <a:t>Applying those rules creates a Syntax-Directed Translation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11516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 Syntax Trees</a:t>
            </a:r>
          </a:p>
          <a:p>
            <a:r>
              <a:rPr lang="en-US" dirty="0"/>
              <a:t>Context for ASTs</a:t>
            </a:r>
          </a:p>
          <a:p>
            <a:r>
              <a:rPr lang="en-US" dirty="0"/>
              <a:t>ASTs for Programs</a:t>
            </a:r>
          </a:p>
          <a:p>
            <a:r>
              <a:rPr lang="en-US" dirty="0"/>
              <a:t>ASTs in Code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927C01-E5FA-4058-888C-90D08C99DC87}"/>
              </a:ext>
            </a:extLst>
          </p:cNvPr>
          <p:cNvSpPr txBox="1"/>
          <p:nvPr/>
        </p:nvSpPr>
        <p:spPr>
          <a:xfrm>
            <a:off x="8727510" y="5601679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9E989D-434B-4E37-82BA-F62B0F913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354" y="3939701"/>
            <a:ext cx="2101408" cy="164072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8412E02-CC79-43E1-A2EC-BB97E8626C6B}"/>
              </a:ext>
            </a:extLst>
          </p:cNvPr>
          <p:cNvSpPr/>
          <p:nvPr/>
        </p:nvSpPr>
        <p:spPr>
          <a:xfrm>
            <a:off x="2130057" y="2158404"/>
            <a:ext cx="3615069" cy="584791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4568"/>
      </p:ext>
    </p:extLst>
  </p:cSld>
  <p:clrMapOvr>
    <a:masterClrMapping/>
  </p:clrMapOvr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</a:p>
        </p:txBody>
      </p:sp>
      <p:sp>
        <p:nvSpPr>
          <p:cNvPr id="64" name="Content Placeholder 1">
            <a:extLst>
              <a:ext uri="{FF2B5EF4-FFF2-40B4-BE49-F238E27FC236}">
                <a16:creationId xmlns:a16="http://schemas.microsoft.com/office/drawing/2014/main" id="{4DA12446-EC7C-40DC-BA6F-2D2E02775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9480" y="2465015"/>
            <a:ext cx="39433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Syntactic Analysis</a:t>
            </a:r>
          </a:p>
          <a:p>
            <a:r>
              <a:rPr lang="en-US" dirty="0"/>
              <a:t>Output: AST</a:t>
            </a:r>
          </a:p>
          <a:p>
            <a:r>
              <a:rPr lang="en-US" dirty="0"/>
              <a:t>Specification:</a:t>
            </a:r>
          </a:p>
          <a:p>
            <a:pPr lvl="1"/>
            <a:r>
              <a:rPr lang="en-US" dirty="0"/>
              <a:t>Syntax: CFG</a:t>
            </a:r>
          </a:p>
          <a:p>
            <a:pPr lvl="1"/>
            <a:r>
              <a:rPr lang="en-US" dirty="0"/>
              <a:t>Semantics: SDD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816C3F-CD69-4CCB-8FA5-3D74E740366B}"/>
              </a:ext>
            </a:extLst>
          </p:cNvPr>
          <p:cNvSpPr/>
          <p:nvPr/>
        </p:nvSpPr>
        <p:spPr>
          <a:xfrm>
            <a:off x="2701915" y="1737515"/>
            <a:ext cx="1577835" cy="532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Lexical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 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384525C-2CCC-4F46-A531-A944B54C0CA4}"/>
              </a:ext>
            </a:extLst>
          </p:cNvPr>
          <p:cNvSpPr/>
          <p:nvPr/>
        </p:nvSpPr>
        <p:spPr>
          <a:xfrm>
            <a:off x="2694420" y="2376172"/>
            <a:ext cx="1592825" cy="532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Syntactic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FAD9D65-8A17-46F7-924C-6A18EF0B5532}"/>
              </a:ext>
            </a:extLst>
          </p:cNvPr>
          <p:cNvSpPr/>
          <p:nvPr/>
        </p:nvSpPr>
        <p:spPr>
          <a:xfrm>
            <a:off x="2694420" y="3014829"/>
            <a:ext cx="1592825" cy="53244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97825C8-E767-4CE2-8966-32DD36847C45}"/>
              </a:ext>
            </a:extLst>
          </p:cNvPr>
          <p:cNvSpPr/>
          <p:nvPr/>
        </p:nvSpPr>
        <p:spPr>
          <a:xfrm>
            <a:off x="2701915" y="3639038"/>
            <a:ext cx="1577835" cy="58626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E2C5932-3F18-421F-9AA1-6AEF30A08724}"/>
              </a:ext>
            </a:extLst>
          </p:cNvPr>
          <p:cNvSpPr/>
          <p:nvPr/>
        </p:nvSpPr>
        <p:spPr>
          <a:xfrm>
            <a:off x="2701914" y="4335177"/>
            <a:ext cx="1577834" cy="518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optimization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77A37B7-AB32-4410-ACE4-CAC414F59256}"/>
              </a:ext>
            </a:extLst>
          </p:cNvPr>
          <p:cNvSpPr/>
          <p:nvPr/>
        </p:nvSpPr>
        <p:spPr>
          <a:xfrm>
            <a:off x="2701914" y="4963858"/>
            <a:ext cx="1577834" cy="51880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Code generation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492166D-5234-4460-9C80-77A9B4C3AEF6}"/>
              </a:ext>
            </a:extLst>
          </p:cNvPr>
          <p:cNvSpPr/>
          <p:nvPr/>
        </p:nvSpPr>
        <p:spPr>
          <a:xfrm>
            <a:off x="2709411" y="5585977"/>
            <a:ext cx="1562843" cy="54324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3EF13E-A5A8-421A-9219-B647C05019E0}"/>
              </a:ext>
            </a:extLst>
          </p:cNvPr>
          <p:cNvSpPr/>
          <p:nvPr/>
        </p:nvSpPr>
        <p:spPr>
          <a:xfrm>
            <a:off x="2709411" y="6378372"/>
            <a:ext cx="1570338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Target code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CF959BC-831F-45FE-9853-751A0578BF43}"/>
              </a:ext>
            </a:extLst>
          </p:cNvPr>
          <p:cNvSpPr/>
          <p:nvPr/>
        </p:nvSpPr>
        <p:spPr>
          <a:xfrm>
            <a:off x="2701915" y="1188631"/>
            <a:ext cx="1570339" cy="3895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A17DFA-0683-433D-84C5-898260554420}"/>
              </a:ext>
            </a:extLst>
          </p:cNvPr>
          <p:cNvCxnSpPr>
            <a:cxnSpLocks/>
            <a:stCxn id="21" idx="2"/>
            <a:endCxn id="11" idx="0"/>
          </p:cNvCxnSpPr>
          <p:nvPr/>
        </p:nvCxnSpPr>
        <p:spPr>
          <a:xfrm>
            <a:off x="3487084" y="1578133"/>
            <a:ext cx="3748" cy="1593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399665-B820-46BE-9DB2-6DDC9C9008D7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3490832" y="2269956"/>
            <a:ext cx="0" cy="1062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E581E-B3AE-40C6-8DE9-D5969C61D103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490832" y="2908613"/>
            <a:ext cx="0" cy="1062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22001-2E06-44DF-9A84-CBB66E313EC2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>
            <a:off x="3490832" y="3547269"/>
            <a:ext cx="0" cy="917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E82F3C6-F27B-4081-B6A8-8470CAC1B2FC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3490832" y="4225298"/>
            <a:ext cx="1" cy="109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796BA9-0486-463C-9CE3-07FE00D50EED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3490831" y="4853979"/>
            <a:ext cx="0" cy="109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46AFA9-B744-4F82-AF6A-2FA5D10785F0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3490832" y="5482661"/>
            <a:ext cx="1" cy="1033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BC7503-4305-46BE-AA1D-924563113DFD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3490832" y="6129220"/>
            <a:ext cx="3748" cy="249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90C2833E-D1E5-407B-A15F-247042900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64" y="1912067"/>
            <a:ext cx="395096" cy="317646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875C5149-94D1-48A2-9119-D958E9A9CAE3}"/>
              </a:ext>
            </a:extLst>
          </p:cNvPr>
          <p:cNvSpPr/>
          <p:nvPr/>
        </p:nvSpPr>
        <p:spPr>
          <a:xfrm>
            <a:off x="2273968" y="2502027"/>
            <a:ext cx="322289" cy="259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79C005-94C2-4E2B-8190-DE09505368B6}"/>
              </a:ext>
            </a:extLst>
          </p:cNvPr>
          <p:cNvSpPr/>
          <p:nvPr/>
        </p:nvSpPr>
        <p:spPr>
          <a:xfrm>
            <a:off x="1615446" y="2276938"/>
            <a:ext cx="729844" cy="713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We are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2A573B-69EB-4CCC-940E-4B434FD38A0A}"/>
              </a:ext>
            </a:extLst>
          </p:cNvPr>
          <p:cNvSpPr txBox="1"/>
          <p:nvPr/>
        </p:nvSpPr>
        <p:spPr>
          <a:xfrm>
            <a:off x="4533928" y="1737515"/>
            <a:ext cx="1462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Token stream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312B9EB-F4B4-4ED9-AA7D-3ABE42357392}"/>
              </a:ext>
            </a:extLst>
          </p:cNvPr>
          <p:cNvSpPr/>
          <p:nvPr/>
        </p:nvSpPr>
        <p:spPr>
          <a:xfrm>
            <a:off x="3362700" y="2193028"/>
            <a:ext cx="253263" cy="260947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E060473-7892-4E04-A42F-EBD134FC3FAD}"/>
              </a:ext>
            </a:extLst>
          </p:cNvPr>
          <p:cNvSpPr/>
          <p:nvPr/>
        </p:nvSpPr>
        <p:spPr>
          <a:xfrm rot="20017954">
            <a:off x="3577175" y="2031666"/>
            <a:ext cx="938322" cy="140893"/>
          </a:xfrm>
          <a:custGeom>
            <a:avLst/>
            <a:gdLst>
              <a:gd name="connsiteX0" fmla="*/ 893135 w 893135"/>
              <a:gd name="connsiteY0" fmla="*/ 85488 h 121738"/>
              <a:gd name="connsiteX1" fmla="*/ 659219 w 893135"/>
              <a:gd name="connsiteY1" fmla="*/ 427 h 121738"/>
              <a:gd name="connsiteX2" fmla="*/ 233917 w 893135"/>
              <a:gd name="connsiteY2" fmla="*/ 117385 h 121738"/>
              <a:gd name="connsiteX3" fmla="*/ 0 w 893135"/>
              <a:gd name="connsiteY3" fmla="*/ 85488 h 12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135" h="121738">
                <a:moveTo>
                  <a:pt x="893135" y="85488"/>
                </a:moveTo>
                <a:cubicBezTo>
                  <a:pt x="831112" y="40299"/>
                  <a:pt x="769089" y="-4889"/>
                  <a:pt x="659219" y="427"/>
                </a:cubicBezTo>
                <a:cubicBezTo>
                  <a:pt x="549349" y="5743"/>
                  <a:pt x="343787" y="103208"/>
                  <a:pt x="233917" y="117385"/>
                </a:cubicBezTo>
                <a:cubicBezTo>
                  <a:pt x="124047" y="131562"/>
                  <a:pt x="62023" y="108525"/>
                  <a:pt x="0" y="85488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38833D-F9FF-404E-B883-CAE632395C78}"/>
              </a:ext>
            </a:extLst>
          </p:cNvPr>
          <p:cNvSpPr txBox="1"/>
          <p:nvPr/>
        </p:nvSpPr>
        <p:spPr>
          <a:xfrm>
            <a:off x="4441050" y="3080476"/>
            <a:ext cx="1648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Abstract syntax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</a:rPr>
              <a:t>tree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0D4F3F1-2D6C-40DA-8DCD-C5428ED6BF7D}"/>
              </a:ext>
            </a:extLst>
          </p:cNvPr>
          <p:cNvSpPr/>
          <p:nvPr/>
        </p:nvSpPr>
        <p:spPr>
          <a:xfrm rot="1103812">
            <a:off x="3599769" y="3043377"/>
            <a:ext cx="893135" cy="121738"/>
          </a:xfrm>
          <a:custGeom>
            <a:avLst/>
            <a:gdLst>
              <a:gd name="connsiteX0" fmla="*/ 893135 w 893135"/>
              <a:gd name="connsiteY0" fmla="*/ 85488 h 121738"/>
              <a:gd name="connsiteX1" fmla="*/ 659219 w 893135"/>
              <a:gd name="connsiteY1" fmla="*/ 427 h 121738"/>
              <a:gd name="connsiteX2" fmla="*/ 233917 w 893135"/>
              <a:gd name="connsiteY2" fmla="*/ 117385 h 121738"/>
              <a:gd name="connsiteX3" fmla="*/ 0 w 893135"/>
              <a:gd name="connsiteY3" fmla="*/ 85488 h 12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135" h="121738">
                <a:moveTo>
                  <a:pt x="893135" y="85488"/>
                </a:moveTo>
                <a:cubicBezTo>
                  <a:pt x="831112" y="40299"/>
                  <a:pt x="769089" y="-4889"/>
                  <a:pt x="659219" y="427"/>
                </a:cubicBezTo>
                <a:cubicBezTo>
                  <a:pt x="549349" y="5743"/>
                  <a:pt x="343787" y="103208"/>
                  <a:pt x="233917" y="117385"/>
                </a:cubicBezTo>
                <a:cubicBezTo>
                  <a:pt x="124047" y="131562"/>
                  <a:pt x="62023" y="108525"/>
                  <a:pt x="0" y="85488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5F03873-43B9-4323-B01C-53187CE112E9}"/>
              </a:ext>
            </a:extLst>
          </p:cNvPr>
          <p:cNvSpPr/>
          <p:nvPr/>
        </p:nvSpPr>
        <p:spPr>
          <a:xfrm>
            <a:off x="3366243" y="2834528"/>
            <a:ext cx="253263" cy="260947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5CFFB7B-4B7E-48B8-9632-2CC059ED0EB2}"/>
              </a:ext>
            </a:extLst>
          </p:cNvPr>
          <p:cNvCxnSpPr>
            <a:cxnSpLocks/>
            <a:stCxn id="5" idx="2"/>
            <a:endCxn id="58" idx="0"/>
          </p:cNvCxnSpPr>
          <p:nvPr/>
        </p:nvCxnSpPr>
        <p:spPr>
          <a:xfrm>
            <a:off x="5265410" y="2106847"/>
            <a:ext cx="6734" cy="30214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25473B37-187E-4F73-8C78-B913CA19F7A0}"/>
              </a:ext>
            </a:extLst>
          </p:cNvPr>
          <p:cNvSpPr txBox="1"/>
          <p:nvPr/>
        </p:nvSpPr>
        <p:spPr>
          <a:xfrm>
            <a:off x="4637547" y="2408995"/>
            <a:ext cx="1269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(Parse tree)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52F600A-D3E5-41D4-AED2-5E5B981CCD50}"/>
              </a:ext>
            </a:extLst>
          </p:cNvPr>
          <p:cNvCxnSpPr>
            <a:cxnSpLocks/>
            <a:stCxn id="58" idx="2"/>
            <a:endCxn id="42" idx="0"/>
          </p:cNvCxnSpPr>
          <p:nvPr/>
        </p:nvCxnSpPr>
        <p:spPr>
          <a:xfrm flipH="1">
            <a:off x="5265410" y="2778327"/>
            <a:ext cx="6734" cy="30214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D57A0995-D39F-43B2-AB13-FA02B61804AC}"/>
              </a:ext>
            </a:extLst>
          </p:cNvPr>
          <p:cNvSpPr/>
          <p:nvPr/>
        </p:nvSpPr>
        <p:spPr>
          <a:xfrm>
            <a:off x="6648893" y="1353414"/>
            <a:ext cx="3169008" cy="10201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accent2"/>
                </a:solidFill>
              </a:rPr>
              <a:t>We have most of the concepts of syntactic analysis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969DD2FA-B2B5-4075-8509-37639D9D2A89}"/>
              </a:ext>
            </a:extLst>
          </p:cNvPr>
          <p:cNvSpPr/>
          <p:nvPr/>
        </p:nvSpPr>
        <p:spPr>
          <a:xfrm>
            <a:off x="6556741" y="4982669"/>
            <a:ext cx="3169008" cy="10201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accent2"/>
                </a:solidFill>
              </a:rPr>
              <a:t>just need to apply the concepts to a programming language</a:t>
            </a:r>
          </a:p>
        </p:txBody>
      </p:sp>
    </p:spTree>
    <p:extLst>
      <p:ext uri="{BB962C8B-B14F-4D97-AF65-F5344CB8AC3E}">
        <p14:creationId xmlns:p14="http://schemas.microsoft.com/office/powerpoint/2010/main" val="13065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Parse Tree vs AST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762" y="1699469"/>
            <a:ext cx="394335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Parse tree</a:t>
            </a:r>
          </a:p>
          <a:p>
            <a:r>
              <a:rPr lang="en-US" dirty="0"/>
              <a:t>Recognizes valid syntax</a:t>
            </a:r>
          </a:p>
          <a:p>
            <a:r>
              <a:rPr lang="en-US" dirty="0"/>
              <a:t>Nodes are rules that constrain structure</a:t>
            </a:r>
          </a:p>
          <a:p>
            <a:pPr marL="0" indent="0">
              <a:buNone/>
            </a:pPr>
            <a:r>
              <a:rPr lang="en-US" b="1" dirty="0"/>
              <a:t>AST</a:t>
            </a:r>
          </a:p>
          <a:p>
            <a:r>
              <a:rPr lang="en-US" dirty="0"/>
              <a:t>Transcends concrete syntax</a:t>
            </a:r>
          </a:p>
          <a:p>
            <a:r>
              <a:rPr lang="en-US" dirty="0"/>
              <a:t>Represents program semantics</a:t>
            </a:r>
          </a:p>
          <a:p>
            <a:r>
              <a:rPr lang="en-US" dirty="0"/>
              <a:t>Nodes are language concepts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D88D4F-8425-492E-849C-4F89201D77DA}"/>
              </a:ext>
            </a:extLst>
          </p:cNvPr>
          <p:cNvSpPr txBox="1"/>
          <p:nvPr/>
        </p:nvSpPr>
        <p:spPr>
          <a:xfrm>
            <a:off x="6744320" y="4574573"/>
            <a:ext cx="60785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5F5745-C7BA-4F23-BA2A-1A4B311165B1}"/>
              </a:ext>
            </a:extLst>
          </p:cNvPr>
          <p:cNvSpPr txBox="1"/>
          <p:nvPr/>
        </p:nvSpPr>
        <p:spPr>
          <a:xfrm>
            <a:off x="7519240" y="4574573"/>
            <a:ext cx="7665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minus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7E913A-9211-4FD0-B370-12219CCAA75A}"/>
              </a:ext>
            </a:extLst>
          </p:cNvPr>
          <p:cNvSpPr txBox="1"/>
          <p:nvPr/>
        </p:nvSpPr>
        <p:spPr>
          <a:xfrm>
            <a:off x="7608565" y="3953305"/>
            <a:ext cx="59343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A04266-4B07-443C-A36A-3C83F3B0AC3D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>
            <a:off x="7902519" y="4322637"/>
            <a:ext cx="2763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43A473-0A60-4E6E-8FE5-5D66276A0B02}"/>
              </a:ext>
            </a:extLst>
          </p:cNvPr>
          <p:cNvCxnSpPr>
            <a:stCxn id="18" idx="2"/>
            <a:endCxn id="16" idx="0"/>
          </p:cNvCxnSpPr>
          <p:nvPr/>
        </p:nvCxnSpPr>
        <p:spPr>
          <a:xfrm flipH="1">
            <a:off x="7048249" y="4322637"/>
            <a:ext cx="857032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CCFFE6-83E0-400A-8E5C-D30E656B0F5B}"/>
              </a:ext>
            </a:extLst>
          </p:cNvPr>
          <p:cNvCxnSpPr>
            <a:cxnSpLocks/>
            <a:stCxn id="18" idx="2"/>
            <a:endCxn id="49" idx="0"/>
          </p:cNvCxnSpPr>
          <p:nvPr/>
        </p:nvCxnSpPr>
        <p:spPr>
          <a:xfrm>
            <a:off x="7905281" y="4322638"/>
            <a:ext cx="1311052" cy="26054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0FE5C3F-2872-4338-B467-3DA643027C7E}"/>
              </a:ext>
            </a:extLst>
          </p:cNvPr>
          <p:cNvSpPr txBox="1"/>
          <p:nvPr/>
        </p:nvSpPr>
        <p:spPr>
          <a:xfrm>
            <a:off x="9628234" y="5184173"/>
            <a:ext cx="77341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9A7BC2-F4D4-40AF-A480-04B68A9B88B2}"/>
              </a:ext>
            </a:extLst>
          </p:cNvPr>
          <p:cNvSpPr txBox="1"/>
          <p:nvPr/>
        </p:nvSpPr>
        <p:spPr>
          <a:xfrm>
            <a:off x="8196199" y="5184173"/>
            <a:ext cx="64928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C71B46-F43B-494D-8C7B-4B48AAF60704}"/>
              </a:ext>
            </a:extLst>
          </p:cNvPr>
          <p:cNvSpPr txBox="1"/>
          <p:nvPr/>
        </p:nvSpPr>
        <p:spPr>
          <a:xfrm>
            <a:off x="8913789" y="5184173"/>
            <a:ext cx="6229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times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8A3300-8236-44BB-8454-AB333E22AA6F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9224388" y="4932237"/>
            <a:ext cx="864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CA51EAD-E756-48C6-AAC3-9A9052ED7324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8520840" y="4932237"/>
            <a:ext cx="682285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4669823-F853-439D-B409-AE25826BDA52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9224388" y="4932237"/>
            <a:ext cx="790554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0A72164-684F-4F4A-8189-8C99FA182C09}"/>
              </a:ext>
            </a:extLst>
          </p:cNvPr>
          <p:cNvSpPr txBox="1"/>
          <p:nvPr/>
        </p:nvSpPr>
        <p:spPr>
          <a:xfrm>
            <a:off x="8129666" y="6239305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4ED95A7-1BDD-4A71-9C90-9CE9B6F3D53C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8517817" y="6010705"/>
            <a:ext cx="3022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6CFBC3D-67E6-44D2-8433-C21BA123F455}"/>
              </a:ext>
            </a:extLst>
          </p:cNvPr>
          <p:cNvSpPr txBox="1"/>
          <p:nvPr/>
        </p:nvSpPr>
        <p:spPr>
          <a:xfrm>
            <a:off x="6659572" y="6253846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06B8F3-001A-4841-918A-FA2C5E2B47E1}"/>
              </a:ext>
            </a:extLst>
          </p:cNvPr>
          <p:cNvCxnSpPr>
            <a:cxnSpLocks/>
            <a:stCxn id="16" idx="2"/>
            <a:endCxn id="45" idx="0"/>
          </p:cNvCxnSpPr>
          <p:nvPr/>
        </p:nvCxnSpPr>
        <p:spPr>
          <a:xfrm flipH="1">
            <a:off x="7047723" y="4943906"/>
            <a:ext cx="526" cy="18835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8A1604F-E6FD-4CA7-BE76-DCBB6180515B}"/>
              </a:ext>
            </a:extLst>
          </p:cNvPr>
          <p:cNvSpPr txBox="1"/>
          <p:nvPr/>
        </p:nvSpPr>
        <p:spPr>
          <a:xfrm>
            <a:off x="9625498" y="5782105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pPr algn="ctr"/>
            <a:r>
              <a:rPr lang="en-US" b="1" dirty="0"/>
              <a:t>intlit:3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62989D5-DE97-49F8-96CE-0C0C26F5E83C}"/>
              </a:ext>
            </a:extLst>
          </p:cNvPr>
          <p:cNvCxnSpPr>
            <a:stCxn id="22" idx="2"/>
            <a:endCxn id="32" idx="0"/>
          </p:cNvCxnSpPr>
          <p:nvPr/>
        </p:nvCxnSpPr>
        <p:spPr>
          <a:xfrm flipH="1">
            <a:off x="10013650" y="5553505"/>
            <a:ext cx="1293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91C1C32-9304-4074-A299-242E7EC95745}"/>
              </a:ext>
            </a:extLst>
          </p:cNvPr>
          <p:cNvSpPr txBox="1"/>
          <p:nvPr/>
        </p:nvSpPr>
        <p:spPr>
          <a:xfrm>
            <a:off x="6710093" y="3595572"/>
            <a:ext cx="1146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028D5AD-BDA7-4010-92E7-829F1F8907B1}"/>
              </a:ext>
            </a:extLst>
          </p:cNvPr>
          <p:cNvSpPr txBox="1"/>
          <p:nvPr/>
        </p:nvSpPr>
        <p:spPr>
          <a:xfrm>
            <a:off x="6723083" y="5132258"/>
            <a:ext cx="64928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943184B-1EA8-4DD8-9EFE-DAE1714262E2}"/>
              </a:ext>
            </a:extLst>
          </p:cNvPr>
          <p:cNvCxnSpPr>
            <a:cxnSpLocks/>
            <a:stCxn id="51" idx="2"/>
            <a:endCxn id="30" idx="0"/>
          </p:cNvCxnSpPr>
          <p:nvPr/>
        </p:nvCxnSpPr>
        <p:spPr>
          <a:xfrm flipH="1">
            <a:off x="7047723" y="6047394"/>
            <a:ext cx="1818" cy="20645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31EE506-8B43-4123-B770-0D445CEF0579}"/>
              </a:ext>
            </a:extLst>
          </p:cNvPr>
          <p:cNvSpPr txBox="1"/>
          <p:nvPr/>
        </p:nvSpPr>
        <p:spPr>
          <a:xfrm>
            <a:off x="8891693" y="4583180"/>
            <a:ext cx="64928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4F7164-B646-48F2-AF03-A1624E9E50E5}"/>
              </a:ext>
            </a:extLst>
          </p:cNvPr>
          <p:cNvSpPr txBox="1"/>
          <p:nvPr/>
        </p:nvSpPr>
        <p:spPr>
          <a:xfrm>
            <a:off x="6662833" y="5678061"/>
            <a:ext cx="77341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0E31B21-BB81-44F9-B07D-CB48CC185589}"/>
              </a:ext>
            </a:extLst>
          </p:cNvPr>
          <p:cNvCxnSpPr>
            <a:cxnSpLocks/>
            <a:stCxn id="45" idx="2"/>
            <a:endCxn id="51" idx="0"/>
          </p:cNvCxnSpPr>
          <p:nvPr/>
        </p:nvCxnSpPr>
        <p:spPr>
          <a:xfrm>
            <a:off x="7047723" y="5501591"/>
            <a:ext cx="1818" cy="17647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7DE9358-7C7D-4836-8738-A74AB6AA2520}"/>
              </a:ext>
            </a:extLst>
          </p:cNvPr>
          <p:cNvSpPr txBox="1"/>
          <p:nvPr/>
        </p:nvSpPr>
        <p:spPr>
          <a:xfrm>
            <a:off x="8112407" y="5670970"/>
            <a:ext cx="77341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6421748-F70E-44AD-9D7F-EC9FC9321E30}"/>
              </a:ext>
            </a:extLst>
          </p:cNvPr>
          <p:cNvCxnSpPr>
            <a:cxnSpLocks/>
            <a:stCxn id="23" idx="2"/>
            <a:endCxn id="56" idx="0"/>
          </p:cNvCxnSpPr>
          <p:nvPr/>
        </p:nvCxnSpPr>
        <p:spPr>
          <a:xfrm flipH="1">
            <a:off x="8499115" y="5553506"/>
            <a:ext cx="21724" cy="117465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C28D2962-3C26-4C9F-A28A-CEF52DB7E716}"/>
              </a:ext>
            </a:extLst>
          </p:cNvPr>
          <p:cNvGrpSpPr/>
          <p:nvPr/>
        </p:nvGrpSpPr>
        <p:grpSpPr>
          <a:xfrm>
            <a:off x="8434811" y="1030600"/>
            <a:ext cx="3185605" cy="3292037"/>
            <a:chOff x="5876664" y="1253757"/>
            <a:chExt cx="3185605" cy="329203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DBFFB6-599B-4B11-9EAB-ED692F7654C6}"/>
                </a:ext>
              </a:extLst>
            </p:cNvPr>
            <p:cNvGrpSpPr/>
            <p:nvPr/>
          </p:nvGrpSpPr>
          <p:grpSpPr>
            <a:xfrm>
              <a:off x="5876664" y="1253757"/>
              <a:ext cx="3185605" cy="3292037"/>
              <a:chOff x="4975225" y="2443699"/>
              <a:chExt cx="3972081" cy="2590380"/>
            </a:xfrm>
          </p:grpSpPr>
          <p:sp>
            <p:nvSpPr>
              <p:cNvPr id="11" name="Thought Bubble: Cloud 10">
                <a:extLst>
                  <a:ext uri="{FF2B5EF4-FFF2-40B4-BE49-F238E27FC236}">
                    <a16:creationId xmlns:a16="http://schemas.microsoft.com/office/drawing/2014/main" id="{4BEF055B-41A6-4C0E-9C1A-00F6559A6096}"/>
                  </a:ext>
                </a:extLst>
              </p:cNvPr>
              <p:cNvSpPr/>
              <p:nvPr/>
            </p:nvSpPr>
            <p:spPr>
              <a:xfrm rot="874956">
                <a:off x="4975225" y="2443699"/>
                <a:ext cx="3972081" cy="2590380"/>
              </a:xfrm>
              <a:prstGeom prst="cloudCallout">
                <a:avLst>
                  <a:gd name="adj1" fmla="val -47049"/>
                  <a:gd name="adj2" fmla="val 49460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BBC7CE9-CCFA-420D-A087-FCB05D022471}"/>
                  </a:ext>
                </a:extLst>
              </p:cNvPr>
              <p:cNvSpPr/>
              <p:nvPr/>
            </p:nvSpPr>
            <p:spPr>
              <a:xfrm rot="14234806">
                <a:off x="5397396" y="3459459"/>
                <a:ext cx="526370" cy="82679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69506E2-6CDE-49AE-AB9E-0410E5651702}"/>
                  </a:ext>
                </a:extLst>
              </p:cNvPr>
              <p:cNvSpPr/>
              <p:nvPr/>
            </p:nvSpPr>
            <p:spPr>
              <a:xfrm>
                <a:off x="7810150" y="3590578"/>
                <a:ext cx="526370" cy="82679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E2B2C8C-AFEA-460A-89A6-C842020A838F}"/>
                </a:ext>
              </a:extLst>
            </p:cNvPr>
            <p:cNvCxnSpPr>
              <a:cxnSpLocks/>
              <a:stCxn id="54" idx="2"/>
              <a:endCxn id="41" idx="0"/>
            </p:cNvCxnSpPr>
            <p:nvPr/>
          </p:nvCxnSpPr>
          <p:spPr>
            <a:xfrm>
              <a:off x="7920686" y="3113406"/>
              <a:ext cx="434984" cy="340786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2D3568-6E6C-4A81-9124-EB208916D5A4}"/>
                </a:ext>
              </a:extLst>
            </p:cNvPr>
            <p:cNvSpPr txBox="1"/>
            <p:nvPr/>
          </p:nvSpPr>
          <p:spPr>
            <a:xfrm>
              <a:off x="6153744" y="2717001"/>
              <a:ext cx="30168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7030A0"/>
                  </a:solidFill>
                </a:rPr>
                <a:t>4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07F6F65-C0BD-43C2-9A89-6FDFF03538FC}"/>
                </a:ext>
              </a:extLst>
            </p:cNvPr>
            <p:cNvCxnSpPr>
              <a:cxnSpLocks/>
              <a:stCxn id="4" idx="2"/>
              <a:endCxn id="37" idx="0"/>
            </p:cNvCxnSpPr>
            <p:nvPr/>
          </p:nvCxnSpPr>
          <p:spPr>
            <a:xfrm flipH="1">
              <a:off x="6304587" y="2513834"/>
              <a:ext cx="803847" cy="203167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306FD61-7465-430D-B266-8EEE6E59E7CA}"/>
                </a:ext>
              </a:extLst>
            </p:cNvPr>
            <p:cNvCxnSpPr>
              <a:cxnSpLocks/>
            </p:cNvCxnSpPr>
            <p:nvPr/>
          </p:nvCxnSpPr>
          <p:spPr>
            <a:xfrm>
              <a:off x="7116698" y="2517305"/>
              <a:ext cx="728541" cy="188028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6132E2-DBBC-4EAA-9B53-890F2B9F6D04}"/>
                </a:ext>
              </a:extLst>
            </p:cNvPr>
            <p:cNvSpPr txBox="1"/>
            <p:nvPr/>
          </p:nvSpPr>
          <p:spPr>
            <a:xfrm>
              <a:off x="8204827" y="3454192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72E3799-4F8A-46D4-8E98-8C847A0F4BF4}"/>
                </a:ext>
              </a:extLst>
            </p:cNvPr>
            <p:cNvSpPr txBox="1"/>
            <p:nvPr/>
          </p:nvSpPr>
          <p:spPr>
            <a:xfrm>
              <a:off x="7154572" y="3432930"/>
              <a:ext cx="30168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7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0B25F00-14BA-4730-B68B-1951775DA78E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flipH="1">
              <a:off x="7305415" y="3113406"/>
              <a:ext cx="564615" cy="319524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8742CCC-3AA2-41F2-9B04-86EBA775B53D}"/>
                </a:ext>
              </a:extLst>
            </p:cNvPr>
            <p:cNvSpPr txBox="1"/>
            <p:nvPr/>
          </p:nvSpPr>
          <p:spPr>
            <a:xfrm>
              <a:off x="7269701" y="1699856"/>
              <a:ext cx="5447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AST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A2711A5-04EA-4AEC-A5C7-B9080D939810}"/>
                </a:ext>
              </a:extLst>
            </p:cNvPr>
            <p:cNvSpPr/>
            <p:nvPr/>
          </p:nvSpPr>
          <p:spPr>
            <a:xfrm>
              <a:off x="6446698" y="2087637"/>
              <a:ext cx="1323471" cy="426197"/>
            </a:xfrm>
            <a:prstGeom prst="roundRect">
              <a:avLst/>
            </a:prstGeom>
            <a:solidFill>
              <a:schemeClr val="bg2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subtraction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1D28A9A7-4F3C-49D8-9481-4E6605871F43}"/>
                </a:ext>
              </a:extLst>
            </p:cNvPr>
            <p:cNvSpPr/>
            <p:nvPr/>
          </p:nvSpPr>
          <p:spPr>
            <a:xfrm>
              <a:off x="7154572" y="2687209"/>
              <a:ext cx="1532228" cy="426197"/>
            </a:xfrm>
            <a:prstGeom prst="roundRect">
              <a:avLst/>
            </a:prstGeom>
            <a:solidFill>
              <a:schemeClr val="bg2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multiplication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4658C32-8DE6-FD65-0CC3-896DF0EB999B}"/>
              </a:ext>
            </a:extLst>
          </p:cNvPr>
          <p:cNvSpPr txBox="1"/>
          <p:nvPr/>
        </p:nvSpPr>
        <p:spPr>
          <a:xfrm>
            <a:off x="4512128" y="3619503"/>
            <a:ext cx="1612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Flat expression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5097DA-34EC-806B-7407-BF815A53BB06}"/>
              </a:ext>
            </a:extLst>
          </p:cNvPr>
          <p:cNvSpPr txBox="1"/>
          <p:nvPr/>
        </p:nvSpPr>
        <p:spPr>
          <a:xfrm>
            <a:off x="4555669" y="3995061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 – 7 * 3</a:t>
            </a:r>
          </a:p>
        </p:txBody>
      </p:sp>
    </p:spTree>
    <p:extLst>
      <p:ext uri="{BB962C8B-B14F-4D97-AF65-F5344CB8AC3E}">
        <p14:creationId xmlns:p14="http://schemas.microsoft.com/office/powerpoint/2010/main" val="310170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22" grpId="0"/>
      <p:bldP spid="23" grpId="0"/>
      <p:bldP spid="24" grpId="0" animBg="1"/>
      <p:bldP spid="28" grpId="0" animBg="1"/>
      <p:bldP spid="30" grpId="0" animBg="1"/>
      <p:bldP spid="32" grpId="0" animBg="1"/>
      <p:bldP spid="44" grpId="0"/>
      <p:bldP spid="45" grpId="0"/>
      <p:bldP spid="49" grpId="0"/>
      <p:bldP spid="51" grpId="0"/>
      <p:bldP spid="56" grpId="0"/>
      <p:bldP spid="14" grpId="0"/>
      <p:bldP spid="15" grpId="0"/>
    </p:bldLst>
  </p:timing>
</p:sld>
</file>

<file path=ppt/slides/slide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54C17126-D064-431C-AF28-629148417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380789"/>
            <a:ext cx="4177267" cy="48776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Parse tree implies an AST</a:t>
            </a:r>
          </a:p>
          <a:p>
            <a:r>
              <a:rPr lang="en-US" dirty="0"/>
              <a:t>Syntactic analysis “extracts” the AST from the parse tree</a:t>
            </a:r>
          </a:p>
          <a:p>
            <a:r>
              <a:rPr lang="en-US" dirty="0"/>
              <a:t>Conceptually, a post-processing pass over the parse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3999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AST: Implicit in the Parse Tree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050" name="Picture 2" descr="A Tree Found Within a Tree Wor Weird Da Weirdworld Insta | Meme on SIZZLE">
            <a:extLst>
              <a:ext uri="{FF2B5EF4-FFF2-40B4-BE49-F238E27FC236}">
                <a16:creationId xmlns:a16="http://schemas.microsoft.com/office/drawing/2014/main" id="{FCAAB0D4-38CB-4A6A-9C84-B881A1011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16"/>
          <a:stretch/>
        </p:blipFill>
        <p:spPr bwMode="auto">
          <a:xfrm>
            <a:off x="6449176" y="2041887"/>
            <a:ext cx="3376550" cy="322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989C03-B040-45EF-BE38-691CE077A402}"/>
              </a:ext>
            </a:extLst>
          </p:cNvPr>
          <p:cNvSpPr txBox="1"/>
          <p:nvPr/>
        </p:nvSpPr>
        <p:spPr>
          <a:xfrm>
            <a:off x="7074201" y="5263116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 tree within a tree</a:t>
            </a:r>
          </a:p>
        </p:txBody>
      </p:sp>
    </p:spTree>
    <p:extLst>
      <p:ext uri="{BB962C8B-B14F-4D97-AF65-F5344CB8AC3E}">
        <p14:creationId xmlns:p14="http://schemas.microsoft.com/office/powerpoint/2010/main" val="3230255375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ntent Placeholder 1">
            <a:extLst>
              <a:ext uri="{FF2B5EF4-FFF2-40B4-BE49-F238E27FC236}">
                <a16:creationId xmlns:a16="http://schemas.microsoft.com/office/drawing/2014/main" id="{65D22E0B-3E9D-4EAA-81AA-BBF809769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569" y="1327326"/>
            <a:ext cx="39433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Nonterminals</a:t>
            </a:r>
            <a:r>
              <a:rPr lang="en-US" b="1" dirty="0"/>
              <a:t> map to language concepts</a:t>
            </a:r>
          </a:p>
          <a:p>
            <a:r>
              <a:rPr lang="en-US" i="1" dirty="0"/>
              <a:t>“What’s the intuition?”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3999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AST: Implicit in the Parse Tree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9EDE60-37AD-47CC-8E7C-732B1A39A31C}"/>
              </a:ext>
            </a:extLst>
          </p:cNvPr>
          <p:cNvSpPr/>
          <p:nvPr/>
        </p:nvSpPr>
        <p:spPr>
          <a:xfrm>
            <a:off x="7723594" y="4439144"/>
            <a:ext cx="30008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/>
              <a:t>+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F22592-5C9D-4B35-8187-5B3BE14B2EFE}"/>
              </a:ext>
            </a:extLst>
          </p:cNvPr>
          <p:cNvSpPr txBox="1"/>
          <p:nvPr/>
        </p:nvSpPr>
        <p:spPr>
          <a:xfrm>
            <a:off x="8248204" y="5646677"/>
            <a:ext cx="50533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27432" rIns="27432" rtlCol="0">
            <a:spAutoFit/>
          </a:bodyPr>
          <a:lstStyle/>
          <a:p>
            <a:pPr algn="ctr"/>
            <a:r>
              <a:rPr lang="en-US" b="1" dirty="0" err="1"/>
              <a:t>intlit</a:t>
            </a:r>
            <a:endParaRPr lang="en-US" b="1" dirty="0"/>
          </a:p>
          <a:p>
            <a:pPr algn="ctr"/>
            <a:r>
              <a:rPr lang="en-US" b="1" dirty="0"/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4B241C-B522-4C1D-B4D2-7DD2B693FDE5}"/>
              </a:ext>
            </a:extLst>
          </p:cNvPr>
          <p:cNvSpPr txBox="1"/>
          <p:nvPr/>
        </p:nvSpPr>
        <p:spPr>
          <a:xfrm>
            <a:off x="8658797" y="1677199"/>
            <a:ext cx="598241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A3B299-CAA0-430A-BE60-BE82884188BD}"/>
              </a:ext>
            </a:extLst>
          </p:cNvPr>
          <p:cNvSpPr txBox="1"/>
          <p:nvPr/>
        </p:nvSpPr>
        <p:spPr>
          <a:xfrm>
            <a:off x="8633276" y="2183119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5BB7CE-947D-449F-85C0-9CD23BAA42FA}"/>
              </a:ext>
            </a:extLst>
          </p:cNvPr>
          <p:cNvSpPr txBox="1"/>
          <p:nvPr/>
        </p:nvSpPr>
        <p:spPr>
          <a:xfrm>
            <a:off x="7540927" y="2790647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0DAF82-FF14-4996-A159-74F6A6EE18B6}"/>
              </a:ext>
            </a:extLst>
          </p:cNvPr>
          <p:cNvSpPr txBox="1"/>
          <p:nvPr/>
        </p:nvSpPr>
        <p:spPr>
          <a:xfrm>
            <a:off x="8819368" y="2790647"/>
            <a:ext cx="30008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ED1AB1-DBA5-47EE-AF72-2618E34BFB5B}"/>
              </a:ext>
            </a:extLst>
          </p:cNvPr>
          <p:cNvSpPr txBox="1"/>
          <p:nvPr/>
        </p:nvSpPr>
        <p:spPr>
          <a:xfrm>
            <a:off x="9327251" y="2771484"/>
            <a:ext cx="773417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7FF5AB-0352-465B-B790-AFE9A38551E9}"/>
              </a:ext>
            </a:extLst>
          </p:cNvPr>
          <p:cNvSpPr txBox="1"/>
          <p:nvPr/>
        </p:nvSpPr>
        <p:spPr>
          <a:xfrm>
            <a:off x="9463262" y="3344354"/>
            <a:ext cx="50533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27432" rIns="27432" rtlCol="0">
            <a:spAutoFit/>
          </a:bodyPr>
          <a:lstStyle/>
          <a:p>
            <a:pPr algn="ctr"/>
            <a:r>
              <a:rPr lang="en-US" b="1" dirty="0" err="1"/>
              <a:t>intlit</a:t>
            </a:r>
            <a:endParaRPr lang="en-US" b="1" dirty="0"/>
          </a:p>
          <a:p>
            <a:pPr algn="ctr"/>
            <a:r>
              <a:rPr lang="en-US" b="1" dirty="0"/>
              <a:t>8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D8E3AB4-33D5-478A-9277-1EE05EF695A9}"/>
              </a:ext>
            </a:extLst>
          </p:cNvPr>
          <p:cNvCxnSpPr>
            <a:stCxn id="28" idx="2"/>
            <a:endCxn id="29" idx="0"/>
          </p:cNvCxnSpPr>
          <p:nvPr/>
        </p:nvCxnSpPr>
        <p:spPr>
          <a:xfrm flipH="1">
            <a:off x="8957917" y="2046531"/>
            <a:ext cx="1" cy="13658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C335A3E-3C67-4D5F-833B-88915612869C}"/>
              </a:ext>
            </a:extLst>
          </p:cNvPr>
          <p:cNvCxnSpPr>
            <a:stCxn id="29" idx="2"/>
            <a:endCxn id="30" idx="0"/>
          </p:cNvCxnSpPr>
          <p:nvPr/>
        </p:nvCxnSpPr>
        <p:spPr>
          <a:xfrm flipH="1">
            <a:off x="7865568" y="2552451"/>
            <a:ext cx="1092349" cy="23819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0E131D0-9417-490E-9DF9-B910A74A19B0}"/>
              </a:ext>
            </a:extLst>
          </p:cNvPr>
          <p:cNvCxnSpPr>
            <a:stCxn id="29" idx="2"/>
            <a:endCxn id="32" idx="0"/>
          </p:cNvCxnSpPr>
          <p:nvPr/>
        </p:nvCxnSpPr>
        <p:spPr>
          <a:xfrm>
            <a:off x="8957917" y="2552452"/>
            <a:ext cx="756043" cy="21903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15FA762-CC1F-4703-A0CE-5D9935DE5C6C}"/>
              </a:ext>
            </a:extLst>
          </p:cNvPr>
          <p:cNvCxnSpPr>
            <a:stCxn id="29" idx="2"/>
            <a:endCxn id="31" idx="0"/>
          </p:cNvCxnSpPr>
          <p:nvPr/>
        </p:nvCxnSpPr>
        <p:spPr>
          <a:xfrm>
            <a:off x="8957917" y="2552451"/>
            <a:ext cx="11493" cy="23819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7DBBCCB-7675-4B39-BEC6-964B4FC0D40C}"/>
              </a:ext>
            </a:extLst>
          </p:cNvPr>
          <p:cNvSpPr txBox="1"/>
          <p:nvPr/>
        </p:nvSpPr>
        <p:spPr>
          <a:xfrm>
            <a:off x="7478860" y="3313629"/>
            <a:ext cx="773417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13BC8B-CBEA-49B9-9C5A-F52CC314D397}"/>
              </a:ext>
            </a:extLst>
          </p:cNvPr>
          <p:cNvSpPr txBox="1"/>
          <p:nvPr/>
        </p:nvSpPr>
        <p:spPr>
          <a:xfrm>
            <a:off x="7568851" y="3890326"/>
            <a:ext cx="593432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F9D6DE-AB7D-49A8-BC47-3D9FFE695C5E}"/>
              </a:ext>
            </a:extLst>
          </p:cNvPr>
          <p:cNvSpPr txBox="1"/>
          <p:nvPr/>
        </p:nvSpPr>
        <p:spPr>
          <a:xfrm>
            <a:off x="6985575" y="4981268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4F23DC-0480-476B-84CD-F0CDCCD0A6D4}"/>
              </a:ext>
            </a:extLst>
          </p:cNvPr>
          <p:cNvSpPr txBox="1"/>
          <p:nvPr/>
        </p:nvSpPr>
        <p:spPr>
          <a:xfrm>
            <a:off x="6923508" y="5590868"/>
            <a:ext cx="773417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CA036B-8C0B-4472-96D6-82E0519F95F3}"/>
              </a:ext>
            </a:extLst>
          </p:cNvPr>
          <p:cNvSpPr txBox="1"/>
          <p:nvPr/>
        </p:nvSpPr>
        <p:spPr>
          <a:xfrm>
            <a:off x="7061479" y="6103877"/>
            <a:ext cx="50533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27432" rIns="27432" rtlCol="0">
            <a:spAutoFit/>
          </a:bodyPr>
          <a:lstStyle/>
          <a:p>
            <a:pPr algn="ctr"/>
            <a:r>
              <a:rPr lang="en-US" b="1" dirty="0" err="1"/>
              <a:t>intlit</a:t>
            </a:r>
            <a:endParaRPr lang="en-US" b="1" dirty="0"/>
          </a:p>
          <a:p>
            <a:pPr algn="ctr"/>
            <a:r>
              <a:rPr lang="en-US" b="1" dirty="0"/>
              <a:t>5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ED5F770-FE8A-4E3B-848C-80CE7DCB98AD}"/>
              </a:ext>
            </a:extLst>
          </p:cNvPr>
          <p:cNvSpPr/>
          <p:nvPr/>
        </p:nvSpPr>
        <p:spPr>
          <a:xfrm>
            <a:off x="6631016" y="3905744"/>
            <a:ext cx="25680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b="1" dirty="0"/>
              <a:t>(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C2AD3A-6B2B-469F-971B-C118C11400E9}"/>
              </a:ext>
            </a:extLst>
          </p:cNvPr>
          <p:cNvSpPr txBox="1"/>
          <p:nvPr/>
        </p:nvSpPr>
        <p:spPr>
          <a:xfrm>
            <a:off x="7013499" y="4427476"/>
            <a:ext cx="593432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E7C5512-D404-4330-A332-8690777DAC2C}"/>
              </a:ext>
            </a:extLst>
          </p:cNvPr>
          <p:cNvSpPr/>
          <p:nvPr/>
        </p:nvSpPr>
        <p:spPr>
          <a:xfrm>
            <a:off x="8752390" y="3882407"/>
            <a:ext cx="25680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b="1" dirty="0"/>
              <a:t>)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32CFA8E-97DD-48F7-B58F-0AF824B4F11C}"/>
              </a:ext>
            </a:extLst>
          </p:cNvPr>
          <p:cNvSpPr txBox="1"/>
          <p:nvPr/>
        </p:nvSpPr>
        <p:spPr>
          <a:xfrm>
            <a:off x="8178905" y="4459536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B19015D-CE28-4516-9F84-7CD61B8AF52B}"/>
              </a:ext>
            </a:extLst>
          </p:cNvPr>
          <p:cNvSpPr txBox="1"/>
          <p:nvPr/>
        </p:nvSpPr>
        <p:spPr>
          <a:xfrm>
            <a:off x="8109872" y="5069136"/>
            <a:ext cx="773417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604A401-4107-4D55-9F85-9714F96A9832}"/>
              </a:ext>
            </a:extLst>
          </p:cNvPr>
          <p:cNvCxnSpPr>
            <a:stCxn id="30" idx="2"/>
            <a:endCxn id="38" idx="0"/>
          </p:cNvCxnSpPr>
          <p:nvPr/>
        </p:nvCxnSpPr>
        <p:spPr>
          <a:xfrm>
            <a:off x="7865568" y="3159979"/>
            <a:ext cx="1" cy="15365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9FBB2E1-C154-4938-8B13-896E38F4E9A4}"/>
              </a:ext>
            </a:extLst>
          </p:cNvPr>
          <p:cNvCxnSpPr>
            <a:stCxn id="38" idx="2"/>
            <a:endCxn id="43" idx="0"/>
          </p:cNvCxnSpPr>
          <p:nvPr/>
        </p:nvCxnSpPr>
        <p:spPr>
          <a:xfrm flipH="1">
            <a:off x="6759418" y="3682962"/>
            <a:ext cx="1106151" cy="22278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4D72856-5CDF-4061-ADA0-4802DFA76EAF}"/>
              </a:ext>
            </a:extLst>
          </p:cNvPr>
          <p:cNvCxnSpPr>
            <a:stCxn id="38" idx="2"/>
            <a:endCxn id="45" idx="0"/>
          </p:cNvCxnSpPr>
          <p:nvPr/>
        </p:nvCxnSpPr>
        <p:spPr>
          <a:xfrm>
            <a:off x="7865569" y="3682961"/>
            <a:ext cx="1015223" cy="19944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04FF539-AE9C-40F1-98F3-3C6915814129}"/>
              </a:ext>
            </a:extLst>
          </p:cNvPr>
          <p:cNvCxnSpPr>
            <a:stCxn id="38" idx="2"/>
            <a:endCxn id="39" idx="0"/>
          </p:cNvCxnSpPr>
          <p:nvPr/>
        </p:nvCxnSpPr>
        <p:spPr>
          <a:xfrm flipH="1">
            <a:off x="7865568" y="3682962"/>
            <a:ext cx="1" cy="207365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265F352-BE04-447A-B3FC-99A876CABF4C}"/>
              </a:ext>
            </a:extLst>
          </p:cNvPr>
          <p:cNvCxnSpPr>
            <a:stCxn id="39" idx="2"/>
            <a:endCxn id="44" idx="0"/>
          </p:cNvCxnSpPr>
          <p:nvPr/>
        </p:nvCxnSpPr>
        <p:spPr>
          <a:xfrm flipH="1">
            <a:off x="7310215" y="4259658"/>
            <a:ext cx="555352" cy="16781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C043B41-8E1E-4F9C-B317-683C77786269}"/>
              </a:ext>
            </a:extLst>
          </p:cNvPr>
          <p:cNvCxnSpPr>
            <a:stCxn id="39" idx="2"/>
            <a:endCxn id="46" idx="0"/>
          </p:cNvCxnSpPr>
          <p:nvPr/>
        </p:nvCxnSpPr>
        <p:spPr>
          <a:xfrm>
            <a:off x="7865567" y="4259658"/>
            <a:ext cx="637978" cy="19987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282A9E2-BED7-4071-8DB7-09F12A9994AF}"/>
              </a:ext>
            </a:extLst>
          </p:cNvPr>
          <p:cNvCxnSpPr>
            <a:stCxn id="39" idx="2"/>
            <a:endCxn id="26" idx="0"/>
          </p:cNvCxnSpPr>
          <p:nvPr/>
        </p:nvCxnSpPr>
        <p:spPr>
          <a:xfrm>
            <a:off x="7865567" y="4259658"/>
            <a:ext cx="8068" cy="17948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BD4C615-5181-4589-B526-0417AAB91942}"/>
              </a:ext>
            </a:extLst>
          </p:cNvPr>
          <p:cNvCxnSpPr/>
          <p:nvPr/>
        </p:nvCxnSpPr>
        <p:spPr>
          <a:xfrm>
            <a:off x="7310215" y="4796808"/>
            <a:ext cx="0" cy="18446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A25B451-B58F-454C-A069-4DFC6DF098A6}"/>
              </a:ext>
            </a:extLst>
          </p:cNvPr>
          <p:cNvCxnSpPr/>
          <p:nvPr/>
        </p:nvCxnSpPr>
        <p:spPr>
          <a:xfrm>
            <a:off x="7310216" y="5350600"/>
            <a:ext cx="1" cy="24026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A422848-BF6B-40E0-807C-C0B6B438B5BC}"/>
              </a:ext>
            </a:extLst>
          </p:cNvPr>
          <p:cNvCxnSpPr>
            <a:stCxn id="41" idx="2"/>
            <a:endCxn id="42" idx="0"/>
          </p:cNvCxnSpPr>
          <p:nvPr/>
        </p:nvCxnSpPr>
        <p:spPr>
          <a:xfrm>
            <a:off x="7310216" y="5960200"/>
            <a:ext cx="3928" cy="1436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5354F39-4696-40B6-A728-DE1AB4BC2A4B}"/>
              </a:ext>
            </a:extLst>
          </p:cNvPr>
          <p:cNvCxnSpPr>
            <a:stCxn id="46" idx="2"/>
            <a:endCxn id="47" idx="0"/>
          </p:cNvCxnSpPr>
          <p:nvPr/>
        </p:nvCxnSpPr>
        <p:spPr>
          <a:xfrm flipH="1">
            <a:off x="8496581" y="4828868"/>
            <a:ext cx="6965" cy="24026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B83C759-7CAD-48D6-8D0D-555C512CDC4B}"/>
              </a:ext>
            </a:extLst>
          </p:cNvPr>
          <p:cNvCxnSpPr>
            <a:stCxn id="47" idx="2"/>
            <a:endCxn id="27" idx="0"/>
          </p:cNvCxnSpPr>
          <p:nvPr/>
        </p:nvCxnSpPr>
        <p:spPr>
          <a:xfrm>
            <a:off x="8496581" y="5438468"/>
            <a:ext cx="4289" cy="20820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5E25180-A2F5-454E-A45D-AB3E0D618BFD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9706465" y="3140817"/>
            <a:ext cx="9463" cy="20353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07DD355E-95CD-439C-89A3-A45619046D19}"/>
              </a:ext>
            </a:extLst>
          </p:cNvPr>
          <p:cNvSpPr/>
          <p:nvPr/>
        </p:nvSpPr>
        <p:spPr>
          <a:xfrm>
            <a:off x="7001997" y="3860941"/>
            <a:ext cx="538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add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C2DE3EE-3F50-4084-8286-7A1DC3CB5F21}"/>
              </a:ext>
            </a:extLst>
          </p:cNvPr>
          <p:cNvGrpSpPr/>
          <p:nvPr/>
        </p:nvGrpSpPr>
        <p:grpSpPr>
          <a:xfrm>
            <a:off x="7271463" y="2495355"/>
            <a:ext cx="777037" cy="1365587"/>
            <a:chOff x="5747462" y="2495354"/>
            <a:chExt cx="777037" cy="1365587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B014DD8-A2AA-44B5-A498-D3B4013B69D7}"/>
                </a:ext>
              </a:extLst>
            </p:cNvPr>
            <p:cNvCxnSpPr>
              <a:cxnSpLocks/>
              <a:stCxn id="62" idx="0"/>
            </p:cNvCxnSpPr>
            <p:nvPr/>
          </p:nvCxnSpPr>
          <p:spPr>
            <a:xfrm flipV="1">
              <a:off x="5747462" y="3429000"/>
              <a:ext cx="38753" cy="431941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BC28D0F-8E31-4898-8DE7-47DCE3520D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86215" y="2971301"/>
              <a:ext cx="106799" cy="457700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7CEB373-89A4-482E-A0E5-327A9FF873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3014" y="2495354"/>
              <a:ext cx="631485" cy="475947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1F6C7B2-20D8-4AA8-9CFA-13363EEFEDD8}"/>
              </a:ext>
            </a:extLst>
          </p:cNvPr>
          <p:cNvGrpSpPr/>
          <p:nvPr/>
        </p:nvGrpSpPr>
        <p:grpSpPr>
          <a:xfrm>
            <a:off x="8648266" y="2430241"/>
            <a:ext cx="1952476" cy="1307709"/>
            <a:chOff x="7124266" y="2430240"/>
            <a:chExt cx="1952476" cy="130770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5037718-C8D6-47B3-8697-453F7FB17D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10295" y="2970783"/>
              <a:ext cx="77311" cy="120785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1B4239E-AA99-4B07-BE36-A2B9A0642513}"/>
                </a:ext>
              </a:extLst>
            </p:cNvPr>
            <p:cNvSpPr txBox="1"/>
            <p:nvPr/>
          </p:nvSpPr>
          <p:spPr>
            <a:xfrm>
              <a:off x="8589621" y="3091618"/>
              <a:ext cx="4871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1"/>
                  </a:solidFill>
                </a:rPr>
                <a:t>int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(8)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661AFFC-B104-4E1E-BBFA-62FBDDE9EE01}"/>
                </a:ext>
              </a:extLst>
            </p:cNvPr>
            <p:cNvCxnSpPr>
              <a:cxnSpLocks/>
              <a:endCxn id="64" idx="3"/>
            </p:cNvCxnSpPr>
            <p:nvPr/>
          </p:nvCxnSpPr>
          <p:spPr>
            <a:xfrm flipH="1" flipV="1">
              <a:off x="7124266" y="2430240"/>
              <a:ext cx="1573998" cy="526974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AB900706-F5D8-47E0-8DA4-A4130613418A}"/>
              </a:ext>
            </a:extLst>
          </p:cNvPr>
          <p:cNvSpPr txBox="1"/>
          <p:nvPr/>
        </p:nvSpPr>
        <p:spPr>
          <a:xfrm>
            <a:off x="7503342" y="1121290"/>
            <a:ext cx="2272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for </a:t>
            </a:r>
            <a:r>
              <a:rPr lang="en-US" u="sng" dirty="0"/>
              <a:t>(5+2)*8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F54ADF7-9373-4ADE-81F3-3F928A802435}"/>
              </a:ext>
            </a:extLst>
          </p:cNvPr>
          <p:cNvGrpSpPr/>
          <p:nvPr/>
        </p:nvGrpSpPr>
        <p:grpSpPr>
          <a:xfrm>
            <a:off x="7503341" y="4187303"/>
            <a:ext cx="2040744" cy="1911397"/>
            <a:chOff x="5979341" y="4187302"/>
            <a:chExt cx="2040744" cy="191139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29E0368-CA44-4EAF-9A26-A699E4DD9460}"/>
                </a:ext>
              </a:extLst>
            </p:cNvPr>
            <p:cNvSpPr txBox="1"/>
            <p:nvPr/>
          </p:nvSpPr>
          <p:spPr>
            <a:xfrm>
              <a:off x="7532964" y="5452368"/>
              <a:ext cx="4871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1"/>
                  </a:solidFill>
                </a:rPr>
                <a:t>int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(2)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2AD92B3-2937-4C25-A516-7DA96D98BD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21180" y="5253802"/>
              <a:ext cx="37809" cy="198964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D32932C-0799-4BEA-9BBA-834E5AC6E6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66254" y="4621663"/>
              <a:ext cx="366783" cy="611672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99015B2-5FE1-4727-9EAB-5D193BD54D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79341" y="4187302"/>
              <a:ext cx="1384004" cy="420793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EE01C23-0C35-4983-AFF1-C38DD999FCE5}"/>
              </a:ext>
            </a:extLst>
          </p:cNvPr>
          <p:cNvGrpSpPr/>
          <p:nvPr/>
        </p:nvGrpSpPr>
        <p:grpSpPr>
          <a:xfrm>
            <a:off x="8027584" y="1868324"/>
            <a:ext cx="620683" cy="746583"/>
            <a:chOff x="6503583" y="1868323"/>
            <a:chExt cx="620683" cy="74658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D76C457-91EC-43A6-831D-78ED2571D52E}"/>
                </a:ext>
              </a:extLst>
            </p:cNvPr>
            <p:cNvSpPr/>
            <p:nvPr/>
          </p:nvSpPr>
          <p:spPr>
            <a:xfrm>
              <a:off x="6503583" y="2245574"/>
              <a:ext cx="6206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chemeClr val="accent1"/>
                  </a:solidFill>
                </a:rPr>
                <a:t>mult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4FA38E3-B6CC-44FB-A8E7-8A98264A06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4778" y="1868323"/>
              <a:ext cx="0" cy="423162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2129D89-BD72-4AFB-9724-33261C025867}"/>
              </a:ext>
            </a:extLst>
          </p:cNvPr>
          <p:cNvGrpSpPr/>
          <p:nvPr/>
        </p:nvGrpSpPr>
        <p:grpSpPr>
          <a:xfrm>
            <a:off x="6221756" y="4259661"/>
            <a:ext cx="800375" cy="2096691"/>
            <a:chOff x="4697755" y="4259660"/>
            <a:chExt cx="800375" cy="2096691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94C7A3-ED2B-4CB1-B704-1D7AD558F901}"/>
                </a:ext>
              </a:extLst>
            </p:cNvPr>
            <p:cNvSpPr txBox="1"/>
            <p:nvPr/>
          </p:nvSpPr>
          <p:spPr>
            <a:xfrm>
              <a:off x="4697755" y="5710020"/>
              <a:ext cx="4871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1"/>
                  </a:solidFill>
                </a:rPr>
                <a:t>int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(5)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BC94F5C-08B4-4700-92C5-89EBFAF7D9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1316" y="5563169"/>
              <a:ext cx="34360" cy="212365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6AAC7D3-293E-4F84-8D1E-D79F5BAD5B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75676" y="5165934"/>
              <a:ext cx="93599" cy="397235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A87DAB9-3D0C-44F5-B200-936A65C25B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90173" y="4656739"/>
              <a:ext cx="267187" cy="461511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E6649D9-CA8D-4F49-B13E-E99211E940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7360" y="4259660"/>
              <a:ext cx="140770" cy="409203"/>
            </a:xfrm>
            <a:prstGeom prst="line">
              <a:avLst/>
            </a:prstGeom>
            <a:ln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6D9F072-1171-4848-BB37-BEB334BE4FBB}"/>
              </a:ext>
            </a:extLst>
          </p:cNvPr>
          <p:cNvGrpSpPr/>
          <p:nvPr/>
        </p:nvGrpSpPr>
        <p:grpSpPr>
          <a:xfrm>
            <a:off x="2829029" y="3898356"/>
            <a:ext cx="2002351" cy="2536915"/>
            <a:chOff x="6154039" y="2526773"/>
            <a:chExt cx="2002351" cy="2536915"/>
          </a:xfrm>
        </p:grpSpPr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E3E94A10-3149-4777-9BEE-596DB8AFE13C}"/>
                </a:ext>
              </a:extLst>
            </p:cNvPr>
            <p:cNvSpPr/>
            <p:nvPr/>
          </p:nvSpPr>
          <p:spPr>
            <a:xfrm>
              <a:off x="6793663" y="3272271"/>
              <a:ext cx="1015623" cy="3307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3C59D462-D655-4748-B093-E1C772E7764F}"/>
                </a:ext>
              </a:extLst>
            </p:cNvPr>
            <p:cNvSpPr/>
            <p:nvPr/>
          </p:nvSpPr>
          <p:spPr>
            <a:xfrm>
              <a:off x="7564713" y="3772355"/>
              <a:ext cx="591677" cy="66513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ACC16303-E8A4-4AEB-9ABD-E6C634FBE950}"/>
                </a:ext>
              </a:extLst>
            </p:cNvPr>
            <p:cNvSpPr/>
            <p:nvPr/>
          </p:nvSpPr>
          <p:spPr>
            <a:xfrm>
              <a:off x="6914380" y="4398549"/>
              <a:ext cx="591677" cy="66513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570D863E-44DD-4A4E-AF12-4F4DA06B6D71}"/>
                </a:ext>
              </a:extLst>
            </p:cNvPr>
            <p:cNvSpPr/>
            <p:nvPr/>
          </p:nvSpPr>
          <p:spPr>
            <a:xfrm>
              <a:off x="6154039" y="4371081"/>
              <a:ext cx="544701" cy="64106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35F5AA2B-4930-4013-B475-410F2CCCAE8A}"/>
                </a:ext>
              </a:extLst>
            </p:cNvPr>
            <p:cNvSpPr/>
            <p:nvPr/>
          </p:nvSpPr>
          <p:spPr>
            <a:xfrm>
              <a:off x="6581318" y="3747549"/>
              <a:ext cx="487121" cy="35892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257B5CA-F8CA-476C-B7A0-859093ED4221}"/>
                </a:ext>
              </a:extLst>
            </p:cNvPr>
            <p:cNvSpPr txBox="1"/>
            <p:nvPr/>
          </p:nvSpPr>
          <p:spPr>
            <a:xfrm>
              <a:off x="6179943" y="4371286"/>
              <a:ext cx="4871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1"/>
                  </a:solidFill>
                </a:rPr>
                <a:t>int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(5)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3ED3DA-908E-4231-A9FA-5676D1B63180}"/>
                </a:ext>
              </a:extLst>
            </p:cNvPr>
            <p:cNvSpPr/>
            <p:nvPr/>
          </p:nvSpPr>
          <p:spPr>
            <a:xfrm>
              <a:off x="6555413" y="3742609"/>
              <a:ext cx="5389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add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1C7A9D1-D4E7-4BD9-B534-FED4822D5A36}"/>
                </a:ext>
              </a:extLst>
            </p:cNvPr>
            <p:cNvSpPr txBox="1"/>
            <p:nvPr/>
          </p:nvSpPr>
          <p:spPr>
            <a:xfrm>
              <a:off x="6993031" y="4408017"/>
              <a:ext cx="4871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1"/>
                  </a:solidFill>
                </a:rPr>
                <a:t>int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(2)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6AD0B46-53DF-4901-89CB-C3AF4ED3E56F}"/>
                </a:ext>
              </a:extLst>
            </p:cNvPr>
            <p:cNvSpPr/>
            <p:nvPr/>
          </p:nvSpPr>
          <p:spPr>
            <a:xfrm>
              <a:off x="6974000" y="3244381"/>
              <a:ext cx="6206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chemeClr val="accent1"/>
                  </a:solidFill>
                </a:rPr>
                <a:t>mult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27CD841-1860-46E1-B8CD-CB0BB566DD10}"/>
                </a:ext>
              </a:extLst>
            </p:cNvPr>
            <p:cNvSpPr txBox="1"/>
            <p:nvPr/>
          </p:nvSpPr>
          <p:spPr>
            <a:xfrm>
              <a:off x="7632552" y="3761686"/>
              <a:ext cx="4871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accent1"/>
                  </a:solidFill>
                </a:rPr>
                <a:t>int</a:t>
              </a:r>
              <a:r>
                <a:rPr lang="en-US" dirty="0">
                  <a:solidFill>
                    <a:schemeClr val="accent1"/>
                  </a:solidFill>
                </a:rPr>
                <a:t> </a:t>
              </a:r>
            </a:p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(8)</a:t>
              </a:r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39B415B-6B37-4E92-A57E-5CDBD83390E6}"/>
                </a:ext>
              </a:extLst>
            </p:cNvPr>
            <p:cNvCxnSpPr>
              <a:stCxn id="87" idx="0"/>
              <a:endCxn id="89" idx="2"/>
            </p:cNvCxnSpPr>
            <p:nvPr/>
          </p:nvCxnSpPr>
          <p:spPr>
            <a:xfrm flipV="1">
              <a:off x="6824878" y="3613713"/>
              <a:ext cx="459464" cy="12889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E7ABEC0-D363-4462-8A7C-89A386D87DCF}"/>
                </a:ext>
              </a:extLst>
            </p:cNvPr>
            <p:cNvCxnSpPr>
              <a:stCxn id="90" idx="0"/>
              <a:endCxn id="89" idx="2"/>
            </p:cNvCxnSpPr>
            <p:nvPr/>
          </p:nvCxnSpPr>
          <p:spPr>
            <a:xfrm flipH="1" flipV="1">
              <a:off x="7284342" y="3613713"/>
              <a:ext cx="591771" cy="14797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F169F3E-E7E1-4C73-B6A7-B3B31D8DBA7F}"/>
                </a:ext>
              </a:extLst>
            </p:cNvPr>
            <p:cNvCxnSpPr>
              <a:cxnSpLocks/>
              <a:stCxn id="86" idx="0"/>
              <a:endCxn id="87" idx="2"/>
            </p:cNvCxnSpPr>
            <p:nvPr/>
          </p:nvCxnSpPr>
          <p:spPr>
            <a:xfrm flipV="1">
              <a:off x="6423504" y="4111941"/>
              <a:ext cx="401374" cy="25934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4BE1987-C901-47B9-AAEE-C7F441E8E03E}"/>
                </a:ext>
              </a:extLst>
            </p:cNvPr>
            <p:cNvCxnSpPr>
              <a:stCxn id="88" idx="0"/>
              <a:endCxn id="87" idx="2"/>
            </p:cNvCxnSpPr>
            <p:nvPr/>
          </p:nvCxnSpPr>
          <p:spPr>
            <a:xfrm flipH="1" flipV="1">
              <a:off x="6824878" y="4111941"/>
              <a:ext cx="411714" cy="29607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9CDF5FE-E3DB-4A28-B213-66AD9132333A}"/>
                </a:ext>
              </a:extLst>
            </p:cNvPr>
            <p:cNvSpPr txBox="1"/>
            <p:nvPr/>
          </p:nvSpPr>
          <p:spPr>
            <a:xfrm>
              <a:off x="6245673" y="2526773"/>
              <a:ext cx="18637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AST for </a:t>
              </a:r>
              <a:r>
                <a:rPr lang="en-US" u="sng" dirty="0"/>
                <a:t>(5 + 2) * 8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290F89CC-7826-4901-B901-1A75FACA7ADD}"/>
              </a:ext>
            </a:extLst>
          </p:cNvPr>
          <p:cNvSpPr/>
          <p:nvPr/>
        </p:nvSpPr>
        <p:spPr>
          <a:xfrm>
            <a:off x="3398594" y="4591575"/>
            <a:ext cx="1176572" cy="428999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65A3D09-B20D-4183-AE96-6FEAEEE46DAF}"/>
              </a:ext>
            </a:extLst>
          </p:cNvPr>
          <p:cNvGrpSpPr/>
          <p:nvPr/>
        </p:nvGrpSpPr>
        <p:grpSpPr>
          <a:xfrm>
            <a:off x="4744717" y="3590862"/>
            <a:ext cx="1497526" cy="923330"/>
            <a:chOff x="3220717" y="3590862"/>
            <a:chExt cx="1497526" cy="923330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868453CA-3D60-4D17-819A-D90AAB965F13}"/>
                </a:ext>
              </a:extLst>
            </p:cNvPr>
            <p:cNvSpPr/>
            <p:nvPr/>
          </p:nvSpPr>
          <p:spPr>
            <a:xfrm>
              <a:off x="3298531" y="3596230"/>
              <a:ext cx="1417501" cy="909800"/>
            </a:xfrm>
            <a:prstGeom prst="roundRect">
              <a:avLst>
                <a:gd name="adj" fmla="val 10055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13179B5-6086-46E5-87F9-A3903A677F94}"/>
                </a:ext>
              </a:extLst>
            </p:cNvPr>
            <p:cNvSpPr txBox="1"/>
            <p:nvPr/>
          </p:nvSpPr>
          <p:spPr>
            <a:xfrm>
              <a:off x="3220717" y="3590862"/>
              <a:ext cx="149752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operators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at branches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(not leaves)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F9866C3-A96B-4A6F-9E61-C08EC15E3611}"/>
              </a:ext>
            </a:extLst>
          </p:cNvPr>
          <p:cNvGrpSpPr/>
          <p:nvPr/>
        </p:nvGrpSpPr>
        <p:grpSpPr>
          <a:xfrm>
            <a:off x="4876334" y="5481175"/>
            <a:ext cx="1342105" cy="955917"/>
            <a:chOff x="3352333" y="5481174"/>
            <a:chExt cx="1342105" cy="955917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1FE6C982-5A64-46A6-B8F3-9FF35FBDA0D0}"/>
                </a:ext>
              </a:extLst>
            </p:cNvPr>
            <p:cNvSpPr/>
            <p:nvPr/>
          </p:nvSpPr>
          <p:spPr>
            <a:xfrm>
              <a:off x="3390780" y="5481174"/>
              <a:ext cx="1303658" cy="909800"/>
            </a:xfrm>
            <a:prstGeom prst="roundRect">
              <a:avLst>
                <a:gd name="adj" fmla="val 10055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B51F4E6-5CE0-4A52-AE6B-52231CB73D5F}"/>
                </a:ext>
              </a:extLst>
            </p:cNvPr>
            <p:cNvSpPr txBox="1"/>
            <p:nvPr/>
          </p:nvSpPr>
          <p:spPr>
            <a:xfrm>
              <a:off x="3352333" y="5513761"/>
              <a:ext cx="12971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collapsed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production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chains</a:t>
              </a: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C9974E5C-D859-4B47-A160-6206BB53A705}"/>
              </a:ext>
            </a:extLst>
          </p:cNvPr>
          <p:cNvSpPr/>
          <p:nvPr/>
        </p:nvSpPr>
        <p:spPr>
          <a:xfrm>
            <a:off x="2982406" y="5437791"/>
            <a:ext cx="609488" cy="428999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CEC1CE3E-8876-4A84-B70F-8459252744A5}"/>
              </a:ext>
            </a:extLst>
          </p:cNvPr>
          <p:cNvSpPr/>
          <p:nvPr/>
        </p:nvSpPr>
        <p:spPr>
          <a:xfrm rot="1001312">
            <a:off x="6455521" y="4151207"/>
            <a:ext cx="609488" cy="160328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B6C67390-93BD-40C8-8FCD-933DC556D27B}"/>
              </a:ext>
            </a:extLst>
          </p:cNvPr>
          <p:cNvGrpSpPr/>
          <p:nvPr/>
        </p:nvGrpSpPr>
        <p:grpSpPr>
          <a:xfrm>
            <a:off x="5837195" y="2409121"/>
            <a:ext cx="1250681" cy="943870"/>
            <a:chOff x="4313194" y="2360993"/>
            <a:chExt cx="1250681" cy="943870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0541C842-C420-4FD6-9398-3EC8AA2DA01C}"/>
                </a:ext>
              </a:extLst>
            </p:cNvPr>
            <p:cNvSpPr/>
            <p:nvPr/>
          </p:nvSpPr>
          <p:spPr>
            <a:xfrm>
              <a:off x="4313194" y="2360993"/>
              <a:ext cx="1250681" cy="909800"/>
            </a:xfrm>
            <a:prstGeom prst="roundRect">
              <a:avLst>
                <a:gd name="adj" fmla="val 10055"/>
              </a:avLst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8269633-7AD0-4C7A-9AFE-A9A5639ACE51}"/>
                </a:ext>
              </a:extLst>
            </p:cNvPr>
            <p:cNvSpPr txBox="1"/>
            <p:nvPr/>
          </p:nvSpPr>
          <p:spPr>
            <a:xfrm>
              <a:off x="4361322" y="2381533"/>
              <a:ext cx="112402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syntactic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details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omitted</a:t>
              </a:r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4CF13B13-B7B5-486F-95B1-E5451E873C8D}"/>
              </a:ext>
            </a:extLst>
          </p:cNvPr>
          <p:cNvSpPr/>
          <p:nvPr/>
        </p:nvSpPr>
        <p:spPr>
          <a:xfrm>
            <a:off x="6454215" y="3782636"/>
            <a:ext cx="609488" cy="60023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315E8988-0F39-48E2-8246-A6BED862A43B}"/>
              </a:ext>
            </a:extLst>
          </p:cNvPr>
          <p:cNvSpPr/>
          <p:nvPr/>
        </p:nvSpPr>
        <p:spPr>
          <a:xfrm>
            <a:off x="8590515" y="3787837"/>
            <a:ext cx="609488" cy="60023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7490AA15-6264-4740-9CBE-F29032B73812}"/>
              </a:ext>
            </a:extLst>
          </p:cNvPr>
          <p:cNvSpPr/>
          <p:nvPr/>
        </p:nvSpPr>
        <p:spPr>
          <a:xfrm>
            <a:off x="8666710" y="2696974"/>
            <a:ext cx="609488" cy="60023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B1A4771-7F83-4DFE-9096-0B4D4C2FFAC1}"/>
              </a:ext>
            </a:extLst>
          </p:cNvPr>
          <p:cNvSpPr/>
          <p:nvPr/>
        </p:nvSpPr>
        <p:spPr>
          <a:xfrm>
            <a:off x="4688305" y="4523874"/>
            <a:ext cx="748586" cy="324852"/>
          </a:xfrm>
          <a:custGeom>
            <a:avLst/>
            <a:gdLst>
              <a:gd name="connsiteX0" fmla="*/ 794084 w 794084"/>
              <a:gd name="connsiteY0" fmla="*/ 0 h 324852"/>
              <a:gd name="connsiteX1" fmla="*/ 565484 w 794084"/>
              <a:gd name="connsiteY1" fmla="*/ 180473 h 324852"/>
              <a:gd name="connsiteX2" fmla="*/ 0 w 794084"/>
              <a:gd name="connsiteY2" fmla="*/ 324852 h 324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4084" h="324852">
                <a:moveTo>
                  <a:pt x="794084" y="0"/>
                </a:moveTo>
                <a:cubicBezTo>
                  <a:pt x="745957" y="63165"/>
                  <a:pt x="697831" y="126331"/>
                  <a:pt x="565484" y="180473"/>
                </a:cubicBezTo>
                <a:cubicBezTo>
                  <a:pt x="433137" y="234615"/>
                  <a:pt x="216568" y="279733"/>
                  <a:pt x="0" y="324852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04595E18-0E59-417A-B497-9A2BD74A355C}"/>
              </a:ext>
            </a:extLst>
          </p:cNvPr>
          <p:cNvSpPr/>
          <p:nvPr/>
        </p:nvSpPr>
        <p:spPr>
          <a:xfrm>
            <a:off x="5662864" y="2091256"/>
            <a:ext cx="3007895" cy="1506186"/>
          </a:xfrm>
          <a:custGeom>
            <a:avLst/>
            <a:gdLst>
              <a:gd name="connsiteX0" fmla="*/ 0 w 3007895"/>
              <a:gd name="connsiteY0" fmla="*/ 1506186 h 1506186"/>
              <a:gd name="connsiteX1" fmla="*/ 1167063 w 3007895"/>
              <a:gd name="connsiteY1" fmla="*/ 26302 h 1506186"/>
              <a:gd name="connsiteX2" fmla="*/ 3007895 w 3007895"/>
              <a:gd name="connsiteY2" fmla="*/ 700070 h 1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7895" h="1506186">
                <a:moveTo>
                  <a:pt x="0" y="1506186"/>
                </a:moveTo>
                <a:cubicBezTo>
                  <a:pt x="332873" y="833420"/>
                  <a:pt x="665747" y="160655"/>
                  <a:pt x="1167063" y="26302"/>
                </a:cubicBezTo>
                <a:cubicBezTo>
                  <a:pt x="1668379" y="-108051"/>
                  <a:pt x="2338137" y="296009"/>
                  <a:pt x="3007895" y="70007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DF934FFE-55E2-42E2-8896-DCDB1923421E}"/>
              </a:ext>
            </a:extLst>
          </p:cNvPr>
          <p:cNvSpPr/>
          <p:nvPr/>
        </p:nvSpPr>
        <p:spPr>
          <a:xfrm>
            <a:off x="3533274" y="5919537"/>
            <a:ext cx="1359568" cy="578024"/>
          </a:xfrm>
          <a:custGeom>
            <a:avLst/>
            <a:gdLst>
              <a:gd name="connsiteX0" fmla="*/ 1359568 w 1359568"/>
              <a:gd name="connsiteY0" fmla="*/ 336884 h 578024"/>
              <a:gd name="connsiteX1" fmla="*/ 818147 w 1359568"/>
              <a:gd name="connsiteY1" fmla="*/ 565484 h 578024"/>
              <a:gd name="connsiteX2" fmla="*/ 0 w 1359568"/>
              <a:gd name="connsiteY2" fmla="*/ 0 h 578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9568" h="578024">
                <a:moveTo>
                  <a:pt x="1359568" y="336884"/>
                </a:moveTo>
                <a:cubicBezTo>
                  <a:pt x="1202155" y="479257"/>
                  <a:pt x="1044742" y="621631"/>
                  <a:pt x="818147" y="565484"/>
                </a:cubicBezTo>
                <a:cubicBezTo>
                  <a:pt x="591552" y="509337"/>
                  <a:pt x="295776" y="254668"/>
                  <a:pt x="0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495275D6-A5E0-4605-819D-74C311783043}"/>
              </a:ext>
            </a:extLst>
          </p:cNvPr>
          <p:cNvSpPr/>
          <p:nvPr/>
        </p:nvSpPr>
        <p:spPr>
          <a:xfrm>
            <a:off x="5542548" y="4702422"/>
            <a:ext cx="830179" cy="796011"/>
          </a:xfrm>
          <a:custGeom>
            <a:avLst/>
            <a:gdLst>
              <a:gd name="connsiteX0" fmla="*/ 0 w 830179"/>
              <a:gd name="connsiteY0" fmla="*/ 796011 h 796011"/>
              <a:gd name="connsiteX1" fmla="*/ 348916 w 830179"/>
              <a:gd name="connsiteY1" fmla="*/ 86147 h 796011"/>
              <a:gd name="connsiteX2" fmla="*/ 830179 w 830179"/>
              <a:gd name="connsiteY2" fmla="*/ 38021 h 79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0179" h="796011">
                <a:moveTo>
                  <a:pt x="0" y="796011"/>
                </a:moveTo>
                <a:cubicBezTo>
                  <a:pt x="105276" y="504245"/>
                  <a:pt x="210553" y="212479"/>
                  <a:pt x="348916" y="86147"/>
                </a:cubicBezTo>
                <a:cubicBezTo>
                  <a:pt x="487279" y="-40185"/>
                  <a:pt x="658729" y="-1082"/>
                  <a:pt x="830179" y="38021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C4C043ED-D8F8-4C8B-8029-8A9102CB0141}"/>
              </a:ext>
            </a:extLst>
          </p:cNvPr>
          <p:cNvSpPr/>
          <p:nvPr/>
        </p:nvSpPr>
        <p:spPr>
          <a:xfrm>
            <a:off x="6444916" y="3320716"/>
            <a:ext cx="2442411" cy="469231"/>
          </a:xfrm>
          <a:custGeom>
            <a:avLst/>
            <a:gdLst>
              <a:gd name="connsiteX0" fmla="*/ 0 w 2430379"/>
              <a:gd name="connsiteY0" fmla="*/ 4471 h 377450"/>
              <a:gd name="connsiteX1" fmla="*/ 2009273 w 2430379"/>
              <a:gd name="connsiteY1" fmla="*/ 52597 h 377450"/>
              <a:gd name="connsiteX2" fmla="*/ 2430379 w 2430379"/>
              <a:gd name="connsiteY2" fmla="*/ 377450 h 377450"/>
              <a:gd name="connsiteX0" fmla="*/ 0 w 2442411"/>
              <a:gd name="connsiteY0" fmla="*/ 8642 h 477873"/>
              <a:gd name="connsiteX1" fmla="*/ 2009273 w 2442411"/>
              <a:gd name="connsiteY1" fmla="*/ 56768 h 477873"/>
              <a:gd name="connsiteX2" fmla="*/ 2442411 w 2442411"/>
              <a:gd name="connsiteY2" fmla="*/ 477873 h 477873"/>
              <a:gd name="connsiteX0" fmla="*/ 0 w 2442411"/>
              <a:gd name="connsiteY0" fmla="*/ 0 h 469231"/>
              <a:gd name="connsiteX1" fmla="*/ 2442411 w 2442411"/>
              <a:gd name="connsiteY1" fmla="*/ 469231 h 469231"/>
              <a:gd name="connsiteX0" fmla="*/ 0 w 2555191"/>
              <a:gd name="connsiteY0" fmla="*/ 0 h 469231"/>
              <a:gd name="connsiteX1" fmla="*/ 2442411 w 2555191"/>
              <a:gd name="connsiteY1" fmla="*/ 469231 h 469231"/>
              <a:gd name="connsiteX0" fmla="*/ 0 w 2551138"/>
              <a:gd name="connsiteY0" fmla="*/ 0 h 469231"/>
              <a:gd name="connsiteX1" fmla="*/ 2442411 w 2551138"/>
              <a:gd name="connsiteY1" fmla="*/ 469231 h 469231"/>
              <a:gd name="connsiteX0" fmla="*/ 0 w 2442411"/>
              <a:gd name="connsiteY0" fmla="*/ 0 h 469231"/>
              <a:gd name="connsiteX1" fmla="*/ 2442411 w 2442411"/>
              <a:gd name="connsiteY1" fmla="*/ 469231 h 46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42411" h="469231">
                <a:moveTo>
                  <a:pt x="0" y="0"/>
                </a:moveTo>
                <a:cubicBezTo>
                  <a:pt x="705853" y="709863"/>
                  <a:pt x="2398295" y="276726"/>
                  <a:pt x="2442411" y="469231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DB74E91F-54DF-49F3-BFD1-651DB93C2E89}"/>
              </a:ext>
            </a:extLst>
          </p:cNvPr>
          <p:cNvSpPr/>
          <p:nvPr/>
        </p:nvSpPr>
        <p:spPr>
          <a:xfrm>
            <a:off x="6456949" y="3332748"/>
            <a:ext cx="84221" cy="505326"/>
          </a:xfrm>
          <a:custGeom>
            <a:avLst/>
            <a:gdLst>
              <a:gd name="connsiteX0" fmla="*/ 48271 w 48271"/>
              <a:gd name="connsiteY0" fmla="*/ 0 h 493295"/>
              <a:gd name="connsiteX1" fmla="*/ 145 w 48271"/>
              <a:gd name="connsiteY1" fmla="*/ 288758 h 493295"/>
              <a:gd name="connsiteX2" fmla="*/ 36239 w 48271"/>
              <a:gd name="connsiteY2" fmla="*/ 493295 h 493295"/>
              <a:gd name="connsiteX0" fmla="*/ 48271 w 224560"/>
              <a:gd name="connsiteY0" fmla="*/ 0 h 493295"/>
              <a:gd name="connsiteX1" fmla="*/ 145 w 224560"/>
              <a:gd name="connsiteY1" fmla="*/ 288758 h 493295"/>
              <a:gd name="connsiteX2" fmla="*/ 36239 w 224560"/>
              <a:gd name="connsiteY2" fmla="*/ 493295 h 493295"/>
              <a:gd name="connsiteX0" fmla="*/ 12032 w 12032"/>
              <a:gd name="connsiteY0" fmla="*/ 0 h 493295"/>
              <a:gd name="connsiteX1" fmla="*/ 0 w 12032"/>
              <a:gd name="connsiteY1" fmla="*/ 493295 h 493295"/>
              <a:gd name="connsiteX0" fmla="*/ 0 w 84221"/>
              <a:gd name="connsiteY0" fmla="*/ 0 h 505326"/>
              <a:gd name="connsiteX1" fmla="*/ 84221 w 84221"/>
              <a:gd name="connsiteY1" fmla="*/ 505326 h 505326"/>
              <a:gd name="connsiteX0" fmla="*/ 22591 w 106812"/>
              <a:gd name="connsiteY0" fmla="*/ 0 h 505326"/>
              <a:gd name="connsiteX1" fmla="*/ 106812 w 106812"/>
              <a:gd name="connsiteY1" fmla="*/ 505326 h 505326"/>
              <a:gd name="connsiteX0" fmla="*/ 0 w 84221"/>
              <a:gd name="connsiteY0" fmla="*/ 0 h 505326"/>
              <a:gd name="connsiteX1" fmla="*/ 84221 w 84221"/>
              <a:gd name="connsiteY1" fmla="*/ 505326 h 50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21" h="505326">
                <a:moveTo>
                  <a:pt x="0" y="0"/>
                </a:moveTo>
                <a:cubicBezTo>
                  <a:pt x="220579" y="132347"/>
                  <a:pt x="-112295" y="360947"/>
                  <a:pt x="84221" y="505326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" grpId="0" animBg="1"/>
      <p:bldP spid="2" grpId="1" animBg="1"/>
      <p:bldP spid="98" grpId="0" animBg="1"/>
      <p:bldP spid="98" grpId="1" animBg="1"/>
      <p:bldP spid="99" grpId="0" animBg="1"/>
      <p:bldP spid="99" grpId="1" animBg="1"/>
      <p:bldP spid="102" grpId="0" animBg="1"/>
      <p:bldP spid="102" grpId="1" animBg="1"/>
      <p:bldP spid="103" grpId="0" animBg="1"/>
      <p:bldP spid="103" grpId="1" animBg="1"/>
      <p:bldP spid="105" grpId="0" animBg="1"/>
      <p:bldP spid="105" grpId="1" animBg="1"/>
      <p:bldP spid="5" grpId="0" animBg="1"/>
      <p:bldP spid="5" grpId="1" animBg="1"/>
      <p:bldP spid="107" grpId="0" animBg="1"/>
      <p:bldP spid="107" grpId="1" animBg="1"/>
      <p:bldP spid="109" grpId="0" animBg="1"/>
      <p:bldP spid="109" grpId="1" animBg="1"/>
      <p:bldP spid="111" grpId="0" animBg="1"/>
      <p:bldP spid="111" grpId="1" animBg="1"/>
      <p:bldP spid="114" grpId="0" animBg="1"/>
      <p:bldP spid="114" grpId="1" animBg="1"/>
      <p:bldP spid="115" grpId="0" animBg="1"/>
      <p:bldP spid="115" grpId="1" animBg="1"/>
    </p:bldLst>
  </p:timing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H2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Parse Tree to AST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9" name="Content Placeholder 1">
            <a:extLst>
              <a:ext uri="{FF2B5EF4-FFF2-40B4-BE49-F238E27FC236}">
                <a16:creationId xmlns:a16="http://schemas.microsoft.com/office/drawing/2014/main" id="{EEEB2D6E-4A61-4E59-9ADA-4F3247923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343" y="1369859"/>
            <a:ext cx="7880535" cy="44830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SDD knocks the AST out of the parse tree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2569" y="6482475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  <p:pic>
        <p:nvPicPr>
          <p:cNvPr id="50" name="Picture 2" descr="Related image">
            <a:extLst>
              <a:ext uri="{FF2B5EF4-FFF2-40B4-BE49-F238E27FC236}">
                <a16:creationId xmlns:a16="http://schemas.microsoft.com/office/drawing/2014/main" id="{1C96DA9C-B22B-4D75-ACCA-AEFE4C939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41023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5685103-056F-47FE-BA5C-BE3C42EE97F2}"/>
              </a:ext>
            </a:extLst>
          </p:cNvPr>
          <p:cNvSpPr txBox="1"/>
          <p:nvPr/>
        </p:nvSpPr>
        <p:spPr>
          <a:xfrm>
            <a:off x="2445897" y="3692467"/>
            <a:ext cx="7264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  <a:cs typeface="MV Boli" panose="02000500030200090000" pitchFamily="2" charset="0"/>
              </a:rPr>
              <a:t>SDD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E2EC297-2BA4-4505-ADD5-A59AB3ABD545}"/>
              </a:ext>
            </a:extLst>
          </p:cNvPr>
          <p:cNvSpPr txBox="1"/>
          <p:nvPr/>
        </p:nvSpPr>
        <p:spPr>
          <a:xfrm>
            <a:off x="5168548" y="4009756"/>
            <a:ext cx="96853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600">
                <a:solidFill>
                  <a:schemeClr val="bg1"/>
                </a:solidFill>
                <a:latin typeface="Impact" panose="020B0806030902050204" pitchFamily="34" charset="0"/>
                <a:cs typeface="MV Boli" panose="02000500030200090000" pitchFamily="2" charset="0"/>
              </a:defRPr>
            </a:lvl1pPr>
          </a:lstStyle>
          <a:p>
            <a:pPr algn="ctr"/>
            <a:r>
              <a:rPr lang="en-US" b="1">
                <a:ln>
                  <a:solidFill>
                    <a:schemeClr val="tx1"/>
                  </a:solidFill>
                </a:ln>
              </a:rPr>
              <a:t>Parse</a:t>
            </a:r>
          </a:p>
          <a:p>
            <a:pPr algn="ctr"/>
            <a:r>
              <a:rPr lang="en-US" b="1">
                <a:ln>
                  <a:solidFill>
                    <a:schemeClr val="tx1"/>
                  </a:solidFill>
                </a:ln>
              </a:rPr>
              <a:t>Tree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1D80509-D5DB-46FB-8835-652FE5A9B06C}"/>
              </a:ext>
            </a:extLst>
          </p:cNvPr>
          <p:cNvSpPr txBox="1"/>
          <p:nvPr/>
        </p:nvSpPr>
        <p:spPr>
          <a:xfrm>
            <a:off x="8960376" y="3127834"/>
            <a:ext cx="6815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600">
                <a:solidFill>
                  <a:schemeClr val="bg1"/>
                </a:solidFill>
                <a:latin typeface="Impact" panose="020B0806030902050204" pitchFamily="34" charset="0"/>
                <a:cs typeface="MV Boli" panose="02000500030200090000" pitchFamily="2" charset="0"/>
              </a:defRPr>
            </a:lvl1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</a:rPr>
              <a:t>AST</a:t>
            </a:r>
          </a:p>
        </p:txBody>
      </p:sp>
    </p:spTree>
    <p:extLst>
      <p:ext uri="{BB962C8B-B14F-4D97-AF65-F5344CB8AC3E}">
        <p14:creationId xmlns:p14="http://schemas.microsoft.com/office/powerpoint/2010/main" val="310699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uild="p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539294" y="6494057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22821" y="1176712"/>
            <a:ext cx="216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 String: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+ 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42050" y="1750151"/>
            <a:ext cx="29687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30062" y="4256691"/>
            <a:ext cx="36420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/>
              <a:t>id</a:t>
            </a:r>
          </a:p>
          <a:p>
            <a:pPr algn="ctr"/>
            <a:r>
              <a:rPr lang="en-US" dirty="0"/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00154" y="2702657"/>
            <a:ext cx="57900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plus</a:t>
            </a:r>
          </a:p>
        </p:txBody>
      </p:sp>
      <p:cxnSp>
        <p:nvCxnSpPr>
          <p:cNvPr id="38" name="Straight Connector 37"/>
          <p:cNvCxnSpPr>
            <a:stCxn id="34" idx="2"/>
            <a:endCxn id="41" idx="0"/>
          </p:cNvCxnSpPr>
          <p:nvPr/>
        </p:nvCxnSpPr>
        <p:spPr>
          <a:xfrm flipH="1">
            <a:off x="8220270" y="2119483"/>
            <a:ext cx="870219" cy="5831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4" idx="2"/>
            <a:endCxn id="42" idx="0"/>
          </p:cNvCxnSpPr>
          <p:nvPr/>
        </p:nvCxnSpPr>
        <p:spPr>
          <a:xfrm>
            <a:off x="9090488" y="2119483"/>
            <a:ext cx="806370" cy="5831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4" idx="2"/>
            <a:endCxn id="37" idx="0"/>
          </p:cNvCxnSpPr>
          <p:nvPr/>
        </p:nvCxnSpPr>
        <p:spPr>
          <a:xfrm flipH="1">
            <a:off x="9089656" y="2119483"/>
            <a:ext cx="832" cy="58317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071831" y="2702657"/>
            <a:ext cx="29687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48420" y="2702657"/>
            <a:ext cx="29687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cxnSp>
        <p:nvCxnSpPr>
          <p:cNvPr id="44" name="Straight Connector 43"/>
          <p:cNvCxnSpPr>
            <a:cxnSpLocks/>
            <a:stCxn id="41" idx="2"/>
            <a:endCxn id="36" idx="0"/>
          </p:cNvCxnSpPr>
          <p:nvPr/>
        </p:nvCxnSpPr>
        <p:spPr>
          <a:xfrm flipH="1">
            <a:off x="8212163" y="3071990"/>
            <a:ext cx="8106" cy="11847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070940" y="3186885"/>
            <a:ext cx="296876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81299" y="3710164"/>
            <a:ext cx="290464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9873290" y="3071989"/>
            <a:ext cx="20582" cy="11847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9709899" y="3769458"/>
            <a:ext cx="36420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  <a:p>
            <a:pPr algn="ctr"/>
            <a:r>
              <a:rPr lang="en-US" dirty="0"/>
              <a:t>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40669" y="3225936"/>
            <a:ext cx="290464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75F37F8-D67E-4444-87AA-EAB30B9C572C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AST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4CE23B3B-79BC-4FDB-8391-AC978658D855}"/>
              </a:ext>
            </a:extLst>
          </p:cNvPr>
          <p:cNvSpPr/>
          <p:nvPr/>
        </p:nvSpPr>
        <p:spPr>
          <a:xfrm>
            <a:off x="9494197" y="1949309"/>
            <a:ext cx="492944" cy="3006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add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1DB5B3A-8AE6-45F3-BE7B-C56170FD4F62}"/>
              </a:ext>
            </a:extLst>
          </p:cNvPr>
          <p:cNvCxnSpPr>
            <a:cxnSpLocks/>
            <a:endCxn id="79" idx="2"/>
          </p:cNvCxnSpPr>
          <p:nvPr/>
        </p:nvCxnSpPr>
        <p:spPr>
          <a:xfrm flipH="1" flipV="1">
            <a:off x="9740669" y="2249991"/>
            <a:ext cx="576424" cy="626756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FF629F5-761D-432D-AE4D-02ACD2A531C7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8686647" y="2249991"/>
            <a:ext cx="1054022" cy="67777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F9DE360C-0B48-414B-9A8E-0BF81C666028}"/>
              </a:ext>
            </a:extLst>
          </p:cNvPr>
          <p:cNvSpPr/>
          <p:nvPr/>
        </p:nvSpPr>
        <p:spPr>
          <a:xfrm>
            <a:off x="2015626" y="2174061"/>
            <a:ext cx="1685880" cy="438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/>
              <a:t>E </a:t>
            </a:r>
            <a:r>
              <a:rPr lang="en-US" sz="2000" dirty="0"/>
              <a:t>::= </a:t>
            </a:r>
            <a:r>
              <a:rPr lang="en-US" sz="2000" i="1" dirty="0"/>
              <a:t>E</a:t>
            </a:r>
            <a:r>
              <a:rPr lang="en-US" sz="2000" dirty="0"/>
              <a:t> </a:t>
            </a:r>
            <a:r>
              <a:rPr lang="en-US" sz="2000" b="1" dirty="0"/>
              <a:t>plus</a:t>
            </a:r>
            <a:r>
              <a:rPr lang="en-US" sz="2000" dirty="0"/>
              <a:t> </a:t>
            </a:r>
            <a:r>
              <a:rPr lang="en-US" sz="2000" i="1" dirty="0"/>
              <a:t>T</a:t>
            </a:r>
            <a:endParaRPr lang="en-US" sz="20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9B05A79-7B31-415C-BD1B-269926CD8BA6}"/>
              </a:ext>
            </a:extLst>
          </p:cNvPr>
          <p:cNvSpPr/>
          <p:nvPr/>
        </p:nvSpPr>
        <p:spPr>
          <a:xfrm>
            <a:off x="2032776" y="1598037"/>
            <a:ext cx="2031325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/>
              <a:t>E</a:t>
            </a:r>
            <a:r>
              <a:rPr lang="en-US" sz="2000" dirty="0"/>
              <a:t> ::= </a:t>
            </a:r>
            <a:r>
              <a:rPr lang="en-US" sz="2000" i="1" dirty="0"/>
              <a:t>T </a:t>
            </a:r>
            <a:r>
              <a:rPr lang="en-US" sz="2000" dirty="0"/>
              <a:t>			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C565FA1-170B-46DC-9D76-6DB93C38EC69}"/>
              </a:ext>
            </a:extLst>
          </p:cNvPr>
          <p:cNvSpPr/>
          <p:nvPr/>
        </p:nvSpPr>
        <p:spPr>
          <a:xfrm>
            <a:off x="3990177" y="4055896"/>
            <a:ext cx="3257117" cy="118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MultNode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MultNode.arm1 = </a:t>
            </a:r>
            <a:r>
              <a:rPr lang="en-US" sz="2000" i="1" dirty="0" err="1"/>
              <a:t>T</a:t>
            </a:r>
            <a:r>
              <a:rPr lang="en-US" sz="2000" dirty="0" err="1"/>
              <a:t>.trans</a:t>
            </a:r>
            <a:endParaRPr lang="en-US" sz="2000" dirty="0"/>
          </a:p>
          <a:p>
            <a:pPr>
              <a:lnSpc>
                <a:spcPts val="2900"/>
              </a:lnSpc>
            </a:pPr>
            <a:r>
              <a:rPr lang="en-US" sz="2000" dirty="0"/>
              <a:t>	MultNode.arm2</a:t>
            </a:r>
            <a:r>
              <a:rPr lang="en-US" sz="2000" i="1" dirty="0"/>
              <a:t> = </a:t>
            </a:r>
            <a:r>
              <a:rPr lang="en-US" sz="2000" i="1" dirty="0" err="1"/>
              <a:t>F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1603198-5BE3-4E86-8B2C-94BC214E2483}"/>
              </a:ext>
            </a:extLst>
          </p:cNvPr>
          <p:cNvSpPr/>
          <p:nvPr/>
        </p:nvSpPr>
        <p:spPr>
          <a:xfrm>
            <a:off x="2045222" y="3474923"/>
            <a:ext cx="2031325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/>
              <a:t>T</a:t>
            </a:r>
            <a:r>
              <a:rPr lang="en-US" sz="2000" dirty="0"/>
              <a:t> ::= </a:t>
            </a:r>
            <a:r>
              <a:rPr lang="en-US" sz="2000" i="1" dirty="0"/>
              <a:t>F</a:t>
            </a:r>
            <a:r>
              <a:rPr lang="en-US" sz="2000" dirty="0"/>
              <a:t>			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8AA5220-7193-4CF1-B47F-6BB5CC26E492}"/>
              </a:ext>
            </a:extLst>
          </p:cNvPr>
          <p:cNvSpPr/>
          <p:nvPr/>
        </p:nvSpPr>
        <p:spPr>
          <a:xfrm>
            <a:off x="3990176" y="5939580"/>
            <a:ext cx="3381168" cy="810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IDNode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</a:t>
            </a:r>
            <a:r>
              <a:rPr lang="en-US" sz="2000" dirty="0" err="1"/>
              <a:t>IDNode.content</a:t>
            </a:r>
            <a:r>
              <a:rPr lang="en-US" sz="2000" dirty="0"/>
              <a:t> = </a:t>
            </a:r>
            <a:r>
              <a:rPr lang="en-US" sz="2000" b="1" dirty="0" err="1"/>
              <a:t>id</a:t>
            </a:r>
            <a:r>
              <a:rPr lang="en-US" sz="2000" dirty="0" err="1"/>
              <a:t>.value</a:t>
            </a:r>
            <a:endParaRPr lang="en-US" sz="20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5DA7E66-B507-4557-A7BF-010205F81C38}"/>
              </a:ext>
            </a:extLst>
          </p:cNvPr>
          <p:cNvSpPr/>
          <p:nvPr/>
        </p:nvSpPr>
        <p:spPr>
          <a:xfrm>
            <a:off x="3990176" y="5351809"/>
            <a:ext cx="2359884" cy="46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i="1" dirty="0" err="1"/>
              <a:t>E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B3ABC6F-99E1-4162-A967-EF4EB5DCC6B2}"/>
              </a:ext>
            </a:extLst>
          </p:cNvPr>
          <p:cNvSpPr/>
          <p:nvPr/>
        </p:nvSpPr>
        <p:spPr>
          <a:xfrm>
            <a:off x="2043838" y="1126855"/>
            <a:ext cx="1829155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b="1" u="sng" dirty="0"/>
              <a:t>CFG Production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BE95C40-2057-496E-B84E-B47AE4BCA6EE}"/>
              </a:ext>
            </a:extLst>
          </p:cNvPr>
          <p:cNvSpPr/>
          <p:nvPr/>
        </p:nvSpPr>
        <p:spPr>
          <a:xfrm>
            <a:off x="3990177" y="1598037"/>
            <a:ext cx="2113977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32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i="1" dirty="0" err="1"/>
              <a:t>T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79E0EBA-F082-4105-8052-6607C49DBDEB}"/>
              </a:ext>
            </a:extLst>
          </p:cNvPr>
          <p:cNvSpPr/>
          <p:nvPr/>
        </p:nvSpPr>
        <p:spPr>
          <a:xfrm>
            <a:off x="3990176" y="2174061"/>
            <a:ext cx="3230336" cy="118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AddNode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AddNode.arm1 = </a:t>
            </a:r>
            <a:r>
              <a:rPr lang="en-US" sz="2000" i="1" dirty="0" err="1"/>
              <a:t>E</a:t>
            </a:r>
            <a:r>
              <a:rPr lang="en-US" sz="2000" dirty="0" err="1"/>
              <a:t>.trans</a:t>
            </a:r>
            <a:endParaRPr lang="en-US" sz="2000" dirty="0"/>
          </a:p>
          <a:p>
            <a:pPr>
              <a:lnSpc>
                <a:spcPts val="2900"/>
              </a:lnSpc>
            </a:pPr>
            <a:r>
              <a:rPr lang="en-US" sz="2000" dirty="0"/>
              <a:t>	AddNode.arm2</a:t>
            </a:r>
            <a:r>
              <a:rPr lang="en-US" sz="2000" i="1" dirty="0"/>
              <a:t> = </a:t>
            </a:r>
            <a:r>
              <a:rPr lang="en-US" sz="2000" i="1" dirty="0" err="1"/>
              <a:t>T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073E4D-399B-4044-8580-DC716E70CA94}"/>
              </a:ext>
            </a:extLst>
          </p:cNvPr>
          <p:cNvSpPr/>
          <p:nvPr/>
        </p:nvSpPr>
        <p:spPr>
          <a:xfrm>
            <a:off x="3990177" y="3474923"/>
            <a:ext cx="2383003" cy="46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i="1" dirty="0" err="1"/>
              <a:t>F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A5B6944-A7B9-4BA5-9D7C-CEBC078C4A69}"/>
              </a:ext>
            </a:extLst>
          </p:cNvPr>
          <p:cNvGrpSpPr/>
          <p:nvPr/>
        </p:nvGrpSpPr>
        <p:grpSpPr>
          <a:xfrm>
            <a:off x="8496553" y="3814012"/>
            <a:ext cx="380189" cy="701897"/>
            <a:chOff x="7044744" y="5317958"/>
            <a:chExt cx="380189" cy="701897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4EC30414-2E7A-450B-8BD8-5AF7FED6FAF6}"/>
                </a:ext>
              </a:extLst>
            </p:cNvPr>
            <p:cNvSpPr/>
            <p:nvPr/>
          </p:nvSpPr>
          <p:spPr>
            <a:xfrm>
              <a:off x="7044744" y="5472533"/>
              <a:ext cx="380189" cy="54732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ID </a:t>
              </a:r>
            </a:p>
            <a:p>
              <a:pPr algn="ctr"/>
              <a:r>
                <a:rPr lang="en-US" dirty="0">
                  <a:solidFill>
                    <a:srgbClr val="0070C0"/>
                  </a:solidFill>
                </a:rPr>
                <a:t>a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0E8E044-3861-496E-858C-136D81FB4C2C}"/>
                </a:ext>
              </a:extLst>
            </p:cNvPr>
            <p:cNvCxnSpPr>
              <a:stCxn id="92" idx="0"/>
            </p:cNvCxnSpPr>
            <p:nvPr/>
          </p:nvCxnSpPr>
          <p:spPr>
            <a:xfrm flipH="1" flipV="1">
              <a:off x="7230986" y="5317958"/>
              <a:ext cx="3853" cy="154575"/>
            </a:xfrm>
            <a:prstGeom prst="line">
              <a:avLst/>
            </a:prstGeom>
            <a:ln w="28575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51DB44-6DA7-4481-9F92-B76009183EAB}"/>
              </a:ext>
            </a:extLst>
          </p:cNvPr>
          <p:cNvGrpSpPr/>
          <p:nvPr/>
        </p:nvGrpSpPr>
        <p:grpSpPr>
          <a:xfrm>
            <a:off x="10133612" y="3320082"/>
            <a:ext cx="374979" cy="635719"/>
            <a:chOff x="8681803" y="4824028"/>
            <a:chExt cx="374979" cy="635719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86D9C5D6-1E3A-4618-8729-0FCE08FF967F}"/>
                </a:ext>
              </a:extLst>
            </p:cNvPr>
            <p:cNvSpPr/>
            <p:nvPr/>
          </p:nvSpPr>
          <p:spPr>
            <a:xfrm>
              <a:off x="8681803" y="4940309"/>
              <a:ext cx="374979" cy="5194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ID </a:t>
              </a:r>
            </a:p>
            <a:p>
              <a:pPr algn="ctr"/>
              <a:r>
                <a:rPr lang="en-US" dirty="0">
                  <a:solidFill>
                    <a:srgbClr val="0070C0"/>
                  </a:solidFill>
                </a:rPr>
                <a:t>b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79DE7FA-B401-4D2F-96AD-62A124335DBE}"/>
                </a:ext>
              </a:extLst>
            </p:cNvPr>
            <p:cNvCxnSpPr>
              <a:cxnSpLocks/>
              <a:stCxn id="94" idx="0"/>
            </p:cNvCxnSpPr>
            <p:nvPr/>
          </p:nvCxnSpPr>
          <p:spPr>
            <a:xfrm flipV="1">
              <a:off x="8869293" y="4824028"/>
              <a:ext cx="0" cy="116281"/>
            </a:xfrm>
            <a:prstGeom prst="line">
              <a:avLst/>
            </a:prstGeom>
            <a:ln w="28575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6F4BD07-0F8B-4812-BC59-3620ED7F75BF}"/>
              </a:ext>
            </a:extLst>
          </p:cNvPr>
          <p:cNvCxnSpPr>
            <a:cxnSpLocks/>
          </p:cNvCxnSpPr>
          <p:nvPr/>
        </p:nvCxnSpPr>
        <p:spPr>
          <a:xfrm flipV="1">
            <a:off x="10317093" y="2882931"/>
            <a:ext cx="0" cy="432513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CCAA78B-8300-4EDD-A435-F54593696748}"/>
              </a:ext>
            </a:extLst>
          </p:cNvPr>
          <p:cNvCxnSpPr>
            <a:cxnSpLocks/>
          </p:cNvCxnSpPr>
          <p:nvPr/>
        </p:nvCxnSpPr>
        <p:spPr>
          <a:xfrm flipH="1" flipV="1">
            <a:off x="8678787" y="3424989"/>
            <a:ext cx="7860" cy="369331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67E69A6-8174-4C21-A198-97C921DFD4AC}"/>
              </a:ext>
            </a:extLst>
          </p:cNvPr>
          <p:cNvCxnSpPr>
            <a:cxnSpLocks/>
          </p:cNvCxnSpPr>
          <p:nvPr/>
        </p:nvCxnSpPr>
        <p:spPr>
          <a:xfrm flipV="1">
            <a:off x="8682636" y="2938951"/>
            <a:ext cx="0" cy="466351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46A09-A030-41A9-8A2C-FD14F2562E82}"/>
              </a:ext>
            </a:extLst>
          </p:cNvPr>
          <p:cNvSpPr/>
          <p:nvPr/>
        </p:nvSpPr>
        <p:spPr>
          <a:xfrm>
            <a:off x="2086676" y="4122640"/>
            <a:ext cx="149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r>
              <a:rPr lang="en-US" dirty="0"/>
              <a:t> ::=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F</a:t>
            </a:r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DB55781-D8FF-45A4-BA95-A1154FFCF143}"/>
              </a:ext>
            </a:extLst>
          </p:cNvPr>
          <p:cNvSpPr/>
          <p:nvPr/>
        </p:nvSpPr>
        <p:spPr>
          <a:xfrm>
            <a:off x="2069040" y="5347890"/>
            <a:ext cx="4124987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/>
              <a:t>F</a:t>
            </a:r>
            <a:r>
              <a:rPr lang="en-US" sz="2000" dirty="0"/>
              <a:t> ::=  </a:t>
            </a:r>
            <a:r>
              <a:rPr lang="en-US" sz="2000" b="1" dirty="0" err="1"/>
              <a:t>lpar</a:t>
            </a:r>
            <a:r>
              <a:rPr lang="en-US" sz="2000" dirty="0"/>
              <a:t> </a:t>
            </a:r>
            <a:r>
              <a:rPr lang="en-US" sz="2000" i="1" dirty="0"/>
              <a:t>E</a:t>
            </a:r>
            <a:r>
              <a:rPr lang="en-US" sz="2000" dirty="0"/>
              <a:t> </a:t>
            </a:r>
            <a:r>
              <a:rPr lang="en-US" sz="2000" b="1" dirty="0" err="1"/>
              <a:t>rpar</a:t>
            </a:r>
            <a:endParaRPr lang="en-US" sz="20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F88C9BB-27C5-4BA2-9AC9-53D70BF4DA9E}"/>
              </a:ext>
            </a:extLst>
          </p:cNvPr>
          <p:cNvSpPr/>
          <p:nvPr/>
        </p:nvSpPr>
        <p:spPr>
          <a:xfrm>
            <a:off x="3960521" y="1102128"/>
            <a:ext cx="3552447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b="1" u="sng" dirty="0"/>
              <a:t>AST Building Rule (Pseudocode)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89A6F0-05C2-4257-9A0E-B37E3231136E}"/>
              </a:ext>
            </a:extLst>
          </p:cNvPr>
          <p:cNvSpPr/>
          <p:nvPr/>
        </p:nvSpPr>
        <p:spPr>
          <a:xfrm>
            <a:off x="2112109" y="5999571"/>
            <a:ext cx="869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</a:t>
            </a:r>
            <a:r>
              <a:rPr lang="en-US" dirty="0"/>
              <a:t> ::=  </a:t>
            </a:r>
            <a:r>
              <a:rPr lang="en-US" b="1" dirty="0"/>
              <a:t>id</a:t>
            </a:r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7E66CFD-EE7B-4043-B8BD-8FA6675B8514}"/>
              </a:ext>
            </a:extLst>
          </p:cNvPr>
          <p:cNvSpPr/>
          <p:nvPr/>
        </p:nvSpPr>
        <p:spPr>
          <a:xfrm>
            <a:off x="1637299" y="171856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P1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1553FE8-EF5D-4CE7-827E-593F7EAE7D88}"/>
              </a:ext>
            </a:extLst>
          </p:cNvPr>
          <p:cNvSpPr/>
          <p:nvPr/>
        </p:nvSpPr>
        <p:spPr>
          <a:xfrm>
            <a:off x="1633287" y="2280045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P2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FC9C508-92F8-46EF-80F8-1CE4693FC284}"/>
              </a:ext>
            </a:extLst>
          </p:cNvPr>
          <p:cNvSpPr/>
          <p:nvPr/>
        </p:nvSpPr>
        <p:spPr>
          <a:xfrm>
            <a:off x="1629275" y="361154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P3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8D571EA-397A-4FCC-86F6-62693A565BF0}"/>
              </a:ext>
            </a:extLst>
          </p:cNvPr>
          <p:cNvSpPr/>
          <p:nvPr/>
        </p:nvSpPr>
        <p:spPr>
          <a:xfrm>
            <a:off x="1625263" y="4136929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P4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60A43B4-E9C8-4B85-A52C-D0A681C763EC}"/>
              </a:ext>
            </a:extLst>
          </p:cNvPr>
          <p:cNvSpPr/>
          <p:nvPr/>
        </p:nvSpPr>
        <p:spPr>
          <a:xfrm>
            <a:off x="1621251" y="544436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P5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691D2F8-19A4-4B90-9F47-B347EB95373C}"/>
              </a:ext>
            </a:extLst>
          </p:cNvPr>
          <p:cNvSpPr/>
          <p:nvPr/>
        </p:nvSpPr>
        <p:spPr>
          <a:xfrm>
            <a:off x="1617239" y="6041932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P6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F0961A1-1E00-4B01-A6CC-C316D2CA6E87}"/>
              </a:ext>
            </a:extLst>
          </p:cNvPr>
          <p:cNvSpPr/>
          <p:nvPr/>
        </p:nvSpPr>
        <p:spPr>
          <a:xfrm>
            <a:off x="7598996" y="3999485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P6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5D0E1F3-178F-4E96-9156-4D2F14C95702}"/>
              </a:ext>
            </a:extLst>
          </p:cNvPr>
          <p:cNvSpPr/>
          <p:nvPr/>
        </p:nvSpPr>
        <p:spPr>
          <a:xfrm>
            <a:off x="7605235" y="3456229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P3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6A68E03-CA63-4BAC-86BE-624705C39FD7}"/>
              </a:ext>
            </a:extLst>
          </p:cNvPr>
          <p:cNvSpPr/>
          <p:nvPr/>
        </p:nvSpPr>
        <p:spPr>
          <a:xfrm>
            <a:off x="7611474" y="2955505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P1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BC552F4-7010-4AE0-A99E-7607C9A2F5E8}"/>
              </a:ext>
            </a:extLst>
          </p:cNvPr>
          <p:cNvSpPr/>
          <p:nvPr/>
        </p:nvSpPr>
        <p:spPr>
          <a:xfrm>
            <a:off x="9335649" y="3524558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P6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27A29B5-B1DF-4BAD-A07B-40CFD3A27838}"/>
              </a:ext>
            </a:extLst>
          </p:cNvPr>
          <p:cNvSpPr/>
          <p:nvPr/>
        </p:nvSpPr>
        <p:spPr>
          <a:xfrm>
            <a:off x="9392355" y="2975206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P3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9409E66E-3EAF-45D3-ACF1-264785EEF460}"/>
              </a:ext>
            </a:extLst>
          </p:cNvPr>
          <p:cNvSpPr/>
          <p:nvPr/>
        </p:nvSpPr>
        <p:spPr>
          <a:xfrm>
            <a:off x="8061765" y="209739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18515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3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122821" y="1176712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 String: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+ b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75F37F8-D67E-4444-87AA-EAB30B9C572C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AST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4CE23B3B-79BC-4FDB-8391-AC978658D855}"/>
              </a:ext>
            </a:extLst>
          </p:cNvPr>
          <p:cNvSpPr/>
          <p:nvPr/>
        </p:nvSpPr>
        <p:spPr>
          <a:xfrm>
            <a:off x="9494197" y="1949309"/>
            <a:ext cx="492944" cy="3006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add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1DB5B3A-8AE6-45F3-BE7B-C56170FD4F62}"/>
              </a:ext>
            </a:extLst>
          </p:cNvPr>
          <p:cNvCxnSpPr>
            <a:cxnSpLocks/>
            <a:endCxn id="79" idx="2"/>
          </p:cNvCxnSpPr>
          <p:nvPr/>
        </p:nvCxnSpPr>
        <p:spPr>
          <a:xfrm flipH="1" flipV="1">
            <a:off x="9740669" y="2249991"/>
            <a:ext cx="576424" cy="626756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FF629F5-761D-432D-AE4D-02ACD2A531C7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8686647" y="2249991"/>
            <a:ext cx="1054022" cy="677772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F9DE360C-0B48-414B-9A8E-0BF81C666028}"/>
              </a:ext>
            </a:extLst>
          </p:cNvPr>
          <p:cNvSpPr/>
          <p:nvPr/>
        </p:nvSpPr>
        <p:spPr>
          <a:xfrm>
            <a:off x="2015626" y="2174061"/>
            <a:ext cx="1685880" cy="438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/>
              <a:t>E </a:t>
            </a:r>
            <a:r>
              <a:rPr lang="en-US" sz="2000" dirty="0"/>
              <a:t>::= </a:t>
            </a:r>
            <a:r>
              <a:rPr lang="en-US" sz="2000" i="1" dirty="0"/>
              <a:t>E</a:t>
            </a:r>
            <a:r>
              <a:rPr lang="en-US" sz="2000" dirty="0"/>
              <a:t> </a:t>
            </a:r>
            <a:r>
              <a:rPr lang="en-US" sz="2000" b="1" dirty="0"/>
              <a:t>plus</a:t>
            </a:r>
            <a:r>
              <a:rPr lang="en-US" sz="2000" dirty="0"/>
              <a:t> </a:t>
            </a:r>
            <a:r>
              <a:rPr lang="en-US" sz="2000" i="1" dirty="0"/>
              <a:t>T</a:t>
            </a:r>
            <a:endParaRPr lang="en-US" sz="2000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9B05A79-7B31-415C-BD1B-269926CD8BA6}"/>
              </a:ext>
            </a:extLst>
          </p:cNvPr>
          <p:cNvSpPr/>
          <p:nvPr/>
        </p:nvSpPr>
        <p:spPr>
          <a:xfrm>
            <a:off x="2032776" y="1598037"/>
            <a:ext cx="2031325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/>
              <a:t>E</a:t>
            </a:r>
            <a:r>
              <a:rPr lang="en-US" sz="2000" dirty="0"/>
              <a:t> ::= </a:t>
            </a:r>
            <a:r>
              <a:rPr lang="en-US" sz="2000" i="1" dirty="0"/>
              <a:t>T </a:t>
            </a:r>
            <a:r>
              <a:rPr lang="en-US" sz="2000" dirty="0"/>
              <a:t>			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C565FA1-170B-46DC-9D76-6DB93C38EC69}"/>
              </a:ext>
            </a:extLst>
          </p:cNvPr>
          <p:cNvSpPr/>
          <p:nvPr/>
        </p:nvSpPr>
        <p:spPr>
          <a:xfrm>
            <a:off x="3990177" y="4055896"/>
            <a:ext cx="3257117" cy="118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MultNode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MultNode.arm1 = </a:t>
            </a:r>
            <a:r>
              <a:rPr lang="en-US" sz="2000" i="1" dirty="0" err="1"/>
              <a:t>T</a:t>
            </a:r>
            <a:r>
              <a:rPr lang="en-US" sz="2000" dirty="0" err="1"/>
              <a:t>.trans</a:t>
            </a:r>
            <a:endParaRPr lang="en-US" sz="2000" dirty="0"/>
          </a:p>
          <a:p>
            <a:pPr>
              <a:lnSpc>
                <a:spcPts val="2900"/>
              </a:lnSpc>
            </a:pPr>
            <a:r>
              <a:rPr lang="en-US" sz="2000" dirty="0"/>
              <a:t>	MultNode.arm2</a:t>
            </a:r>
            <a:r>
              <a:rPr lang="en-US" sz="2000" i="1" dirty="0"/>
              <a:t> = </a:t>
            </a:r>
            <a:r>
              <a:rPr lang="en-US" sz="2000" i="1" dirty="0" err="1"/>
              <a:t>F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1603198-5BE3-4E86-8B2C-94BC214E2483}"/>
              </a:ext>
            </a:extLst>
          </p:cNvPr>
          <p:cNvSpPr/>
          <p:nvPr/>
        </p:nvSpPr>
        <p:spPr>
          <a:xfrm>
            <a:off x="2045222" y="3474923"/>
            <a:ext cx="2031325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/>
              <a:t>T</a:t>
            </a:r>
            <a:r>
              <a:rPr lang="en-US" sz="2000" dirty="0"/>
              <a:t> ::= </a:t>
            </a:r>
            <a:r>
              <a:rPr lang="en-US" sz="2000" i="1" dirty="0"/>
              <a:t>F</a:t>
            </a:r>
            <a:r>
              <a:rPr lang="en-US" sz="2000" dirty="0"/>
              <a:t>			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8AA5220-7193-4CF1-B47F-6BB5CC26E492}"/>
              </a:ext>
            </a:extLst>
          </p:cNvPr>
          <p:cNvSpPr/>
          <p:nvPr/>
        </p:nvSpPr>
        <p:spPr>
          <a:xfrm>
            <a:off x="3990176" y="5939580"/>
            <a:ext cx="3381168" cy="810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IDNode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</a:t>
            </a:r>
            <a:r>
              <a:rPr lang="en-US" sz="2000" dirty="0" err="1"/>
              <a:t>IDNode.content</a:t>
            </a:r>
            <a:r>
              <a:rPr lang="en-US" sz="2000" dirty="0"/>
              <a:t> = </a:t>
            </a:r>
            <a:r>
              <a:rPr lang="en-US" sz="2000" b="1" dirty="0" err="1"/>
              <a:t>id</a:t>
            </a:r>
            <a:r>
              <a:rPr lang="en-US" sz="2000" dirty="0" err="1"/>
              <a:t>.value</a:t>
            </a:r>
            <a:endParaRPr lang="en-US" sz="2000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5DA7E66-B507-4557-A7BF-010205F81C38}"/>
              </a:ext>
            </a:extLst>
          </p:cNvPr>
          <p:cNvSpPr/>
          <p:nvPr/>
        </p:nvSpPr>
        <p:spPr>
          <a:xfrm>
            <a:off x="3990176" y="5351809"/>
            <a:ext cx="2359884" cy="46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i="1" dirty="0" err="1"/>
              <a:t>E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B3ABC6F-99E1-4162-A967-EF4EB5DCC6B2}"/>
              </a:ext>
            </a:extLst>
          </p:cNvPr>
          <p:cNvSpPr/>
          <p:nvPr/>
        </p:nvSpPr>
        <p:spPr>
          <a:xfrm>
            <a:off x="2043838" y="1126855"/>
            <a:ext cx="1829155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b="1" u="sng" dirty="0"/>
              <a:t>CFG Production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BE95C40-2057-496E-B84E-B47AE4BCA6EE}"/>
              </a:ext>
            </a:extLst>
          </p:cNvPr>
          <p:cNvSpPr/>
          <p:nvPr/>
        </p:nvSpPr>
        <p:spPr>
          <a:xfrm>
            <a:off x="3990177" y="1598037"/>
            <a:ext cx="2113977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32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i="1" dirty="0" err="1"/>
              <a:t>T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79E0EBA-F082-4105-8052-6607C49DBDEB}"/>
              </a:ext>
            </a:extLst>
          </p:cNvPr>
          <p:cNvSpPr/>
          <p:nvPr/>
        </p:nvSpPr>
        <p:spPr>
          <a:xfrm>
            <a:off x="3990176" y="2174061"/>
            <a:ext cx="3230336" cy="118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AddNode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AddNode.arm1 = </a:t>
            </a:r>
            <a:r>
              <a:rPr lang="en-US" sz="2000" i="1" dirty="0" err="1"/>
              <a:t>E</a:t>
            </a:r>
            <a:r>
              <a:rPr lang="en-US" sz="2000" dirty="0" err="1"/>
              <a:t>.trans</a:t>
            </a:r>
            <a:endParaRPr lang="en-US" sz="2000" dirty="0"/>
          </a:p>
          <a:p>
            <a:pPr>
              <a:lnSpc>
                <a:spcPts val="2900"/>
              </a:lnSpc>
            </a:pPr>
            <a:r>
              <a:rPr lang="en-US" sz="2000" dirty="0"/>
              <a:t>	AddNode.arm2</a:t>
            </a:r>
            <a:r>
              <a:rPr lang="en-US" sz="2000" i="1" dirty="0"/>
              <a:t> = </a:t>
            </a:r>
            <a:r>
              <a:rPr lang="en-US" sz="2000" i="1" dirty="0" err="1"/>
              <a:t>T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A073E4D-399B-4044-8580-DC716E70CA94}"/>
              </a:ext>
            </a:extLst>
          </p:cNvPr>
          <p:cNvSpPr/>
          <p:nvPr/>
        </p:nvSpPr>
        <p:spPr>
          <a:xfrm>
            <a:off x="3990177" y="3474923"/>
            <a:ext cx="2383003" cy="46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i="1" dirty="0" err="1"/>
              <a:t>F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A5B6944-A7B9-4BA5-9D7C-CEBC078C4A69}"/>
              </a:ext>
            </a:extLst>
          </p:cNvPr>
          <p:cNvGrpSpPr/>
          <p:nvPr/>
        </p:nvGrpSpPr>
        <p:grpSpPr>
          <a:xfrm>
            <a:off x="8496553" y="3814012"/>
            <a:ext cx="380189" cy="701897"/>
            <a:chOff x="7044744" y="5317958"/>
            <a:chExt cx="380189" cy="701897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4EC30414-2E7A-450B-8BD8-5AF7FED6FAF6}"/>
                </a:ext>
              </a:extLst>
            </p:cNvPr>
            <p:cNvSpPr/>
            <p:nvPr/>
          </p:nvSpPr>
          <p:spPr>
            <a:xfrm>
              <a:off x="7044744" y="5472533"/>
              <a:ext cx="380189" cy="54732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ID </a:t>
              </a:r>
            </a:p>
            <a:p>
              <a:pPr algn="ctr"/>
              <a:r>
                <a:rPr lang="en-US" dirty="0">
                  <a:solidFill>
                    <a:srgbClr val="0070C0"/>
                  </a:solidFill>
                </a:rPr>
                <a:t>a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0E8E044-3861-496E-858C-136D81FB4C2C}"/>
                </a:ext>
              </a:extLst>
            </p:cNvPr>
            <p:cNvCxnSpPr>
              <a:stCxn id="92" idx="0"/>
            </p:cNvCxnSpPr>
            <p:nvPr/>
          </p:nvCxnSpPr>
          <p:spPr>
            <a:xfrm flipH="1" flipV="1">
              <a:off x="7230986" y="5317958"/>
              <a:ext cx="3853" cy="154575"/>
            </a:xfrm>
            <a:prstGeom prst="line">
              <a:avLst/>
            </a:prstGeom>
            <a:ln w="28575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51DB44-6DA7-4481-9F92-B76009183EAB}"/>
              </a:ext>
            </a:extLst>
          </p:cNvPr>
          <p:cNvGrpSpPr/>
          <p:nvPr/>
        </p:nvGrpSpPr>
        <p:grpSpPr>
          <a:xfrm>
            <a:off x="10133612" y="3320082"/>
            <a:ext cx="374979" cy="635719"/>
            <a:chOff x="8681803" y="4824028"/>
            <a:chExt cx="374979" cy="635719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86D9C5D6-1E3A-4618-8729-0FCE08FF967F}"/>
                </a:ext>
              </a:extLst>
            </p:cNvPr>
            <p:cNvSpPr/>
            <p:nvPr/>
          </p:nvSpPr>
          <p:spPr>
            <a:xfrm>
              <a:off x="8681803" y="4940309"/>
              <a:ext cx="374979" cy="51943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ID </a:t>
              </a:r>
            </a:p>
            <a:p>
              <a:pPr algn="ctr"/>
              <a:r>
                <a:rPr lang="en-US" dirty="0">
                  <a:solidFill>
                    <a:srgbClr val="0070C0"/>
                  </a:solidFill>
                </a:rPr>
                <a:t>b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79DE7FA-B401-4D2F-96AD-62A124335DBE}"/>
                </a:ext>
              </a:extLst>
            </p:cNvPr>
            <p:cNvCxnSpPr>
              <a:cxnSpLocks/>
              <a:stCxn id="94" idx="0"/>
            </p:cNvCxnSpPr>
            <p:nvPr/>
          </p:nvCxnSpPr>
          <p:spPr>
            <a:xfrm flipV="1">
              <a:off x="8869293" y="4824028"/>
              <a:ext cx="0" cy="116281"/>
            </a:xfrm>
            <a:prstGeom prst="line">
              <a:avLst/>
            </a:prstGeom>
            <a:ln w="28575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6F4BD07-0F8B-4812-BC59-3620ED7F75BF}"/>
              </a:ext>
            </a:extLst>
          </p:cNvPr>
          <p:cNvCxnSpPr>
            <a:cxnSpLocks/>
          </p:cNvCxnSpPr>
          <p:nvPr/>
        </p:nvCxnSpPr>
        <p:spPr>
          <a:xfrm flipV="1">
            <a:off x="10317093" y="2882931"/>
            <a:ext cx="0" cy="432513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CCAA78B-8300-4EDD-A435-F54593696748}"/>
              </a:ext>
            </a:extLst>
          </p:cNvPr>
          <p:cNvCxnSpPr>
            <a:cxnSpLocks/>
          </p:cNvCxnSpPr>
          <p:nvPr/>
        </p:nvCxnSpPr>
        <p:spPr>
          <a:xfrm flipH="1" flipV="1">
            <a:off x="8678787" y="3424989"/>
            <a:ext cx="7860" cy="369331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67E69A6-8174-4C21-A198-97C921DFD4AC}"/>
              </a:ext>
            </a:extLst>
          </p:cNvPr>
          <p:cNvCxnSpPr>
            <a:cxnSpLocks/>
          </p:cNvCxnSpPr>
          <p:nvPr/>
        </p:nvCxnSpPr>
        <p:spPr>
          <a:xfrm flipV="1">
            <a:off x="8682636" y="2938951"/>
            <a:ext cx="0" cy="466351"/>
          </a:xfrm>
          <a:prstGeom prst="line">
            <a:avLst/>
          </a:prstGeom>
          <a:ln w="285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1046A09-A030-41A9-8A2C-FD14F2562E82}"/>
              </a:ext>
            </a:extLst>
          </p:cNvPr>
          <p:cNvSpPr/>
          <p:nvPr/>
        </p:nvSpPr>
        <p:spPr>
          <a:xfrm>
            <a:off x="2086676" y="4122640"/>
            <a:ext cx="1497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r>
              <a:rPr lang="en-US" dirty="0"/>
              <a:t> ::=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F</a:t>
            </a:r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DB55781-D8FF-45A4-BA95-A1154FFCF143}"/>
              </a:ext>
            </a:extLst>
          </p:cNvPr>
          <p:cNvSpPr/>
          <p:nvPr/>
        </p:nvSpPr>
        <p:spPr>
          <a:xfrm>
            <a:off x="2069040" y="5347890"/>
            <a:ext cx="4124987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/>
              <a:t>F</a:t>
            </a:r>
            <a:r>
              <a:rPr lang="en-US" sz="2000" dirty="0"/>
              <a:t> ::=  </a:t>
            </a:r>
            <a:r>
              <a:rPr lang="en-US" sz="2000" b="1" dirty="0" err="1"/>
              <a:t>lpar</a:t>
            </a:r>
            <a:r>
              <a:rPr lang="en-US" sz="2000" dirty="0"/>
              <a:t> </a:t>
            </a:r>
            <a:r>
              <a:rPr lang="en-US" sz="2000" i="1" dirty="0"/>
              <a:t>E</a:t>
            </a:r>
            <a:r>
              <a:rPr lang="en-US" sz="2000" dirty="0"/>
              <a:t> </a:t>
            </a:r>
            <a:r>
              <a:rPr lang="en-US" sz="2000" b="1" dirty="0" err="1"/>
              <a:t>rpar</a:t>
            </a:r>
            <a:endParaRPr lang="en-US" sz="20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F88C9BB-27C5-4BA2-9AC9-53D70BF4DA9E}"/>
              </a:ext>
            </a:extLst>
          </p:cNvPr>
          <p:cNvSpPr/>
          <p:nvPr/>
        </p:nvSpPr>
        <p:spPr>
          <a:xfrm>
            <a:off x="3960521" y="1102128"/>
            <a:ext cx="3552447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b="1" u="sng" dirty="0"/>
              <a:t>AST Building Rule (Pseudocode)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89A6F0-05C2-4257-9A0E-B37E3231136E}"/>
              </a:ext>
            </a:extLst>
          </p:cNvPr>
          <p:cNvSpPr/>
          <p:nvPr/>
        </p:nvSpPr>
        <p:spPr>
          <a:xfrm>
            <a:off x="2112109" y="5999571"/>
            <a:ext cx="869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F</a:t>
            </a:r>
            <a:r>
              <a:rPr lang="en-US" dirty="0"/>
              <a:t> ::=  </a:t>
            </a:r>
            <a:r>
              <a:rPr lang="en-US" b="1" dirty="0"/>
              <a:t>id</a:t>
            </a:r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7E66CFD-EE7B-4043-B8BD-8FA6675B8514}"/>
              </a:ext>
            </a:extLst>
          </p:cNvPr>
          <p:cNvSpPr/>
          <p:nvPr/>
        </p:nvSpPr>
        <p:spPr>
          <a:xfrm>
            <a:off x="1637299" y="171856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P1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1553FE8-EF5D-4CE7-827E-593F7EAE7D88}"/>
              </a:ext>
            </a:extLst>
          </p:cNvPr>
          <p:cNvSpPr/>
          <p:nvPr/>
        </p:nvSpPr>
        <p:spPr>
          <a:xfrm>
            <a:off x="1633287" y="2280045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P2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FC9C508-92F8-46EF-80F8-1CE4693FC284}"/>
              </a:ext>
            </a:extLst>
          </p:cNvPr>
          <p:cNvSpPr/>
          <p:nvPr/>
        </p:nvSpPr>
        <p:spPr>
          <a:xfrm>
            <a:off x="1629275" y="361154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P3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8D571EA-397A-4FCC-86F6-62693A565BF0}"/>
              </a:ext>
            </a:extLst>
          </p:cNvPr>
          <p:cNvSpPr/>
          <p:nvPr/>
        </p:nvSpPr>
        <p:spPr>
          <a:xfrm>
            <a:off x="1625263" y="4136929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P4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60A43B4-E9C8-4B85-A52C-D0A681C763EC}"/>
              </a:ext>
            </a:extLst>
          </p:cNvPr>
          <p:cNvSpPr/>
          <p:nvPr/>
        </p:nvSpPr>
        <p:spPr>
          <a:xfrm>
            <a:off x="1621251" y="544436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P5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691D2F8-19A4-4B90-9F47-B347EB95373C}"/>
              </a:ext>
            </a:extLst>
          </p:cNvPr>
          <p:cNvSpPr/>
          <p:nvPr/>
        </p:nvSpPr>
        <p:spPr>
          <a:xfrm>
            <a:off x="1617239" y="6041932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/>
              <a:t>P6</a:t>
            </a:r>
          </a:p>
        </p:txBody>
      </p:sp>
      <p:sp>
        <p:nvSpPr>
          <p:cNvPr id="37" name="Slide Number Placeholder 10">
            <a:extLst>
              <a:ext uri="{FF2B5EF4-FFF2-40B4-BE49-F238E27FC236}">
                <a16:creationId xmlns:a16="http://schemas.microsoft.com/office/drawing/2014/main" id="{935C4351-FC80-4E76-A49C-ACA4F958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9294" y="6494057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8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 Syntax Trees</a:t>
            </a:r>
          </a:p>
          <a:p>
            <a:r>
              <a:rPr lang="en-US" dirty="0"/>
              <a:t>Context for ASTs</a:t>
            </a:r>
          </a:p>
          <a:p>
            <a:r>
              <a:rPr lang="en-US" dirty="0"/>
              <a:t>ASTs for Programs</a:t>
            </a:r>
          </a:p>
          <a:p>
            <a:r>
              <a:rPr lang="en-US" dirty="0"/>
              <a:t>ASTs in Code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927C01-E5FA-4058-888C-90D08C99DC87}"/>
              </a:ext>
            </a:extLst>
          </p:cNvPr>
          <p:cNvSpPr txBox="1"/>
          <p:nvPr/>
        </p:nvSpPr>
        <p:spPr>
          <a:xfrm>
            <a:off x="8727510" y="5601679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9E989D-434B-4E37-82BA-F62B0F913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354" y="3939701"/>
            <a:ext cx="2101408" cy="164072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8412E02-CC79-43E1-A2EC-BB97E8626C6B}"/>
              </a:ext>
            </a:extLst>
          </p:cNvPr>
          <p:cNvSpPr/>
          <p:nvPr/>
        </p:nvSpPr>
        <p:spPr>
          <a:xfrm>
            <a:off x="2130057" y="2630745"/>
            <a:ext cx="3615069" cy="584791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22130"/>
      </p:ext>
    </p:extLst>
  </p:cSld>
  <p:clrMapOvr>
    <a:masterClrMapping/>
  </p:clrMapOvr>
</p:sld>
</file>

<file path=ppt/slides/slide1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D75F37F8-D67E-4444-87AA-EAB30B9C572C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Capturing Program Constructs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for Programs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https://i0.wp.com/cigarinsight.com/wp-content/uploads/2018/06/Snip20180613_2.png?resize=730%2C298">
            <a:extLst>
              <a:ext uri="{FF2B5EF4-FFF2-40B4-BE49-F238E27FC236}">
                <a16:creationId xmlns:a16="http://schemas.microsoft.com/office/drawing/2014/main" id="{73AC43CC-C4AD-475F-89CA-4F618D9D2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752" y="2700670"/>
            <a:ext cx="3568328" cy="145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248A7D68-23E4-4107-AC52-724EECEC3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829" y="1699469"/>
            <a:ext cx="468763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ASTs can (and must) capture all program constructs</a:t>
            </a:r>
          </a:p>
          <a:p>
            <a:r>
              <a:rPr lang="en-US" dirty="0"/>
              <a:t>Simply need to attach the right SDD rule to each production</a:t>
            </a:r>
          </a:p>
          <a:p>
            <a:r>
              <a:rPr lang="en-US" dirty="0"/>
              <a:t>May need to tweak the grammar a bit</a:t>
            </a:r>
          </a:p>
          <a:p>
            <a:pPr lvl="1"/>
            <a:r>
              <a:rPr lang="en-US" dirty="0"/>
              <a:t>(we already saw this with syntactic ambiguity)</a:t>
            </a:r>
          </a:p>
        </p:txBody>
      </p:sp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B0F0094A-CC53-4C92-97A5-D3677A2E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9294" y="6494057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15</a:t>
            </a:fld>
            <a:endParaRPr lang="en-US"/>
          </a:p>
        </p:txBody>
      </p:sp>
      <p:pic>
        <p:nvPicPr>
          <p:cNvPr id="2050" name="Picture 2" descr="Master Ball (01) by adfpF1 on DeviantArt">
            <a:extLst>
              <a:ext uri="{FF2B5EF4-FFF2-40B4-BE49-F238E27FC236}">
                <a16:creationId xmlns:a16="http://schemas.microsoft.com/office/drawing/2014/main" id="{5F7887E4-7D36-4914-9963-274BB3D5A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858" y="3588463"/>
            <a:ext cx="2176040" cy="215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877050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D75F37F8-D67E-4444-87AA-EAB30B9C572C}"/>
              </a:ext>
            </a:extLst>
          </p:cNvPr>
          <p:cNvSpPr txBox="1">
            <a:spLocks/>
          </p:cNvSpPr>
          <p:nvPr/>
        </p:nvSpPr>
        <p:spPr>
          <a:xfrm>
            <a:off x="2152650" y="6586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Capturing Program Constructs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for Programs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8CC595-703A-4060-94AD-153E3E96014F}"/>
              </a:ext>
            </a:extLst>
          </p:cNvPr>
          <p:cNvSpPr txBox="1"/>
          <p:nvPr/>
        </p:nvSpPr>
        <p:spPr>
          <a:xfrm>
            <a:off x="7418833" y="1051632"/>
            <a:ext cx="3079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Input String: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bool b; int c;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41BF70-7670-4FB1-90BD-76236A5BAC47}"/>
              </a:ext>
            </a:extLst>
          </p:cNvPr>
          <p:cNvSpPr txBox="1"/>
          <p:nvPr/>
        </p:nvSpPr>
        <p:spPr>
          <a:xfrm>
            <a:off x="8181593" y="2134703"/>
            <a:ext cx="977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>
            <a:spAutoFit/>
          </a:bodyPr>
          <a:lstStyle/>
          <a:p>
            <a:r>
              <a:rPr lang="en-US" i="1" dirty="0"/>
              <a:t>L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577900E-9C02-48D8-9CE8-E1A0BD02700C}"/>
              </a:ext>
            </a:extLst>
          </p:cNvPr>
          <p:cNvGrpSpPr/>
          <p:nvPr/>
        </p:nvGrpSpPr>
        <p:grpSpPr>
          <a:xfrm>
            <a:off x="6224827" y="2411701"/>
            <a:ext cx="3781766" cy="1131620"/>
            <a:chOff x="4700827" y="2411701"/>
            <a:chExt cx="3781766" cy="113162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50C9DE2-7511-4BC7-8B4A-B0A3899182EF}"/>
                </a:ext>
              </a:extLst>
            </p:cNvPr>
            <p:cNvCxnSpPr>
              <a:cxnSpLocks/>
              <a:stCxn id="35" idx="2"/>
              <a:endCxn id="40" idx="0"/>
            </p:cNvCxnSpPr>
            <p:nvPr/>
          </p:nvCxnSpPr>
          <p:spPr>
            <a:xfrm flipH="1">
              <a:off x="4749719" y="2411701"/>
              <a:ext cx="1956766" cy="83967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EEAEC3C-6324-4282-821D-113D1FB910DE}"/>
                </a:ext>
              </a:extLst>
            </p:cNvPr>
            <p:cNvCxnSpPr>
              <a:cxnSpLocks/>
              <a:stCxn id="35" idx="2"/>
              <a:endCxn id="38" idx="0"/>
            </p:cNvCxnSpPr>
            <p:nvPr/>
          </p:nvCxnSpPr>
          <p:spPr>
            <a:xfrm>
              <a:off x="6706485" y="2411701"/>
              <a:ext cx="1704774" cy="85462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60E2B7-D1D1-430B-871C-8D9D06D0F23E}"/>
                </a:ext>
              </a:extLst>
            </p:cNvPr>
            <p:cNvSpPr txBox="1"/>
            <p:nvPr/>
          </p:nvSpPr>
          <p:spPr>
            <a:xfrm>
              <a:off x="8339925" y="3266322"/>
              <a:ext cx="142668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05D15BE-197F-4342-BEAB-F1B85C092859}"/>
                </a:ext>
              </a:extLst>
            </p:cNvPr>
            <p:cNvSpPr txBox="1"/>
            <p:nvPr/>
          </p:nvSpPr>
          <p:spPr>
            <a:xfrm>
              <a:off x="4700827" y="3251372"/>
              <a:ext cx="97784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L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5C2CB64-9A53-4943-9597-F3F3154B13D4}"/>
              </a:ext>
            </a:extLst>
          </p:cNvPr>
          <p:cNvGrpSpPr/>
          <p:nvPr/>
        </p:nvGrpSpPr>
        <p:grpSpPr>
          <a:xfrm>
            <a:off x="3881969" y="6055596"/>
            <a:ext cx="408496" cy="730141"/>
            <a:chOff x="2357969" y="6055595"/>
            <a:chExt cx="408496" cy="73014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EAA724-248B-4CDF-8BA6-DB6B4559E29C}"/>
                </a:ext>
              </a:extLst>
            </p:cNvPr>
            <p:cNvSpPr txBox="1"/>
            <p:nvPr/>
          </p:nvSpPr>
          <p:spPr>
            <a:xfrm>
              <a:off x="2357969" y="6508737"/>
              <a:ext cx="408496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/>
                <a:t>int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B32DB87-0398-4AC9-9A32-F06D63BF5C8C}"/>
                </a:ext>
              </a:extLst>
            </p:cNvPr>
            <p:cNvCxnSpPr>
              <a:cxnSpLocks/>
              <a:stCxn id="68" idx="2"/>
              <a:endCxn id="67" idx="0"/>
            </p:cNvCxnSpPr>
            <p:nvPr/>
          </p:nvCxnSpPr>
          <p:spPr>
            <a:xfrm flipH="1">
              <a:off x="2562217" y="6055595"/>
              <a:ext cx="6647" cy="45314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583A564-3705-446A-9246-310F2B442AE7}"/>
              </a:ext>
            </a:extLst>
          </p:cNvPr>
          <p:cNvGrpSpPr/>
          <p:nvPr/>
        </p:nvGrpSpPr>
        <p:grpSpPr>
          <a:xfrm>
            <a:off x="4036759" y="5527060"/>
            <a:ext cx="2014946" cy="594253"/>
            <a:chOff x="2512759" y="5527059"/>
            <a:chExt cx="2014946" cy="5942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DD97305-0E83-44A6-8C39-90CCCBC9A0B6}"/>
                </a:ext>
              </a:extLst>
            </p:cNvPr>
            <p:cNvSpPr txBox="1"/>
            <p:nvPr/>
          </p:nvSpPr>
          <p:spPr>
            <a:xfrm>
              <a:off x="2512759" y="5778596"/>
              <a:ext cx="11221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T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8E4951A-85D3-47A7-862F-39B9AD56B0CA}"/>
                </a:ext>
              </a:extLst>
            </p:cNvPr>
            <p:cNvSpPr txBox="1"/>
            <p:nvPr/>
          </p:nvSpPr>
          <p:spPr>
            <a:xfrm>
              <a:off x="3626914" y="5844313"/>
              <a:ext cx="57708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I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3A17BEB-6340-4B53-B058-58916D1DB8EA}"/>
                </a:ext>
              </a:extLst>
            </p:cNvPr>
            <p:cNvCxnSpPr>
              <a:cxnSpLocks/>
              <a:stCxn id="75" idx="2"/>
              <a:endCxn id="68" idx="0"/>
            </p:cNvCxnSpPr>
            <p:nvPr/>
          </p:nvCxnSpPr>
          <p:spPr>
            <a:xfrm flipH="1">
              <a:off x="2568864" y="5527059"/>
              <a:ext cx="1072170" cy="25153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55E1609-42B5-46E3-B93A-F64CF7FD0815}"/>
                </a:ext>
              </a:extLst>
            </p:cNvPr>
            <p:cNvCxnSpPr>
              <a:cxnSpLocks/>
              <a:stCxn id="75" idx="2"/>
              <a:endCxn id="70" idx="0"/>
            </p:cNvCxnSpPr>
            <p:nvPr/>
          </p:nvCxnSpPr>
          <p:spPr>
            <a:xfrm>
              <a:off x="3641034" y="5527059"/>
              <a:ext cx="14734" cy="31725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D353785-40FF-4909-BEE2-10D06BA3191A}"/>
                </a:ext>
              </a:extLst>
            </p:cNvPr>
            <p:cNvSpPr txBox="1"/>
            <p:nvPr/>
          </p:nvSpPr>
          <p:spPr>
            <a:xfrm>
              <a:off x="4371252" y="5842456"/>
              <a:ext cx="156453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b="1" dirty="0"/>
                <a:t>;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7D8A18C-F9FB-4405-83D0-C113AA38D264}"/>
                </a:ext>
              </a:extLst>
            </p:cNvPr>
            <p:cNvCxnSpPr>
              <a:cxnSpLocks/>
              <a:stCxn id="75" idx="2"/>
              <a:endCxn id="76" idx="0"/>
            </p:cNvCxnSpPr>
            <p:nvPr/>
          </p:nvCxnSpPr>
          <p:spPr>
            <a:xfrm>
              <a:off x="3641034" y="5527059"/>
              <a:ext cx="808445" cy="31539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968B831-B463-4367-A89A-37565F1102EE}"/>
              </a:ext>
            </a:extLst>
          </p:cNvPr>
          <p:cNvGrpSpPr/>
          <p:nvPr/>
        </p:nvGrpSpPr>
        <p:grpSpPr>
          <a:xfrm>
            <a:off x="6764912" y="4517571"/>
            <a:ext cx="1928364" cy="782672"/>
            <a:chOff x="5240912" y="4517571"/>
            <a:chExt cx="1928364" cy="78267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B341963-51AD-45D7-AA01-A510868919E3}"/>
                </a:ext>
              </a:extLst>
            </p:cNvPr>
            <p:cNvSpPr txBox="1"/>
            <p:nvPr/>
          </p:nvSpPr>
          <p:spPr>
            <a:xfrm>
              <a:off x="5240912" y="5021831"/>
              <a:ext cx="11221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T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599DFF4-F263-48DC-8A9F-ACAA29850776}"/>
                </a:ext>
              </a:extLst>
            </p:cNvPr>
            <p:cNvSpPr txBox="1"/>
            <p:nvPr/>
          </p:nvSpPr>
          <p:spPr>
            <a:xfrm>
              <a:off x="6243169" y="5023244"/>
              <a:ext cx="57708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I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B06761B-5656-43C2-AACF-D6AE1D0DB14B}"/>
                </a:ext>
              </a:extLst>
            </p:cNvPr>
            <p:cNvCxnSpPr>
              <a:cxnSpLocks/>
              <a:stCxn id="56" idx="2"/>
              <a:endCxn id="79" idx="0"/>
            </p:cNvCxnSpPr>
            <p:nvPr/>
          </p:nvCxnSpPr>
          <p:spPr>
            <a:xfrm flipH="1">
              <a:off x="5297017" y="4517571"/>
              <a:ext cx="954245" cy="5042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8BEE3CF-5356-44B1-80CA-7C94E2F0E056}"/>
                </a:ext>
              </a:extLst>
            </p:cNvPr>
            <p:cNvCxnSpPr>
              <a:cxnSpLocks/>
              <a:stCxn id="56" idx="2"/>
              <a:endCxn id="80" idx="0"/>
            </p:cNvCxnSpPr>
            <p:nvPr/>
          </p:nvCxnSpPr>
          <p:spPr>
            <a:xfrm>
              <a:off x="6251262" y="4517571"/>
              <a:ext cx="20761" cy="50567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EE7690F-C408-4578-91AD-38F332A2E094}"/>
                </a:ext>
              </a:extLst>
            </p:cNvPr>
            <p:cNvSpPr txBox="1"/>
            <p:nvPr/>
          </p:nvSpPr>
          <p:spPr>
            <a:xfrm>
              <a:off x="7012823" y="5000123"/>
              <a:ext cx="156453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b="1" dirty="0"/>
                <a:t>;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8BD8DA8-AA41-41A3-9D23-61A97CE6D6CF}"/>
                </a:ext>
              </a:extLst>
            </p:cNvPr>
            <p:cNvCxnSpPr>
              <a:cxnSpLocks/>
              <a:stCxn id="56" idx="2"/>
              <a:endCxn id="86" idx="0"/>
            </p:cNvCxnSpPr>
            <p:nvPr/>
          </p:nvCxnSpPr>
          <p:spPr>
            <a:xfrm>
              <a:off x="6251262" y="4517571"/>
              <a:ext cx="839788" cy="48255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6ED0384-5DFF-420A-AA7C-42358954225A}"/>
              </a:ext>
            </a:extLst>
          </p:cNvPr>
          <p:cNvGrpSpPr/>
          <p:nvPr/>
        </p:nvGrpSpPr>
        <p:grpSpPr>
          <a:xfrm>
            <a:off x="9182192" y="4278290"/>
            <a:ext cx="408496" cy="998300"/>
            <a:chOff x="7658192" y="4278290"/>
            <a:chExt cx="408496" cy="99830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49FB63A-C3E3-442A-9E42-025D1DF90B5F}"/>
                </a:ext>
              </a:extLst>
            </p:cNvPr>
            <p:cNvSpPr txBox="1"/>
            <p:nvPr/>
          </p:nvSpPr>
          <p:spPr>
            <a:xfrm>
              <a:off x="7658192" y="4999591"/>
              <a:ext cx="408496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/>
                <a:t>int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7698726E-C48F-478C-B23E-7B4AD5842AEF}"/>
                </a:ext>
              </a:extLst>
            </p:cNvPr>
            <p:cNvCxnSpPr>
              <a:cxnSpLocks/>
              <a:stCxn id="106" idx="2"/>
              <a:endCxn id="105" idx="0"/>
            </p:cNvCxnSpPr>
            <p:nvPr/>
          </p:nvCxnSpPr>
          <p:spPr>
            <a:xfrm flipH="1">
              <a:off x="7862440" y="4278290"/>
              <a:ext cx="4800" cy="7213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519E4590-ABF7-4786-978E-F2E4E985BAC0}"/>
              </a:ext>
            </a:extLst>
          </p:cNvPr>
          <p:cNvGrpSpPr/>
          <p:nvPr/>
        </p:nvGrpSpPr>
        <p:grpSpPr>
          <a:xfrm>
            <a:off x="9242802" y="3543321"/>
            <a:ext cx="1358758" cy="747268"/>
            <a:chOff x="7718802" y="3543321"/>
            <a:chExt cx="1358758" cy="74726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A5D2402-06C8-46C6-80E1-8B3651E8225B}"/>
                </a:ext>
              </a:extLst>
            </p:cNvPr>
            <p:cNvSpPr txBox="1"/>
            <p:nvPr/>
          </p:nvSpPr>
          <p:spPr>
            <a:xfrm>
              <a:off x="8292972" y="3921257"/>
              <a:ext cx="24237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I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E864926-4E98-403D-A4D1-56DA8DFEE5D5}"/>
                </a:ext>
              </a:extLst>
            </p:cNvPr>
            <p:cNvSpPr txBox="1"/>
            <p:nvPr/>
          </p:nvSpPr>
          <p:spPr>
            <a:xfrm>
              <a:off x="7718802" y="3908958"/>
              <a:ext cx="29687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T</a:t>
              </a:r>
            </a:p>
          </p:txBody>
        </p: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B71B1B2-6BB6-4B70-986A-BE3CAEB71652}"/>
                </a:ext>
              </a:extLst>
            </p:cNvPr>
            <p:cNvCxnSpPr>
              <a:cxnSpLocks/>
              <a:stCxn id="38" idx="2"/>
              <a:endCxn id="106" idx="0"/>
            </p:cNvCxnSpPr>
            <p:nvPr/>
          </p:nvCxnSpPr>
          <p:spPr>
            <a:xfrm flipH="1">
              <a:off x="7867240" y="3543321"/>
              <a:ext cx="544019" cy="36563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7A2D1F4-DE84-42F2-808C-2378BD9B0D0B}"/>
                </a:ext>
              </a:extLst>
            </p:cNvPr>
            <p:cNvCxnSpPr>
              <a:cxnSpLocks/>
              <a:stCxn id="38" idx="2"/>
              <a:endCxn id="107" idx="0"/>
            </p:cNvCxnSpPr>
            <p:nvPr/>
          </p:nvCxnSpPr>
          <p:spPr>
            <a:xfrm>
              <a:off x="8411259" y="3543321"/>
              <a:ext cx="2900" cy="37793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67A8BBE-A6B0-48C6-ACBA-C9D68BFE481E}"/>
                </a:ext>
              </a:extLst>
            </p:cNvPr>
            <p:cNvSpPr txBox="1"/>
            <p:nvPr/>
          </p:nvSpPr>
          <p:spPr>
            <a:xfrm>
              <a:off x="8921107" y="3972312"/>
              <a:ext cx="156453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tIns="0" rIns="45720" bIns="0" rtlCol="0">
              <a:spAutoFit/>
            </a:bodyPr>
            <a:lstStyle/>
            <a:p>
              <a:pPr algn="ctr"/>
              <a:r>
                <a:rPr lang="en-US" b="1" dirty="0"/>
                <a:t>;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A81D8C78-966C-4691-B97F-8F25B6CE5C9B}"/>
                </a:ext>
              </a:extLst>
            </p:cNvPr>
            <p:cNvCxnSpPr>
              <a:cxnSpLocks/>
              <a:stCxn id="38" idx="2"/>
              <a:endCxn id="112" idx="0"/>
            </p:cNvCxnSpPr>
            <p:nvPr/>
          </p:nvCxnSpPr>
          <p:spPr>
            <a:xfrm>
              <a:off x="8411259" y="3543321"/>
              <a:ext cx="588075" cy="42899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07B33A1-5126-4384-99B6-B24019D2F875}"/>
              </a:ext>
            </a:extLst>
          </p:cNvPr>
          <p:cNvGrpSpPr/>
          <p:nvPr/>
        </p:nvGrpSpPr>
        <p:grpSpPr>
          <a:xfrm>
            <a:off x="4960310" y="6121312"/>
            <a:ext cx="472827" cy="675054"/>
            <a:chOff x="3436309" y="6121312"/>
            <a:chExt cx="472827" cy="675054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70A0AAF-A708-403C-838C-D9B0941BB2AA}"/>
                </a:ext>
              </a:extLst>
            </p:cNvPr>
            <p:cNvCxnSpPr>
              <a:cxnSpLocks/>
              <a:stCxn id="70" idx="2"/>
              <a:endCxn id="134" idx="0"/>
            </p:cNvCxnSpPr>
            <p:nvPr/>
          </p:nvCxnSpPr>
          <p:spPr>
            <a:xfrm>
              <a:off x="3655768" y="6121312"/>
              <a:ext cx="16955" cy="3980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394D560-F674-413B-9DEC-DC7DD46642A6}"/>
                </a:ext>
              </a:extLst>
            </p:cNvPr>
            <p:cNvSpPr txBox="1"/>
            <p:nvPr/>
          </p:nvSpPr>
          <p:spPr>
            <a:xfrm>
              <a:off x="3436309" y="6519367"/>
              <a:ext cx="472827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/>
                <a:t>id: </a:t>
              </a:r>
              <a:r>
                <a:rPr lang="en-US" dirty="0"/>
                <a:t>a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6194E98-EE78-44EC-94CA-7D2757A99995}"/>
              </a:ext>
            </a:extLst>
          </p:cNvPr>
          <p:cNvGrpSpPr/>
          <p:nvPr/>
        </p:nvGrpSpPr>
        <p:grpSpPr>
          <a:xfrm>
            <a:off x="7559739" y="5300244"/>
            <a:ext cx="488377" cy="832853"/>
            <a:chOff x="6035738" y="5300243"/>
            <a:chExt cx="488377" cy="832853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0D8D24D-F672-45B4-BD07-0AD0AD842136}"/>
                </a:ext>
              </a:extLst>
            </p:cNvPr>
            <p:cNvCxnSpPr>
              <a:cxnSpLocks/>
              <a:stCxn id="80" idx="2"/>
              <a:endCxn id="135" idx="0"/>
            </p:cNvCxnSpPr>
            <p:nvPr/>
          </p:nvCxnSpPr>
          <p:spPr>
            <a:xfrm>
              <a:off x="6272023" y="5300243"/>
              <a:ext cx="7904" cy="55585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154EA9B-F3F8-405E-88FB-8B32A884BEC2}"/>
                </a:ext>
              </a:extLst>
            </p:cNvPr>
            <p:cNvSpPr txBox="1"/>
            <p:nvPr/>
          </p:nvSpPr>
          <p:spPr>
            <a:xfrm>
              <a:off x="6035738" y="5856097"/>
              <a:ext cx="488377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/>
                <a:t>id: </a:t>
              </a:r>
              <a:r>
                <a:rPr lang="en-US" dirty="0"/>
                <a:t>b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A171AF3C-D7EB-432C-9A7E-F0428CCCCDD4}"/>
              </a:ext>
            </a:extLst>
          </p:cNvPr>
          <p:cNvGrpSpPr/>
          <p:nvPr/>
        </p:nvGrpSpPr>
        <p:grpSpPr>
          <a:xfrm>
            <a:off x="9711681" y="4290589"/>
            <a:ext cx="489837" cy="996882"/>
            <a:chOff x="8187680" y="4290589"/>
            <a:chExt cx="489837" cy="996882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543673D-2922-4177-B4E1-FE100667B4E5}"/>
                </a:ext>
              </a:extLst>
            </p:cNvPr>
            <p:cNvCxnSpPr>
              <a:cxnSpLocks/>
              <a:stCxn id="107" idx="2"/>
              <a:endCxn id="136" idx="0"/>
            </p:cNvCxnSpPr>
            <p:nvPr/>
          </p:nvCxnSpPr>
          <p:spPr>
            <a:xfrm>
              <a:off x="8414159" y="4290589"/>
              <a:ext cx="18440" cy="71988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070D7A3-A65D-49CD-A085-423FE5BCC046}"/>
                </a:ext>
              </a:extLst>
            </p:cNvPr>
            <p:cNvSpPr txBox="1"/>
            <p:nvPr/>
          </p:nvSpPr>
          <p:spPr>
            <a:xfrm>
              <a:off x="8187680" y="5010472"/>
              <a:ext cx="489837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/>
                <a:t>id: </a:t>
              </a:r>
              <a:r>
                <a:rPr lang="en-US" dirty="0"/>
                <a:t>c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363D0B6-8BE4-4B14-8FBA-B9E0CEF3A31D}"/>
              </a:ext>
            </a:extLst>
          </p:cNvPr>
          <p:cNvGrpSpPr/>
          <p:nvPr/>
        </p:nvGrpSpPr>
        <p:grpSpPr>
          <a:xfrm>
            <a:off x="5093700" y="4502541"/>
            <a:ext cx="142668" cy="1024519"/>
            <a:chOff x="3569700" y="4502540"/>
            <a:chExt cx="142668" cy="10245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72F5EB9-EE1D-476F-A581-C71DE27C98C2}"/>
                </a:ext>
              </a:extLst>
            </p:cNvPr>
            <p:cNvSpPr txBox="1"/>
            <p:nvPr/>
          </p:nvSpPr>
          <p:spPr>
            <a:xfrm>
              <a:off x="3569700" y="5250060"/>
              <a:ext cx="142668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D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6910EBA-772B-49EA-98A4-077941D5C79E}"/>
                </a:ext>
              </a:extLst>
            </p:cNvPr>
            <p:cNvCxnSpPr>
              <a:cxnSpLocks/>
              <a:stCxn id="118" idx="2"/>
              <a:endCxn id="75" idx="0"/>
            </p:cNvCxnSpPr>
            <p:nvPr/>
          </p:nvCxnSpPr>
          <p:spPr>
            <a:xfrm flipH="1">
              <a:off x="3641034" y="4502540"/>
              <a:ext cx="15816" cy="74752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277A08-CC36-4073-A706-0A8DB2789AE9}"/>
              </a:ext>
            </a:extLst>
          </p:cNvPr>
          <p:cNvGrpSpPr/>
          <p:nvPr/>
        </p:nvGrpSpPr>
        <p:grpSpPr>
          <a:xfrm>
            <a:off x="5131958" y="3528371"/>
            <a:ext cx="2714638" cy="989200"/>
            <a:chOff x="3607958" y="3528371"/>
            <a:chExt cx="2714638" cy="98920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49B33C7-0723-44BB-9888-0607707B2BFB}"/>
                </a:ext>
              </a:extLst>
            </p:cNvPr>
            <p:cNvCxnSpPr>
              <a:cxnSpLocks/>
              <a:stCxn id="40" idx="2"/>
              <a:endCxn id="118" idx="0"/>
            </p:cNvCxnSpPr>
            <p:nvPr/>
          </p:nvCxnSpPr>
          <p:spPr>
            <a:xfrm flipH="1">
              <a:off x="3656850" y="3528371"/>
              <a:ext cx="1092869" cy="69717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CAF5453-2ACC-4D53-80D5-8B34ECB37F33}"/>
                </a:ext>
              </a:extLst>
            </p:cNvPr>
            <p:cNvCxnSpPr>
              <a:cxnSpLocks/>
              <a:stCxn id="40" idx="2"/>
              <a:endCxn id="56" idx="0"/>
            </p:cNvCxnSpPr>
            <p:nvPr/>
          </p:nvCxnSpPr>
          <p:spPr>
            <a:xfrm>
              <a:off x="4749719" y="3528371"/>
              <a:ext cx="1501543" cy="7122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1910637-2755-4B3E-B87A-7ED85C760E31}"/>
                </a:ext>
              </a:extLst>
            </p:cNvPr>
            <p:cNvSpPr txBox="1"/>
            <p:nvPr/>
          </p:nvSpPr>
          <p:spPr>
            <a:xfrm>
              <a:off x="6179928" y="4240572"/>
              <a:ext cx="142668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D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2A2098F-BEE9-4E6C-9538-86519D23DDC1}"/>
                </a:ext>
              </a:extLst>
            </p:cNvPr>
            <p:cNvSpPr txBox="1"/>
            <p:nvPr/>
          </p:nvSpPr>
          <p:spPr>
            <a:xfrm>
              <a:off x="3607958" y="4225541"/>
              <a:ext cx="97784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i="1" dirty="0"/>
                <a:t>L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8535BEC-EE09-488D-90E8-8AB6A5111987}"/>
              </a:ext>
            </a:extLst>
          </p:cNvPr>
          <p:cNvGrpSpPr/>
          <p:nvPr/>
        </p:nvGrpSpPr>
        <p:grpSpPr>
          <a:xfrm>
            <a:off x="6555465" y="5298831"/>
            <a:ext cx="493279" cy="820259"/>
            <a:chOff x="5031464" y="5298830"/>
            <a:chExt cx="493279" cy="820259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310B39-0FF1-43ED-8BAB-A6B74B18DE91}"/>
                </a:ext>
              </a:extLst>
            </p:cNvPr>
            <p:cNvCxnSpPr>
              <a:cxnSpLocks/>
              <a:stCxn id="79" idx="2"/>
              <a:endCxn id="119" idx="0"/>
            </p:cNvCxnSpPr>
            <p:nvPr/>
          </p:nvCxnSpPr>
          <p:spPr>
            <a:xfrm flipH="1">
              <a:off x="5278104" y="5298830"/>
              <a:ext cx="18913" cy="5432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A1B7202-DC88-44A2-AEA5-DD64285C0CB9}"/>
                </a:ext>
              </a:extLst>
            </p:cNvPr>
            <p:cNvSpPr txBox="1"/>
            <p:nvPr/>
          </p:nvSpPr>
          <p:spPr>
            <a:xfrm>
              <a:off x="5031464" y="5842090"/>
              <a:ext cx="493279" cy="2769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/>
                <a:t>bool</a:t>
              </a:r>
            </a:p>
          </p:txBody>
        </p:sp>
      </p:grpSp>
      <p:sp>
        <p:nvSpPr>
          <p:cNvPr id="120" name="Oval 119">
            <a:extLst>
              <a:ext uri="{FF2B5EF4-FFF2-40B4-BE49-F238E27FC236}">
                <a16:creationId xmlns:a16="http://schemas.microsoft.com/office/drawing/2014/main" id="{2973F98C-50BD-4455-AAE1-D3A5B772CA5A}"/>
              </a:ext>
            </a:extLst>
          </p:cNvPr>
          <p:cNvSpPr/>
          <p:nvPr/>
        </p:nvSpPr>
        <p:spPr>
          <a:xfrm>
            <a:off x="3931255" y="6138142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P5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CE448FB-19D0-4F2B-8C92-B376DFD4BA84}"/>
              </a:ext>
            </a:extLst>
          </p:cNvPr>
          <p:cNvSpPr/>
          <p:nvPr/>
        </p:nvSpPr>
        <p:spPr>
          <a:xfrm>
            <a:off x="5035753" y="6157962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3D3DEC2-8264-4399-818E-93869D12774F}"/>
              </a:ext>
            </a:extLst>
          </p:cNvPr>
          <p:cNvSpPr/>
          <p:nvPr/>
        </p:nvSpPr>
        <p:spPr>
          <a:xfrm>
            <a:off x="5011186" y="554591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A4EA4439-C15D-472A-A3C6-FD77EC215576}"/>
              </a:ext>
            </a:extLst>
          </p:cNvPr>
          <p:cNvSpPr/>
          <p:nvPr/>
        </p:nvSpPr>
        <p:spPr>
          <a:xfrm>
            <a:off x="5001118" y="4572667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FD94BC81-BDD1-4152-882B-BBF2600CD10C}"/>
              </a:ext>
            </a:extLst>
          </p:cNvPr>
          <p:cNvSpPr/>
          <p:nvPr/>
        </p:nvSpPr>
        <p:spPr>
          <a:xfrm>
            <a:off x="6642235" y="5418573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P6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AB5A3589-70DF-4970-B5DB-4DC1EEF727C5}"/>
              </a:ext>
            </a:extLst>
          </p:cNvPr>
          <p:cNvSpPr/>
          <p:nvPr/>
        </p:nvSpPr>
        <p:spPr>
          <a:xfrm>
            <a:off x="7635484" y="5422262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C1982485-5EEF-484D-A5C5-EDE6B60A02CA}"/>
              </a:ext>
            </a:extLst>
          </p:cNvPr>
          <p:cNvSpPr/>
          <p:nvPr/>
        </p:nvSpPr>
        <p:spPr>
          <a:xfrm>
            <a:off x="7595149" y="4578753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C439BE8F-82FD-4075-8FF8-91FEC5D76B01}"/>
              </a:ext>
            </a:extLst>
          </p:cNvPr>
          <p:cNvSpPr/>
          <p:nvPr/>
        </p:nvSpPr>
        <p:spPr>
          <a:xfrm>
            <a:off x="9194108" y="4447704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P5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735B2A6F-9A34-41BC-9DD0-558B2EC04761}"/>
              </a:ext>
            </a:extLst>
          </p:cNvPr>
          <p:cNvSpPr/>
          <p:nvPr/>
        </p:nvSpPr>
        <p:spPr>
          <a:xfrm>
            <a:off x="9774508" y="4425784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2D86A432-76F0-4050-A359-A8E6BAA07BB9}"/>
              </a:ext>
            </a:extLst>
          </p:cNvPr>
          <p:cNvSpPr/>
          <p:nvPr/>
        </p:nvSpPr>
        <p:spPr>
          <a:xfrm>
            <a:off x="9776952" y="361061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1311F554-3F7D-47BD-95C6-84825023FA87}"/>
              </a:ext>
            </a:extLst>
          </p:cNvPr>
          <p:cNvSpPr/>
          <p:nvPr/>
        </p:nvSpPr>
        <p:spPr>
          <a:xfrm>
            <a:off x="6076062" y="363744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D72E6B3-E506-4BB6-B52C-748CA15E7405}"/>
              </a:ext>
            </a:extLst>
          </p:cNvPr>
          <p:cNvSpPr/>
          <p:nvPr/>
        </p:nvSpPr>
        <p:spPr>
          <a:xfrm>
            <a:off x="8051593" y="2497900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BE36E21-391B-4453-ABBF-4D3DDA89B4FC}"/>
              </a:ext>
            </a:extLst>
          </p:cNvPr>
          <p:cNvSpPr/>
          <p:nvPr/>
        </p:nvSpPr>
        <p:spPr>
          <a:xfrm>
            <a:off x="4408650" y="5752548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C71D39D9-6DF6-4FF0-8B9D-9E52A23D72A1}"/>
              </a:ext>
            </a:extLst>
          </p:cNvPr>
          <p:cNvSpPr/>
          <p:nvPr/>
        </p:nvSpPr>
        <p:spPr>
          <a:xfrm>
            <a:off x="5521265" y="5773034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20822F2-7D73-4280-9618-DE35E6CD3206}"/>
              </a:ext>
            </a:extLst>
          </p:cNvPr>
          <p:cNvSpPr/>
          <p:nvPr/>
        </p:nvSpPr>
        <p:spPr>
          <a:xfrm>
            <a:off x="5122295" y="5001880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2F1D06-6B49-4B07-B784-E6434263B2E6}"/>
              </a:ext>
            </a:extLst>
          </p:cNvPr>
          <p:cNvCxnSpPr>
            <a:cxnSpLocks/>
            <a:stCxn id="89" idx="2"/>
            <a:endCxn id="10" idx="0"/>
          </p:cNvCxnSpPr>
          <p:nvPr/>
        </p:nvCxnSpPr>
        <p:spPr>
          <a:xfrm flipH="1">
            <a:off x="4656849" y="5302618"/>
            <a:ext cx="816321" cy="44993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BD3BED6-ED29-4A1C-990A-B840D35AB85C}"/>
              </a:ext>
            </a:extLst>
          </p:cNvPr>
          <p:cNvCxnSpPr>
            <a:cxnSpLocks/>
            <a:stCxn id="89" idx="2"/>
            <a:endCxn id="88" idx="0"/>
          </p:cNvCxnSpPr>
          <p:nvPr/>
        </p:nvCxnSpPr>
        <p:spPr>
          <a:xfrm>
            <a:off x="5473170" y="5302619"/>
            <a:ext cx="269515" cy="47041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F225AF6D-A9EB-4D64-99E9-6C236B612064}"/>
              </a:ext>
            </a:extLst>
          </p:cNvPr>
          <p:cNvSpPr/>
          <p:nvPr/>
        </p:nvSpPr>
        <p:spPr>
          <a:xfrm>
            <a:off x="7014935" y="4887027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Bool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D4C81E6-0809-4CFF-9BCA-2E0B3D5FA137}"/>
              </a:ext>
            </a:extLst>
          </p:cNvPr>
          <p:cNvSpPr/>
          <p:nvPr/>
        </p:nvSpPr>
        <p:spPr>
          <a:xfrm>
            <a:off x="8026847" y="4909799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D7729DE-0F82-4B2F-BFE0-0E9FB1D90D37}"/>
              </a:ext>
            </a:extLst>
          </p:cNvPr>
          <p:cNvSpPr/>
          <p:nvPr/>
        </p:nvSpPr>
        <p:spPr>
          <a:xfrm>
            <a:off x="7869161" y="4157419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4957570-E1BD-492A-9418-931B3C63C628}"/>
              </a:ext>
            </a:extLst>
          </p:cNvPr>
          <p:cNvCxnSpPr>
            <a:cxnSpLocks/>
            <a:stCxn id="138" idx="2"/>
            <a:endCxn id="133" idx="0"/>
          </p:cNvCxnSpPr>
          <p:nvPr/>
        </p:nvCxnSpPr>
        <p:spPr>
          <a:xfrm flipH="1">
            <a:off x="7263133" y="4458157"/>
            <a:ext cx="956902" cy="42887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BF079907-DC38-40E6-BC4E-28CF84AC2CB9}"/>
              </a:ext>
            </a:extLst>
          </p:cNvPr>
          <p:cNvCxnSpPr>
            <a:cxnSpLocks/>
            <a:stCxn id="138" idx="2"/>
            <a:endCxn id="137" idx="0"/>
          </p:cNvCxnSpPr>
          <p:nvPr/>
        </p:nvCxnSpPr>
        <p:spPr>
          <a:xfrm>
            <a:off x="8220036" y="4458158"/>
            <a:ext cx="28231" cy="45164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FA6A6BF5-A34F-42FA-9FEC-A1124FAEEF1A}"/>
              </a:ext>
            </a:extLst>
          </p:cNvPr>
          <p:cNvCxnSpPr>
            <a:cxnSpLocks/>
            <a:stCxn id="147" idx="2"/>
            <a:endCxn id="144" idx="0"/>
          </p:cNvCxnSpPr>
          <p:nvPr/>
        </p:nvCxnSpPr>
        <p:spPr>
          <a:xfrm>
            <a:off x="8759860" y="2496596"/>
            <a:ext cx="726656" cy="73452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00290CB-F409-46B2-8C66-BFA40F34437E}"/>
              </a:ext>
            </a:extLst>
          </p:cNvPr>
          <p:cNvCxnSpPr>
            <a:cxnSpLocks/>
            <a:stCxn id="147" idx="2"/>
            <a:endCxn id="89" idx="0"/>
          </p:cNvCxnSpPr>
          <p:nvPr/>
        </p:nvCxnSpPr>
        <p:spPr>
          <a:xfrm flipH="1">
            <a:off x="5473170" y="2496596"/>
            <a:ext cx="3286691" cy="250528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46CCB77A-D35B-4CD6-8537-891D7B520276}"/>
              </a:ext>
            </a:extLst>
          </p:cNvPr>
          <p:cNvCxnSpPr>
            <a:cxnSpLocks/>
            <a:stCxn id="147" idx="2"/>
            <a:endCxn id="138" idx="0"/>
          </p:cNvCxnSpPr>
          <p:nvPr/>
        </p:nvCxnSpPr>
        <p:spPr>
          <a:xfrm flipH="1">
            <a:off x="8220036" y="2496597"/>
            <a:ext cx="539825" cy="1660823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356584B2-2B2B-4922-9135-33A48168C535}"/>
              </a:ext>
            </a:extLst>
          </p:cNvPr>
          <p:cNvSpPr/>
          <p:nvPr/>
        </p:nvSpPr>
        <p:spPr>
          <a:xfrm>
            <a:off x="8384079" y="2140694"/>
            <a:ext cx="751562" cy="355903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[ *, *, *]</a:t>
            </a: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14847463-AC41-4DA7-8989-E70B682A9F0E}"/>
              </a:ext>
            </a:extLst>
          </p:cNvPr>
          <p:cNvCxnSpPr>
            <a:cxnSpLocks/>
            <a:stCxn id="148" idx="2"/>
            <a:endCxn id="89" idx="0"/>
          </p:cNvCxnSpPr>
          <p:nvPr/>
        </p:nvCxnSpPr>
        <p:spPr>
          <a:xfrm flipH="1">
            <a:off x="5473170" y="3567312"/>
            <a:ext cx="1355463" cy="143456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70B75949-A231-4CF3-8E53-EF0775745819}"/>
              </a:ext>
            </a:extLst>
          </p:cNvPr>
          <p:cNvCxnSpPr>
            <a:cxnSpLocks/>
            <a:stCxn id="148" idx="2"/>
            <a:endCxn id="138" idx="0"/>
          </p:cNvCxnSpPr>
          <p:nvPr/>
        </p:nvCxnSpPr>
        <p:spPr>
          <a:xfrm>
            <a:off x="6828633" y="3567313"/>
            <a:ext cx="1391403" cy="590107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F79E6F4A-672B-43B6-90C7-C61C1417EF64}"/>
              </a:ext>
            </a:extLst>
          </p:cNvPr>
          <p:cNvSpPr/>
          <p:nvPr/>
        </p:nvSpPr>
        <p:spPr>
          <a:xfrm>
            <a:off x="6536594" y="3211410"/>
            <a:ext cx="584076" cy="355903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[ *, *]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6B22478-BF57-4DB7-8A2D-077289DCC996}"/>
              </a:ext>
            </a:extLst>
          </p:cNvPr>
          <p:cNvGrpSpPr/>
          <p:nvPr/>
        </p:nvGrpSpPr>
        <p:grpSpPr>
          <a:xfrm>
            <a:off x="5238059" y="4000796"/>
            <a:ext cx="477598" cy="1001085"/>
            <a:chOff x="3714059" y="4000795"/>
            <a:chExt cx="477598" cy="1001085"/>
          </a:xfrm>
        </p:grpSpPr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0A0C4BE-E8F9-4084-8E8F-DBFCDFC751E1}"/>
                </a:ext>
              </a:extLst>
            </p:cNvPr>
            <p:cNvCxnSpPr>
              <a:cxnSpLocks/>
              <a:stCxn id="149" idx="2"/>
              <a:endCxn id="89" idx="0"/>
            </p:cNvCxnSpPr>
            <p:nvPr/>
          </p:nvCxnSpPr>
          <p:spPr>
            <a:xfrm flipH="1">
              <a:off x="3949169" y="4356698"/>
              <a:ext cx="3689" cy="64518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311BAB96-0B9C-44FE-B8E0-D5E569646813}"/>
                </a:ext>
              </a:extLst>
            </p:cNvPr>
            <p:cNvSpPr/>
            <p:nvPr/>
          </p:nvSpPr>
          <p:spPr>
            <a:xfrm>
              <a:off x="3714059" y="4000795"/>
              <a:ext cx="477598" cy="355903"/>
            </a:xfrm>
            <a:prstGeom prst="roundRect">
              <a:avLst/>
            </a:prstGeom>
            <a:solidFill>
              <a:schemeClr val="bg2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[ * ]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DA5329F-DE28-4177-A88B-7B5E05EC8C7D}"/>
              </a:ext>
            </a:extLst>
          </p:cNvPr>
          <p:cNvSpPr/>
          <p:nvPr/>
        </p:nvSpPr>
        <p:spPr>
          <a:xfrm>
            <a:off x="1896987" y="3264200"/>
            <a:ext cx="1557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T </a:t>
            </a:r>
            <a:r>
              <a:rPr lang="en-US" sz="1600" dirty="0"/>
              <a:t>::= </a:t>
            </a:r>
            <a:r>
              <a:rPr lang="en-US" sz="1600" b="1" dirty="0"/>
              <a:t>int</a:t>
            </a:r>
          </a:p>
          <a:p>
            <a:r>
              <a:rPr lang="en-US" sz="1600" b="1" dirty="0"/>
              <a:t>     </a:t>
            </a:r>
            <a:r>
              <a:rPr lang="en-US" sz="1600" dirty="0"/>
              <a:t>|</a:t>
            </a:r>
            <a:r>
              <a:rPr lang="en-US" sz="1600" i="1" dirty="0"/>
              <a:t>  </a:t>
            </a:r>
            <a:r>
              <a:rPr lang="en-US" sz="1600" b="1" dirty="0"/>
              <a:t>bool</a:t>
            </a:r>
            <a:endParaRPr lang="en-US" sz="1600" dirty="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7036C1D-0696-4171-9875-EF81D520E510}"/>
              </a:ext>
            </a:extLst>
          </p:cNvPr>
          <p:cNvSpPr/>
          <p:nvPr/>
        </p:nvSpPr>
        <p:spPr>
          <a:xfrm>
            <a:off x="1924772" y="1924333"/>
            <a:ext cx="915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D</a:t>
            </a:r>
            <a:r>
              <a:rPr lang="en-US" sz="1600" dirty="0"/>
              <a:t> ::= </a:t>
            </a:r>
            <a:r>
              <a:rPr lang="en-US" sz="1600" i="1" dirty="0"/>
              <a:t>T I</a:t>
            </a:r>
            <a:r>
              <a:rPr lang="en-US" sz="1600" b="1" dirty="0"/>
              <a:t> ;</a:t>
            </a:r>
            <a:endParaRPr lang="en-US" sz="1600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712B31C-3D7A-45E7-AEF3-5974AB097910}"/>
              </a:ext>
            </a:extLst>
          </p:cNvPr>
          <p:cNvSpPr/>
          <p:nvPr/>
        </p:nvSpPr>
        <p:spPr>
          <a:xfrm>
            <a:off x="1989887" y="2752553"/>
            <a:ext cx="1139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  </a:t>
            </a:r>
            <a:r>
              <a:rPr lang="en-US" sz="1600" dirty="0"/>
              <a:t>::= </a:t>
            </a:r>
            <a:r>
              <a:rPr lang="en-US" sz="1600" b="1" dirty="0"/>
              <a:t>id</a:t>
            </a:r>
            <a:endParaRPr lang="en-US" sz="1600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AD8C72A-5073-4CA4-A84D-9ED1C61AEF14}"/>
              </a:ext>
            </a:extLst>
          </p:cNvPr>
          <p:cNvSpPr/>
          <p:nvPr/>
        </p:nvSpPr>
        <p:spPr>
          <a:xfrm>
            <a:off x="1937839" y="1110474"/>
            <a:ext cx="702436" cy="396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/>
              <a:t>L</a:t>
            </a:r>
            <a:r>
              <a:rPr lang="en-US" sz="1600" dirty="0"/>
              <a:t> ::= </a:t>
            </a:r>
            <a:r>
              <a:rPr lang="en-US" sz="1600" i="1" dirty="0"/>
              <a:t>D</a:t>
            </a:r>
            <a:endParaRPr lang="en-US" sz="1600" dirty="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EFE3DE02-FEC0-459A-9E3C-7ABB71F636A9}"/>
              </a:ext>
            </a:extLst>
          </p:cNvPr>
          <p:cNvSpPr/>
          <p:nvPr/>
        </p:nvSpPr>
        <p:spPr>
          <a:xfrm>
            <a:off x="2130045" y="1488316"/>
            <a:ext cx="1414130" cy="3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dirty="0"/>
              <a:t>|  </a:t>
            </a:r>
            <a:r>
              <a:rPr lang="en-US" sz="1600" i="1" dirty="0"/>
              <a:t>L D</a:t>
            </a:r>
            <a:endParaRPr lang="en-US" sz="1600" dirty="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BA558E4A-5FB5-46F5-B2A7-EA0AC01EA795}"/>
              </a:ext>
            </a:extLst>
          </p:cNvPr>
          <p:cNvSpPr/>
          <p:nvPr/>
        </p:nvSpPr>
        <p:spPr>
          <a:xfrm>
            <a:off x="2992134" y="1127111"/>
            <a:ext cx="1970732" cy="396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[ </a:t>
            </a:r>
            <a:r>
              <a:rPr lang="en-US" sz="1600" i="1" dirty="0" err="1"/>
              <a:t>D</a:t>
            </a:r>
            <a:r>
              <a:rPr lang="en-US" sz="1600" dirty="0" err="1"/>
              <a:t>.trans</a:t>
            </a:r>
            <a:r>
              <a:rPr lang="en-US" sz="1600" dirty="0"/>
              <a:t> ]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DEF6E42-F3C9-4582-92F5-6F09BA281485}"/>
              </a:ext>
            </a:extLst>
          </p:cNvPr>
          <p:cNvSpPr/>
          <p:nvPr/>
        </p:nvSpPr>
        <p:spPr>
          <a:xfrm>
            <a:off x="2992134" y="3551271"/>
            <a:ext cx="2380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BoolTypeNode</a:t>
            </a:r>
            <a:endParaRPr lang="en-US" sz="1600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E50B969-E969-42F5-8321-65E4CE93B624}"/>
              </a:ext>
            </a:extLst>
          </p:cNvPr>
          <p:cNvSpPr/>
          <p:nvPr/>
        </p:nvSpPr>
        <p:spPr>
          <a:xfrm>
            <a:off x="2992134" y="3266764"/>
            <a:ext cx="2227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IntTypeNode</a:t>
            </a:r>
            <a:endParaRPr lang="en-US" sz="1600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68097108-6508-4585-9269-0DD81F108068}"/>
              </a:ext>
            </a:extLst>
          </p:cNvPr>
          <p:cNvSpPr/>
          <p:nvPr/>
        </p:nvSpPr>
        <p:spPr>
          <a:xfrm>
            <a:off x="2992135" y="2741917"/>
            <a:ext cx="2849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IdNode</a:t>
            </a:r>
            <a:r>
              <a:rPr lang="en-US" sz="1600" dirty="0"/>
              <a:t> where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Node.content</a:t>
            </a:r>
            <a:r>
              <a:rPr lang="en-US" sz="1600" dirty="0"/>
              <a:t> = </a:t>
            </a:r>
            <a:r>
              <a:rPr lang="en-US" sz="1600" b="1" dirty="0" err="1"/>
              <a:t>id</a:t>
            </a:r>
            <a:r>
              <a:rPr lang="en-US" sz="1600" dirty="0" err="1"/>
              <a:t>.value</a:t>
            </a:r>
            <a:endParaRPr lang="en-US" sz="16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A472FBB-F6C7-4F73-8DCB-12E7DE28255B}"/>
              </a:ext>
            </a:extLst>
          </p:cNvPr>
          <p:cNvSpPr/>
          <p:nvPr/>
        </p:nvSpPr>
        <p:spPr>
          <a:xfrm>
            <a:off x="2992135" y="1924328"/>
            <a:ext cx="28228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VarDeclNode</a:t>
            </a:r>
            <a:r>
              <a:rPr lang="en-US" sz="1600" dirty="0"/>
              <a:t> where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Node.type</a:t>
            </a:r>
            <a:r>
              <a:rPr lang="en-US" sz="1600" dirty="0"/>
              <a:t> = </a:t>
            </a:r>
            <a:r>
              <a:rPr lang="en-US" sz="1600" i="1" dirty="0" err="1"/>
              <a:t>T</a:t>
            </a:r>
            <a:r>
              <a:rPr lang="en-US" sz="1600" dirty="0" err="1"/>
              <a:t>.trans</a:t>
            </a:r>
            <a:endParaRPr lang="en-US" sz="1600" dirty="0"/>
          </a:p>
          <a:p>
            <a:r>
              <a:rPr lang="en-US" sz="1600" dirty="0"/>
              <a:t>	Node.name = </a:t>
            </a:r>
            <a:r>
              <a:rPr lang="en-US" sz="1600" i="1" dirty="0" err="1"/>
              <a:t>I</a:t>
            </a:r>
            <a:r>
              <a:rPr lang="en-US" sz="1600" dirty="0" err="1"/>
              <a:t>.trans</a:t>
            </a:r>
            <a:endParaRPr lang="en-US" sz="160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0CE06DF5-BF3D-4E77-BA03-2652AA853F7A}"/>
              </a:ext>
            </a:extLst>
          </p:cNvPr>
          <p:cNvSpPr/>
          <p:nvPr/>
        </p:nvSpPr>
        <p:spPr>
          <a:xfrm>
            <a:off x="1586740" y="1218823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FB65AD77-5FA3-4250-AF2A-E65B619F0A45}"/>
              </a:ext>
            </a:extLst>
          </p:cNvPr>
          <p:cNvSpPr/>
          <p:nvPr/>
        </p:nvSpPr>
        <p:spPr>
          <a:xfrm>
            <a:off x="1586740" y="1567644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704EDE80-AC5F-42E2-995D-646A2A11769C}"/>
              </a:ext>
            </a:extLst>
          </p:cNvPr>
          <p:cNvSpPr/>
          <p:nvPr/>
        </p:nvSpPr>
        <p:spPr>
          <a:xfrm>
            <a:off x="1586740" y="1974109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605022CB-9104-464D-854A-19885A48B59F}"/>
              </a:ext>
            </a:extLst>
          </p:cNvPr>
          <p:cNvSpPr/>
          <p:nvPr/>
        </p:nvSpPr>
        <p:spPr>
          <a:xfrm>
            <a:off x="1586740" y="2775098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39283868-2F25-4B65-91A4-A30699061442}"/>
              </a:ext>
            </a:extLst>
          </p:cNvPr>
          <p:cNvSpPr/>
          <p:nvPr/>
        </p:nvSpPr>
        <p:spPr>
          <a:xfrm>
            <a:off x="1586740" y="328902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P5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9521E79B-0203-40A0-9560-0F4505D9423E}"/>
              </a:ext>
            </a:extLst>
          </p:cNvPr>
          <p:cNvSpPr/>
          <p:nvPr/>
        </p:nvSpPr>
        <p:spPr>
          <a:xfrm>
            <a:off x="1586740" y="3590270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P6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9C042C93-5FAC-43DB-8BD1-4BC09DC324CD}"/>
              </a:ext>
            </a:extLst>
          </p:cNvPr>
          <p:cNvSpPr/>
          <p:nvPr/>
        </p:nvSpPr>
        <p:spPr>
          <a:xfrm>
            <a:off x="2992134" y="1511319"/>
            <a:ext cx="3626856" cy="3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[].</a:t>
            </a:r>
            <a:r>
              <a:rPr lang="en-US" sz="1600" dirty="0" err="1"/>
              <a:t>addAll</a:t>
            </a:r>
            <a:r>
              <a:rPr lang="en-US" sz="1600" dirty="0"/>
              <a:t>(</a:t>
            </a:r>
            <a:r>
              <a:rPr lang="en-US" sz="1600" i="1" dirty="0" err="1"/>
              <a:t>L</a:t>
            </a:r>
            <a:r>
              <a:rPr lang="en-US" sz="1600" dirty="0" err="1"/>
              <a:t>.trans</a:t>
            </a:r>
            <a:r>
              <a:rPr lang="en-US" sz="1600" dirty="0"/>
              <a:t>).add(</a:t>
            </a:r>
            <a:r>
              <a:rPr lang="en-US" sz="1600" i="1" dirty="0" err="1"/>
              <a:t>D</a:t>
            </a:r>
            <a:r>
              <a:rPr lang="en-US" sz="1600" dirty="0" err="1"/>
              <a:t>.trans</a:t>
            </a:r>
            <a:r>
              <a:rPr lang="en-US" sz="1600" dirty="0"/>
              <a:t>)</a:t>
            </a: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98BFF762-9036-44B8-887E-E7C83A1A8952}"/>
              </a:ext>
            </a:extLst>
          </p:cNvPr>
          <p:cNvCxnSpPr>
            <a:stCxn id="68" idx="3"/>
            <a:endCxn id="10" idx="1"/>
          </p:cNvCxnSpPr>
          <p:nvPr/>
        </p:nvCxnSpPr>
        <p:spPr>
          <a:xfrm>
            <a:off x="4148970" y="5917097"/>
            <a:ext cx="259681" cy="63493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4514562E-1C11-4497-8B8C-90189D7A8152}"/>
              </a:ext>
            </a:extLst>
          </p:cNvPr>
          <p:cNvCxnSpPr>
            <a:cxnSpLocks/>
            <a:stCxn id="70" idx="3"/>
            <a:endCxn id="88" idx="1"/>
          </p:cNvCxnSpPr>
          <p:nvPr/>
        </p:nvCxnSpPr>
        <p:spPr>
          <a:xfrm>
            <a:off x="5208622" y="5982813"/>
            <a:ext cx="312642" cy="2218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: Curved 185">
            <a:extLst>
              <a:ext uri="{FF2B5EF4-FFF2-40B4-BE49-F238E27FC236}">
                <a16:creationId xmlns:a16="http://schemas.microsoft.com/office/drawing/2014/main" id="{4F2290B1-84AE-4BCA-97B6-5A6925372758}"/>
              </a:ext>
            </a:extLst>
          </p:cNvPr>
          <p:cNvCxnSpPr>
            <a:cxnSpLocks/>
            <a:stCxn id="75" idx="1"/>
            <a:endCxn id="89" idx="1"/>
          </p:cNvCxnSpPr>
          <p:nvPr/>
        </p:nvCxnSpPr>
        <p:spPr>
          <a:xfrm rot="10800000" flipH="1">
            <a:off x="5093700" y="5152251"/>
            <a:ext cx="28594" cy="236311"/>
          </a:xfrm>
          <a:prstGeom prst="curvedConnector3">
            <a:avLst>
              <a:gd name="adj1" fmla="val -799468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: Curved 190">
            <a:extLst>
              <a:ext uri="{FF2B5EF4-FFF2-40B4-BE49-F238E27FC236}">
                <a16:creationId xmlns:a16="http://schemas.microsoft.com/office/drawing/2014/main" id="{1E83F692-4261-4DB0-8E79-72F12B659002}"/>
              </a:ext>
            </a:extLst>
          </p:cNvPr>
          <p:cNvCxnSpPr>
            <a:cxnSpLocks/>
            <a:stCxn id="118" idx="1"/>
            <a:endCxn id="149" idx="1"/>
          </p:cNvCxnSpPr>
          <p:nvPr/>
        </p:nvCxnSpPr>
        <p:spPr>
          <a:xfrm rot="10800000" flipH="1">
            <a:off x="5131958" y="4178747"/>
            <a:ext cx="106101" cy="185294"/>
          </a:xfrm>
          <a:prstGeom prst="curvedConnector3">
            <a:avLst>
              <a:gd name="adj1" fmla="val -215455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: Curved 194">
            <a:extLst>
              <a:ext uri="{FF2B5EF4-FFF2-40B4-BE49-F238E27FC236}">
                <a16:creationId xmlns:a16="http://schemas.microsoft.com/office/drawing/2014/main" id="{67E1769C-25E4-4FD8-87F9-207B6D30C01A}"/>
              </a:ext>
            </a:extLst>
          </p:cNvPr>
          <p:cNvCxnSpPr>
            <a:cxnSpLocks/>
            <a:stCxn id="79" idx="3"/>
            <a:endCxn id="133" idx="1"/>
          </p:cNvCxnSpPr>
          <p:nvPr/>
        </p:nvCxnSpPr>
        <p:spPr>
          <a:xfrm flipV="1">
            <a:off x="6877123" y="5115069"/>
            <a:ext cx="137813" cy="45263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: Curved 197">
            <a:extLst>
              <a:ext uri="{FF2B5EF4-FFF2-40B4-BE49-F238E27FC236}">
                <a16:creationId xmlns:a16="http://schemas.microsoft.com/office/drawing/2014/main" id="{4039A82B-2134-4400-9B64-77EF00527341}"/>
              </a:ext>
            </a:extLst>
          </p:cNvPr>
          <p:cNvCxnSpPr>
            <a:cxnSpLocks/>
            <a:stCxn id="80" idx="3"/>
            <a:endCxn id="137" idx="1"/>
          </p:cNvCxnSpPr>
          <p:nvPr/>
        </p:nvCxnSpPr>
        <p:spPr>
          <a:xfrm flipV="1">
            <a:off x="7824878" y="5141758"/>
            <a:ext cx="201969" cy="19986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: Curved 201">
            <a:extLst>
              <a:ext uri="{FF2B5EF4-FFF2-40B4-BE49-F238E27FC236}">
                <a16:creationId xmlns:a16="http://schemas.microsoft.com/office/drawing/2014/main" id="{FA3E84A4-5D04-4B3C-93AC-75590D9AA907}"/>
              </a:ext>
            </a:extLst>
          </p:cNvPr>
          <p:cNvCxnSpPr>
            <a:cxnSpLocks/>
            <a:stCxn id="56" idx="1"/>
            <a:endCxn id="138" idx="1"/>
          </p:cNvCxnSpPr>
          <p:nvPr/>
        </p:nvCxnSpPr>
        <p:spPr>
          <a:xfrm rot="10800000" flipH="1">
            <a:off x="7703928" y="4307788"/>
            <a:ext cx="165232" cy="71284"/>
          </a:xfrm>
          <a:prstGeom prst="curvedConnector5">
            <a:avLst>
              <a:gd name="adj1" fmla="val -138351"/>
              <a:gd name="adj2" fmla="val 514982"/>
              <a:gd name="adj3" fmla="val 93172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: Curved 205">
            <a:extLst>
              <a:ext uri="{FF2B5EF4-FFF2-40B4-BE49-F238E27FC236}">
                <a16:creationId xmlns:a16="http://schemas.microsoft.com/office/drawing/2014/main" id="{29083060-E840-43D1-8BD1-B6EFD495679D}"/>
              </a:ext>
            </a:extLst>
          </p:cNvPr>
          <p:cNvCxnSpPr>
            <a:cxnSpLocks/>
            <a:stCxn id="40" idx="3"/>
            <a:endCxn id="148" idx="1"/>
          </p:cNvCxnSpPr>
          <p:nvPr/>
        </p:nvCxnSpPr>
        <p:spPr>
          <a:xfrm flipV="1">
            <a:off x="6322612" y="3389362"/>
            <a:ext cx="213983" cy="511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7B8E7863-DA4C-47FE-BAF7-261FCA5E8230}"/>
              </a:ext>
            </a:extLst>
          </p:cNvPr>
          <p:cNvSpPr/>
          <p:nvPr/>
        </p:nvSpPr>
        <p:spPr>
          <a:xfrm>
            <a:off x="8702780" y="3880306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F6454F7B-2220-458E-B7C6-097BAF5E96F3}"/>
              </a:ext>
            </a:extLst>
          </p:cNvPr>
          <p:cNvSpPr/>
          <p:nvPr/>
        </p:nvSpPr>
        <p:spPr>
          <a:xfrm>
            <a:off x="10054385" y="3974906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6B9AC84-FC5D-46A1-B824-B730CB4ACE62}"/>
              </a:ext>
            </a:extLst>
          </p:cNvPr>
          <p:cNvSpPr/>
          <p:nvPr/>
        </p:nvSpPr>
        <p:spPr>
          <a:xfrm>
            <a:off x="9135642" y="3231124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1B60206-2D89-494F-B48A-1836999D4EDE}"/>
              </a:ext>
            </a:extLst>
          </p:cNvPr>
          <p:cNvCxnSpPr>
            <a:cxnSpLocks/>
            <a:stCxn id="144" idx="2"/>
            <a:endCxn id="142" idx="0"/>
          </p:cNvCxnSpPr>
          <p:nvPr/>
        </p:nvCxnSpPr>
        <p:spPr>
          <a:xfrm flipH="1">
            <a:off x="8950978" y="3531862"/>
            <a:ext cx="535538" cy="34844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30247DE-F9F3-45C4-BC7F-16A83C4EAB3E}"/>
              </a:ext>
            </a:extLst>
          </p:cNvPr>
          <p:cNvCxnSpPr>
            <a:cxnSpLocks/>
            <a:stCxn id="144" idx="2"/>
            <a:endCxn id="143" idx="0"/>
          </p:cNvCxnSpPr>
          <p:nvPr/>
        </p:nvCxnSpPr>
        <p:spPr>
          <a:xfrm>
            <a:off x="9486516" y="3531863"/>
            <a:ext cx="789288" cy="443043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: Curved 208">
            <a:extLst>
              <a:ext uri="{FF2B5EF4-FFF2-40B4-BE49-F238E27FC236}">
                <a16:creationId xmlns:a16="http://schemas.microsoft.com/office/drawing/2014/main" id="{EE0073F4-F984-4643-BE46-B40C3EA31E74}"/>
              </a:ext>
            </a:extLst>
          </p:cNvPr>
          <p:cNvCxnSpPr>
            <a:cxnSpLocks/>
            <a:stCxn id="142" idx="3"/>
          </p:cNvCxnSpPr>
          <p:nvPr/>
        </p:nvCxnSpPr>
        <p:spPr>
          <a:xfrm flipV="1">
            <a:off x="9199177" y="4090989"/>
            <a:ext cx="140087" cy="17359"/>
          </a:xfrm>
          <a:prstGeom prst="curvedConnector3">
            <a:avLst>
              <a:gd name="adj1" fmla="val 50000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: Curved 212">
            <a:extLst>
              <a:ext uri="{FF2B5EF4-FFF2-40B4-BE49-F238E27FC236}">
                <a16:creationId xmlns:a16="http://schemas.microsoft.com/office/drawing/2014/main" id="{C188CEDB-B8B5-4059-9489-ECBB3697288B}"/>
              </a:ext>
            </a:extLst>
          </p:cNvPr>
          <p:cNvCxnSpPr>
            <a:cxnSpLocks/>
            <a:stCxn id="107" idx="1"/>
            <a:endCxn id="143" idx="1"/>
          </p:cNvCxnSpPr>
          <p:nvPr/>
        </p:nvCxnSpPr>
        <p:spPr>
          <a:xfrm rot="10800000" flipH="1" flipV="1">
            <a:off x="9816972" y="4105923"/>
            <a:ext cx="237412" cy="100942"/>
          </a:xfrm>
          <a:prstGeom prst="curvedConnector3">
            <a:avLst>
              <a:gd name="adj1" fmla="val -96288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: Curved 217">
            <a:extLst>
              <a:ext uri="{FF2B5EF4-FFF2-40B4-BE49-F238E27FC236}">
                <a16:creationId xmlns:a16="http://schemas.microsoft.com/office/drawing/2014/main" id="{52A12701-E7DB-479A-A234-5CF667DA7A8C}"/>
              </a:ext>
            </a:extLst>
          </p:cNvPr>
          <p:cNvCxnSpPr>
            <a:cxnSpLocks/>
            <a:stCxn id="38" idx="3"/>
            <a:endCxn id="144" idx="0"/>
          </p:cNvCxnSpPr>
          <p:nvPr/>
        </p:nvCxnSpPr>
        <p:spPr>
          <a:xfrm flipH="1" flipV="1">
            <a:off x="9486517" y="3231124"/>
            <a:ext cx="520077" cy="173698"/>
          </a:xfrm>
          <a:prstGeom prst="curvedConnector4">
            <a:avLst>
              <a:gd name="adj1" fmla="val -43955"/>
              <a:gd name="adj2" fmla="val 231608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nector: Curved 221">
            <a:extLst>
              <a:ext uri="{FF2B5EF4-FFF2-40B4-BE49-F238E27FC236}">
                <a16:creationId xmlns:a16="http://schemas.microsoft.com/office/drawing/2014/main" id="{43FFE162-A22E-4E3A-AB37-AD0A82F84000}"/>
              </a:ext>
            </a:extLst>
          </p:cNvPr>
          <p:cNvCxnSpPr>
            <a:cxnSpLocks/>
            <a:stCxn id="35" idx="0"/>
            <a:endCxn id="147" idx="0"/>
          </p:cNvCxnSpPr>
          <p:nvPr/>
        </p:nvCxnSpPr>
        <p:spPr>
          <a:xfrm rot="16200000" flipH="1">
            <a:off x="8492177" y="1873011"/>
            <a:ext cx="5991" cy="529375"/>
          </a:xfrm>
          <a:prstGeom prst="curvedConnector3">
            <a:avLst>
              <a:gd name="adj1" fmla="val -3815724"/>
            </a:avLst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Slide Number Placeholder 10">
            <a:extLst>
              <a:ext uri="{FF2B5EF4-FFF2-40B4-BE49-F238E27FC236}">
                <a16:creationId xmlns:a16="http://schemas.microsoft.com/office/drawing/2014/main" id="{BDEEFD39-1A53-40A6-AFEC-0EFB251C5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9294" y="6494057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5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"/>
                            </p:stCondLst>
                            <p:childTnLst>
                              <p:par>
                                <p:cTn id="1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2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50"/>
                            </p:stCondLst>
                            <p:childTnLst>
                              <p:par>
                                <p:cTn id="1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2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2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0" grpId="0" animBg="1"/>
      <p:bldP spid="88" grpId="0" animBg="1"/>
      <p:bldP spid="89" grpId="0" animBg="1"/>
      <p:bldP spid="133" grpId="0" animBg="1"/>
      <p:bldP spid="137" grpId="0" animBg="1"/>
      <p:bldP spid="138" grpId="0" animBg="1"/>
      <p:bldP spid="147" grpId="0" animBg="1"/>
      <p:bldP spid="148" grpId="0" animBg="1"/>
      <p:bldP spid="142" grpId="0" animBg="1"/>
      <p:bldP spid="143" grpId="0" animBg="1"/>
      <p:bldP spid="144" grpId="0" animBg="1"/>
    </p:bldLst>
  </p:timing>
</p:sld>
</file>

<file path=ppt/slides/slide17.xml><?xml version="1.0" encoding="utf-8"?>
<p:sld xmlns:a16="http://schemas.microsoft.com/office/drawing/2014/main"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D75F37F8-D67E-4444-87AA-EAB30B9C572C}"/>
              </a:ext>
            </a:extLst>
          </p:cNvPr>
          <p:cNvSpPr txBox="1">
            <a:spLocks/>
          </p:cNvSpPr>
          <p:nvPr/>
        </p:nvSpPr>
        <p:spPr>
          <a:xfrm>
            <a:off x="2152650" y="6586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Capturing Program Constructs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for Programs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8CC595-703A-4060-94AD-153E3E96014F}"/>
              </a:ext>
            </a:extLst>
          </p:cNvPr>
          <p:cNvSpPr txBox="1"/>
          <p:nvPr/>
        </p:nvSpPr>
        <p:spPr>
          <a:xfrm>
            <a:off x="7418833" y="1051632"/>
            <a:ext cx="3079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Input String: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bool b; int c;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BE36E21-391B-4453-ABBF-4D3DDA89B4FC}"/>
              </a:ext>
            </a:extLst>
          </p:cNvPr>
          <p:cNvSpPr/>
          <p:nvPr/>
        </p:nvSpPr>
        <p:spPr>
          <a:xfrm>
            <a:off x="4408650" y="5752548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C71D39D9-6DF6-4FF0-8B9D-9E52A23D72A1}"/>
              </a:ext>
            </a:extLst>
          </p:cNvPr>
          <p:cNvSpPr/>
          <p:nvPr/>
        </p:nvSpPr>
        <p:spPr>
          <a:xfrm>
            <a:off x="5521265" y="5773034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20822F2-7D73-4280-9618-DE35E6CD3206}"/>
              </a:ext>
            </a:extLst>
          </p:cNvPr>
          <p:cNvSpPr/>
          <p:nvPr/>
        </p:nvSpPr>
        <p:spPr>
          <a:xfrm>
            <a:off x="5122295" y="5001880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2F1D06-6B49-4B07-B784-E6434263B2E6}"/>
              </a:ext>
            </a:extLst>
          </p:cNvPr>
          <p:cNvCxnSpPr>
            <a:cxnSpLocks/>
            <a:stCxn id="89" idx="2"/>
            <a:endCxn id="10" idx="0"/>
          </p:cNvCxnSpPr>
          <p:nvPr/>
        </p:nvCxnSpPr>
        <p:spPr>
          <a:xfrm flipH="1">
            <a:off x="4656849" y="5302618"/>
            <a:ext cx="816321" cy="44993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BD3BED6-ED29-4A1C-990A-B840D35AB85C}"/>
              </a:ext>
            </a:extLst>
          </p:cNvPr>
          <p:cNvCxnSpPr>
            <a:cxnSpLocks/>
            <a:stCxn id="89" idx="2"/>
            <a:endCxn id="88" idx="0"/>
          </p:cNvCxnSpPr>
          <p:nvPr/>
        </p:nvCxnSpPr>
        <p:spPr>
          <a:xfrm>
            <a:off x="5473170" y="5302619"/>
            <a:ext cx="269515" cy="47041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F225AF6D-A9EB-4D64-99E9-6C236B612064}"/>
              </a:ext>
            </a:extLst>
          </p:cNvPr>
          <p:cNvSpPr/>
          <p:nvPr/>
        </p:nvSpPr>
        <p:spPr>
          <a:xfrm>
            <a:off x="7014935" y="4887027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Bool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D4C81E6-0809-4CFF-9BCA-2E0B3D5FA137}"/>
              </a:ext>
            </a:extLst>
          </p:cNvPr>
          <p:cNvSpPr/>
          <p:nvPr/>
        </p:nvSpPr>
        <p:spPr>
          <a:xfrm>
            <a:off x="8026847" y="4909799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D7729DE-0F82-4B2F-BFE0-0E9FB1D90D37}"/>
              </a:ext>
            </a:extLst>
          </p:cNvPr>
          <p:cNvSpPr/>
          <p:nvPr/>
        </p:nvSpPr>
        <p:spPr>
          <a:xfrm>
            <a:off x="7869161" y="4157419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4957570-E1BD-492A-9418-931B3C63C628}"/>
              </a:ext>
            </a:extLst>
          </p:cNvPr>
          <p:cNvCxnSpPr>
            <a:cxnSpLocks/>
            <a:stCxn id="138" idx="2"/>
            <a:endCxn id="133" idx="0"/>
          </p:cNvCxnSpPr>
          <p:nvPr/>
        </p:nvCxnSpPr>
        <p:spPr>
          <a:xfrm flipH="1">
            <a:off x="7263133" y="4458157"/>
            <a:ext cx="956902" cy="42887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BF079907-DC38-40E6-BC4E-28CF84AC2CB9}"/>
              </a:ext>
            </a:extLst>
          </p:cNvPr>
          <p:cNvCxnSpPr>
            <a:cxnSpLocks/>
            <a:stCxn id="138" idx="2"/>
            <a:endCxn id="137" idx="0"/>
          </p:cNvCxnSpPr>
          <p:nvPr/>
        </p:nvCxnSpPr>
        <p:spPr>
          <a:xfrm>
            <a:off x="8220036" y="4458158"/>
            <a:ext cx="28231" cy="45164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FA6A6BF5-A34F-42FA-9FEC-A1124FAEEF1A}"/>
              </a:ext>
            </a:extLst>
          </p:cNvPr>
          <p:cNvCxnSpPr>
            <a:cxnSpLocks/>
            <a:stCxn id="147" idx="2"/>
            <a:endCxn id="144" idx="0"/>
          </p:cNvCxnSpPr>
          <p:nvPr/>
        </p:nvCxnSpPr>
        <p:spPr>
          <a:xfrm>
            <a:off x="8759860" y="2496596"/>
            <a:ext cx="726656" cy="73452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00290CB-F409-46B2-8C66-BFA40F34437E}"/>
              </a:ext>
            </a:extLst>
          </p:cNvPr>
          <p:cNvCxnSpPr>
            <a:cxnSpLocks/>
            <a:stCxn id="147" idx="2"/>
            <a:endCxn id="89" idx="0"/>
          </p:cNvCxnSpPr>
          <p:nvPr/>
        </p:nvCxnSpPr>
        <p:spPr>
          <a:xfrm flipH="1">
            <a:off x="5473170" y="2496596"/>
            <a:ext cx="3286691" cy="250528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46CCB77A-D35B-4CD6-8537-891D7B520276}"/>
              </a:ext>
            </a:extLst>
          </p:cNvPr>
          <p:cNvCxnSpPr>
            <a:cxnSpLocks/>
            <a:stCxn id="147" idx="2"/>
            <a:endCxn id="138" idx="0"/>
          </p:cNvCxnSpPr>
          <p:nvPr/>
        </p:nvCxnSpPr>
        <p:spPr>
          <a:xfrm flipH="1">
            <a:off x="8220036" y="2496597"/>
            <a:ext cx="539825" cy="1660823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356584B2-2B2B-4922-9135-33A48168C535}"/>
              </a:ext>
            </a:extLst>
          </p:cNvPr>
          <p:cNvSpPr/>
          <p:nvPr/>
        </p:nvSpPr>
        <p:spPr>
          <a:xfrm>
            <a:off x="8384079" y="2140694"/>
            <a:ext cx="751562" cy="355903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[ *, *, *]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DA5329F-DE28-4177-A88B-7B5E05EC8C7D}"/>
              </a:ext>
            </a:extLst>
          </p:cNvPr>
          <p:cNvSpPr/>
          <p:nvPr/>
        </p:nvSpPr>
        <p:spPr>
          <a:xfrm>
            <a:off x="1896987" y="3264200"/>
            <a:ext cx="1557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T </a:t>
            </a:r>
            <a:r>
              <a:rPr lang="en-US" sz="1600" dirty="0"/>
              <a:t>::= </a:t>
            </a:r>
            <a:r>
              <a:rPr lang="en-US" sz="1600" b="1" dirty="0"/>
              <a:t>int</a:t>
            </a:r>
          </a:p>
          <a:p>
            <a:r>
              <a:rPr lang="en-US" sz="1600" b="1" dirty="0"/>
              <a:t>     </a:t>
            </a:r>
            <a:r>
              <a:rPr lang="en-US" sz="1600" dirty="0"/>
              <a:t>|</a:t>
            </a:r>
            <a:r>
              <a:rPr lang="en-US" sz="1600" i="1" dirty="0"/>
              <a:t>  </a:t>
            </a:r>
            <a:r>
              <a:rPr lang="en-US" sz="1600" b="1" dirty="0"/>
              <a:t>bool</a:t>
            </a:r>
            <a:endParaRPr lang="en-US" sz="1600" dirty="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7036C1D-0696-4171-9875-EF81D520E510}"/>
              </a:ext>
            </a:extLst>
          </p:cNvPr>
          <p:cNvSpPr/>
          <p:nvPr/>
        </p:nvSpPr>
        <p:spPr>
          <a:xfrm>
            <a:off x="1924772" y="1924333"/>
            <a:ext cx="915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D</a:t>
            </a:r>
            <a:r>
              <a:rPr lang="en-US" sz="1600" dirty="0"/>
              <a:t> ::= </a:t>
            </a:r>
            <a:r>
              <a:rPr lang="en-US" sz="1600" i="1" dirty="0"/>
              <a:t>T I</a:t>
            </a:r>
            <a:r>
              <a:rPr lang="en-US" sz="1600" b="1" dirty="0"/>
              <a:t> ;</a:t>
            </a:r>
            <a:endParaRPr lang="en-US" sz="1600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712B31C-3D7A-45E7-AEF3-5974AB097910}"/>
              </a:ext>
            </a:extLst>
          </p:cNvPr>
          <p:cNvSpPr/>
          <p:nvPr/>
        </p:nvSpPr>
        <p:spPr>
          <a:xfrm>
            <a:off x="1989887" y="2752553"/>
            <a:ext cx="1139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  </a:t>
            </a:r>
            <a:r>
              <a:rPr lang="en-US" sz="1600" dirty="0"/>
              <a:t>::= </a:t>
            </a:r>
            <a:r>
              <a:rPr lang="en-US" sz="1600" b="1" dirty="0"/>
              <a:t>id</a:t>
            </a:r>
            <a:endParaRPr lang="en-US" sz="1600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AD8C72A-5073-4CA4-A84D-9ED1C61AEF14}"/>
              </a:ext>
            </a:extLst>
          </p:cNvPr>
          <p:cNvSpPr/>
          <p:nvPr/>
        </p:nvSpPr>
        <p:spPr>
          <a:xfrm>
            <a:off x="1937839" y="1110474"/>
            <a:ext cx="702436" cy="396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/>
              <a:t>L</a:t>
            </a:r>
            <a:r>
              <a:rPr lang="en-US" sz="1600" dirty="0"/>
              <a:t> ::= </a:t>
            </a:r>
            <a:r>
              <a:rPr lang="en-US" sz="1600" i="1" dirty="0"/>
              <a:t>D</a:t>
            </a:r>
            <a:endParaRPr lang="en-US" sz="1600" dirty="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EFE3DE02-FEC0-459A-9E3C-7ABB71F636A9}"/>
              </a:ext>
            </a:extLst>
          </p:cNvPr>
          <p:cNvSpPr/>
          <p:nvPr/>
        </p:nvSpPr>
        <p:spPr>
          <a:xfrm>
            <a:off x="2130045" y="1488316"/>
            <a:ext cx="1414130" cy="3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dirty="0"/>
              <a:t>|  </a:t>
            </a:r>
            <a:r>
              <a:rPr lang="en-US" sz="1600" i="1" dirty="0"/>
              <a:t>L D</a:t>
            </a:r>
            <a:endParaRPr lang="en-US" sz="1600" dirty="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BA558E4A-5FB5-46F5-B2A7-EA0AC01EA795}"/>
              </a:ext>
            </a:extLst>
          </p:cNvPr>
          <p:cNvSpPr/>
          <p:nvPr/>
        </p:nvSpPr>
        <p:spPr>
          <a:xfrm>
            <a:off x="2992134" y="1127111"/>
            <a:ext cx="1970732" cy="396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[ </a:t>
            </a:r>
            <a:r>
              <a:rPr lang="en-US" sz="1600" i="1" dirty="0" err="1"/>
              <a:t>D</a:t>
            </a:r>
            <a:r>
              <a:rPr lang="en-US" sz="1600" dirty="0" err="1"/>
              <a:t>.trans</a:t>
            </a:r>
            <a:r>
              <a:rPr lang="en-US" sz="1600" dirty="0"/>
              <a:t> ]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DEF6E42-F3C9-4582-92F5-6F09BA281485}"/>
              </a:ext>
            </a:extLst>
          </p:cNvPr>
          <p:cNvSpPr/>
          <p:nvPr/>
        </p:nvSpPr>
        <p:spPr>
          <a:xfrm>
            <a:off x="2992134" y="3551271"/>
            <a:ext cx="2380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BoolTypeNode</a:t>
            </a:r>
            <a:endParaRPr lang="en-US" sz="1600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E50B969-E969-42F5-8321-65E4CE93B624}"/>
              </a:ext>
            </a:extLst>
          </p:cNvPr>
          <p:cNvSpPr/>
          <p:nvPr/>
        </p:nvSpPr>
        <p:spPr>
          <a:xfrm>
            <a:off x="2992134" y="3266764"/>
            <a:ext cx="2227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IntTypeNode</a:t>
            </a:r>
            <a:endParaRPr lang="en-US" sz="1600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68097108-6508-4585-9269-0DD81F108068}"/>
              </a:ext>
            </a:extLst>
          </p:cNvPr>
          <p:cNvSpPr/>
          <p:nvPr/>
        </p:nvSpPr>
        <p:spPr>
          <a:xfrm>
            <a:off x="2992135" y="2741917"/>
            <a:ext cx="2849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IdNode</a:t>
            </a:r>
            <a:r>
              <a:rPr lang="en-US" sz="1600" dirty="0"/>
              <a:t> where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Node.content</a:t>
            </a:r>
            <a:r>
              <a:rPr lang="en-US" sz="1600" dirty="0"/>
              <a:t> = </a:t>
            </a:r>
            <a:r>
              <a:rPr lang="en-US" sz="1600" b="1" dirty="0" err="1"/>
              <a:t>id</a:t>
            </a:r>
            <a:r>
              <a:rPr lang="en-US" sz="1600" dirty="0" err="1"/>
              <a:t>.value</a:t>
            </a:r>
            <a:endParaRPr lang="en-US" sz="16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A472FBB-F6C7-4F73-8DCB-12E7DE28255B}"/>
              </a:ext>
            </a:extLst>
          </p:cNvPr>
          <p:cNvSpPr/>
          <p:nvPr/>
        </p:nvSpPr>
        <p:spPr>
          <a:xfrm>
            <a:off x="2992135" y="1924328"/>
            <a:ext cx="28228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VarDeclNode</a:t>
            </a:r>
            <a:r>
              <a:rPr lang="en-US" sz="1600" dirty="0"/>
              <a:t> where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Node.type</a:t>
            </a:r>
            <a:r>
              <a:rPr lang="en-US" sz="1600" dirty="0"/>
              <a:t> = </a:t>
            </a:r>
            <a:r>
              <a:rPr lang="en-US" sz="1600" i="1" dirty="0" err="1"/>
              <a:t>T</a:t>
            </a:r>
            <a:r>
              <a:rPr lang="en-US" sz="1600" dirty="0" err="1"/>
              <a:t>.trans</a:t>
            </a:r>
            <a:endParaRPr lang="en-US" sz="1600" dirty="0"/>
          </a:p>
          <a:p>
            <a:r>
              <a:rPr lang="en-US" sz="1600" dirty="0"/>
              <a:t>	Node.name = </a:t>
            </a:r>
            <a:r>
              <a:rPr lang="en-US" sz="1600" i="1" dirty="0" err="1"/>
              <a:t>I</a:t>
            </a:r>
            <a:r>
              <a:rPr lang="en-US" sz="1600" dirty="0" err="1"/>
              <a:t>.trans</a:t>
            </a:r>
            <a:endParaRPr lang="en-US" sz="160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0CE06DF5-BF3D-4E77-BA03-2652AA853F7A}"/>
              </a:ext>
            </a:extLst>
          </p:cNvPr>
          <p:cNvSpPr/>
          <p:nvPr/>
        </p:nvSpPr>
        <p:spPr>
          <a:xfrm>
            <a:off x="1586740" y="1218823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FB65AD77-5FA3-4250-AF2A-E65B619F0A45}"/>
              </a:ext>
            </a:extLst>
          </p:cNvPr>
          <p:cNvSpPr/>
          <p:nvPr/>
        </p:nvSpPr>
        <p:spPr>
          <a:xfrm>
            <a:off x="1586740" y="1567644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704EDE80-AC5F-42E2-995D-646A2A11769C}"/>
              </a:ext>
            </a:extLst>
          </p:cNvPr>
          <p:cNvSpPr/>
          <p:nvPr/>
        </p:nvSpPr>
        <p:spPr>
          <a:xfrm>
            <a:off x="1586740" y="1974109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605022CB-9104-464D-854A-19885A48B59F}"/>
              </a:ext>
            </a:extLst>
          </p:cNvPr>
          <p:cNvSpPr/>
          <p:nvPr/>
        </p:nvSpPr>
        <p:spPr>
          <a:xfrm>
            <a:off x="1586740" y="2775098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39283868-2F25-4B65-91A4-A30699061442}"/>
              </a:ext>
            </a:extLst>
          </p:cNvPr>
          <p:cNvSpPr/>
          <p:nvPr/>
        </p:nvSpPr>
        <p:spPr>
          <a:xfrm>
            <a:off x="1586740" y="328902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P5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9521E79B-0203-40A0-9560-0F4505D9423E}"/>
              </a:ext>
            </a:extLst>
          </p:cNvPr>
          <p:cNvSpPr/>
          <p:nvPr/>
        </p:nvSpPr>
        <p:spPr>
          <a:xfrm>
            <a:off x="1586740" y="3590270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P6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9C042C93-5FAC-43DB-8BD1-4BC09DC324CD}"/>
              </a:ext>
            </a:extLst>
          </p:cNvPr>
          <p:cNvSpPr/>
          <p:nvPr/>
        </p:nvSpPr>
        <p:spPr>
          <a:xfrm>
            <a:off x="2992134" y="1511319"/>
            <a:ext cx="3626856" cy="3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[].</a:t>
            </a:r>
            <a:r>
              <a:rPr lang="en-US" sz="1600" dirty="0" err="1"/>
              <a:t>addAll</a:t>
            </a:r>
            <a:r>
              <a:rPr lang="en-US" sz="1600" dirty="0"/>
              <a:t>(</a:t>
            </a:r>
            <a:r>
              <a:rPr lang="en-US" sz="1600" i="1" dirty="0" err="1"/>
              <a:t>L</a:t>
            </a:r>
            <a:r>
              <a:rPr lang="en-US" sz="1600" dirty="0" err="1"/>
              <a:t>.trans</a:t>
            </a:r>
            <a:r>
              <a:rPr lang="en-US" sz="1600" dirty="0"/>
              <a:t>).add(</a:t>
            </a:r>
            <a:r>
              <a:rPr lang="en-US" sz="1600" i="1" dirty="0" err="1"/>
              <a:t>D</a:t>
            </a:r>
            <a:r>
              <a:rPr lang="en-US" sz="1600" dirty="0" err="1"/>
              <a:t>.trans</a:t>
            </a:r>
            <a:r>
              <a:rPr lang="en-US" sz="1600" dirty="0"/>
              <a:t>)</a:t>
            </a: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7B8E7863-DA4C-47FE-BAF7-261FCA5E8230}"/>
              </a:ext>
            </a:extLst>
          </p:cNvPr>
          <p:cNvSpPr/>
          <p:nvPr/>
        </p:nvSpPr>
        <p:spPr>
          <a:xfrm>
            <a:off x="8702780" y="3880306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F6454F7B-2220-458E-B7C6-097BAF5E96F3}"/>
              </a:ext>
            </a:extLst>
          </p:cNvPr>
          <p:cNvSpPr/>
          <p:nvPr/>
        </p:nvSpPr>
        <p:spPr>
          <a:xfrm>
            <a:off x="10054385" y="3974906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6B9AC84-FC5D-46A1-B824-B730CB4ACE62}"/>
              </a:ext>
            </a:extLst>
          </p:cNvPr>
          <p:cNvSpPr/>
          <p:nvPr/>
        </p:nvSpPr>
        <p:spPr>
          <a:xfrm>
            <a:off x="9135642" y="3231124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1B60206-2D89-494F-B48A-1836999D4EDE}"/>
              </a:ext>
            </a:extLst>
          </p:cNvPr>
          <p:cNvCxnSpPr>
            <a:cxnSpLocks/>
            <a:stCxn id="144" idx="2"/>
            <a:endCxn id="142" idx="0"/>
          </p:cNvCxnSpPr>
          <p:nvPr/>
        </p:nvCxnSpPr>
        <p:spPr>
          <a:xfrm flipH="1">
            <a:off x="8950978" y="3531862"/>
            <a:ext cx="535538" cy="34844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30247DE-F9F3-45C4-BC7F-16A83C4EAB3E}"/>
              </a:ext>
            </a:extLst>
          </p:cNvPr>
          <p:cNvCxnSpPr>
            <a:cxnSpLocks/>
            <a:stCxn id="144" idx="2"/>
            <a:endCxn id="143" idx="0"/>
          </p:cNvCxnSpPr>
          <p:nvPr/>
        </p:nvCxnSpPr>
        <p:spPr>
          <a:xfrm>
            <a:off x="9486516" y="3531863"/>
            <a:ext cx="789288" cy="443043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lide Number Placeholder 10">
            <a:extLst>
              <a:ext uri="{FF2B5EF4-FFF2-40B4-BE49-F238E27FC236}">
                <a16:creationId xmlns:a16="http://schemas.microsoft.com/office/drawing/2014/main" id="{AEDCFDB9-6561-4484-A716-9676D864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9294" y="6494057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C92898E-06ED-41A2-809C-8CF3C2C3F4B8}"/>
                  </a:ext>
                </a:extLst>
              </p14:cNvPr>
              <p14:cNvContentPartPr/>
              <p14:nvPr/>
            </p14:nvContentPartPr>
            <p14:xfrm>
              <a:off x="8437080" y="5311800"/>
              <a:ext cx="19080" cy="12240"/>
            </p14:xfrm>
          </p:contentPart>
        </mc:Choice>
        <mc:Fallback xmlns:p159="http://schemas.microsoft.com/office/powerpoint/2015/09/main"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C92898E-06ED-41A2-809C-8CF3C2C3F4B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27720" y="5302440"/>
                <a:ext cx="37800" cy="3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6353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p14="http://schemas.microsoft.com/office/powerpoint/2010/main" xmlns:a16="http://schemas.microsoft.com/office/drawing/2014/main">
      <p:transition>
        <p:fade/>
      </p:transition>
    </mc:Fallback>
  </mc:AlternateContent>
</p:sld>
</file>

<file path=ppt/slides/slide18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18</a:t>
            </a:fld>
            <a:endParaRPr lang="en-US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75F37F8-D67E-4444-87AA-EAB30B9C572C}"/>
              </a:ext>
            </a:extLst>
          </p:cNvPr>
          <p:cNvSpPr txBox="1">
            <a:spLocks/>
          </p:cNvSpPr>
          <p:nvPr/>
        </p:nvSpPr>
        <p:spPr>
          <a:xfrm>
            <a:off x="2152650" y="6586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Capturing Program Constructs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for Programs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8CC595-703A-4060-94AD-153E3E96014F}"/>
              </a:ext>
            </a:extLst>
          </p:cNvPr>
          <p:cNvSpPr txBox="1"/>
          <p:nvPr/>
        </p:nvSpPr>
        <p:spPr>
          <a:xfrm>
            <a:off x="7418833" y="1051632"/>
            <a:ext cx="3079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Input String: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bool b; int c;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BE36E21-391B-4453-ABBF-4D3DDA89B4FC}"/>
              </a:ext>
            </a:extLst>
          </p:cNvPr>
          <p:cNvSpPr/>
          <p:nvPr/>
        </p:nvSpPr>
        <p:spPr>
          <a:xfrm>
            <a:off x="6044121" y="3973753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C71D39D9-6DF6-4FF0-8B9D-9E52A23D72A1}"/>
              </a:ext>
            </a:extLst>
          </p:cNvPr>
          <p:cNvSpPr/>
          <p:nvPr/>
        </p:nvSpPr>
        <p:spPr>
          <a:xfrm>
            <a:off x="6752694" y="3994239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20822F2-7D73-4280-9618-DE35E6CD3206}"/>
              </a:ext>
            </a:extLst>
          </p:cNvPr>
          <p:cNvSpPr/>
          <p:nvPr/>
        </p:nvSpPr>
        <p:spPr>
          <a:xfrm>
            <a:off x="6353724" y="3223085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2F1D06-6B49-4B07-B784-E6434263B2E6}"/>
              </a:ext>
            </a:extLst>
          </p:cNvPr>
          <p:cNvCxnSpPr>
            <a:cxnSpLocks/>
            <a:stCxn id="89" idx="2"/>
            <a:endCxn id="10" idx="0"/>
          </p:cNvCxnSpPr>
          <p:nvPr/>
        </p:nvCxnSpPr>
        <p:spPr>
          <a:xfrm flipH="1">
            <a:off x="6292320" y="3523823"/>
            <a:ext cx="412279" cy="44993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BD3BED6-ED29-4A1C-990A-B840D35AB85C}"/>
              </a:ext>
            </a:extLst>
          </p:cNvPr>
          <p:cNvCxnSpPr>
            <a:cxnSpLocks/>
            <a:stCxn id="89" idx="2"/>
            <a:endCxn id="88" idx="0"/>
          </p:cNvCxnSpPr>
          <p:nvPr/>
        </p:nvCxnSpPr>
        <p:spPr>
          <a:xfrm>
            <a:off x="6704599" y="3523824"/>
            <a:ext cx="269515" cy="470415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F225AF6D-A9EB-4D64-99E9-6C236B612064}"/>
              </a:ext>
            </a:extLst>
          </p:cNvPr>
          <p:cNvSpPr/>
          <p:nvPr/>
        </p:nvSpPr>
        <p:spPr>
          <a:xfrm>
            <a:off x="7389559" y="4001765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Bool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D4C81E6-0809-4CFF-9BCA-2E0B3D5FA137}"/>
              </a:ext>
            </a:extLst>
          </p:cNvPr>
          <p:cNvSpPr/>
          <p:nvPr/>
        </p:nvSpPr>
        <p:spPr>
          <a:xfrm>
            <a:off x="8156918" y="4024537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D7729DE-0F82-4B2F-BFE0-0E9FB1D90D37}"/>
              </a:ext>
            </a:extLst>
          </p:cNvPr>
          <p:cNvSpPr/>
          <p:nvPr/>
        </p:nvSpPr>
        <p:spPr>
          <a:xfrm>
            <a:off x="7680252" y="3272157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4957570-E1BD-492A-9418-931B3C63C628}"/>
              </a:ext>
            </a:extLst>
          </p:cNvPr>
          <p:cNvCxnSpPr>
            <a:cxnSpLocks/>
            <a:stCxn id="138" idx="2"/>
            <a:endCxn id="133" idx="0"/>
          </p:cNvCxnSpPr>
          <p:nvPr/>
        </p:nvCxnSpPr>
        <p:spPr>
          <a:xfrm flipH="1">
            <a:off x="7637758" y="3572895"/>
            <a:ext cx="393369" cy="42887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BF079907-DC38-40E6-BC4E-28CF84AC2CB9}"/>
              </a:ext>
            </a:extLst>
          </p:cNvPr>
          <p:cNvCxnSpPr>
            <a:cxnSpLocks/>
            <a:stCxn id="138" idx="2"/>
            <a:endCxn id="137" idx="0"/>
          </p:cNvCxnSpPr>
          <p:nvPr/>
        </p:nvCxnSpPr>
        <p:spPr>
          <a:xfrm>
            <a:off x="8031127" y="3572896"/>
            <a:ext cx="347211" cy="45164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FA6A6BF5-A34F-42FA-9FEC-A1124FAEEF1A}"/>
              </a:ext>
            </a:extLst>
          </p:cNvPr>
          <p:cNvCxnSpPr>
            <a:cxnSpLocks/>
            <a:stCxn id="147" idx="2"/>
            <a:endCxn id="144" idx="0"/>
          </p:cNvCxnSpPr>
          <p:nvPr/>
        </p:nvCxnSpPr>
        <p:spPr>
          <a:xfrm>
            <a:off x="8036844" y="2496596"/>
            <a:ext cx="1449673" cy="734528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00290CB-F409-46B2-8C66-BFA40F34437E}"/>
              </a:ext>
            </a:extLst>
          </p:cNvPr>
          <p:cNvCxnSpPr>
            <a:cxnSpLocks/>
            <a:stCxn id="147" idx="2"/>
            <a:endCxn id="89" idx="0"/>
          </p:cNvCxnSpPr>
          <p:nvPr/>
        </p:nvCxnSpPr>
        <p:spPr>
          <a:xfrm flipH="1">
            <a:off x="6704599" y="2496597"/>
            <a:ext cx="1332245" cy="726489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46CCB77A-D35B-4CD6-8537-891D7B520276}"/>
              </a:ext>
            </a:extLst>
          </p:cNvPr>
          <p:cNvCxnSpPr>
            <a:cxnSpLocks/>
            <a:stCxn id="147" idx="2"/>
            <a:endCxn id="138" idx="0"/>
          </p:cNvCxnSpPr>
          <p:nvPr/>
        </p:nvCxnSpPr>
        <p:spPr>
          <a:xfrm flipH="1">
            <a:off x="8031127" y="2496597"/>
            <a:ext cx="5717" cy="77556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356584B2-2B2B-4922-9135-33A48168C535}"/>
              </a:ext>
            </a:extLst>
          </p:cNvPr>
          <p:cNvSpPr/>
          <p:nvPr/>
        </p:nvSpPr>
        <p:spPr>
          <a:xfrm>
            <a:off x="7661062" y="2140694"/>
            <a:ext cx="751562" cy="355903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[ *, *, *]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DA5329F-DE28-4177-A88B-7B5E05EC8C7D}"/>
              </a:ext>
            </a:extLst>
          </p:cNvPr>
          <p:cNvSpPr/>
          <p:nvPr/>
        </p:nvSpPr>
        <p:spPr>
          <a:xfrm>
            <a:off x="1896987" y="3264200"/>
            <a:ext cx="1557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T </a:t>
            </a:r>
            <a:r>
              <a:rPr lang="en-US" sz="1600" dirty="0"/>
              <a:t>::= </a:t>
            </a:r>
            <a:r>
              <a:rPr lang="en-US" sz="1600" b="1" dirty="0"/>
              <a:t>int</a:t>
            </a:r>
          </a:p>
          <a:p>
            <a:r>
              <a:rPr lang="en-US" sz="1600" b="1" dirty="0"/>
              <a:t>     </a:t>
            </a:r>
            <a:r>
              <a:rPr lang="en-US" sz="1600" dirty="0"/>
              <a:t>|</a:t>
            </a:r>
            <a:r>
              <a:rPr lang="en-US" sz="1600" i="1" dirty="0"/>
              <a:t>  </a:t>
            </a:r>
            <a:r>
              <a:rPr lang="en-US" sz="1600" b="1" dirty="0"/>
              <a:t>bool</a:t>
            </a:r>
            <a:endParaRPr lang="en-US" sz="1600" dirty="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7036C1D-0696-4171-9875-EF81D520E510}"/>
              </a:ext>
            </a:extLst>
          </p:cNvPr>
          <p:cNvSpPr/>
          <p:nvPr/>
        </p:nvSpPr>
        <p:spPr>
          <a:xfrm>
            <a:off x="1924772" y="1924333"/>
            <a:ext cx="915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D</a:t>
            </a:r>
            <a:r>
              <a:rPr lang="en-US" sz="1600" dirty="0"/>
              <a:t> ::= </a:t>
            </a:r>
            <a:r>
              <a:rPr lang="en-US" sz="1600" i="1" dirty="0"/>
              <a:t>T I</a:t>
            </a:r>
            <a:r>
              <a:rPr lang="en-US" sz="1600" b="1" dirty="0"/>
              <a:t> ;</a:t>
            </a:r>
            <a:endParaRPr lang="en-US" sz="1600" dirty="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712B31C-3D7A-45E7-AEF3-5974AB097910}"/>
              </a:ext>
            </a:extLst>
          </p:cNvPr>
          <p:cNvSpPr/>
          <p:nvPr/>
        </p:nvSpPr>
        <p:spPr>
          <a:xfrm>
            <a:off x="1989887" y="2752553"/>
            <a:ext cx="1139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I  </a:t>
            </a:r>
            <a:r>
              <a:rPr lang="en-US" sz="1600" dirty="0"/>
              <a:t>::= </a:t>
            </a:r>
            <a:r>
              <a:rPr lang="en-US" sz="1600" b="1" dirty="0"/>
              <a:t>id</a:t>
            </a:r>
            <a:endParaRPr lang="en-US" sz="1600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4AD8C72A-5073-4CA4-A84D-9ED1C61AEF14}"/>
              </a:ext>
            </a:extLst>
          </p:cNvPr>
          <p:cNvSpPr/>
          <p:nvPr/>
        </p:nvSpPr>
        <p:spPr>
          <a:xfrm>
            <a:off x="1937839" y="1110474"/>
            <a:ext cx="702436" cy="396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/>
              <a:t>L</a:t>
            </a:r>
            <a:r>
              <a:rPr lang="en-US" sz="1600" dirty="0"/>
              <a:t> ::= </a:t>
            </a:r>
            <a:r>
              <a:rPr lang="en-US" sz="1600" i="1" dirty="0"/>
              <a:t>D</a:t>
            </a:r>
            <a:endParaRPr lang="en-US" sz="1600" dirty="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EFE3DE02-FEC0-459A-9E3C-7ABB71F636A9}"/>
              </a:ext>
            </a:extLst>
          </p:cNvPr>
          <p:cNvSpPr/>
          <p:nvPr/>
        </p:nvSpPr>
        <p:spPr>
          <a:xfrm>
            <a:off x="2130045" y="1488316"/>
            <a:ext cx="1414130" cy="3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dirty="0"/>
              <a:t>|  </a:t>
            </a:r>
            <a:r>
              <a:rPr lang="en-US" sz="1600" i="1" dirty="0"/>
              <a:t>L D</a:t>
            </a:r>
            <a:endParaRPr lang="en-US" sz="1600" dirty="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BA558E4A-5FB5-46F5-B2A7-EA0AC01EA795}"/>
              </a:ext>
            </a:extLst>
          </p:cNvPr>
          <p:cNvSpPr/>
          <p:nvPr/>
        </p:nvSpPr>
        <p:spPr>
          <a:xfrm>
            <a:off x="2992134" y="1127111"/>
            <a:ext cx="1970732" cy="396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[ </a:t>
            </a:r>
            <a:r>
              <a:rPr lang="en-US" sz="1600" i="1" dirty="0" err="1"/>
              <a:t>D</a:t>
            </a:r>
            <a:r>
              <a:rPr lang="en-US" sz="1600" dirty="0" err="1"/>
              <a:t>.trans</a:t>
            </a:r>
            <a:r>
              <a:rPr lang="en-US" sz="1600" dirty="0"/>
              <a:t> ]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4DEF6E42-F3C9-4582-92F5-6F09BA281485}"/>
              </a:ext>
            </a:extLst>
          </p:cNvPr>
          <p:cNvSpPr/>
          <p:nvPr/>
        </p:nvSpPr>
        <p:spPr>
          <a:xfrm>
            <a:off x="2992134" y="3551271"/>
            <a:ext cx="23808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BoolTypeNode</a:t>
            </a:r>
            <a:endParaRPr lang="en-US" sz="1600" dirty="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BE50B969-E969-42F5-8321-65E4CE93B624}"/>
              </a:ext>
            </a:extLst>
          </p:cNvPr>
          <p:cNvSpPr/>
          <p:nvPr/>
        </p:nvSpPr>
        <p:spPr>
          <a:xfrm>
            <a:off x="2992134" y="3266764"/>
            <a:ext cx="2227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IntTypeNode</a:t>
            </a:r>
            <a:endParaRPr lang="en-US" sz="1600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68097108-6508-4585-9269-0DD81F108068}"/>
              </a:ext>
            </a:extLst>
          </p:cNvPr>
          <p:cNvSpPr/>
          <p:nvPr/>
        </p:nvSpPr>
        <p:spPr>
          <a:xfrm>
            <a:off x="2992135" y="2741917"/>
            <a:ext cx="28497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IdNode</a:t>
            </a:r>
            <a:r>
              <a:rPr lang="en-US" sz="1600" dirty="0"/>
              <a:t> where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Node.content</a:t>
            </a:r>
            <a:r>
              <a:rPr lang="en-US" sz="1600" dirty="0"/>
              <a:t> = </a:t>
            </a:r>
            <a:r>
              <a:rPr lang="en-US" sz="1600" b="1" dirty="0" err="1"/>
              <a:t>id</a:t>
            </a:r>
            <a:r>
              <a:rPr lang="en-US" sz="1600" dirty="0" err="1"/>
              <a:t>.value</a:t>
            </a:r>
            <a:endParaRPr lang="en-US" sz="1600" dirty="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1A472FBB-F6C7-4F73-8DCB-12E7DE28255B}"/>
              </a:ext>
            </a:extLst>
          </p:cNvPr>
          <p:cNvSpPr/>
          <p:nvPr/>
        </p:nvSpPr>
        <p:spPr>
          <a:xfrm>
            <a:off x="2992135" y="1924328"/>
            <a:ext cx="28228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</a:t>
            </a:r>
            <a:r>
              <a:rPr lang="en-US" sz="1600" dirty="0" err="1"/>
              <a:t>VarDeclNode</a:t>
            </a:r>
            <a:r>
              <a:rPr lang="en-US" sz="1600" dirty="0"/>
              <a:t> where</a:t>
            </a:r>
          </a:p>
          <a:p>
            <a:r>
              <a:rPr lang="en-US" sz="1600" dirty="0"/>
              <a:t>	</a:t>
            </a:r>
            <a:r>
              <a:rPr lang="en-US" sz="1600" dirty="0" err="1"/>
              <a:t>Node.type</a:t>
            </a:r>
            <a:r>
              <a:rPr lang="en-US" sz="1600" dirty="0"/>
              <a:t> = </a:t>
            </a:r>
            <a:r>
              <a:rPr lang="en-US" sz="1600" i="1" dirty="0" err="1"/>
              <a:t>T</a:t>
            </a:r>
            <a:r>
              <a:rPr lang="en-US" sz="1600" dirty="0" err="1"/>
              <a:t>.trans</a:t>
            </a:r>
            <a:endParaRPr lang="en-US" sz="1600" dirty="0"/>
          </a:p>
          <a:p>
            <a:r>
              <a:rPr lang="en-US" sz="1600" dirty="0"/>
              <a:t>	Node.name = </a:t>
            </a:r>
            <a:r>
              <a:rPr lang="en-US" sz="1600" i="1" dirty="0" err="1"/>
              <a:t>I</a:t>
            </a:r>
            <a:r>
              <a:rPr lang="en-US" sz="1600" dirty="0" err="1"/>
              <a:t>.trans</a:t>
            </a:r>
            <a:endParaRPr lang="en-US" sz="160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0CE06DF5-BF3D-4E77-BA03-2652AA853F7A}"/>
              </a:ext>
            </a:extLst>
          </p:cNvPr>
          <p:cNvSpPr/>
          <p:nvPr/>
        </p:nvSpPr>
        <p:spPr>
          <a:xfrm>
            <a:off x="1586740" y="1218823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P1</a:t>
            </a: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FB65AD77-5FA3-4250-AF2A-E65B619F0A45}"/>
              </a:ext>
            </a:extLst>
          </p:cNvPr>
          <p:cNvSpPr/>
          <p:nvPr/>
        </p:nvSpPr>
        <p:spPr>
          <a:xfrm>
            <a:off x="1586740" y="1567644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P2</a:t>
            </a: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704EDE80-AC5F-42E2-995D-646A2A11769C}"/>
              </a:ext>
            </a:extLst>
          </p:cNvPr>
          <p:cNvSpPr/>
          <p:nvPr/>
        </p:nvSpPr>
        <p:spPr>
          <a:xfrm>
            <a:off x="1586740" y="1974109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P3</a:t>
            </a: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605022CB-9104-464D-854A-19885A48B59F}"/>
              </a:ext>
            </a:extLst>
          </p:cNvPr>
          <p:cNvSpPr/>
          <p:nvPr/>
        </p:nvSpPr>
        <p:spPr>
          <a:xfrm>
            <a:off x="1586740" y="2775098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P4</a:t>
            </a: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39283868-2F25-4B65-91A4-A30699061442}"/>
              </a:ext>
            </a:extLst>
          </p:cNvPr>
          <p:cNvSpPr/>
          <p:nvPr/>
        </p:nvSpPr>
        <p:spPr>
          <a:xfrm>
            <a:off x="1586740" y="3289021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P5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9521E79B-0203-40A0-9560-0F4505D9423E}"/>
              </a:ext>
            </a:extLst>
          </p:cNvPr>
          <p:cNvSpPr/>
          <p:nvPr/>
        </p:nvSpPr>
        <p:spPr>
          <a:xfrm>
            <a:off x="1586740" y="3590270"/>
            <a:ext cx="336884" cy="2748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P6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9C042C93-5FAC-43DB-8BD1-4BC09DC324CD}"/>
              </a:ext>
            </a:extLst>
          </p:cNvPr>
          <p:cNvSpPr/>
          <p:nvPr/>
        </p:nvSpPr>
        <p:spPr>
          <a:xfrm>
            <a:off x="2992134" y="1511319"/>
            <a:ext cx="3626856" cy="39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en-US" sz="1600" i="1" dirty="0" err="1"/>
              <a:t>LHS</a:t>
            </a:r>
            <a:r>
              <a:rPr lang="en-US" sz="1600" dirty="0" err="1"/>
              <a:t>.trans</a:t>
            </a:r>
            <a:r>
              <a:rPr lang="en-US" sz="1600" dirty="0"/>
              <a:t> = [].</a:t>
            </a:r>
            <a:r>
              <a:rPr lang="en-US" sz="1600" dirty="0" err="1"/>
              <a:t>addAll</a:t>
            </a:r>
            <a:r>
              <a:rPr lang="en-US" sz="1600" dirty="0"/>
              <a:t>(</a:t>
            </a:r>
            <a:r>
              <a:rPr lang="en-US" sz="1600" i="1" dirty="0" err="1"/>
              <a:t>L</a:t>
            </a:r>
            <a:r>
              <a:rPr lang="en-US" sz="1600" dirty="0" err="1"/>
              <a:t>.trans</a:t>
            </a:r>
            <a:r>
              <a:rPr lang="en-US" sz="1600" dirty="0"/>
              <a:t>).add(</a:t>
            </a:r>
            <a:r>
              <a:rPr lang="en-US" sz="1600" i="1" dirty="0" err="1"/>
              <a:t>D</a:t>
            </a:r>
            <a:r>
              <a:rPr lang="en-US" sz="1600" dirty="0" err="1"/>
              <a:t>.trans</a:t>
            </a:r>
            <a:r>
              <a:rPr lang="en-US" sz="1600" dirty="0"/>
              <a:t>)</a:t>
            </a: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7B8E7863-DA4C-47FE-BAF7-261FCA5E8230}"/>
              </a:ext>
            </a:extLst>
          </p:cNvPr>
          <p:cNvSpPr/>
          <p:nvPr/>
        </p:nvSpPr>
        <p:spPr>
          <a:xfrm>
            <a:off x="8947331" y="3880306"/>
            <a:ext cx="496396" cy="456082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Type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F6454F7B-2220-458E-B7C6-097BAF5E96F3}"/>
              </a:ext>
            </a:extLst>
          </p:cNvPr>
          <p:cNvSpPr/>
          <p:nvPr/>
        </p:nvSpPr>
        <p:spPr>
          <a:xfrm>
            <a:off x="9767302" y="3932374"/>
            <a:ext cx="442839" cy="463919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ID: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D6B9AC84-FC5D-46A1-B824-B730CB4ACE62}"/>
              </a:ext>
            </a:extLst>
          </p:cNvPr>
          <p:cNvSpPr/>
          <p:nvPr/>
        </p:nvSpPr>
        <p:spPr>
          <a:xfrm>
            <a:off x="9135642" y="3231124"/>
            <a:ext cx="701749" cy="300738"/>
          </a:xfrm>
          <a:prstGeom prst="roundRect">
            <a:avLst/>
          </a:prstGeom>
          <a:solidFill>
            <a:schemeClr val="bg2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bIns="0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VarDecl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1B60206-2D89-494F-B48A-1836999D4EDE}"/>
              </a:ext>
            </a:extLst>
          </p:cNvPr>
          <p:cNvCxnSpPr>
            <a:cxnSpLocks/>
            <a:stCxn id="144" idx="2"/>
            <a:endCxn id="142" idx="0"/>
          </p:cNvCxnSpPr>
          <p:nvPr/>
        </p:nvCxnSpPr>
        <p:spPr>
          <a:xfrm flipH="1">
            <a:off x="9195530" y="3531862"/>
            <a:ext cx="290987" cy="348444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30247DE-F9F3-45C4-BC7F-16A83C4EAB3E}"/>
              </a:ext>
            </a:extLst>
          </p:cNvPr>
          <p:cNvCxnSpPr>
            <a:cxnSpLocks/>
            <a:stCxn id="144" idx="2"/>
            <a:endCxn id="143" idx="0"/>
          </p:cNvCxnSpPr>
          <p:nvPr/>
        </p:nvCxnSpPr>
        <p:spPr>
          <a:xfrm>
            <a:off x="9486517" y="3531863"/>
            <a:ext cx="502205" cy="40051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A642B5-DCA1-4F90-80A7-C3C5595AA0C7}"/>
              </a:ext>
            </a:extLst>
          </p:cNvPr>
          <p:cNvSpPr/>
          <p:nvPr/>
        </p:nvSpPr>
        <p:spPr>
          <a:xfrm>
            <a:off x="6498459" y="5221063"/>
            <a:ext cx="3513317" cy="107430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AST: much more intuitive program representation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2A77C1F-8753-4B4F-B397-7E3C64B22016}"/>
              </a:ext>
            </a:extLst>
          </p:cNvPr>
          <p:cNvSpPr/>
          <p:nvPr/>
        </p:nvSpPr>
        <p:spPr>
          <a:xfrm>
            <a:off x="5540100" y="4986671"/>
            <a:ext cx="938672" cy="790019"/>
          </a:xfrm>
          <a:custGeom>
            <a:avLst/>
            <a:gdLst>
              <a:gd name="connsiteX0" fmla="*/ 938672 w 938672"/>
              <a:gd name="connsiteY0" fmla="*/ 786809 h 790019"/>
              <a:gd name="connsiteX1" fmla="*/ 24272 w 938672"/>
              <a:gd name="connsiteY1" fmla="*/ 669851 h 790019"/>
              <a:gd name="connsiteX2" fmla="*/ 353881 w 938672"/>
              <a:gd name="connsiteY2" fmla="*/ 0 h 79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8672" h="790019">
                <a:moveTo>
                  <a:pt x="938672" y="786809"/>
                </a:moveTo>
                <a:cubicBezTo>
                  <a:pt x="530204" y="793897"/>
                  <a:pt x="121737" y="800986"/>
                  <a:pt x="24272" y="669851"/>
                </a:cubicBezTo>
                <a:cubicBezTo>
                  <a:pt x="-73193" y="538716"/>
                  <a:pt x="140344" y="269358"/>
                  <a:pt x="353881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Abstract Syntax Trees</a:t>
            </a:r>
          </a:p>
          <a:p>
            <a:r>
              <a:rPr lang="en-US" dirty="0"/>
              <a:t>Context for ASTs</a:t>
            </a:r>
          </a:p>
          <a:p>
            <a:r>
              <a:rPr lang="en-US" dirty="0"/>
              <a:t>ASTs for Programs</a:t>
            </a:r>
          </a:p>
          <a:p>
            <a:r>
              <a:rPr lang="en-US" dirty="0"/>
              <a:t>ASTs in Code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927C01-E5FA-4058-888C-90D08C99DC87}"/>
              </a:ext>
            </a:extLst>
          </p:cNvPr>
          <p:cNvSpPr txBox="1"/>
          <p:nvPr/>
        </p:nvSpPr>
        <p:spPr>
          <a:xfrm>
            <a:off x="8727510" y="5601679"/>
            <a:ext cx="1695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Syntax-Directed</a:t>
            </a:r>
          </a:p>
          <a:p>
            <a:pPr algn="ctr"/>
            <a:r>
              <a:rPr lang="en-US" b="1" dirty="0"/>
              <a:t>Definition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9E989D-434B-4E37-82BA-F62B0F913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354" y="3939701"/>
            <a:ext cx="2101408" cy="164072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8412E02-CC79-43E1-A2EC-BB97E8626C6B}"/>
              </a:ext>
            </a:extLst>
          </p:cNvPr>
          <p:cNvSpPr/>
          <p:nvPr/>
        </p:nvSpPr>
        <p:spPr>
          <a:xfrm>
            <a:off x="2130057" y="3145475"/>
            <a:ext cx="3615069" cy="584791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85047"/>
      </p:ext>
    </p:extLst>
  </p:cSld>
  <p:clrMapOvr>
    <a:masterClrMapping/>
  </p:clrMapOvr>
</p:sld>
</file>

<file path=ppt/slides/slide2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F4E3F-281B-4092-87C5-AA43E170D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5"/>
            <a:ext cx="3876738" cy="4351338"/>
          </a:xfrm>
        </p:spPr>
        <p:txBody>
          <a:bodyPr/>
          <a:lstStyle/>
          <a:p>
            <a:r>
              <a:rPr lang="en-US" dirty="0"/>
              <a:t>Let’s contemplate source code to implement ASTs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AAA1E9-26C0-4618-BEB1-B2C981C509F7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What do ASTs Look like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Code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?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SOURCE CODE (2011) - stars: Jake Gyllenhaal - U.S. Army ...">
            <a:extLst>
              <a:ext uri="{FF2B5EF4-FFF2-40B4-BE49-F238E27FC236}">
                <a16:creationId xmlns:a16="http://schemas.microsoft.com/office/drawing/2014/main" id="{B040D12A-8358-4CF5-B2A1-5F52B3D71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37" y="1486582"/>
            <a:ext cx="3447809" cy="486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44114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21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B1D88A5-8EDB-498F-B441-72AC411DE76A}"/>
              </a:ext>
            </a:extLst>
          </p:cNvPr>
          <p:cNvGrpSpPr/>
          <p:nvPr/>
        </p:nvGrpSpPr>
        <p:grpSpPr>
          <a:xfrm>
            <a:off x="7056146" y="2460398"/>
            <a:ext cx="3111866" cy="1898794"/>
            <a:chOff x="5532146" y="2460398"/>
            <a:chExt cx="3111866" cy="189879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71868CA-12DE-43B9-B2DF-29FD9E65BF18}"/>
                </a:ext>
              </a:extLst>
            </p:cNvPr>
            <p:cNvSpPr/>
            <p:nvPr/>
          </p:nvSpPr>
          <p:spPr>
            <a:xfrm>
              <a:off x="5532146" y="3678708"/>
              <a:ext cx="173260" cy="680484"/>
            </a:xfrm>
            <a:custGeom>
              <a:avLst/>
              <a:gdLst>
                <a:gd name="connsiteX0" fmla="*/ 0 w 1350335"/>
                <a:gd name="connsiteY0" fmla="*/ 12397 h 565290"/>
                <a:gd name="connsiteX1" fmla="*/ 127591 w 1350335"/>
                <a:gd name="connsiteY1" fmla="*/ 288843 h 565290"/>
                <a:gd name="connsiteX2" fmla="*/ 372140 w 1350335"/>
                <a:gd name="connsiteY2" fmla="*/ 384536 h 565290"/>
                <a:gd name="connsiteX3" fmla="*/ 1041991 w 1350335"/>
                <a:gd name="connsiteY3" fmla="*/ 1764 h 565290"/>
                <a:gd name="connsiteX4" fmla="*/ 1350335 w 1350335"/>
                <a:gd name="connsiteY4" fmla="*/ 565290 h 565290"/>
                <a:gd name="connsiteX0" fmla="*/ 0 w 1222744"/>
                <a:gd name="connsiteY0" fmla="*/ 288843 h 565290"/>
                <a:gd name="connsiteX1" fmla="*/ 244549 w 1222744"/>
                <a:gd name="connsiteY1" fmla="*/ 384536 h 565290"/>
                <a:gd name="connsiteX2" fmla="*/ 914400 w 1222744"/>
                <a:gd name="connsiteY2" fmla="*/ 1764 h 565290"/>
                <a:gd name="connsiteX3" fmla="*/ 1222744 w 1222744"/>
                <a:gd name="connsiteY3" fmla="*/ 565290 h 565290"/>
                <a:gd name="connsiteX0" fmla="*/ 0 w 978195"/>
                <a:gd name="connsiteY0" fmla="*/ 384536 h 565290"/>
                <a:gd name="connsiteX1" fmla="*/ 669851 w 978195"/>
                <a:gd name="connsiteY1" fmla="*/ 1764 h 565290"/>
                <a:gd name="connsiteX2" fmla="*/ 978195 w 978195"/>
                <a:gd name="connsiteY2" fmla="*/ 565290 h 565290"/>
                <a:gd name="connsiteX0" fmla="*/ 0 w 308344"/>
                <a:gd name="connsiteY0" fmla="*/ 0 h 563526"/>
                <a:gd name="connsiteX1" fmla="*/ 308344 w 308344"/>
                <a:gd name="connsiteY1" fmla="*/ 563526 h 563526"/>
                <a:gd name="connsiteX0" fmla="*/ 0 w 329609"/>
                <a:gd name="connsiteY0" fmla="*/ 0 h 467833"/>
                <a:gd name="connsiteX1" fmla="*/ 329609 w 329609"/>
                <a:gd name="connsiteY1" fmla="*/ 467833 h 467833"/>
                <a:gd name="connsiteX0" fmla="*/ 115438 w 445047"/>
                <a:gd name="connsiteY0" fmla="*/ 0 h 467833"/>
                <a:gd name="connsiteX1" fmla="*/ 445047 w 445047"/>
                <a:gd name="connsiteY1" fmla="*/ 467833 h 467833"/>
                <a:gd name="connsiteX0" fmla="*/ 86464 w 457640"/>
                <a:gd name="connsiteY0" fmla="*/ 0 h 467833"/>
                <a:gd name="connsiteX1" fmla="*/ 416073 w 457640"/>
                <a:gd name="connsiteY1" fmla="*/ 467833 h 467833"/>
                <a:gd name="connsiteX0" fmla="*/ 105087 w 435237"/>
                <a:gd name="connsiteY0" fmla="*/ 0 h 467833"/>
                <a:gd name="connsiteX1" fmla="*/ 434696 w 435237"/>
                <a:gd name="connsiteY1" fmla="*/ 467833 h 467833"/>
                <a:gd name="connsiteX0" fmla="*/ 111796 w 441405"/>
                <a:gd name="connsiteY0" fmla="*/ 0 h 467833"/>
                <a:gd name="connsiteX1" fmla="*/ 441405 w 441405"/>
                <a:gd name="connsiteY1" fmla="*/ 467833 h 467833"/>
                <a:gd name="connsiteX0" fmla="*/ 173260 w 173260"/>
                <a:gd name="connsiteY0" fmla="*/ 0 h 680484"/>
                <a:gd name="connsiteX1" fmla="*/ 173260 w 173260"/>
                <a:gd name="connsiteY1" fmla="*/ 680484 h 68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260" h="680484">
                  <a:moveTo>
                    <a:pt x="173260" y="0"/>
                  </a:moveTo>
                  <a:cubicBezTo>
                    <a:pt x="-195335" y="232145"/>
                    <a:pt x="132500" y="360621"/>
                    <a:pt x="173260" y="68048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023E6C3-2126-4788-9E9D-467AD8B86124}"/>
                </a:ext>
              </a:extLst>
            </p:cNvPr>
            <p:cNvSpPr/>
            <p:nvPr/>
          </p:nvSpPr>
          <p:spPr>
            <a:xfrm>
              <a:off x="5578691" y="2460398"/>
              <a:ext cx="3065321" cy="1325563"/>
            </a:xfrm>
            <a:prstGeom prst="round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801145" y="2537912"/>
              <a:ext cx="271420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class 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DeclNode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	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TypeNode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&amp; type;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	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IDNode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&amp; name;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};</a:t>
              </a: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31BFE7A5-6D4C-4C73-ADD8-2A3ABFB537FD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Implementing AST Nodes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091AC9-C851-4751-AD75-49BFFF25421F}"/>
              </a:ext>
            </a:extLst>
          </p:cNvPr>
          <p:cNvSpPr/>
          <p:nvPr/>
        </p:nvSpPr>
        <p:spPr>
          <a:xfrm>
            <a:off x="3550241" y="4272023"/>
            <a:ext cx="5126019" cy="12885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i="1" dirty="0" err="1"/>
              <a:t>Decl</a:t>
            </a:r>
            <a:r>
              <a:rPr lang="en-US" sz="2000" dirty="0"/>
              <a:t> ::= </a:t>
            </a:r>
            <a:r>
              <a:rPr lang="en-US" sz="2000" i="1" dirty="0"/>
              <a:t>Type ID</a:t>
            </a:r>
            <a:r>
              <a:rPr lang="en-US" sz="2000" b="1" dirty="0"/>
              <a:t> ;</a:t>
            </a:r>
            <a:r>
              <a:rPr lang="en-US" sz="2000" i="1" dirty="0"/>
              <a:t> </a:t>
            </a:r>
            <a:r>
              <a:rPr lang="en-US" sz="2000" dirty="0"/>
              <a:t>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DeclNode</a:t>
            </a:r>
            <a:r>
              <a:rPr lang="en-US" sz="2000" dirty="0"/>
              <a:t> where</a:t>
            </a:r>
          </a:p>
          <a:p>
            <a:pPr>
              <a:lnSpc>
                <a:spcPts val="3200"/>
              </a:lnSpc>
            </a:pPr>
            <a:r>
              <a:rPr lang="en-US" sz="2000" i="1" dirty="0"/>
              <a:t>    			   	        </a:t>
            </a:r>
            <a:r>
              <a:rPr lang="en-US" sz="2000" dirty="0"/>
              <a:t>.type = </a:t>
            </a:r>
            <a:r>
              <a:rPr lang="en-US" sz="2000" i="1" dirty="0" err="1"/>
              <a:t>Type</a:t>
            </a:r>
            <a:r>
              <a:rPr lang="en-US" sz="2000" dirty="0" err="1"/>
              <a:t>.trans</a:t>
            </a:r>
            <a:endParaRPr lang="en-US" sz="2000" dirty="0"/>
          </a:p>
          <a:p>
            <a:pPr>
              <a:lnSpc>
                <a:spcPts val="3200"/>
              </a:lnSpc>
            </a:pPr>
            <a:r>
              <a:rPr lang="en-US" sz="2000" i="1" dirty="0"/>
              <a:t>			    	        </a:t>
            </a:r>
            <a:r>
              <a:rPr lang="en-US" sz="2000" dirty="0"/>
              <a:t>.name = </a:t>
            </a:r>
            <a:r>
              <a:rPr lang="en-US" sz="2000" i="1" dirty="0" err="1"/>
              <a:t>ID</a:t>
            </a:r>
            <a:r>
              <a:rPr lang="en-US" sz="2000" dirty="0" err="1"/>
              <a:t>.trans</a:t>
            </a: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FB556D-EE4A-4755-A111-7D718883D3D7}"/>
              </a:ext>
            </a:extLst>
          </p:cNvPr>
          <p:cNvSpPr/>
          <p:nvPr/>
        </p:nvSpPr>
        <p:spPr>
          <a:xfrm>
            <a:off x="3573334" y="3812673"/>
            <a:ext cx="2505814" cy="4678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200"/>
              </a:lnSpc>
            </a:pPr>
            <a:r>
              <a:rPr lang="en-US" sz="2000" b="1" u="sng" dirty="0"/>
              <a:t>CFG Production</a:t>
            </a:r>
            <a:r>
              <a:rPr lang="en-US" sz="2000" b="1" dirty="0"/>
              <a:t>	</a:t>
            </a:r>
            <a:r>
              <a:rPr lang="en-US" sz="2000" b="1" u="sng" dirty="0"/>
              <a:t>Rule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1BCDAF-4D9C-44EF-9D89-633BA23EF147}"/>
              </a:ext>
            </a:extLst>
          </p:cNvPr>
          <p:cNvSpPr/>
          <p:nvPr/>
        </p:nvSpPr>
        <p:spPr>
          <a:xfrm>
            <a:off x="3585190" y="5846296"/>
            <a:ext cx="5091070" cy="810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000" i="1" dirty="0"/>
              <a:t>ID      </a:t>
            </a:r>
            <a:r>
              <a:rPr lang="en-US" sz="2000" dirty="0"/>
              <a:t>::= </a:t>
            </a:r>
            <a:r>
              <a:rPr lang="en-US" sz="2000" b="1" dirty="0"/>
              <a:t>id</a:t>
            </a:r>
            <a:r>
              <a:rPr lang="en-US" sz="2000" dirty="0"/>
              <a:t>		</a:t>
            </a:r>
            <a:r>
              <a:rPr lang="en-US" sz="2000" i="1" dirty="0" err="1"/>
              <a:t>LHS</a:t>
            </a:r>
            <a:r>
              <a:rPr lang="en-US" sz="2000" dirty="0" err="1"/>
              <a:t>.trans</a:t>
            </a:r>
            <a:r>
              <a:rPr lang="en-US" sz="2000" dirty="0"/>
              <a:t> = </a:t>
            </a:r>
            <a:r>
              <a:rPr lang="en-US" sz="2000" dirty="0" err="1"/>
              <a:t>IDNode</a:t>
            </a:r>
            <a:r>
              <a:rPr lang="en-US" sz="2000" dirty="0"/>
              <a:t> where</a:t>
            </a:r>
          </a:p>
          <a:p>
            <a:pPr>
              <a:lnSpc>
                <a:spcPts val="2900"/>
              </a:lnSpc>
            </a:pPr>
            <a:r>
              <a:rPr lang="en-US" sz="2000" dirty="0"/>
              <a:t>				           .content = </a:t>
            </a:r>
            <a:r>
              <a:rPr lang="en-US" sz="2000" b="1" dirty="0" err="1"/>
              <a:t>id</a:t>
            </a:r>
            <a:r>
              <a:rPr lang="en-US" sz="2000" dirty="0" err="1"/>
              <a:t>.value</a:t>
            </a:r>
            <a:endParaRPr 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A136585-2229-43BE-BEA1-0556117845BB}"/>
              </a:ext>
            </a:extLst>
          </p:cNvPr>
          <p:cNvGrpSpPr/>
          <p:nvPr/>
        </p:nvGrpSpPr>
        <p:grpSpPr>
          <a:xfrm>
            <a:off x="6963866" y="4940300"/>
            <a:ext cx="3658431" cy="1006991"/>
            <a:chOff x="5439865" y="4940299"/>
            <a:chExt cx="3658431" cy="100699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E4FBD70-E638-41D2-8F25-40F76D6C4770}"/>
                </a:ext>
              </a:extLst>
            </p:cNvPr>
            <p:cNvSpPr/>
            <p:nvPr/>
          </p:nvSpPr>
          <p:spPr>
            <a:xfrm>
              <a:off x="5439865" y="5616845"/>
              <a:ext cx="897557" cy="330445"/>
            </a:xfrm>
            <a:custGeom>
              <a:avLst/>
              <a:gdLst>
                <a:gd name="connsiteX0" fmla="*/ 0 w 1350335"/>
                <a:gd name="connsiteY0" fmla="*/ 12397 h 565290"/>
                <a:gd name="connsiteX1" fmla="*/ 127591 w 1350335"/>
                <a:gd name="connsiteY1" fmla="*/ 288843 h 565290"/>
                <a:gd name="connsiteX2" fmla="*/ 372140 w 1350335"/>
                <a:gd name="connsiteY2" fmla="*/ 384536 h 565290"/>
                <a:gd name="connsiteX3" fmla="*/ 1041991 w 1350335"/>
                <a:gd name="connsiteY3" fmla="*/ 1764 h 565290"/>
                <a:gd name="connsiteX4" fmla="*/ 1350335 w 1350335"/>
                <a:gd name="connsiteY4" fmla="*/ 565290 h 565290"/>
                <a:gd name="connsiteX0" fmla="*/ 0 w 1254792"/>
                <a:gd name="connsiteY0" fmla="*/ 19794 h 406340"/>
                <a:gd name="connsiteX1" fmla="*/ 127591 w 1254792"/>
                <a:gd name="connsiteY1" fmla="*/ 296240 h 406340"/>
                <a:gd name="connsiteX2" fmla="*/ 372140 w 1254792"/>
                <a:gd name="connsiteY2" fmla="*/ 391933 h 406340"/>
                <a:gd name="connsiteX3" fmla="*/ 1041991 w 1254792"/>
                <a:gd name="connsiteY3" fmla="*/ 9161 h 406340"/>
                <a:gd name="connsiteX4" fmla="*/ 1254792 w 1254792"/>
                <a:gd name="connsiteY4" fmla="*/ 253710 h 406340"/>
                <a:gd name="connsiteX0" fmla="*/ 0 w 1254792"/>
                <a:gd name="connsiteY0" fmla="*/ 19794 h 391940"/>
                <a:gd name="connsiteX1" fmla="*/ 372140 w 1254792"/>
                <a:gd name="connsiteY1" fmla="*/ 391933 h 391940"/>
                <a:gd name="connsiteX2" fmla="*/ 1041991 w 1254792"/>
                <a:gd name="connsiteY2" fmla="*/ 9161 h 391940"/>
                <a:gd name="connsiteX3" fmla="*/ 1254792 w 1254792"/>
                <a:gd name="connsiteY3" fmla="*/ 253710 h 391940"/>
                <a:gd name="connsiteX0" fmla="*/ 0 w 1254792"/>
                <a:gd name="connsiteY0" fmla="*/ 25963 h 259879"/>
                <a:gd name="connsiteX1" fmla="*/ 1041991 w 1254792"/>
                <a:gd name="connsiteY1" fmla="*/ 15330 h 259879"/>
                <a:gd name="connsiteX2" fmla="*/ 1254792 w 1254792"/>
                <a:gd name="connsiteY2" fmla="*/ 259879 h 259879"/>
                <a:gd name="connsiteX0" fmla="*/ 0 w 1254792"/>
                <a:gd name="connsiteY0" fmla="*/ 0 h 233916"/>
                <a:gd name="connsiteX1" fmla="*/ 1254792 w 1254792"/>
                <a:gd name="connsiteY1" fmla="*/ 233916 h 233916"/>
                <a:gd name="connsiteX0" fmla="*/ 0 w 1258523"/>
                <a:gd name="connsiteY0" fmla="*/ 23445 h 257361"/>
                <a:gd name="connsiteX1" fmla="*/ 1254792 w 1258523"/>
                <a:gd name="connsiteY1" fmla="*/ 257361 h 257361"/>
                <a:gd name="connsiteX0" fmla="*/ 0 w 1258252"/>
                <a:gd name="connsiteY0" fmla="*/ 0 h 233916"/>
                <a:gd name="connsiteX1" fmla="*/ 1254792 w 1258252"/>
                <a:gd name="connsiteY1" fmla="*/ 233916 h 233916"/>
                <a:gd name="connsiteX0" fmla="*/ 0 w 1258272"/>
                <a:gd name="connsiteY0" fmla="*/ 0 h 309942"/>
                <a:gd name="connsiteX1" fmla="*/ 525108 w 1258272"/>
                <a:gd name="connsiteY1" fmla="*/ 208962 h 309942"/>
                <a:gd name="connsiteX2" fmla="*/ 1254792 w 1258272"/>
                <a:gd name="connsiteY2" fmla="*/ 233916 h 309942"/>
                <a:gd name="connsiteX0" fmla="*/ 0 w 1258753"/>
                <a:gd name="connsiteY0" fmla="*/ 152545 h 386461"/>
                <a:gd name="connsiteX1" fmla="*/ 649313 w 1258753"/>
                <a:gd name="connsiteY1" fmla="*/ 0 h 386461"/>
                <a:gd name="connsiteX2" fmla="*/ 1254792 w 1258753"/>
                <a:gd name="connsiteY2" fmla="*/ 386461 h 386461"/>
                <a:gd name="connsiteX0" fmla="*/ 0 w 1266627"/>
                <a:gd name="connsiteY0" fmla="*/ 152545 h 386461"/>
                <a:gd name="connsiteX1" fmla="*/ 649313 w 1266627"/>
                <a:gd name="connsiteY1" fmla="*/ 0 h 386461"/>
                <a:gd name="connsiteX2" fmla="*/ 1254792 w 1266627"/>
                <a:gd name="connsiteY2" fmla="*/ 386461 h 386461"/>
                <a:gd name="connsiteX0" fmla="*/ 0 w 1254792"/>
                <a:gd name="connsiteY0" fmla="*/ 0 h 233916"/>
                <a:gd name="connsiteX1" fmla="*/ 1254792 w 1254792"/>
                <a:gd name="connsiteY1" fmla="*/ 233916 h 233916"/>
                <a:gd name="connsiteX0" fmla="*/ 0 w 1254792"/>
                <a:gd name="connsiteY0" fmla="*/ 0 h 233916"/>
                <a:gd name="connsiteX1" fmla="*/ 1254792 w 1254792"/>
                <a:gd name="connsiteY1" fmla="*/ 233916 h 233916"/>
                <a:gd name="connsiteX0" fmla="*/ 0 w 1254792"/>
                <a:gd name="connsiteY0" fmla="*/ 0 h 233916"/>
                <a:gd name="connsiteX1" fmla="*/ 1254792 w 1254792"/>
                <a:gd name="connsiteY1" fmla="*/ 233916 h 233916"/>
                <a:gd name="connsiteX0" fmla="*/ 0 w 1254792"/>
                <a:gd name="connsiteY0" fmla="*/ 0 h 233916"/>
                <a:gd name="connsiteX1" fmla="*/ 1254792 w 1254792"/>
                <a:gd name="connsiteY1" fmla="*/ 233916 h 233916"/>
                <a:gd name="connsiteX0" fmla="*/ 746163 w 828938"/>
                <a:gd name="connsiteY0" fmla="*/ 0 h 180754"/>
                <a:gd name="connsiteX1" fmla="*/ 13668 w 828938"/>
                <a:gd name="connsiteY1" fmla="*/ 180754 h 180754"/>
                <a:gd name="connsiteX0" fmla="*/ 806532 w 806532"/>
                <a:gd name="connsiteY0" fmla="*/ 149691 h 330445"/>
                <a:gd name="connsiteX1" fmla="*/ 74037 w 806532"/>
                <a:gd name="connsiteY1" fmla="*/ 330445 h 33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6532" h="330445">
                  <a:moveTo>
                    <a:pt x="806532" y="149691"/>
                  </a:moveTo>
                  <a:cubicBezTo>
                    <a:pt x="-45921" y="-133844"/>
                    <a:pt x="-86261" y="18556"/>
                    <a:pt x="74037" y="330445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C01331AE-2FB3-4AFC-9C16-458A2D395212}"/>
                </a:ext>
              </a:extLst>
            </p:cNvPr>
            <p:cNvSpPr/>
            <p:nvPr/>
          </p:nvSpPr>
          <p:spPr>
            <a:xfrm>
              <a:off x="6293678" y="4942987"/>
              <a:ext cx="2804618" cy="920642"/>
            </a:xfrm>
            <a:prstGeom prst="roundRect">
              <a:avLst/>
            </a:prstGeom>
            <a:ln w="285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B513A7-254E-49CD-AB82-15FFC9EC7EF2}"/>
                </a:ext>
              </a:extLst>
            </p:cNvPr>
            <p:cNvSpPr txBox="1"/>
            <p:nvPr/>
          </p:nvSpPr>
          <p:spPr>
            <a:xfrm>
              <a:off x="6384090" y="4940299"/>
              <a:ext cx="271420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class </a:t>
              </a:r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IDNode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	char * content;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};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04161FF-7F14-4500-A656-387D8C1B34D2}"/>
              </a:ext>
            </a:extLst>
          </p:cNvPr>
          <p:cNvSpPr txBox="1"/>
          <p:nvPr/>
        </p:nvSpPr>
        <p:spPr>
          <a:xfrm>
            <a:off x="1774384" y="1522966"/>
            <a:ext cx="40239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We’ve given AST nodes pseudocode properties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4F4347-5E0C-48D1-9D38-108FBACCA551}"/>
              </a:ext>
            </a:extLst>
          </p:cNvPr>
          <p:cNvSpPr txBox="1"/>
          <p:nvPr/>
        </p:nvSpPr>
        <p:spPr>
          <a:xfrm>
            <a:off x="1774383" y="2487524"/>
            <a:ext cx="3467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We’ll lean into that with C++ classes and members</a:t>
            </a:r>
          </a:p>
        </p:txBody>
      </p:sp>
    </p:spTree>
    <p:extLst>
      <p:ext uri="{BB962C8B-B14F-4D97-AF65-F5344CB8AC3E}">
        <p14:creationId xmlns:p14="http://schemas.microsoft.com/office/powerpoint/2010/main" val="121985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22</a:t>
            </a:fld>
            <a:endParaRPr lang="en-US"/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062E9F62-34F0-487D-BCD3-8D50E987D3E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Recall OOP: is-a vs has-a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923CFD0-F71C-4300-8A16-AE28A2021E27}"/>
              </a:ext>
            </a:extLst>
          </p:cNvPr>
          <p:cNvSpPr/>
          <p:nvPr/>
        </p:nvSpPr>
        <p:spPr>
          <a:xfrm>
            <a:off x="2203480" y="4595055"/>
            <a:ext cx="749608" cy="36837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Lunch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1C8990-3A45-4802-B8D1-933761C46620}"/>
              </a:ext>
            </a:extLst>
          </p:cNvPr>
          <p:cNvSpPr txBox="1"/>
          <p:nvPr/>
        </p:nvSpPr>
        <p:spPr>
          <a:xfrm>
            <a:off x="2800868" y="4137455"/>
            <a:ext cx="2599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Inheritance (</a:t>
            </a:r>
            <a:r>
              <a:rPr lang="en-US" b="1" i="1" u="sng" dirty="0"/>
              <a:t>is-a</a:t>
            </a:r>
            <a:r>
              <a:rPr lang="en-US" b="1" u="sng" dirty="0"/>
              <a:t> relation)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63C6E9-3FDC-4602-BFF0-FE09B335779F}"/>
              </a:ext>
            </a:extLst>
          </p:cNvPr>
          <p:cNvSpPr/>
          <p:nvPr/>
        </p:nvSpPr>
        <p:spPr>
          <a:xfrm>
            <a:off x="1731866" y="5490835"/>
            <a:ext cx="749608" cy="36837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Soup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31EEE92-0BBC-4335-981B-FD2C5BF58B83}"/>
              </a:ext>
            </a:extLst>
          </p:cNvPr>
          <p:cNvSpPr/>
          <p:nvPr/>
        </p:nvSpPr>
        <p:spPr>
          <a:xfrm>
            <a:off x="2568002" y="5489458"/>
            <a:ext cx="974266" cy="36933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Sandwich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2201AB-2D7D-4A53-8021-36B19A3D28CA}"/>
              </a:ext>
            </a:extLst>
          </p:cNvPr>
          <p:cNvSpPr/>
          <p:nvPr/>
        </p:nvSpPr>
        <p:spPr>
          <a:xfrm>
            <a:off x="2568002" y="6284985"/>
            <a:ext cx="974266" cy="36933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HotDog</a:t>
            </a:r>
            <a:endParaRPr lang="en-US" sz="1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73AB37-8A30-4919-82A4-2093D019C6CD}"/>
              </a:ext>
            </a:extLst>
          </p:cNvPr>
          <p:cNvSpPr/>
          <p:nvPr/>
        </p:nvSpPr>
        <p:spPr>
          <a:xfrm>
            <a:off x="4483253" y="4595055"/>
            <a:ext cx="1089464" cy="368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Condiment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8EA7F4-925B-489D-85D1-FB36C1096BE9}"/>
              </a:ext>
            </a:extLst>
          </p:cNvPr>
          <p:cNvSpPr/>
          <p:nvPr/>
        </p:nvSpPr>
        <p:spPr>
          <a:xfrm>
            <a:off x="3684227" y="5470389"/>
            <a:ext cx="850697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Ketchup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7034DF3-1455-4A35-8973-C7675D5575A2}"/>
              </a:ext>
            </a:extLst>
          </p:cNvPr>
          <p:cNvSpPr/>
          <p:nvPr/>
        </p:nvSpPr>
        <p:spPr>
          <a:xfrm>
            <a:off x="4594503" y="5470389"/>
            <a:ext cx="850697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Mustard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B2FFA8-5E40-4315-A572-87418F078292}"/>
              </a:ext>
            </a:extLst>
          </p:cNvPr>
          <p:cNvCxnSpPr>
            <a:stCxn id="8" idx="0"/>
            <a:endCxn id="3" idx="2"/>
          </p:cNvCxnSpPr>
          <p:nvPr/>
        </p:nvCxnSpPr>
        <p:spPr>
          <a:xfrm flipV="1">
            <a:off x="2106670" y="4963432"/>
            <a:ext cx="471614" cy="5274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E64E736-DD5D-4C3E-8AC7-7B9CA6334C68}"/>
              </a:ext>
            </a:extLst>
          </p:cNvPr>
          <p:cNvCxnSpPr>
            <a:cxnSpLocks/>
            <a:stCxn id="9" idx="0"/>
            <a:endCxn id="3" idx="2"/>
          </p:cNvCxnSpPr>
          <p:nvPr/>
        </p:nvCxnSpPr>
        <p:spPr>
          <a:xfrm flipH="1" flipV="1">
            <a:off x="2578285" y="4963432"/>
            <a:ext cx="476851" cy="5260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C72F0F-51B3-4CF1-933B-C1E9077848CF}"/>
              </a:ext>
            </a:extLst>
          </p:cNvPr>
          <p:cNvCxnSpPr>
            <a:cxnSpLocks/>
            <a:stCxn id="10" idx="0"/>
            <a:endCxn id="9" idx="2"/>
          </p:cNvCxnSpPr>
          <p:nvPr/>
        </p:nvCxnSpPr>
        <p:spPr>
          <a:xfrm flipV="1">
            <a:off x="3055135" y="5858791"/>
            <a:ext cx="0" cy="4261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A7B438A-D510-4D7B-B173-C380A4A90EF3}"/>
              </a:ext>
            </a:extLst>
          </p:cNvPr>
          <p:cNvSpPr txBox="1"/>
          <p:nvPr/>
        </p:nvSpPr>
        <p:spPr>
          <a:xfrm>
            <a:off x="2307253" y="2419616"/>
            <a:ext cx="40110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HotDog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: public Sandwich{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Ketchup 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myK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Mustard *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A1DF8C6-365D-4FA1-B8F8-743729D498C6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>
          <a:xfrm flipV="1">
            <a:off x="4109575" y="4963431"/>
            <a:ext cx="918410" cy="5069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36207B6-3E64-488E-9497-53C95FAC4E78}"/>
              </a:ext>
            </a:extLst>
          </p:cNvPr>
          <p:cNvCxnSpPr>
            <a:cxnSpLocks/>
            <a:stCxn id="14" idx="0"/>
            <a:endCxn id="12" idx="2"/>
          </p:cNvCxnSpPr>
          <p:nvPr/>
        </p:nvCxnSpPr>
        <p:spPr>
          <a:xfrm flipV="1">
            <a:off x="5019851" y="4963431"/>
            <a:ext cx="8134" cy="5069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2C8F32F-EB95-4B23-AC4D-B5FD4450D9CA}"/>
              </a:ext>
            </a:extLst>
          </p:cNvPr>
          <p:cNvSpPr txBox="1"/>
          <p:nvPr/>
        </p:nvSpPr>
        <p:spPr>
          <a:xfrm>
            <a:off x="7319318" y="4011827"/>
            <a:ext cx="2919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Components (</a:t>
            </a:r>
            <a:r>
              <a:rPr lang="en-US" b="1" i="1" u="sng" dirty="0"/>
              <a:t>has-a</a:t>
            </a:r>
            <a:r>
              <a:rPr lang="en-US" b="1" u="sng" dirty="0"/>
              <a:t> relation)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E79EEED-D807-432F-A5B8-0EDFD3540666}"/>
              </a:ext>
            </a:extLst>
          </p:cNvPr>
          <p:cNvSpPr/>
          <p:nvPr/>
        </p:nvSpPr>
        <p:spPr>
          <a:xfrm>
            <a:off x="8095749" y="4595214"/>
            <a:ext cx="974266" cy="36933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Hot Dog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D7DC73C-3A72-46F4-826D-BFCA20BDC785}"/>
              </a:ext>
            </a:extLst>
          </p:cNvPr>
          <p:cNvSpPr/>
          <p:nvPr/>
        </p:nvSpPr>
        <p:spPr>
          <a:xfrm>
            <a:off x="3871785" y="6259428"/>
            <a:ext cx="1222207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StoneGround</a:t>
            </a:r>
            <a:endParaRPr lang="en-US" sz="14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F18C786-BB3B-468E-8AB9-A843BC964E6E}"/>
              </a:ext>
            </a:extLst>
          </p:cNvPr>
          <p:cNvSpPr/>
          <p:nvPr/>
        </p:nvSpPr>
        <p:spPr>
          <a:xfrm>
            <a:off x="5176369" y="6259428"/>
            <a:ext cx="701319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Yellow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3B148B4-CE3E-4EF6-AFB9-3BC3A76E2630}"/>
              </a:ext>
            </a:extLst>
          </p:cNvPr>
          <p:cNvCxnSpPr>
            <a:cxnSpLocks/>
            <a:stCxn id="31" idx="0"/>
            <a:endCxn id="14" idx="2"/>
          </p:cNvCxnSpPr>
          <p:nvPr/>
        </p:nvCxnSpPr>
        <p:spPr>
          <a:xfrm flipV="1">
            <a:off x="4482889" y="5839722"/>
            <a:ext cx="536963" cy="4197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2F355A2-7A11-4CCB-ABED-5B32AEACB4A0}"/>
              </a:ext>
            </a:extLst>
          </p:cNvPr>
          <p:cNvCxnSpPr>
            <a:cxnSpLocks/>
            <a:stCxn id="32" idx="0"/>
            <a:endCxn id="14" idx="2"/>
          </p:cNvCxnSpPr>
          <p:nvPr/>
        </p:nvCxnSpPr>
        <p:spPr>
          <a:xfrm flipH="1" flipV="1">
            <a:off x="5019852" y="5839722"/>
            <a:ext cx="507177" cy="4197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833E000-616B-4F5E-A46E-193317F4C0D1}"/>
              </a:ext>
            </a:extLst>
          </p:cNvPr>
          <p:cNvSpPr/>
          <p:nvPr/>
        </p:nvSpPr>
        <p:spPr>
          <a:xfrm>
            <a:off x="5557367" y="5470389"/>
            <a:ext cx="701319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Mayo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1B25F35-04D4-40D3-90B9-6554794699A8}"/>
              </a:ext>
            </a:extLst>
          </p:cNvPr>
          <p:cNvCxnSpPr>
            <a:cxnSpLocks/>
            <a:stCxn id="39" idx="0"/>
            <a:endCxn id="12" idx="2"/>
          </p:cNvCxnSpPr>
          <p:nvPr/>
        </p:nvCxnSpPr>
        <p:spPr>
          <a:xfrm flipH="1" flipV="1">
            <a:off x="5027986" y="4963431"/>
            <a:ext cx="880041" cy="5069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C1C12C5-CD2B-47EE-B8F2-8124BC2201B1}"/>
              </a:ext>
            </a:extLst>
          </p:cNvPr>
          <p:cNvSpPr/>
          <p:nvPr/>
        </p:nvSpPr>
        <p:spPr>
          <a:xfrm>
            <a:off x="7697146" y="5464875"/>
            <a:ext cx="850697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Ketchup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F28E818E-4650-43D2-8912-32BAB2EA8E72}"/>
              </a:ext>
            </a:extLst>
          </p:cNvPr>
          <p:cNvSpPr/>
          <p:nvPr/>
        </p:nvSpPr>
        <p:spPr>
          <a:xfrm>
            <a:off x="8607422" y="5464875"/>
            <a:ext cx="850697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Mustard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45171CC-DF4D-4DC0-9DFD-79024C4C427E}"/>
              </a:ext>
            </a:extLst>
          </p:cNvPr>
          <p:cNvCxnSpPr>
            <a:cxnSpLocks/>
            <a:stCxn id="43" idx="0"/>
            <a:endCxn id="30" idx="2"/>
          </p:cNvCxnSpPr>
          <p:nvPr/>
        </p:nvCxnSpPr>
        <p:spPr>
          <a:xfrm flipV="1">
            <a:off x="8122494" y="4964547"/>
            <a:ext cx="460388" cy="5003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E5EDD1C-E3BB-4AF1-9FF1-C7F6696686A1}"/>
              </a:ext>
            </a:extLst>
          </p:cNvPr>
          <p:cNvCxnSpPr>
            <a:cxnSpLocks/>
            <a:stCxn id="44" idx="0"/>
            <a:endCxn id="30" idx="2"/>
          </p:cNvCxnSpPr>
          <p:nvPr/>
        </p:nvCxnSpPr>
        <p:spPr>
          <a:xfrm flipH="1" flipV="1">
            <a:off x="8582882" y="4964547"/>
            <a:ext cx="449888" cy="5003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6086D06-CAF4-4B9E-930B-0AB24AAD36B4}"/>
              </a:ext>
            </a:extLst>
          </p:cNvPr>
          <p:cNvSpPr txBox="1"/>
          <p:nvPr/>
        </p:nvSpPr>
        <p:spPr>
          <a:xfrm>
            <a:off x="1644656" y="3722885"/>
            <a:ext cx="1938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A hot dog </a:t>
            </a:r>
            <a:r>
              <a:rPr lang="en-US" sz="1400" b="1" i="1" dirty="0">
                <a:solidFill>
                  <a:schemeClr val="accent2"/>
                </a:solidFill>
              </a:rPr>
              <a:t>is a</a:t>
            </a:r>
            <a:r>
              <a:rPr lang="en-US" sz="1400" b="1" dirty="0">
                <a:solidFill>
                  <a:schemeClr val="accent2"/>
                </a:solidFill>
              </a:rPr>
              <a:t> sandwich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5EA4E8-0529-484C-B48B-5594355089FC}"/>
              </a:ext>
            </a:extLst>
          </p:cNvPr>
          <p:cNvSpPr txBox="1"/>
          <p:nvPr/>
        </p:nvSpPr>
        <p:spPr>
          <a:xfrm>
            <a:off x="1658726" y="3955511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A hot dog </a:t>
            </a:r>
            <a:r>
              <a:rPr lang="en-US" sz="1400" b="1" i="1" dirty="0">
                <a:solidFill>
                  <a:schemeClr val="accent2"/>
                </a:solidFill>
              </a:rPr>
              <a:t>is a</a:t>
            </a:r>
            <a:r>
              <a:rPr lang="en-US" sz="1400" b="1" dirty="0">
                <a:solidFill>
                  <a:schemeClr val="accent2"/>
                </a:solidFill>
              </a:rPr>
              <a:t> lunch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6FD419-0B71-45BC-9849-F2E91AA3244B}"/>
              </a:ext>
            </a:extLst>
          </p:cNvPr>
          <p:cNvSpPr txBox="1"/>
          <p:nvPr/>
        </p:nvSpPr>
        <p:spPr>
          <a:xfrm>
            <a:off x="5603023" y="4806649"/>
            <a:ext cx="1145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Mustard </a:t>
            </a:r>
            <a:r>
              <a:rPr lang="en-US" sz="1400" b="1" i="1" dirty="0">
                <a:solidFill>
                  <a:schemeClr val="accent2"/>
                </a:solidFill>
              </a:rPr>
              <a:t>is a</a:t>
            </a:r>
            <a:r>
              <a:rPr lang="en-US" sz="1400" b="1" dirty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accent2"/>
                </a:solidFill>
              </a:rPr>
              <a:t>condiment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1182E62-CE38-4DBE-92DD-2F64C786F205}"/>
              </a:ext>
            </a:extLst>
          </p:cNvPr>
          <p:cNvSpPr txBox="1"/>
          <p:nvPr/>
        </p:nvSpPr>
        <p:spPr>
          <a:xfrm>
            <a:off x="7910764" y="6026760"/>
            <a:ext cx="2615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A hot dog </a:t>
            </a:r>
            <a:r>
              <a:rPr lang="en-US" sz="1400" b="1" i="1" dirty="0">
                <a:solidFill>
                  <a:schemeClr val="accent2"/>
                </a:solidFill>
              </a:rPr>
              <a:t>has a</a:t>
            </a:r>
            <a:r>
              <a:rPr lang="en-US" sz="1400" b="1" dirty="0">
                <a:solidFill>
                  <a:schemeClr val="accent2"/>
                </a:solidFill>
              </a:rPr>
              <a:t> mustard topping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1ED590-80FF-4AAC-92F4-B409083B3132}"/>
              </a:ext>
            </a:extLst>
          </p:cNvPr>
          <p:cNvSpPr txBox="1"/>
          <p:nvPr/>
        </p:nvSpPr>
        <p:spPr>
          <a:xfrm>
            <a:off x="6709170" y="1365168"/>
            <a:ext cx="376417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main(){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HotDog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* h = new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HotDog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Mustard * m = new Yellow();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h-&gt;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m;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h-&gt;eat();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6BFD11-31F8-4195-8050-37E864E2878C}"/>
              </a:ext>
            </a:extLst>
          </p:cNvPr>
          <p:cNvSpPr txBox="1"/>
          <p:nvPr/>
        </p:nvSpPr>
        <p:spPr>
          <a:xfrm>
            <a:off x="7651946" y="4997806"/>
            <a:ext cx="505588" cy="379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1200" dirty="0"/>
              <a:t>field</a:t>
            </a:r>
          </a:p>
          <a:p>
            <a:pPr>
              <a:lnSpc>
                <a:spcPts val="1100"/>
              </a:lnSpc>
            </a:pPr>
            <a:r>
              <a:rPr lang="en-US" sz="1200" dirty="0" err="1"/>
              <a:t>myM</a:t>
            </a:r>
            <a:endParaRPr lang="en-US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08CD4A-61DD-4C27-B05D-C3C06A97C459}"/>
              </a:ext>
            </a:extLst>
          </p:cNvPr>
          <p:cNvSpPr txBox="1"/>
          <p:nvPr/>
        </p:nvSpPr>
        <p:spPr>
          <a:xfrm>
            <a:off x="8951400" y="5024369"/>
            <a:ext cx="458780" cy="379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sz="1200" dirty="0"/>
              <a:t>field</a:t>
            </a:r>
          </a:p>
          <a:p>
            <a:pPr>
              <a:lnSpc>
                <a:spcPts val="1100"/>
              </a:lnSpc>
            </a:pPr>
            <a:r>
              <a:rPr lang="en-US" sz="1200" dirty="0" err="1"/>
              <a:t>myK</a:t>
            </a:r>
            <a:endParaRPr lang="en-US" sz="12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ABA63AC-0D0B-4F4D-BF29-16F554B1D413}"/>
              </a:ext>
            </a:extLst>
          </p:cNvPr>
          <p:cNvSpPr txBox="1"/>
          <p:nvPr/>
        </p:nvSpPr>
        <p:spPr>
          <a:xfrm>
            <a:off x="2302512" y="1251447"/>
            <a:ext cx="22829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class Lunch  {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public: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void eat(){ … }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9A278C8-34CD-49D8-8FDA-F985879F3F31}"/>
              </a:ext>
            </a:extLst>
          </p:cNvPr>
          <p:cNvSpPr txBox="1"/>
          <p:nvPr/>
        </p:nvSpPr>
        <p:spPr>
          <a:xfrm>
            <a:off x="6838518" y="2589557"/>
            <a:ext cx="26380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h-&gt;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k; 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(error)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4710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20" grpId="0"/>
      <p:bldP spid="29" grpId="0"/>
      <p:bldP spid="30" grpId="0" animBg="1"/>
      <p:bldP spid="31" grpId="0" animBg="1"/>
      <p:bldP spid="32" grpId="0" animBg="1"/>
      <p:bldP spid="39" grpId="0" animBg="1"/>
      <p:bldP spid="43" grpId="0" animBg="1"/>
      <p:bldP spid="44" grpId="0" animBg="1"/>
      <p:bldP spid="50" grpId="0"/>
      <p:bldP spid="53" grpId="0"/>
      <p:bldP spid="54" grpId="0"/>
      <p:bldP spid="58" grpId="0"/>
      <p:bldP spid="59" grpId="0"/>
      <p:bldP spid="56" grpId="0"/>
      <p:bldP spid="61" grpId="0"/>
      <p:bldP spid="64" grpId="0"/>
      <p:bldP spid="66" grpId="0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23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763391" y="2700731"/>
            <a:ext cx="25763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PlusNode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arm1;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arm2;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38859" y="3986808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int value; };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FB48901-546D-4B24-87D4-935ECB982C41}"/>
              </a:ext>
            </a:extLst>
          </p:cNvPr>
          <p:cNvSpPr txBox="1">
            <a:spLocks/>
          </p:cNvSpPr>
          <p:nvPr/>
        </p:nvSpPr>
        <p:spPr>
          <a:xfrm>
            <a:off x="1524000" y="15820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ASTs In Code: Connecting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2FCD9E-63C1-44A2-BD83-D60BDCEF0D84}"/>
              </a:ext>
            </a:extLst>
          </p:cNvPr>
          <p:cNvSpPr txBox="1"/>
          <p:nvPr/>
        </p:nvSpPr>
        <p:spPr>
          <a:xfrm>
            <a:off x="1726370" y="4768793"/>
            <a:ext cx="3817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std::string content; };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1FF06E-1417-46F2-9A91-4CF3073DD849}"/>
              </a:ext>
            </a:extLst>
          </p:cNvPr>
          <p:cNvSpPr txBox="1"/>
          <p:nvPr/>
        </p:nvSpPr>
        <p:spPr>
          <a:xfrm>
            <a:off x="2043660" y="1446560"/>
            <a:ext cx="209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AST Implementation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1F17479F-AAD5-4E9C-ADEE-7F92C8CCEC19}"/>
              </a:ext>
            </a:extLst>
          </p:cNvPr>
          <p:cNvSpPr/>
          <p:nvPr/>
        </p:nvSpPr>
        <p:spPr>
          <a:xfrm>
            <a:off x="8031467" y="1767192"/>
            <a:ext cx="1261749" cy="4957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PlusNode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549CA55-99BE-4C22-B3B3-37691BC7FB64}"/>
              </a:ext>
            </a:extLst>
          </p:cNvPr>
          <p:cNvSpPr/>
          <p:nvPr/>
        </p:nvSpPr>
        <p:spPr>
          <a:xfrm>
            <a:off x="7518692" y="2376269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arm1</a:t>
            </a:r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A1344D6-71F2-481B-B9FF-E6926830B4D0}"/>
              </a:ext>
            </a:extLst>
          </p:cNvPr>
          <p:cNvSpPr/>
          <p:nvPr/>
        </p:nvSpPr>
        <p:spPr>
          <a:xfrm>
            <a:off x="9119272" y="2383626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arm2</a:t>
            </a:r>
            <a:endParaRPr lang="en-US" dirty="0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C02E9A75-8C7E-4766-A75E-CBE3D4FEC45E}"/>
              </a:ext>
            </a:extLst>
          </p:cNvPr>
          <p:cNvSpPr/>
          <p:nvPr/>
        </p:nvSpPr>
        <p:spPr>
          <a:xfrm>
            <a:off x="7443742" y="2916286"/>
            <a:ext cx="1152975" cy="7143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IntNode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value: 1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B5CE597B-2C82-4530-B22B-1F1D2D7A01BC}"/>
              </a:ext>
            </a:extLst>
          </p:cNvPr>
          <p:cNvSpPr/>
          <p:nvPr/>
        </p:nvSpPr>
        <p:spPr>
          <a:xfrm>
            <a:off x="8752431" y="2953760"/>
            <a:ext cx="1152975" cy="7143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IntNode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value: 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89026EE-9575-4C30-A06A-1360A146A053}"/>
              </a:ext>
            </a:extLst>
          </p:cNvPr>
          <p:cNvSpPr/>
          <p:nvPr/>
        </p:nvSpPr>
        <p:spPr>
          <a:xfrm>
            <a:off x="7732597" y="1280587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AST for </a:t>
            </a:r>
            <a:r>
              <a:rPr lang="en-US" u="sng" dirty="0">
                <a:latin typeface="Courier New" panose="02070309020205020404" pitchFamily="49" charset="0"/>
                <a:cs typeface="Courier New" panose="02070309020205020404" pitchFamily="49" charset="0"/>
              </a:rPr>
              <a:t>1+2</a:t>
            </a:r>
            <a:endParaRPr lang="en-US" u="sng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5F425E-6DDC-4E61-B258-2E7F8DCC827E}"/>
              </a:ext>
            </a:extLst>
          </p:cNvPr>
          <p:cNvSpPr txBox="1"/>
          <p:nvPr/>
        </p:nvSpPr>
        <p:spPr>
          <a:xfrm>
            <a:off x="5129021" y="2047846"/>
            <a:ext cx="18229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Oops! Disallows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Variables in </a:t>
            </a:r>
          </a:p>
          <a:p>
            <a:pPr algn="ctr"/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expressions!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19559D3-11BB-4E72-A966-122B7F628A46}"/>
              </a:ext>
            </a:extLst>
          </p:cNvPr>
          <p:cNvCxnSpPr>
            <a:cxnSpLocks/>
            <a:stCxn id="63" idx="2"/>
            <a:endCxn id="66" idx="0"/>
          </p:cNvCxnSpPr>
          <p:nvPr/>
        </p:nvCxnSpPr>
        <p:spPr>
          <a:xfrm flipH="1">
            <a:off x="8020229" y="2262977"/>
            <a:ext cx="642112" cy="65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3B55D1A-340A-4FD8-85AB-F340D3C494E8}"/>
              </a:ext>
            </a:extLst>
          </p:cNvPr>
          <p:cNvCxnSpPr>
            <a:cxnSpLocks/>
            <a:stCxn id="63" idx="2"/>
            <a:endCxn id="67" idx="0"/>
          </p:cNvCxnSpPr>
          <p:nvPr/>
        </p:nvCxnSpPr>
        <p:spPr>
          <a:xfrm>
            <a:off x="8662342" y="2262977"/>
            <a:ext cx="666577" cy="69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DA8D29D1-F50B-4339-8EDC-2DCD479FA9F4}"/>
              </a:ext>
            </a:extLst>
          </p:cNvPr>
          <p:cNvSpPr/>
          <p:nvPr/>
        </p:nvSpPr>
        <p:spPr>
          <a:xfrm>
            <a:off x="7520281" y="4012306"/>
            <a:ext cx="1976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AST for </a:t>
            </a:r>
            <a:r>
              <a:rPr lang="en-US" u="sng" dirty="0">
                <a:latin typeface="Courier New" panose="02070309020205020404" pitchFamily="49" charset="0"/>
                <a:cs typeface="Courier New" panose="02070309020205020404" pitchFamily="49" charset="0"/>
              </a:rPr>
              <a:t>var+2</a:t>
            </a:r>
            <a:endParaRPr lang="en-US" u="sng" dirty="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2B2ADEE-1A04-4A35-8BB0-5D10BAF33AB7}"/>
              </a:ext>
            </a:extLst>
          </p:cNvPr>
          <p:cNvSpPr/>
          <p:nvPr/>
        </p:nvSpPr>
        <p:spPr>
          <a:xfrm>
            <a:off x="7854223" y="4428378"/>
            <a:ext cx="1261749" cy="4957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PlusNode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B22BA8C-D2E1-4708-9F85-0FC6B2E63F98}"/>
              </a:ext>
            </a:extLst>
          </p:cNvPr>
          <p:cNvSpPr/>
          <p:nvPr/>
        </p:nvSpPr>
        <p:spPr>
          <a:xfrm>
            <a:off x="7331317" y="513116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arm1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753D910-E36D-452A-B7FF-4A8AABD668C9}"/>
              </a:ext>
            </a:extLst>
          </p:cNvPr>
          <p:cNvSpPr/>
          <p:nvPr/>
        </p:nvSpPr>
        <p:spPr>
          <a:xfrm>
            <a:off x="9006846" y="510979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arm2</a:t>
            </a:r>
            <a:endParaRPr lang="en-US" dirty="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A2E65693-F40E-41BC-A01D-9FD930E35ED0}"/>
              </a:ext>
            </a:extLst>
          </p:cNvPr>
          <p:cNvSpPr/>
          <p:nvPr/>
        </p:nvSpPr>
        <p:spPr>
          <a:xfrm>
            <a:off x="7331317" y="5577472"/>
            <a:ext cx="1152975" cy="7143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IDNode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name: var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CDF4F63F-6475-494B-9B81-4CD19EBA412C}"/>
              </a:ext>
            </a:extLst>
          </p:cNvPr>
          <p:cNvSpPr/>
          <p:nvPr/>
        </p:nvSpPr>
        <p:spPr>
          <a:xfrm>
            <a:off x="8640005" y="5577471"/>
            <a:ext cx="1152976" cy="7143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IntNode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value: 2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1EAB2E6-7FAF-477C-A5A8-996120ED69B0}"/>
              </a:ext>
            </a:extLst>
          </p:cNvPr>
          <p:cNvCxnSpPr>
            <a:cxnSpLocks/>
            <a:stCxn id="73" idx="2"/>
            <a:endCxn id="76" idx="0"/>
          </p:cNvCxnSpPr>
          <p:nvPr/>
        </p:nvCxnSpPr>
        <p:spPr>
          <a:xfrm flipH="1">
            <a:off x="7907805" y="4924163"/>
            <a:ext cx="577293" cy="65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4478275B-E580-4444-81AD-D5FFC87420F6}"/>
              </a:ext>
            </a:extLst>
          </p:cNvPr>
          <p:cNvCxnSpPr>
            <a:cxnSpLocks/>
            <a:stCxn id="73" idx="2"/>
            <a:endCxn id="77" idx="0"/>
          </p:cNvCxnSpPr>
          <p:nvPr/>
        </p:nvCxnSpPr>
        <p:spPr>
          <a:xfrm>
            <a:off x="8485097" y="4924162"/>
            <a:ext cx="731396" cy="653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Cross 79">
            <a:extLst>
              <a:ext uri="{FF2B5EF4-FFF2-40B4-BE49-F238E27FC236}">
                <a16:creationId xmlns:a16="http://schemas.microsoft.com/office/drawing/2014/main" id="{B9907D08-FD8E-4B48-8250-38DAB4A5B9FB}"/>
              </a:ext>
            </a:extLst>
          </p:cNvPr>
          <p:cNvSpPr/>
          <p:nvPr/>
        </p:nvSpPr>
        <p:spPr>
          <a:xfrm rot="2645756">
            <a:off x="8033135" y="5126739"/>
            <a:ext cx="327049" cy="335442"/>
          </a:xfrm>
          <a:prstGeom prst="plus">
            <a:avLst>
              <a:gd name="adj" fmla="val 4335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0653F4-55A4-436B-A254-13E2E63EAF58}"/>
              </a:ext>
            </a:extLst>
          </p:cNvPr>
          <p:cNvSpPr txBox="1"/>
          <p:nvPr/>
        </p:nvSpPr>
        <p:spPr>
          <a:xfrm rot="20636587">
            <a:off x="1815088" y="1262385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Naïve</a:t>
            </a:r>
          </a:p>
        </p:txBody>
      </p:sp>
    </p:spTree>
    <p:extLst>
      <p:ext uri="{BB962C8B-B14F-4D97-AF65-F5344CB8AC3E}">
        <p14:creationId xmlns:p14="http://schemas.microsoft.com/office/powerpoint/2010/main" val="41988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  <p:bldP spid="65" grpId="0"/>
      <p:bldP spid="66" grpId="0" animBg="1"/>
      <p:bldP spid="67" grpId="0" animBg="1"/>
      <p:bldP spid="68" grpId="0"/>
      <p:bldP spid="69" grpId="0"/>
      <p:bldP spid="72" grpId="0"/>
      <p:bldP spid="73" grpId="0" animBg="1"/>
      <p:bldP spid="74" grpId="0"/>
      <p:bldP spid="75" grpId="0"/>
      <p:bldP spid="76" grpId="0" animBg="1"/>
      <p:bldP spid="77" grpId="0" animBg="1"/>
      <p:bldP spid="80" grpId="0" animBg="1"/>
    </p:bldLst>
  </p:timing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D1451FC5-93DE-45DC-A80F-9B60D52E285E}"/>
              </a:ext>
            </a:extLst>
          </p:cNvPr>
          <p:cNvSpPr/>
          <p:nvPr/>
        </p:nvSpPr>
        <p:spPr>
          <a:xfrm>
            <a:off x="6983029" y="2054299"/>
            <a:ext cx="3264561" cy="3083825"/>
          </a:xfrm>
          <a:prstGeom prst="roundRect">
            <a:avLst>
              <a:gd name="adj" fmla="val 46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24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763392" y="2700731"/>
            <a:ext cx="27142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PlusNode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left;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right;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38859" y="3986808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int value; };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FB48901-546D-4B24-87D4-935ECB982C4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ASTs: Connecting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2FCD9E-63C1-44A2-BD83-D60BDCEF0D84}"/>
              </a:ext>
            </a:extLst>
          </p:cNvPr>
          <p:cNvSpPr txBox="1"/>
          <p:nvPr/>
        </p:nvSpPr>
        <p:spPr>
          <a:xfrm>
            <a:off x="1726370" y="4768793"/>
            <a:ext cx="3817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std::string content; };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B1333-479B-4F19-BFB5-9B90FBC3D773}"/>
              </a:ext>
            </a:extLst>
          </p:cNvPr>
          <p:cNvSpPr/>
          <p:nvPr/>
        </p:nvSpPr>
        <p:spPr>
          <a:xfrm>
            <a:off x="3516613" y="4768792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404C87-4164-40DF-9344-734C918F684F}"/>
              </a:ext>
            </a:extLst>
          </p:cNvPr>
          <p:cNvSpPr/>
          <p:nvPr/>
        </p:nvSpPr>
        <p:spPr>
          <a:xfrm>
            <a:off x="3661652" y="3999467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45C314-D5D1-4EFE-BC06-EA11EDA3988E}"/>
              </a:ext>
            </a:extLst>
          </p:cNvPr>
          <p:cNvSpPr/>
          <p:nvPr/>
        </p:nvSpPr>
        <p:spPr>
          <a:xfrm>
            <a:off x="3789765" y="2712085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E03C69-749D-4217-AF4C-61186359BB0B}"/>
              </a:ext>
            </a:extLst>
          </p:cNvPr>
          <p:cNvGrpSpPr/>
          <p:nvPr/>
        </p:nvGrpSpPr>
        <p:grpSpPr>
          <a:xfrm>
            <a:off x="2258519" y="3156069"/>
            <a:ext cx="3396003" cy="760981"/>
            <a:chOff x="734518" y="3156068"/>
            <a:chExt cx="3396003" cy="76098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F7A3646-4FC3-4C5E-8A1D-707210336C01}"/>
                </a:ext>
              </a:extLst>
            </p:cNvPr>
            <p:cNvSpPr txBox="1"/>
            <p:nvPr/>
          </p:nvSpPr>
          <p:spPr>
            <a:xfrm>
              <a:off x="2953596" y="3156068"/>
              <a:ext cx="11769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C00000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ASTNode</a:t>
              </a:r>
              <a:endPara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3ADD50-3BC9-49B2-9F4C-0C124A2CCCD1}"/>
                </a:ext>
              </a:extLst>
            </p:cNvPr>
            <p:cNvCxnSpPr>
              <a:cxnSpLocks/>
            </p:cNvCxnSpPr>
            <p:nvPr/>
          </p:nvCxnSpPr>
          <p:spPr>
            <a:xfrm>
              <a:off x="734518" y="3156068"/>
              <a:ext cx="996846" cy="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1DE69EA-6AB6-4F8F-A886-4F8035F79FA8}"/>
                </a:ext>
              </a:extLst>
            </p:cNvPr>
            <p:cNvCxnSpPr>
              <a:cxnSpLocks/>
            </p:cNvCxnSpPr>
            <p:nvPr/>
          </p:nvCxnSpPr>
          <p:spPr>
            <a:xfrm>
              <a:off x="734518" y="3450875"/>
              <a:ext cx="996846" cy="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DCF1F4F-61F7-41CC-8E83-55FFDB79C1F4}"/>
                </a:ext>
              </a:extLst>
            </p:cNvPr>
            <p:cNvSpPr/>
            <p:nvPr/>
          </p:nvSpPr>
          <p:spPr>
            <a:xfrm>
              <a:off x="1514007" y="3260356"/>
              <a:ext cx="1484026" cy="473475"/>
            </a:xfrm>
            <a:custGeom>
              <a:avLst/>
              <a:gdLst>
                <a:gd name="connsiteX0" fmla="*/ 1484026 w 1484026"/>
                <a:gd name="connsiteY0" fmla="*/ 112426 h 473475"/>
                <a:gd name="connsiteX1" fmla="*/ 1019331 w 1484026"/>
                <a:gd name="connsiteY1" fmla="*/ 472190 h 473475"/>
                <a:gd name="connsiteX2" fmla="*/ 0 w 1484026"/>
                <a:gd name="connsiteY2" fmla="*/ 0 h 47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026" h="473475">
                  <a:moveTo>
                    <a:pt x="1484026" y="112426"/>
                  </a:moveTo>
                  <a:cubicBezTo>
                    <a:pt x="1375347" y="301677"/>
                    <a:pt x="1266669" y="490928"/>
                    <a:pt x="1019331" y="472190"/>
                  </a:cubicBezTo>
                  <a:cubicBezTo>
                    <a:pt x="771993" y="453452"/>
                    <a:pt x="385996" y="226726"/>
                    <a:pt x="0" y="0"/>
                  </a:cubicBezTo>
                </a:path>
              </a:pathLst>
            </a:custGeom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BEE2EC-0924-4C10-B78D-3904058B232D}"/>
                </a:ext>
              </a:extLst>
            </p:cNvPr>
            <p:cNvSpPr/>
            <p:nvPr/>
          </p:nvSpPr>
          <p:spPr>
            <a:xfrm>
              <a:off x="1431561" y="3365287"/>
              <a:ext cx="1566472" cy="551762"/>
            </a:xfrm>
            <a:custGeom>
              <a:avLst/>
              <a:gdLst>
                <a:gd name="connsiteX0" fmla="*/ 1566472 w 1566472"/>
                <a:gd name="connsiteY0" fmla="*/ 0 h 551762"/>
                <a:gd name="connsiteX1" fmla="*/ 1289154 w 1566472"/>
                <a:gd name="connsiteY1" fmla="*/ 547141 h 551762"/>
                <a:gd name="connsiteX2" fmla="*/ 0 w 1566472"/>
                <a:gd name="connsiteY2" fmla="*/ 217358 h 55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6472" h="551762">
                  <a:moveTo>
                    <a:pt x="1566472" y="0"/>
                  </a:moveTo>
                  <a:cubicBezTo>
                    <a:pt x="1558352" y="255457"/>
                    <a:pt x="1550233" y="510915"/>
                    <a:pt x="1289154" y="547141"/>
                  </a:cubicBezTo>
                  <a:cubicBezTo>
                    <a:pt x="1028075" y="583367"/>
                    <a:pt x="514037" y="400362"/>
                    <a:pt x="0" y="217358"/>
                  </a:cubicBezTo>
                </a:path>
              </a:pathLst>
            </a:custGeom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291FF06E-1417-46F2-9A91-4CF3073DD849}"/>
              </a:ext>
            </a:extLst>
          </p:cNvPr>
          <p:cNvSpPr txBox="1"/>
          <p:nvPr/>
        </p:nvSpPr>
        <p:spPr>
          <a:xfrm>
            <a:off x="2043660" y="1446560"/>
            <a:ext cx="209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AST Implementation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400B3B5-4017-48AE-B859-C26F3035FD77}"/>
              </a:ext>
            </a:extLst>
          </p:cNvPr>
          <p:cNvSpPr txBox="1"/>
          <p:nvPr/>
        </p:nvSpPr>
        <p:spPr>
          <a:xfrm>
            <a:off x="1726370" y="1869632"/>
            <a:ext cx="280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… };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E0DBF32-D347-473E-BB44-23CEE69B59B1}"/>
              </a:ext>
            </a:extLst>
          </p:cNvPr>
          <p:cNvSpPr/>
          <p:nvPr/>
        </p:nvSpPr>
        <p:spPr>
          <a:xfrm>
            <a:off x="1763391" y="1869632"/>
            <a:ext cx="2803972" cy="369332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6FA429E-5CDD-4A97-8C95-46F6740BDD4A}"/>
              </a:ext>
            </a:extLst>
          </p:cNvPr>
          <p:cNvSpPr/>
          <p:nvPr/>
        </p:nvSpPr>
        <p:spPr>
          <a:xfrm>
            <a:off x="3847476" y="2696096"/>
            <a:ext cx="2235253" cy="36981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16EB205D-808F-46FC-9335-AE7D70A945C9}"/>
              </a:ext>
            </a:extLst>
          </p:cNvPr>
          <p:cNvSpPr/>
          <p:nvPr/>
        </p:nvSpPr>
        <p:spPr>
          <a:xfrm>
            <a:off x="3705070" y="3995303"/>
            <a:ext cx="2268678" cy="36981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31BD0FA-7264-4367-AFB8-2E27F2A6AE7A}"/>
              </a:ext>
            </a:extLst>
          </p:cNvPr>
          <p:cNvSpPr/>
          <p:nvPr/>
        </p:nvSpPr>
        <p:spPr>
          <a:xfrm>
            <a:off x="3549228" y="4739131"/>
            <a:ext cx="2373681" cy="369819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DB7A29-305D-451D-B3CC-5E1A91E427AD}"/>
              </a:ext>
            </a:extLst>
          </p:cNvPr>
          <p:cNvSpPr txBox="1"/>
          <p:nvPr/>
        </p:nvSpPr>
        <p:spPr>
          <a:xfrm rot="5400000">
            <a:off x="8656638" y="4127147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8A2CDB-BE2D-42D4-A833-A9534E0350E8}"/>
              </a:ext>
            </a:extLst>
          </p:cNvPr>
          <p:cNvSpPr txBox="1"/>
          <p:nvPr/>
        </p:nvSpPr>
        <p:spPr>
          <a:xfrm>
            <a:off x="7984958" y="2712984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ASTNode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A9DFA0-0C21-4526-B990-A21D983DF865}"/>
              </a:ext>
            </a:extLst>
          </p:cNvPr>
          <p:cNvSpPr txBox="1"/>
          <p:nvPr/>
        </p:nvSpPr>
        <p:spPr>
          <a:xfrm>
            <a:off x="8618623" y="3057891"/>
            <a:ext cx="94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IntNode</a:t>
            </a:r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B32318-C175-4A4A-B9A2-80E1ABCECAC6}"/>
              </a:ext>
            </a:extLst>
          </p:cNvPr>
          <p:cNvSpPr txBox="1"/>
          <p:nvPr/>
        </p:nvSpPr>
        <p:spPr>
          <a:xfrm>
            <a:off x="8626646" y="3402798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F2FA75-E0FE-4D22-B406-A5ED9F2489B3}"/>
              </a:ext>
            </a:extLst>
          </p:cNvPr>
          <p:cNvSpPr txBox="1"/>
          <p:nvPr/>
        </p:nvSpPr>
        <p:spPr>
          <a:xfrm>
            <a:off x="8600257" y="3748219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DeclNode</a:t>
            </a:r>
            <a:endParaRPr lang="en-US" dirty="0"/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E3D36B20-27E3-4AFF-8187-61CB8BDB573E}"/>
              </a:ext>
            </a:extLst>
          </p:cNvPr>
          <p:cNvCxnSpPr/>
          <p:nvPr/>
        </p:nvCxnSpPr>
        <p:spPr>
          <a:xfrm>
            <a:off x="8141369" y="3126021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3AD6EA83-AEB4-41F7-9BEA-9520DEBF1E48}"/>
              </a:ext>
            </a:extLst>
          </p:cNvPr>
          <p:cNvCxnSpPr/>
          <p:nvPr/>
        </p:nvCxnSpPr>
        <p:spPr>
          <a:xfrm>
            <a:off x="8149388" y="3470928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19F45ADA-B2B3-416A-B5DB-4A095F62DC09}"/>
              </a:ext>
            </a:extLst>
          </p:cNvPr>
          <p:cNvCxnSpPr/>
          <p:nvPr/>
        </p:nvCxnSpPr>
        <p:spPr>
          <a:xfrm>
            <a:off x="8157407" y="3827864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E77150B-1941-4279-A81B-D755B9EE3EC8}"/>
              </a:ext>
            </a:extLst>
          </p:cNvPr>
          <p:cNvSpPr txBox="1"/>
          <p:nvPr/>
        </p:nvSpPr>
        <p:spPr>
          <a:xfrm rot="20636587">
            <a:off x="1815088" y="1262385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Naïve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FF75934-CFB1-4D32-B3C3-025897945929}"/>
              </a:ext>
            </a:extLst>
          </p:cNvPr>
          <p:cNvSpPr txBox="1"/>
          <p:nvPr/>
        </p:nvSpPr>
        <p:spPr>
          <a:xfrm>
            <a:off x="1680904" y="5817765"/>
            <a:ext cx="4458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DeclNode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…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4D6379B-2584-4197-ADB0-76C73F51DF5A}"/>
              </a:ext>
            </a:extLst>
          </p:cNvPr>
          <p:cNvSpPr txBox="1"/>
          <p:nvPr/>
        </p:nvSpPr>
        <p:spPr>
          <a:xfrm>
            <a:off x="7154780" y="2069425"/>
            <a:ext cx="297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Class hierarchy for AST Nodes</a:t>
            </a:r>
          </a:p>
        </p:txBody>
      </p:sp>
    </p:spTree>
    <p:extLst>
      <p:ext uri="{BB962C8B-B14F-4D97-AF65-F5344CB8AC3E}">
        <p14:creationId xmlns:p14="http://schemas.microsoft.com/office/powerpoint/2010/main" val="38925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1" grpId="0"/>
      <p:bldP spid="32" grpId="0"/>
      <p:bldP spid="55" grpId="0"/>
      <p:bldP spid="56" grpId="0" animBg="1"/>
      <p:bldP spid="57" grpId="0" animBg="1"/>
      <p:bldP spid="58" grpId="0" animBg="1"/>
      <p:bldP spid="59" grpId="0" animBg="1"/>
      <p:bldP spid="65" grpId="0"/>
    </p:bldLst>
  </p:timing>
</p:sld>
</file>

<file path=ppt/slides/slide2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25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763392" y="2700731"/>
            <a:ext cx="27142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PlusNode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left;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right;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38859" y="3986808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int value; };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FB48901-546D-4B24-87D4-935ECB982C4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ASTs: Connecting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2FCD9E-63C1-44A2-BD83-D60BDCEF0D84}"/>
              </a:ext>
            </a:extLst>
          </p:cNvPr>
          <p:cNvSpPr txBox="1"/>
          <p:nvPr/>
        </p:nvSpPr>
        <p:spPr>
          <a:xfrm>
            <a:off x="1726370" y="4768793"/>
            <a:ext cx="3817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std::string content; };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B1333-479B-4F19-BFB5-9B90FBC3D773}"/>
              </a:ext>
            </a:extLst>
          </p:cNvPr>
          <p:cNvSpPr/>
          <p:nvPr/>
        </p:nvSpPr>
        <p:spPr>
          <a:xfrm>
            <a:off x="3516613" y="4768792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404C87-4164-40DF-9344-734C918F684F}"/>
              </a:ext>
            </a:extLst>
          </p:cNvPr>
          <p:cNvSpPr/>
          <p:nvPr/>
        </p:nvSpPr>
        <p:spPr>
          <a:xfrm>
            <a:off x="3661652" y="3999467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45C314-D5D1-4EFE-BC06-EA11EDA3988E}"/>
              </a:ext>
            </a:extLst>
          </p:cNvPr>
          <p:cNvSpPr/>
          <p:nvPr/>
        </p:nvSpPr>
        <p:spPr>
          <a:xfrm>
            <a:off x="3789765" y="2712085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400B3B5-4017-48AE-B859-C26F3035FD77}"/>
              </a:ext>
            </a:extLst>
          </p:cNvPr>
          <p:cNvSpPr txBox="1"/>
          <p:nvPr/>
        </p:nvSpPr>
        <p:spPr>
          <a:xfrm>
            <a:off x="1726369" y="1869632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};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ECC198-75FC-4A9E-83A6-7075F0CDCF38}"/>
              </a:ext>
            </a:extLst>
          </p:cNvPr>
          <p:cNvSpPr txBox="1"/>
          <p:nvPr/>
        </p:nvSpPr>
        <p:spPr>
          <a:xfrm>
            <a:off x="5624910" y="1863995"/>
            <a:ext cx="17940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Wrongly </a:t>
            </a:r>
            <a:r>
              <a:rPr lang="en-US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allows</a:t>
            </a:r>
          </a:p>
          <a:p>
            <a:pPr algn="ctr"/>
            <a:r>
              <a:rPr lang="en-US" u="sng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</a:t>
            </a:r>
            <a:r>
              <a:rPr lang="en-US" i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node types!</a:t>
            </a:r>
          </a:p>
          <a:p>
            <a:pPr algn="ctr"/>
            <a:r>
              <a:rPr lang="en-US" i="1" u="sng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Too</a:t>
            </a:r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generic!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9DE91D-66F8-4DCE-B55E-47E00CB8931E}"/>
              </a:ext>
            </a:extLst>
          </p:cNvPr>
          <p:cNvSpPr/>
          <p:nvPr/>
        </p:nvSpPr>
        <p:spPr>
          <a:xfrm>
            <a:off x="7890800" y="2214679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foo; + 7</a:t>
            </a:r>
            <a:endParaRPr lang="en-US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E1A9BDF-DCC1-46EE-B291-9584B4D758F9}"/>
              </a:ext>
            </a:extLst>
          </p:cNvPr>
          <p:cNvSpPr/>
          <p:nvPr/>
        </p:nvSpPr>
        <p:spPr>
          <a:xfrm>
            <a:off x="8076354" y="3079163"/>
            <a:ext cx="1261749" cy="4957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PlusNode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9F62CED-9F75-4BDF-A5BB-D04F12A9E653}"/>
              </a:ext>
            </a:extLst>
          </p:cNvPr>
          <p:cNvSpPr/>
          <p:nvPr/>
        </p:nvSpPr>
        <p:spPr>
          <a:xfrm>
            <a:off x="7536327" y="3752722"/>
            <a:ext cx="49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cs typeface="Courier New" panose="02070309020205020404" pitchFamily="49" charset="0"/>
              </a:rPr>
              <a:t>left</a:t>
            </a:r>
            <a:endParaRPr lang="en-US" i="1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8FC642A-A8DF-40B5-8FC3-21986E55E90B}"/>
              </a:ext>
            </a:extLst>
          </p:cNvPr>
          <p:cNvSpPr/>
          <p:nvPr/>
        </p:nvSpPr>
        <p:spPr>
          <a:xfrm>
            <a:off x="9513786" y="3760579"/>
            <a:ext cx="623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cs typeface="Courier New" panose="02070309020205020404" pitchFamily="49" charset="0"/>
              </a:rPr>
              <a:t>right</a:t>
            </a:r>
            <a:endParaRPr lang="en-US" i="1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F7B5B8F-187F-4064-907C-D4C2244193AE}"/>
              </a:ext>
            </a:extLst>
          </p:cNvPr>
          <p:cNvSpPr/>
          <p:nvPr/>
        </p:nvSpPr>
        <p:spPr>
          <a:xfrm>
            <a:off x="7223668" y="4228257"/>
            <a:ext cx="1152975" cy="4335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DeclNode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6A43AF3-EBB9-4580-B233-FA3ACD0C16B0}"/>
              </a:ext>
            </a:extLst>
          </p:cNvPr>
          <p:cNvSpPr/>
          <p:nvPr/>
        </p:nvSpPr>
        <p:spPr>
          <a:xfrm>
            <a:off x="9296846" y="4228256"/>
            <a:ext cx="1152976" cy="54186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IntNode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7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275C757-0BC5-43FE-AD0D-D1EFBB3DDF66}"/>
              </a:ext>
            </a:extLst>
          </p:cNvPr>
          <p:cNvCxnSpPr>
            <a:cxnSpLocks/>
            <a:stCxn id="34" idx="2"/>
            <a:endCxn id="37" idx="0"/>
          </p:cNvCxnSpPr>
          <p:nvPr/>
        </p:nvCxnSpPr>
        <p:spPr>
          <a:xfrm flipH="1">
            <a:off x="7800156" y="3574947"/>
            <a:ext cx="907073" cy="653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27B64BA-C77E-49FA-8B0B-4BDB9D60E4EB}"/>
              </a:ext>
            </a:extLst>
          </p:cNvPr>
          <p:cNvCxnSpPr>
            <a:cxnSpLocks/>
            <a:stCxn id="34" idx="2"/>
            <a:endCxn id="38" idx="0"/>
          </p:cNvCxnSpPr>
          <p:nvPr/>
        </p:nvCxnSpPr>
        <p:spPr>
          <a:xfrm>
            <a:off x="8707228" y="3574947"/>
            <a:ext cx="1166106" cy="653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4C506DC-4835-400D-92AE-DE1739BD3547}"/>
              </a:ext>
            </a:extLst>
          </p:cNvPr>
          <p:cNvSpPr/>
          <p:nvPr/>
        </p:nvSpPr>
        <p:spPr>
          <a:xfrm>
            <a:off x="6507778" y="5689660"/>
            <a:ext cx="1277752" cy="4335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IntTypeNode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D996D5C-D400-4E66-B668-80623A6CD73E}"/>
              </a:ext>
            </a:extLst>
          </p:cNvPr>
          <p:cNvSpPr/>
          <p:nvPr/>
        </p:nvSpPr>
        <p:spPr>
          <a:xfrm>
            <a:off x="7872525" y="5604892"/>
            <a:ext cx="907074" cy="51834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IdNode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>
                <a:solidFill>
                  <a:srgbClr val="0070C0"/>
                </a:solidFill>
              </a:rPr>
              <a:t>foo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4906A12-6058-4FBC-9C3F-77EE757BF6B7}"/>
              </a:ext>
            </a:extLst>
          </p:cNvPr>
          <p:cNvCxnSpPr>
            <a:cxnSpLocks/>
            <a:stCxn id="37" idx="2"/>
            <a:endCxn id="42" idx="0"/>
          </p:cNvCxnSpPr>
          <p:nvPr/>
        </p:nvCxnSpPr>
        <p:spPr>
          <a:xfrm flipH="1">
            <a:off x="7146655" y="4661838"/>
            <a:ext cx="653501" cy="102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61CDC78-F148-4552-B9D9-7563A20365D7}"/>
              </a:ext>
            </a:extLst>
          </p:cNvPr>
          <p:cNvCxnSpPr>
            <a:cxnSpLocks/>
            <a:stCxn id="37" idx="2"/>
            <a:endCxn id="44" idx="0"/>
          </p:cNvCxnSpPr>
          <p:nvPr/>
        </p:nvCxnSpPr>
        <p:spPr>
          <a:xfrm>
            <a:off x="7800156" y="4661837"/>
            <a:ext cx="525907" cy="943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13CE5D1C-6B78-4BA7-839D-67751B0D2753}"/>
              </a:ext>
            </a:extLst>
          </p:cNvPr>
          <p:cNvSpPr/>
          <p:nvPr/>
        </p:nvSpPr>
        <p:spPr>
          <a:xfrm>
            <a:off x="6825058" y="5056767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cs typeface="Courier New" panose="02070309020205020404" pitchFamily="49" charset="0"/>
              </a:rPr>
              <a:t>type</a:t>
            </a:r>
            <a:endParaRPr lang="en-US" i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A2A4DFD-8EB1-4731-9952-397866049CA0}"/>
              </a:ext>
            </a:extLst>
          </p:cNvPr>
          <p:cNvSpPr/>
          <p:nvPr/>
        </p:nvSpPr>
        <p:spPr>
          <a:xfrm>
            <a:off x="8184782" y="505676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cs typeface="Courier New" panose="02070309020205020404" pitchFamily="49" charset="0"/>
              </a:rPr>
              <a:t>name</a:t>
            </a:r>
            <a:endParaRPr lang="en-US" i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C127D1-409E-4FE8-86C0-7DC0C623B687}"/>
              </a:ext>
            </a:extLst>
          </p:cNvPr>
          <p:cNvSpPr txBox="1"/>
          <p:nvPr/>
        </p:nvSpPr>
        <p:spPr>
          <a:xfrm rot="20636587">
            <a:off x="1492051" y="1003786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Less Naïve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572A0A-9875-4FFC-BF02-A22EAA5A44A0}"/>
              </a:ext>
            </a:extLst>
          </p:cNvPr>
          <p:cNvSpPr txBox="1"/>
          <p:nvPr/>
        </p:nvSpPr>
        <p:spPr>
          <a:xfrm>
            <a:off x="2043660" y="1446560"/>
            <a:ext cx="209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AST Implementation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702CAF-8B3F-42FE-A44B-115E9C44C5BE}"/>
              </a:ext>
            </a:extLst>
          </p:cNvPr>
          <p:cNvSpPr txBox="1"/>
          <p:nvPr/>
        </p:nvSpPr>
        <p:spPr>
          <a:xfrm rot="20636587">
            <a:off x="1815088" y="1262385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Naïve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5174F84-62F6-4564-81E8-183CD8F17377}"/>
              </a:ext>
            </a:extLst>
          </p:cNvPr>
          <p:cNvCxnSpPr>
            <a:cxnSpLocks/>
          </p:cNvCxnSpPr>
          <p:nvPr/>
        </p:nvCxnSpPr>
        <p:spPr>
          <a:xfrm flipV="1">
            <a:off x="1973705" y="1345585"/>
            <a:ext cx="419724" cy="18982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7651AD97-01D1-427F-9C94-1947EC86EB89}"/>
              </a:ext>
            </a:extLst>
          </p:cNvPr>
          <p:cNvSpPr txBox="1"/>
          <p:nvPr/>
        </p:nvSpPr>
        <p:spPr>
          <a:xfrm>
            <a:off x="1680904" y="5817765"/>
            <a:ext cx="4458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DeclNode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…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A54EF1-17FC-485A-AF6C-BA7D3D3627F5}"/>
                  </a:ext>
                </a:extLst>
              </p14:cNvPr>
              <p14:cNvContentPartPr/>
              <p14:nvPr/>
            </p14:nvContentPartPr>
            <p14:xfrm>
              <a:off x="8306400" y="2181600"/>
              <a:ext cx="360" cy="36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A54EF1-17FC-485A-AF6C-BA7D3D3627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97040" y="21722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381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4" grpId="0" animBg="1"/>
      <p:bldP spid="35" grpId="0"/>
      <p:bldP spid="36" grpId="0"/>
      <p:bldP spid="37" grpId="0" animBg="1"/>
      <p:bldP spid="38" grpId="0" animBg="1"/>
      <p:bldP spid="42" grpId="0" animBg="1"/>
      <p:bldP spid="44" grpId="0" animBg="1"/>
      <p:bldP spid="52" grpId="0"/>
      <p:bldP spid="53" grpId="0"/>
      <p:bldP spid="41" grpId="0"/>
    </p:bldLst>
  </p:timing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26</a:t>
            </a:fld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763392" y="2700731"/>
            <a:ext cx="27142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PlusNode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left;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&amp; right;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38859" y="3986808"/>
            <a:ext cx="2438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int value; };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FB48901-546D-4B24-87D4-935ECB982C4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ASTs: Connecting Subtrees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2FCD9E-63C1-44A2-BD83-D60BDCEF0D84}"/>
              </a:ext>
            </a:extLst>
          </p:cNvPr>
          <p:cNvSpPr txBox="1"/>
          <p:nvPr/>
        </p:nvSpPr>
        <p:spPr>
          <a:xfrm>
            <a:off x="1726370" y="4768793"/>
            <a:ext cx="3817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	std::string content; };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B1333-479B-4F19-BFB5-9B90FBC3D773}"/>
              </a:ext>
            </a:extLst>
          </p:cNvPr>
          <p:cNvSpPr/>
          <p:nvPr/>
        </p:nvSpPr>
        <p:spPr>
          <a:xfrm>
            <a:off x="3516613" y="4768792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D404C87-4164-40DF-9344-734C918F684F}"/>
              </a:ext>
            </a:extLst>
          </p:cNvPr>
          <p:cNvSpPr/>
          <p:nvPr/>
        </p:nvSpPr>
        <p:spPr>
          <a:xfrm>
            <a:off x="3661652" y="3999467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45C314-D5D1-4EFE-BC06-EA11EDA3988E}"/>
              </a:ext>
            </a:extLst>
          </p:cNvPr>
          <p:cNvSpPr/>
          <p:nvPr/>
        </p:nvSpPr>
        <p:spPr>
          <a:xfrm>
            <a:off x="3789765" y="2712085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400B3B5-4017-48AE-B859-C26F3035FD77}"/>
              </a:ext>
            </a:extLst>
          </p:cNvPr>
          <p:cNvSpPr txBox="1"/>
          <p:nvPr/>
        </p:nvSpPr>
        <p:spPr>
          <a:xfrm>
            <a:off x="1726369" y="1869632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};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1FBBB83-A6C3-4657-91E9-04C41839423D}"/>
              </a:ext>
            </a:extLst>
          </p:cNvPr>
          <p:cNvSpPr/>
          <p:nvPr/>
        </p:nvSpPr>
        <p:spPr>
          <a:xfrm>
            <a:off x="1763392" y="2292704"/>
            <a:ext cx="5009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{};</a:t>
            </a:r>
            <a:endParaRPr lang="en-US" dirty="0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713D85C-CED7-48DD-8716-9D90E71D8BCB}"/>
              </a:ext>
            </a:extLst>
          </p:cNvPr>
          <p:cNvSpPr/>
          <p:nvPr/>
        </p:nvSpPr>
        <p:spPr>
          <a:xfrm>
            <a:off x="1763391" y="2256609"/>
            <a:ext cx="5009705" cy="41586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878F64F-23C7-4912-B416-2C8C26B2FF55}"/>
              </a:ext>
            </a:extLst>
          </p:cNvPr>
          <p:cNvCxnSpPr>
            <a:cxnSpLocks/>
          </p:cNvCxnSpPr>
          <p:nvPr/>
        </p:nvCxnSpPr>
        <p:spPr>
          <a:xfrm>
            <a:off x="4916774" y="4208378"/>
            <a:ext cx="939424" cy="15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4BA2B1D-C299-43D9-BF66-BAEAFE8A6631}"/>
              </a:ext>
            </a:extLst>
          </p:cNvPr>
          <p:cNvCxnSpPr>
            <a:cxnSpLocks/>
          </p:cNvCxnSpPr>
          <p:nvPr/>
        </p:nvCxnSpPr>
        <p:spPr>
          <a:xfrm flipV="1">
            <a:off x="4783531" y="4941450"/>
            <a:ext cx="990181" cy="1200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5B87239-184C-45DB-932C-53AD548CACD5}"/>
              </a:ext>
            </a:extLst>
          </p:cNvPr>
          <p:cNvSpPr txBox="1"/>
          <p:nvPr/>
        </p:nvSpPr>
        <p:spPr>
          <a:xfrm>
            <a:off x="1680904" y="5817765"/>
            <a:ext cx="4458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DeclNode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: public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ASTNode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{ … }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8CAEDF7-747A-47C0-A0F7-69DC511249B4}"/>
              </a:ext>
            </a:extLst>
          </p:cNvPr>
          <p:cNvSpPr/>
          <p:nvPr/>
        </p:nvSpPr>
        <p:spPr>
          <a:xfrm>
            <a:off x="5145394" y="4329554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ExprNode</a:t>
            </a:r>
            <a:endParaRPr lang="en-US" dirty="0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AC789D6C-4E2E-436A-8503-4CA3D54660D8}"/>
              </a:ext>
            </a:extLst>
          </p:cNvPr>
          <p:cNvSpPr/>
          <p:nvPr/>
        </p:nvSpPr>
        <p:spPr>
          <a:xfrm>
            <a:off x="5145394" y="4329555"/>
            <a:ext cx="1287532" cy="41586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FE3F4A6-2C9A-49EA-83C7-FEB237ACA7F2}"/>
              </a:ext>
            </a:extLst>
          </p:cNvPr>
          <p:cNvSpPr/>
          <p:nvPr/>
        </p:nvSpPr>
        <p:spPr>
          <a:xfrm>
            <a:off x="5546069" y="5061188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ExprNode</a:t>
            </a:r>
            <a:endParaRPr lang="en-US" dirty="0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7BEFBCE9-807C-4BD0-9972-EBB8BD8E9251}"/>
              </a:ext>
            </a:extLst>
          </p:cNvPr>
          <p:cNvSpPr/>
          <p:nvPr/>
        </p:nvSpPr>
        <p:spPr>
          <a:xfrm>
            <a:off x="5546069" y="5061189"/>
            <a:ext cx="1287532" cy="41586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B69E346-817D-4D66-8BA8-4F12FD43DEEE}"/>
              </a:ext>
            </a:extLst>
          </p:cNvPr>
          <p:cNvSpPr txBox="1"/>
          <p:nvPr/>
        </p:nvSpPr>
        <p:spPr>
          <a:xfrm>
            <a:off x="7228655" y="1329822"/>
            <a:ext cx="2546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Solution: </a:t>
            </a:r>
          </a:p>
          <a:p>
            <a:pPr algn="ctr"/>
            <a:r>
              <a:rPr lang="en-US" b="1" dirty="0"/>
              <a:t>Proper line of succession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56ADFF-4CC7-4218-A74D-8D9DF1A3CE5A}"/>
              </a:ext>
            </a:extLst>
          </p:cNvPr>
          <p:cNvSpPr txBox="1"/>
          <p:nvPr/>
        </p:nvSpPr>
        <p:spPr>
          <a:xfrm rot="20636587">
            <a:off x="1492051" y="1003786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Less Naïve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A040B5-3CCF-4C44-8587-6CFE0BA64B7D}"/>
              </a:ext>
            </a:extLst>
          </p:cNvPr>
          <p:cNvSpPr txBox="1"/>
          <p:nvPr/>
        </p:nvSpPr>
        <p:spPr>
          <a:xfrm>
            <a:off x="2043660" y="1446560"/>
            <a:ext cx="209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AST Implementation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CC457F-ABF4-4D1A-8B61-AAFC98352A11}"/>
              </a:ext>
            </a:extLst>
          </p:cNvPr>
          <p:cNvSpPr txBox="1"/>
          <p:nvPr/>
        </p:nvSpPr>
        <p:spPr>
          <a:xfrm rot="20636587">
            <a:off x="1815088" y="1262385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Naïve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6AB528-1B18-46A2-807F-0C30DDBC48FE}"/>
              </a:ext>
            </a:extLst>
          </p:cNvPr>
          <p:cNvCxnSpPr>
            <a:cxnSpLocks/>
          </p:cNvCxnSpPr>
          <p:nvPr/>
        </p:nvCxnSpPr>
        <p:spPr>
          <a:xfrm flipV="1">
            <a:off x="1973705" y="1345585"/>
            <a:ext cx="419724" cy="18982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B9180E-7545-411C-9793-9E1F5E255AD3}"/>
              </a:ext>
            </a:extLst>
          </p:cNvPr>
          <p:cNvCxnSpPr>
            <a:cxnSpLocks/>
          </p:cNvCxnSpPr>
          <p:nvPr/>
        </p:nvCxnSpPr>
        <p:spPr>
          <a:xfrm flipV="1">
            <a:off x="1680905" y="1016718"/>
            <a:ext cx="949149" cy="32886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43B094A-4468-4977-ACB6-88EDA256B0CF}"/>
              </a:ext>
            </a:extLst>
          </p:cNvPr>
          <p:cNvSpPr txBox="1"/>
          <p:nvPr/>
        </p:nvSpPr>
        <p:spPr>
          <a:xfrm rot="20636587">
            <a:off x="1762034" y="735082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Ok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DA8BE2DE-23CC-456B-A3F6-4BAB3A05FA56}"/>
              </a:ext>
            </a:extLst>
          </p:cNvPr>
          <p:cNvSpPr/>
          <p:nvPr/>
        </p:nvSpPr>
        <p:spPr>
          <a:xfrm>
            <a:off x="6983029" y="2054299"/>
            <a:ext cx="3264561" cy="3083825"/>
          </a:xfrm>
          <a:prstGeom prst="roundRect">
            <a:avLst>
              <a:gd name="adj" fmla="val 469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F3CD35C-19FF-48E9-9806-8E5875972491}"/>
              </a:ext>
            </a:extLst>
          </p:cNvPr>
          <p:cNvSpPr txBox="1"/>
          <p:nvPr/>
        </p:nvSpPr>
        <p:spPr>
          <a:xfrm rot="5400000">
            <a:off x="8403969" y="4776855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41F3BC3-8E94-4BAB-B5D0-C594C03CFFAA}"/>
              </a:ext>
            </a:extLst>
          </p:cNvPr>
          <p:cNvSpPr txBox="1"/>
          <p:nvPr/>
        </p:nvSpPr>
        <p:spPr>
          <a:xfrm>
            <a:off x="7154780" y="2069425"/>
            <a:ext cx="297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Class hierarchy for AST Nodes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1455C53-1EF3-4D9D-A5D6-9BAD2C1A9FAD}"/>
              </a:ext>
            </a:extLst>
          </p:cNvPr>
          <p:cNvSpPr txBox="1"/>
          <p:nvPr/>
        </p:nvSpPr>
        <p:spPr>
          <a:xfrm>
            <a:off x="7756356" y="2712984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ASTNode</a:t>
            </a:r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C026170-3198-4681-A2E7-18A22245EBD1}"/>
              </a:ext>
            </a:extLst>
          </p:cNvPr>
          <p:cNvSpPr txBox="1"/>
          <p:nvPr/>
        </p:nvSpPr>
        <p:spPr>
          <a:xfrm>
            <a:off x="8390022" y="3057891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ExprNode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6CD9F49-8A11-4E8F-9F0E-F7425A3FBA8D}"/>
              </a:ext>
            </a:extLst>
          </p:cNvPr>
          <p:cNvSpPr txBox="1"/>
          <p:nvPr/>
        </p:nvSpPr>
        <p:spPr>
          <a:xfrm>
            <a:off x="9083840" y="3499052"/>
            <a:ext cx="94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IntNode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5CF7F6F-050C-440D-A4F1-4B920AEDEB16}"/>
              </a:ext>
            </a:extLst>
          </p:cNvPr>
          <p:cNvSpPr txBox="1"/>
          <p:nvPr/>
        </p:nvSpPr>
        <p:spPr>
          <a:xfrm>
            <a:off x="8347588" y="4397927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DeclNode</a:t>
            </a:r>
            <a:endParaRPr lang="en-US" dirty="0"/>
          </a:p>
        </p:txBody>
      </p: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88612CD7-0E8F-4187-BB0D-240E18720CF5}"/>
              </a:ext>
            </a:extLst>
          </p:cNvPr>
          <p:cNvCxnSpPr/>
          <p:nvPr/>
        </p:nvCxnSpPr>
        <p:spPr>
          <a:xfrm>
            <a:off x="7912767" y="3126021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C127B34C-182F-40A7-9CA1-E28FD244C243}"/>
              </a:ext>
            </a:extLst>
          </p:cNvPr>
          <p:cNvCxnSpPr/>
          <p:nvPr/>
        </p:nvCxnSpPr>
        <p:spPr>
          <a:xfrm>
            <a:off x="8606583" y="3567182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6D317A99-BA68-44E8-9406-0F55E5E91BA1}"/>
              </a:ext>
            </a:extLst>
          </p:cNvPr>
          <p:cNvCxnSpPr/>
          <p:nvPr/>
        </p:nvCxnSpPr>
        <p:spPr>
          <a:xfrm>
            <a:off x="7904738" y="4477572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C0A21C0E-3821-4950-9A0C-F7F75F0FF7F6}"/>
              </a:ext>
            </a:extLst>
          </p:cNvPr>
          <p:cNvSpPr txBox="1"/>
          <p:nvPr/>
        </p:nvSpPr>
        <p:spPr>
          <a:xfrm>
            <a:off x="9053446" y="3804369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IDNode</a:t>
            </a:r>
            <a:endParaRPr lang="en-US" dirty="0"/>
          </a:p>
        </p:txBody>
      </p: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464E3CD1-4FD2-446A-A44E-F2B42EF97096}"/>
              </a:ext>
            </a:extLst>
          </p:cNvPr>
          <p:cNvCxnSpPr/>
          <p:nvPr/>
        </p:nvCxnSpPr>
        <p:spPr>
          <a:xfrm>
            <a:off x="8610595" y="3884014"/>
            <a:ext cx="458888" cy="116536"/>
          </a:xfrm>
          <a:prstGeom prst="bentConnector3">
            <a:avLst>
              <a:gd name="adj1" fmla="val 1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C4574FD-9524-41A6-A934-0C9CC0C404FD}"/>
              </a:ext>
            </a:extLst>
          </p:cNvPr>
          <p:cNvSpPr txBox="1"/>
          <p:nvPr/>
        </p:nvSpPr>
        <p:spPr>
          <a:xfrm rot="5400000">
            <a:off x="9145921" y="4123135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07FD02-CF61-41C3-BBFD-B3ACCFF761A4}"/>
              </a:ext>
            </a:extLst>
          </p:cNvPr>
          <p:cNvGrpSpPr/>
          <p:nvPr/>
        </p:nvGrpSpPr>
        <p:grpSpPr>
          <a:xfrm>
            <a:off x="2286609" y="2888141"/>
            <a:ext cx="4009914" cy="1017328"/>
            <a:chOff x="762609" y="2888141"/>
            <a:chExt cx="4009914" cy="1017328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0324FE9-ADFF-49B2-A8ED-4CFDC4E50E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2682" y="2888141"/>
              <a:ext cx="1123481" cy="31698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938AE8D-529C-4DC6-AD05-5AD0F65B0EAC}"/>
                </a:ext>
              </a:extLst>
            </p:cNvPr>
            <p:cNvSpPr/>
            <p:nvPr/>
          </p:nvSpPr>
          <p:spPr>
            <a:xfrm>
              <a:off x="3484991" y="3267172"/>
              <a:ext cx="12875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ExprNode</a:t>
              </a:r>
              <a:endParaRPr lang="en-US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1635123-28AB-4826-B167-35EA579EE531}"/>
                </a:ext>
              </a:extLst>
            </p:cNvPr>
            <p:cNvSpPr/>
            <p:nvPr/>
          </p:nvSpPr>
          <p:spPr>
            <a:xfrm>
              <a:off x="3484991" y="3267172"/>
              <a:ext cx="1287532" cy="415861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83A6E44-A58B-4AA1-AD88-CAAB76482A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09" y="3132861"/>
              <a:ext cx="970717" cy="33017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15B2BBA-D971-4474-A1CD-07F0830377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609" y="3427223"/>
              <a:ext cx="907109" cy="14861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3E4A22E-7E89-46EE-83C8-7A244488AB74}"/>
                </a:ext>
              </a:extLst>
            </p:cNvPr>
            <p:cNvSpPr/>
            <p:nvPr/>
          </p:nvSpPr>
          <p:spPr>
            <a:xfrm>
              <a:off x="1453030" y="3282036"/>
              <a:ext cx="2008599" cy="431823"/>
            </a:xfrm>
            <a:custGeom>
              <a:avLst/>
              <a:gdLst>
                <a:gd name="connsiteX0" fmla="*/ 1566472 w 1566472"/>
                <a:gd name="connsiteY0" fmla="*/ 0 h 551762"/>
                <a:gd name="connsiteX1" fmla="*/ 1289154 w 1566472"/>
                <a:gd name="connsiteY1" fmla="*/ 547141 h 551762"/>
                <a:gd name="connsiteX2" fmla="*/ 0 w 1566472"/>
                <a:gd name="connsiteY2" fmla="*/ 217358 h 551762"/>
                <a:gd name="connsiteX0" fmla="*/ 2008599 w 2008599"/>
                <a:gd name="connsiteY0" fmla="*/ 194624 h 344602"/>
                <a:gd name="connsiteX1" fmla="*/ 1289154 w 2008599"/>
                <a:gd name="connsiteY1" fmla="*/ 329783 h 344602"/>
                <a:gd name="connsiteX2" fmla="*/ 0 w 2008599"/>
                <a:gd name="connsiteY2" fmla="*/ 0 h 344602"/>
                <a:gd name="connsiteX0" fmla="*/ 2008599 w 2008599"/>
                <a:gd name="connsiteY0" fmla="*/ 194624 h 194624"/>
                <a:gd name="connsiteX1" fmla="*/ 0 w 2008599"/>
                <a:gd name="connsiteY1" fmla="*/ 0 h 194624"/>
                <a:gd name="connsiteX0" fmla="*/ 2008599 w 2008599"/>
                <a:gd name="connsiteY0" fmla="*/ 194624 h 328617"/>
                <a:gd name="connsiteX1" fmla="*/ 0 w 2008599"/>
                <a:gd name="connsiteY1" fmla="*/ 0 h 328617"/>
                <a:gd name="connsiteX0" fmla="*/ 2008599 w 2008599"/>
                <a:gd name="connsiteY0" fmla="*/ 194624 h 431823"/>
                <a:gd name="connsiteX1" fmla="*/ 0 w 2008599"/>
                <a:gd name="connsiteY1" fmla="*/ 0 h 431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8599" h="431823">
                  <a:moveTo>
                    <a:pt x="2008599" y="194624"/>
                  </a:moveTo>
                  <a:cubicBezTo>
                    <a:pt x="1429501" y="561828"/>
                    <a:pt x="267599" y="507002"/>
                    <a:pt x="0" y="0"/>
                  </a:cubicBezTo>
                </a:path>
              </a:pathLst>
            </a:custGeom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8A8FC25-9B37-42FB-8A6F-DD8417523490}"/>
                </a:ext>
              </a:extLst>
            </p:cNvPr>
            <p:cNvSpPr/>
            <p:nvPr/>
          </p:nvSpPr>
          <p:spPr>
            <a:xfrm>
              <a:off x="1429316" y="3457481"/>
              <a:ext cx="2058841" cy="447988"/>
            </a:xfrm>
            <a:custGeom>
              <a:avLst/>
              <a:gdLst>
                <a:gd name="connsiteX0" fmla="*/ 1566472 w 1566472"/>
                <a:gd name="connsiteY0" fmla="*/ 0 h 551762"/>
                <a:gd name="connsiteX1" fmla="*/ 1289154 w 1566472"/>
                <a:gd name="connsiteY1" fmla="*/ 547141 h 551762"/>
                <a:gd name="connsiteX2" fmla="*/ 0 w 1566472"/>
                <a:gd name="connsiteY2" fmla="*/ 217358 h 551762"/>
                <a:gd name="connsiteX0" fmla="*/ 1566472 w 1566472"/>
                <a:gd name="connsiteY0" fmla="*/ 0 h 563478"/>
                <a:gd name="connsiteX1" fmla="*/ 1289154 w 1566472"/>
                <a:gd name="connsiteY1" fmla="*/ 547141 h 563478"/>
                <a:gd name="connsiteX2" fmla="*/ 0 w 1566472"/>
                <a:gd name="connsiteY2" fmla="*/ 217358 h 563478"/>
                <a:gd name="connsiteX0" fmla="*/ 2058841 w 2058841"/>
                <a:gd name="connsiteY0" fmla="*/ 0 h 462994"/>
                <a:gd name="connsiteX1" fmla="*/ 1289154 w 2058841"/>
                <a:gd name="connsiteY1" fmla="*/ 446657 h 462994"/>
                <a:gd name="connsiteX2" fmla="*/ 0 w 2058841"/>
                <a:gd name="connsiteY2" fmla="*/ 116874 h 462994"/>
                <a:gd name="connsiteX0" fmla="*/ 2058841 w 2058841"/>
                <a:gd name="connsiteY0" fmla="*/ 0 h 116874"/>
                <a:gd name="connsiteX1" fmla="*/ 0 w 2058841"/>
                <a:gd name="connsiteY1" fmla="*/ 116874 h 116874"/>
                <a:gd name="connsiteX0" fmla="*/ 2058841 w 2058841"/>
                <a:gd name="connsiteY0" fmla="*/ 0 h 303397"/>
                <a:gd name="connsiteX1" fmla="*/ 0 w 2058841"/>
                <a:gd name="connsiteY1" fmla="*/ 116874 h 303397"/>
                <a:gd name="connsiteX0" fmla="*/ 2058841 w 2058841"/>
                <a:gd name="connsiteY0" fmla="*/ 0 h 447988"/>
                <a:gd name="connsiteX1" fmla="*/ 0 w 2058841"/>
                <a:gd name="connsiteY1" fmla="*/ 116874 h 44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8841" h="447988">
                  <a:moveTo>
                    <a:pt x="2058841" y="0"/>
                  </a:moveTo>
                  <a:cubicBezTo>
                    <a:pt x="1864930" y="571521"/>
                    <a:pt x="364733" y="580334"/>
                    <a:pt x="0" y="116874"/>
                  </a:cubicBezTo>
                </a:path>
              </a:pathLst>
            </a:custGeom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E434D64-6E13-4227-ABBC-C568E5D3CDBF}"/>
                </a:ext>
              </a:extLst>
            </p:cNvPr>
            <p:cNvSpPr/>
            <p:nvPr/>
          </p:nvSpPr>
          <p:spPr>
            <a:xfrm>
              <a:off x="3143874" y="3042704"/>
              <a:ext cx="354751" cy="460411"/>
            </a:xfrm>
            <a:custGeom>
              <a:avLst/>
              <a:gdLst>
                <a:gd name="connsiteX0" fmla="*/ 1566472 w 1566472"/>
                <a:gd name="connsiteY0" fmla="*/ 0 h 551762"/>
                <a:gd name="connsiteX1" fmla="*/ 1289154 w 1566472"/>
                <a:gd name="connsiteY1" fmla="*/ 547141 h 551762"/>
                <a:gd name="connsiteX2" fmla="*/ 0 w 1566472"/>
                <a:gd name="connsiteY2" fmla="*/ 217358 h 551762"/>
                <a:gd name="connsiteX0" fmla="*/ 298231 w 1600966"/>
                <a:gd name="connsiteY0" fmla="*/ 616655 h 1164740"/>
                <a:gd name="connsiteX1" fmla="*/ 20913 w 1600966"/>
                <a:gd name="connsiteY1" fmla="*/ 1163796 h 1164740"/>
                <a:gd name="connsiteX2" fmla="*/ 1525200 w 1600966"/>
                <a:gd name="connsiteY2" fmla="*/ 0 h 1164740"/>
                <a:gd name="connsiteX0" fmla="*/ 65 w 1334822"/>
                <a:gd name="connsiteY0" fmla="*/ 616655 h 694525"/>
                <a:gd name="connsiteX1" fmla="*/ 496470 w 1334822"/>
                <a:gd name="connsiteY1" fmla="*/ 450363 h 694525"/>
                <a:gd name="connsiteX2" fmla="*/ 1227034 w 1334822"/>
                <a:gd name="connsiteY2" fmla="*/ 0 h 694525"/>
                <a:gd name="connsiteX0" fmla="*/ 30680 w 869032"/>
                <a:gd name="connsiteY0" fmla="*/ 450363 h 453333"/>
                <a:gd name="connsiteX1" fmla="*/ 761244 w 869032"/>
                <a:gd name="connsiteY1" fmla="*/ 0 h 453333"/>
                <a:gd name="connsiteX0" fmla="*/ 31250 w 841265"/>
                <a:gd name="connsiteY0" fmla="*/ 470459 h 473261"/>
                <a:gd name="connsiteX1" fmla="*/ 731669 w 841265"/>
                <a:gd name="connsiteY1" fmla="*/ 0 h 473261"/>
                <a:gd name="connsiteX0" fmla="*/ 57018 w 860996"/>
                <a:gd name="connsiteY0" fmla="*/ 470459 h 473261"/>
                <a:gd name="connsiteX1" fmla="*/ 757437 w 860996"/>
                <a:gd name="connsiteY1" fmla="*/ 0 h 473261"/>
                <a:gd name="connsiteX0" fmla="*/ 227420 w 927839"/>
                <a:gd name="connsiteY0" fmla="*/ 470459 h 472648"/>
                <a:gd name="connsiteX1" fmla="*/ 927839 w 927839"/>
                <a:gd name="connsiteY1" fmla="*/ 0 h 472648"/>
                <a:gd name="connsiteX0" fmla="*/ 83553 w 783972"/>
                <a:gd name="connsiteY0" fmla="*/ 470459 h 472802"/>
                <a:gd name="connsiteX1" fmla="*/ 783972 w 783972"/>
                <a:gd name="connsiteY1" fmla="*/ 0 h 472802"/>
                <a:gd name="connsiteX0" fmla="*/ 221946 w 922365"/>
                <a:gd name="connsiteY0" fmla="*/ 470459 h 470459"/>
                <a:gd name="connsiteX1" fmla="*/ 922365 w 922365"/>
                <a:gd name="connsiteY1" fmla="*/ 0 h 470459"/>
                <a:gd name="connsiteX0" fmla="*/ 220869 w 921288"/>
                <a:gd name="connsiteY0" fmla="*/ 470459 h 470459"/>
                <a:gd name="connsiteX1" fmla="*/ 921288 w 921288"/>
                <a:gd name="connsiteY1" fmla="*/ 0 h 470459"/>
                <a:gd name="connsiteX0" fmla="*/ 244313 w 944732"/>
                <a:gd name="connsiteY0" fmla="*/ 470459 h 470459"/>
                <a:gd name="connsiteX1" fmla="*/ 944732 w 944732"/>
                <a:gd name="connsiteY1" fmla="*/ 0 h 470459"/>
                <a:gd name="connsiteX0" fmla="*/ 417441 w 417441"/>
                <a:gd name="connsiteY0" fmla="*/ 460411 h 460411"/>
                <a:gd name="connsiteX1" fmla="*/ 374282 w 417441"/>
                <a:gd name="connsiteY1" fmla="*/ 0 h 460411"/>
                <a:gd name="connsiteX0" fmla="*/ 393794 w 393794"/>
                <a:gd name="connsiteY0" fmla="*/ 460411 h 460411"/>
                <a:gd name="connsiteX1" fmla="*/ 350635 w 393794"/>
                <a:gd name="connsiteY1" fmla="*/ 0 h 460411"/>
                <a:gd name="connsiteX0" fmla="*/ 354751 w 354751"/>
                <a:gd name="connsiteY0" fmla="*/ 460411 h 460411"/>
                <a:gd name="connsiteX1" fmla="*/ 311592 w 354751"/>
                <a:gd name="connsiteY1" fmla="*/ 0 h 46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751" h="460411">
                  <a:moveTo>
                    <a:pt x="354751" y="460411"/>
                  </a:moveTo>
                  <a:cubicBezTo>
                    <a:pt x="-298214" y="376058"/>
                    <a:pt x="112196" y="213149"/>
                    <a:pt x="311592" y="0"/>
                  </a:cubicBezTo>
                </a:path>
              </a:pathLst>
            </a:custGeom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105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 animBg="1"/>
      <p:bldP spid="64" grpId="0"/>
      <p:bldP spid="65" grpId="0" animBg="1"/>
      <p:bldP spid="66" grpId="0"/>
      <p:bldP spid="67" grpId="0" animBg="1"/>
      <p:bldP spid="36" grpId="0"/>
    </p:bldLst>
  </p:timing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A9D47F66-07E5-4F19-BC9F-D652FC2A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Which classes should inherit which other classes?</a:t>
            </a:r>
          </a:p>
          <a:p>
            <a:r>
              <a:rPr lang="en-US" dirty="0"/>
              <a:t>No one “right way” to do it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27</a:t>
            </a:fld>
            <a:endParaRPr lang="en-US"/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062E9F62-34F0-487D-BCD3-8D50E987D3E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Crafting the AST Hierarchy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 – ASTs in Code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380816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A9D47F66-07E5-4F19-BC9F-D652FC2A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Abstract Syntax Tree</a:t>
            </a:r>
          </a:p>
          <a:p>
            <a:r>
              <a:rPr lang="en-US" dirty="0"/>
              <a:t>A lightweight abstraction of the program syntax</a:t>
            </a:r>
          </a:p>
          <a:p>
            <a:r>
              <a:rPr lang="en-US" dirty="0"/>
              <a:t>A data structure in the compiler’s host language</a:t>
            </a:r>
          </a:p>
          <a:p>
            <a:pPr lvl="1"/>
            <a:r>
              <a:rPr lang="en-US" dirty="0"/>
              <a:t>Lexical Tokens: Flex Regular Expression Rules</a:t>
            </a:r>
          </a:p>
          <a:p>
            <a:pPr lvl="1"/>
            <a:r>
              <a:rPr lang="en-US" dirty="0"/>
              <a:t>Parse Tree: Bison Context-Free Grammar Rules</a:t>
            </a:r>
          </a:p>
          <a:p>
            <a:pPr lvl="1"/>
            <a:r>
              <a:rPr lang="en-US" dirty="0"/>
              <a:t>AST: Back to C++ objects and classes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113990" y="634519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28</a:t>
            </a:fld>
            <a:endParaRPr lang="en-US"/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062E9F62-34F0-487D-BCD3-8D50E987D3E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Summary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Abstract Syntax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383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20853</TotalTime>
  <Words>2109</Words>
  <Application>Microsoft Office PowerPoint</Application>
  <PresentationFormat>Widescreen</PresentationFormat>
  <Paragraphs>651</Paragraphs>
  <Slides>28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Courier New</vt:lpstr>
      <vt:lpstr>Garamond</vt:lpstr>
      <vt:lpstr>Impact</vt:lpstr>
      <vt:lpstr>MV Boli</vt:lpstr>
      <vt:lpstr>Office 2013 - 2022 Theme</vt:lpstr>
      <vt:lpstr>Checkin 6</vt:lpstr>
      <vt:lpstr>Announcements Administrivia</vt:lpstr>
      <vt:lpstr>Abstract Syntax Trees</vt:lpstr>
      <vt:lpstr>Last Time Review: Syntax-Directed Translation</vt:lpstr>
      <vt:lpstr>Last Time Review: Syntax-Directed Translation</vt:lpstr>
      <vt:lpstr>Today’s Outline Abstract Syntax Trees</vt:lpstr>
      <vt:lpstr>Compiler Construction Progress Pics</vt:lpstr>
      <vt:lpstr>The Parse Tree vs AST Abstract Syntax Trees</vt:lpstr>
      <vt:lpstr>PowerPoint Presentation</vt:lpstr>
      <vt:lpstr>PowerPoint Presentation</vt:lpstr>
      <vt:lpstr>From Parse Tree to AST Abstract Syntax Trees</vt:lpstr>
      <vt:lpstr>PowerPoint Presentation</vt:lpstr>
      <vt:lpstr>PowerPoint Presentation</vt:lpstr>
      <vt:lpstr>Today’s Outline Abstract Syntax Trees</vt:lpstr>
      <vt:lpstr>PowerPoint Presentation</vt:lpstr>
      <vt:lpstr>PowerPoint Presentation</vt:lpstr>
      <vt:lpstr>PowerPoint Presentation</vt:lpstr>
      <vt:lpstr>PowerPoint Presentation</vt:lpstr>
      <vt:lpstr>Today’s Outline Abstract Syntax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525</cp:revision>
  <cp:lastPrinted>2018-08-29T18:10:22Z</cp:lastPrinted>
  <dcterms:created xsi:type="dcterms:W3CDTF">2018-07-19T03:57:05Z</dcterms:created>
  <dcterms:modified xsi:type="dcterms:W3CDTF">2026-09-04T20:58:20Z</dcterms:modified>
</cp:coreProperties>
</file>