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752" r:id="rId2"/>
    <p:sldId id="749" r:id="rId3"/>
    <p:sldId id="747" r:id="rId4"/>
    <p:sldId id="746" r:id="rId5"/>
    <p:sldId id="745" r:id="rId6"/>
    <p:sldId id="759" r:id="rId7"/>
    <p:sldId id="760" r:id="rId8"/>
    <p:sldId id="7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3515" autoAdjust="0"/>
  </p:normalViewPr>
  <p:slideViewPr>
    <p:cSldViewPr snapToGrid="0">
      <p:cViewPr varScale="1">
        <p:scale>
          <a:sx n="105" d="100"/>
          <a:sy n="105" d="100"/>
        </p:scale>
        <p:origin x="65" y="69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20:04:04.58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20296 4393 24 0,'0'0'14'0,"0"0"-1"0,0 0 2 0,-20 0-2 0,20-18 36 0,0 18-30 0,0-19 7 0,-17 19 10 15,17 0-22-15,0 0 0 0,-20-19-1 16,20 19-6-16,0 0 7 0,0 0-7 0,0 0 4 0,-20 0-6 16,20 0 4-16,0 19-1 0,0-19 6 15,0 19-11-15,-17-1 8 0,0 58 4 47,-6 95-3-47,23-150-12 0,0-3 1 0,0 20 1 16,0 0-1-16,0-20 0 15,23-18 0-15,-6 40 4 0,0-40-5 16,-17 19 1-16,20-19 0 0,-20 0 1 0,0 0-1 0,0 0 0 16,20-19 2-16,-3 19-3 0,-17-21 1 0,20-16 4 15,-20-1-5-15,18 19 2 0,-18-39 3 16,0 58-5-16,20-37 1 0,-1-20 1 16,-19 38 0-1,0 19 10-15,0 19-4 0,0-19 2 16,0 38 1-16,0-38-5 0,0 77 8 0,0-59-7 15,0 1-4-15,0 19 1 0,-19 39 4 0,-19 17-3 16,18-38-4-16,3-35-1 0,-3 16 2 16,0-18-2-16,-14 38-6 0,34-39 2 0,-23-18-2 0,23 20-1 15,-19-20-3-15,19 20-1 0,-38-2-55 32,1-113-319-32</inkml:trace>
  <inkml:trace contextRef="#ctx0" brushRef="#br0" timeOffset="467.49">20830 3975 47 0,'0'0'20'0,"0"0"27"0,0 0 15 0,0 0-12 0,0 0-1 16,0 0-29-16,0 18 8 15,0 22 25-15,0-40-46 16,0 37 24-16,0-17-24 0,-18 17 7 0,18-18-10 16,0-1-2-16,0 22 6 0,0 35-1 15,0-17-4-15,0-2 3 0,0-36-4 16,0 17 1-16,-22 21-2 0,22-2 1 0,0-17-3 15,0-21 0-15,-17 153-46 32,17-131-29-32,0-22 50 0,0 1-97 0,0-19 84 0,0 0-38 15,17 0-6 1</inkml:trace>
  <inkml:trace contextRef="#ctx0" brushRef="#br0" timeOffset="783.7">21112 4508 20 0,'0'0'20'0,"0"0"7"0,0 0 27 16,0 0-36-16,0 0 0 0,-37 0 86 31,37 0-78-31,-17 0-15 0,17 19 1 0,0-19-8 0,-20 19 2 16,20-1-1-16,0 2 4 0,-20 17 0 15,20 3 6-15,0 16-2 16,0-37-10-16,0-19 1 0,20 19 3 15,-20-1 5-15,20 1-6 0,-20-19-1 0,0 0-1 16,37 0 13 0,-20-19-7-16,3 1-9 0,-20 18 0 0,0-19-1 15,0 0 3-15,20-19-2 0,-20 38 0 16,0-39 0-16,0 20-7 16,-20 19 0-16,20 0-25 15,0 0 8-15,-20 19-39 16,20-19 43-16,0 21-24 0,0-21-10 0,0 18 23 0,0-18-32 15,0 0 7-15,20 19 23 0,-20-19 7 0</inkml:trace>
  <inkml:trace contextRef="#ctx0" brushRef="#br0" timeOffset="1200.77">21400 4051 51 0,'0'0'24'0,"0"0"57"0,0 0-57 16,0 0 58-16,-20 0-29 15,20 0-43-15,0 19 17 0,-20-19-15 0,20 20 4 16,0-2-11-16,0-18-3 0,-14 19 2 0,14 0 1 16,0 20 0-16,0-2-2 0,-23 78 9 15,23-96-11-15,-20 18 0 0,20-17 1 16,0-1-2-16,0-1 2 0,0 1-2 0,-20 2 0 0,20-3 1 15,0 1 1-15,0 0 0 0,0-19 1 0,20 18-3 16,0-36 2-16,-20 18-1 0,23-19 0 16,-23 0 0-16,34-20 1 0,6 2-2 15,-6 18 2 1,-14 19-2 0,0 19 2-16,-20-1 0 0,0 1-2 0,0-19 1 0,0 21 0 0,0 16 0 31,-57 57-6-31,20-54-25 0,17-3-35 15,20-37 44-15,0 0-1 0,-20 19-4 0,20-19-2 0,0 0-38 16,0 0-5-16,0-19-13 31,0 19 56-31</inkml:trace>
  <inkml:trace contextRef="#ctx0" brushRef="#br0" timeOffset="1550.15">21645 4603 38 0,'0'0'105'0,"0"-19"-62"0,0 19-22 0,0 0 17 0,0 0-4 16,0 0-6-16,0 0-8 0,0 0-11 0,0 0 10 16,0 0-10-16,0 0 15 0,0 0-11 0,0 19-2 15,0-19-7-15,0 18 4 0,0 1-1 0,0 20 6 16,0 18-5 15,20-20 20-31,-20-37-23 0,20 0-2 16,-20 0 0-16,0-18 0 0,17 18 2 0,3-57 1 15,-3-1-2-15,-17 39-2 0,20 19-1 16,-20-18 1-16,0-21 0 0,0 39-2 0,23-18 0 16,-23 18 2-16,0 0-1 0,0 0 2 0,0 18 5 15,17 2-6-15,-17-1 0 0,0 18 1 16,0 21-3-16,0-20 0 0,0-1-2 16,17 40-31-1,-17-77 22-15,0 57-134 16,20-57 38-16,-20 0 64 0,20 0-81 15,-3-20 82-15,-17 2 31 0,0-1-8 16</inkml:trace>
  <inkml:trace contextRef="#ctx0" brushRef="#br0" timeOffset="1834.08">22144 4241 36 0,'0'0'60'0,"0"-19"-13"16,0 19-3-16,0-18-6 15,0-59 70 17,0 40-63-32,0 17-18 0,0 1 1 15,0 19-20-15,0 0 6 0,0 39 6 0,0-21-8 16,0 59 8-16,0-58-17 0,0-1-1 16,0 1 1-16,0 38 1 0,0-18 0 0,0-20-2 0,-23 38 0 0,23-20-1 15,0 21 0-15,-20 55-1 16,20-36 1-16,0-58-1 0,0 77-2 0,-20-2-12 15,20-57-3-15,0-18 6 0,0 2-2 0,0-3-17 16,0 1-28-16,0-19 32 0,0 19-38 0,0-19 25 16,0 18-192-16,0-18 206 15</inkml:trace>
  <inkml:trace contextRef="#ctx0" brushRef="#br1" timeOffset="13586.7">11841 13425 23 0,'0'0'4'0,"0"0"0"0,0 0 9 0,0 0 9 0,0 0-7 0,0 0 36 0,0 0-34 0,0-19 15 0,0 19-17 16,0 0 26-16,0-19-20 0,17 19-11 0,-17 0 20 15,0 0-21-15,0 0 0 0,0 0 0 0,0 0 6 0,0 0 12 16,20 0-7-16,-20 0-15 0,0 0 1 16,0 0 12-16,0 0-6 0,0 0-6 0,0 0 0 15,0 0 7-15,0 0-8 0,0 19 9 0,0-19-9 16,17 0 5-16,-17 19-7 0,0-19 4 0,0 0-3 16,0 0-3-16,0 19 2 0,0-19 0 0,20 20 2 15,-20-2-5-15,0-18 1 0,20 20 1 0,-20 17-3 16,0-18 1-16,0-19 1 0,17 58-7 31,-17-39-23-31,0-1 7 0,0-18 9 16,20 20-95-16,-20-20 45 0,0 0 28 0,0 19-1 0,0-19-41 15,17 0 13-15,-17 0 44 0,0 0 7 0,0-19-17 16</inkml:trace>
  <inkml:trace contextRef="#ctx0" brushRef="#br1" timeOffset="13950.88">12106 13387 27 0,'0'0'16'0,"0"0"9"0,0 0 7 16,0 0-16-16,0 0 71 15,17 0-65-15,-17 0-15 0,0 0 5 0,0 0-5 0,0 19 2 0,0-19 12 16,0 0-12-16,0 0-1 0,0 0 0 0,0 0 10 0,0 0 1 16,0 0-11-16,0 19 24 0,0-19-19 15,0 0 9-15,0 19 0 0,0-19-9 16,0 20 0-16,0-20-7 0,0 0 1 0,0 18 2 0,0 2-1 15,0-1 3-15,-17 38 11 32,-23 18-9-32,23-18-10 15,-23 1-2-15,40-58 0 0,-20 38 1 16,3-19-1-16,17 1 0 0,-20 16 10 0,20-15-2 0,-17 16-5 16,17-37-4-16,0 37-2 0,-20 20 0 15,20-57 1-15,-20 39-4 0,20-39 3 16,0 19 1-16,0-19-5 0,0 39-11 0,0-39-7 15,0 0 9-15,0 18-32 0,0-18-28 16,0 0-32-16,20 0 16 0,-20-18 44 0,0 18 5 0,0-20 9 16,20 1-25-16</inkml:trace>
  <inkml:trace contextRef="#ctx0" brushRef="#br1" timeOffset="14368.33">12257 13692 19 0,'0'0'9'0,"0"-19"-3"0,0 19-2 15,0 0 18-15,20 0-6 0,-20 0 71 47,0 0 36-47,0 0-104 0,0 0-11 16,0 0 7-16,0 0 11 0,0 19 3 15,0-1-24-15,0 2 8 0,0-2-3 16,0 2-4-16,0-20 2 0,0 19-3 0,17 0 4 16,-17-19-8-16,20 19 12 15,-2 1 4 1,-18-20-15-16,0 0 4 0,0-20-3 0,19 1 4 16,-19 19-6-16,0-19-1 0,0 19-1 15,0-39 5 1,0 21 0-16,0-2-4 0,0 20 0 15,0-18 0-15,0 18 0 0,0 0-3 0,0 0 2 0,0 0-5 16,0 0-1-16,0 0-11 0,0 0-21 16,0 18 1-1,0 2-15-15,0-20 32 0,0 18-29 0,0-18 20 0,0 0-42 0,20 20 2 16,-20-20 43-16,23 19-14 16,-23-19 21-16</inkml:trace>
  <inkml:trace contextRef="#ctx0" brushRef="#br1" timeOffset="14917.93">12523 13692 17 0,'0'0'7'0,"0"0"-4"0,0 0 3 0,0 0 10 0,19-19-2 0,-19 19-2 0,0 0-6 0,0-20 42 31,23 20-26-31,-23-18 7 0,0 18-22 0,15 0 0 0,-15 0 6 0,0-19 7 15,0 19-16-15,0 0 1 0,0-20 3 16,0 20 1-16,19 0-1 0,-19 0 11 16,0-18-3-16,0 18 7 15,0-20-12-15,0 20-2 0,0 0 5 16,18-19 31 31,-18 19 6-47,0 0-41 0,0 19-7 15,0 1 7-15,0-2-6 0,0 2 1 16,0-1 0-16,22 56 9 16,-22-75-14-16,17 38 6 15,-17-38-6-15,0 20 0 0,0-20 4 16,20 0 1 0,-2 0 9-16,-18-20-12 0,0 20 0 0,0-18 2 0,20-2-2 0,-20 2-1 15,0-1-1-15,0 19 1 0,0-20 0 0,0 2-1 16,0-39 3-1,0 57-3-15,0-20 0 0,0 20 1 0,0 0 0 0,19-19 3 16,-19 19-3-16,0 19 2 0,18 1-2 0,-18-2-1 16,0 21 1-16,20-21-1 15,-20 2 1-15,17-1-3 0,-17-1-3 16,0 2-8-16,20-2-14 0,-20-18-19 16,22 39-221-16,-22-39 211 0,0 0 6 15,17 0-27 16</inkml:trace>
  <inkml:trace contextRef="#ctx0" brushRef="#br1" timeOffset="15485.09">13703 13502 25 0,'0'0'31'0,"0"0"35"0,0 0-49 0,0 0 0 0,-20 0 0 0,20 0 15 0,0 0-18 0,0 0-1 15,-20 0 17 1,20-20 16 0,-17 20-14-16,-23 0 3 15,40 0-31-15,0 0 0 0,0 20 4 0,-20-1-2 0,20-19 1 16,0 18-3-16,-17 21 11 0,17-21-5 16,0 2-8-16,-20-20 0 0,20 19 6 15,0-19-5-15,0 18 2 0,0 2-1 16,0-1-1-1,0-19-2-15,0 18 3 0,20-18-4 0,-20 0 1 16,0 0 1-16,0 0-2 0,17 0 3 16,-17 0-2-16,20-18 4 0,-20-1-4 15,0 19 3-15,0-20 0 0,0 20-2 16,0 0 1-16,0 0 0 0,0 0-1 0,0 0 14 16,0 0-12-16,0 0-1 0,0 0 4 15,0 0-2-15,0 20-3 0,0-20 0 0,0 0 0 0,0 19-1 16,23-1 1-16,-23 2 1 0,17 18-1 15,-17-19-1-15,0 0-2 0,17 0-6 16,-17 1-6-16,20-20-6 16,-20 0 6-16,0 0-19 0,0 0-16 47,37-39-365-47</inkml:trace>
  <inkml:trace contextRef="#ctx0" brushRef="#br1" timeOffset="15718.37">13800 13578 22 0,'17'0'27'0,"-17"0"8"16,0 0 42-16,0 18-45 0,0-18-19 0,0 0 0 0,0 0 8 0,0 20-1 16,0-20-11-16,0 19 0 0,0-19 2 0,0 18-4 0,0-18-1 0,0 20-1 15,0 17 15-15,0 1-6 16,0 1 12-16,0-39-19 0,0 0-1 16,0 19 15-16,0-19-13 0,0 0-3 0,0 19-1 0,0-19 6 15,17 0-7-15,-17-19 9 0,0 0-3 16,20 0-4-16,-20-1-5 0,0 2 0 0,0 18 1 0,20 0-1 15,-20-20 0-15,17 2 0 0,-17 18 0 0,0-19-1 16,37-1-10-16,-37 2 2 0,20 18-21 16,-20 0 15-16,20 0-41 0,-20 0 31 0,0 0-5 15,0 0-5-15,0 0-6 0,23 0-50 0,-23 0 24 0,0 0 50 16,0 0-13-16</inkml:trace>
  <inkml:trace contextRef="#ctx0" brushRef="#br1" timeOffset="16055.38">14176 13768 27 0,'0'0'22'0,"0"0"3"0,20 0 81 16,0 0-73 0,-20 0-4-16,0-20-22 0,0 20-1 0,0 0 1 0,0-18 5 15,0 18-7-15,0-20 0 0,0 20 5 0,0-18-4 0,0-1 6 16,0 19-8-16,0-38 15 15,0 19-7-15,0 19-5 0,0 0 0 0,0-20 13 16,0 20-4-16,0 0-7 0,0 0 0 0,-20 0 3 0,20 20 11 0,0-1-13 16,-20 19 28-16,20-1-23 15,-14-17-4-15,14 18-7 0,0-38-3 0,0 38 3 16,0-38-1-16,0 19 0 0,0 1 4 0,0-20-2 0,0 17 2 0,0 2 1 16,0 2-8-16,0 53 9 31,14-34-8-31,6-40-11 15,37 0-136-15,-37 0 63 0,-3-20-88 16,23 0 37-16,-40 3 102 0</inkml:trace>
  <inkml:trace contextRef="#ctx0" brushRef="#br1" timeOffset="16751.06">14863 13180 33 0,'0'0'15'0,"0"0"72"0,0 0-65 0,0 0 16 0,0 0-4 0,0 17 30 0,0-17-49 15,0 19-9-15,0 0 10 0,0-19-10 0,0 18 7 16,17 2-9-16,-17-20 2 0,0 21-4 0,0-21 1 0,0 74 6 15,0-74-8-15,0 38 2 0,0-19 0 0,0 38 1 16,0-57-3-16,0 76 12 16,0-18 0-16,0-21 0 15,0 20 16-15,0-57-23 0,0 38 32 16,17-38-31 0,-17 0-4-16,0 0 1 0,0 0 0 0,20 0 3 0,0-38 2 15,-20 38-7-15,23-18 2 0,-9 18 0 16,-14-19-5-16,0 19 1 0,0 0 1 0,0 0 1 0,0 0-1 15,0 0-1-15,20 19 5 16,-20-19-5-16,0 0 0 0,20 38 0 16,-20-20 0-16,20-18 0 0,-20 20-2 0,0-1-1 0,0-19 0 0,0 19-8 15,0 0-13-15,0 1-26 0,0-20 27 16,0 36-181-16,0-36 115 0,0 0 48 0,0 0-15 16,17 0 43-16,-17-19-17 0</inkml:trace>
  <inkml:trace contextRef="#ctx0" brushRef="#br1" timeOffset="17285.25">15182 13673 33 0,'0'0'10'0,"0"0"30"0,0 19 15 16,20-19-43-16,-20 18 20 0,0 2-17 0,23-20-9 15,-23 0 0-15,0 0-1 0,0 18 0 0,0-18 7 16,17 20 2-16,-17-20 2 0,17 0 15 31,3-38 3-31,-20 38-31 0,0-38 16 16,0 19-16-16,0-1 10 15,0 2-4-15,-20 18-6 0,20-19 9 0,0 19-4 0,-17 0-1 16,17 0 4-16,0 0-6 16,-17 19 22-16,17-19-23 0,0 18 2 0,0 2-5 15,0-20 2-15,-23 37 2 0,23-17-5 0,0-2 2 0,0 21 1 16,0 19-5 0,0-41 7-16,0 2 1 0,0 2-3 0,23-21-5 0,-23 17-6 0,0 3 3 15,0-20-2-15,0 20-8 0,0-20 3 0,17 17-17 0,-17-17 11 16,17 0-164-16,3-17 49 15,-20-3 114-15,0 0 7 0,20-18-2 16,-20 19 13-16,37-37 3 31,-20-2 59-31,3 58 22 0,-20 0-32 0,23 39 66 16,-23-20-108-16,0-19-2 16,0 39 6-16,17 35 26 0,-17-74-37 15,17 57 10-15,-17-37-10 0,0-20-1 0,0 20-1 16,0-20-1-16,0 17 2 0,0 2 4 0,0 1-4 0,20-40 4 15,-20 20-4-15,0-19 1 16,0-18-4-16,20 17-1 16,-20 3 2-16,0-3 3 0,0 0 2 0,17-18 1 0,3 19-4 0,-20 2 1 15,17 17-2-15,-17-20 1 0,20 20 0 0,-20-19-1 16,20 19 2-16,-20 0-3 0,23-19 0 16,-23 19-1-16,14 0-2 0,-14 0-8 0,20 0-50 15,-20 0-25-15,20 0-127 16,-20 0 193-16,0 0 7 0,0 0-18 15</inkml:trace>
  <inkml:trace contextRef="#ctx0" brushRef="#br1" timeOffset="17685.16">15812 13806 24 0,'0'0'34'0,"0"0"7"0,0 0-18 0,0 0-1 0,0 0 69 16,0 0-23-1,0 0-64-15,0 0 5 0,20 0-4 16,-20 0-1-16,0 0 21 0,0 0-7 16,0 0-13-16,0 0 0 0,0 0 0 0,17 0 2 0,-17-38 9 15,0 38-15-15,0 0-1 16,0-20 0-16,0 20 2 0,0 0 3 16,0-18 7-16,-17 18-12 0,17 0 2 15,0 0 4-15,0 0 3 0,0 0-2 0,-20 0 6 16,20 18-2-16,-20 40 2 15,20-58-10-15,0 19-2 0,0 1-1 0,0 16 25 16,-20-36-16-16,20 38-4 0,0 2 4 0,0-40-4 0,0 37-1 16,0 0 3-16,0-18 1 0,20 20-5 15,0 0-11-15,-20-21 8 16,0 1-2-16,0-19 1 0,20 0 3 0,-3 20-46 16,0-20 4-16,-17 0 14 0,0 0-5 15,20 17-6-15,-20-17-107 0,20 0 84 0,-20 0 2 0,20 0-59 16</inkml:trace>
  <inkml:trace contextRef="#ctx0" brushRef="#br0" timeOffset="21710.33">20505 5650 25 0,'0'0'23'0,"0"0"-11"0,0 0 1 0,0 0 1 0,0 0 17 0,0 0-1 0,0 0 0 0,0 0 25 16,0 0-32-16,0 0-13 0,0-20 17 0,0 20-19 0,0 0 6 16,0 0 1-16,0 0 0 0,0 0 21 46,0 0-4-46,0 0-31 0,-20 0 2 0,20 20 3 16,0-20-5-16,0 0-1 0,-18 0 3 0,18 0-3 16,0 17 2-16,0-17-1 0,0 0-1 0,0 0 3 15,0 19 0-15,-17-19-3 0,17 0 2 0,0 19-1 16,0 0 2-16,0-19-3 0,0 0 1 16,0 19 0-16,0-19 0 0,0 19 1 0,0-19-1 0,0 0 0 15,0 39 3 1,0 17 1-16,0-56-3 0,0 20-1 0,0-20-1 0,17 18 0 15,-17-18 3-15,0 19-3 0,18-19 1 16,-18 0 1-16,40 21 3 16,-40-21-4-16,0 0 0 0,22-21 3 0,-22 21-1 15,15-19 1-15,-15 1-2 0,0 18-2 0,0 0 1 0,20-39-1 16,-20 39 2-16,0-17-1 0,0-42 4 16,0 40-5-16,0-19 3 15,0 19-1-15,0 19 2 0,0 0-3 0,0-19 0 16,0 19 3-16,0-17 7 15,-20 17 12 32,5 36 11-47,15-17-30 0,0 0 1 0,0 0-4 16,0 0 4-16,0-19-4 0,0 0 1 0,0 19-1 0,0 1 1 0,0-20-2 0,0 37 0 16,0-18 3-16,0 1-4 0,0-20 1 15,15 18 1-15,-15 1-1 0,20 2 1 16,-20-3-2-16,19-18 2 0,-19 0-2 0,20 19 2 0,35 37-5 15,-55-56 4-15,20 0-2 0,0 0-5 16,-20 20 1-16,17-20-3 0,3 0-18 16,0 0-37-16,-20 0 36 0,0 0-5 0,17 0-6 0,-17 0-5 15,22-20-137-15,-4 20 21 0</inkml:trace>
  <inkml:trace contextRef="#ctx0" brushRef="#br0" timeOffset="23202.26">21112 5686 31 0,'0'0'49'0,"0"-19"-24"0,0 19 4 16,20 0-15-16,-20 0 0 0,0 0-1 0,0 0-1 0,0 0 20 0,20 0-12 0,2 0 37 16,-7 0-42-16,-15 0-8 0,60-17 23 15,-6 17-8 1,-34 0-19-16,-20 0 1 0,97 0 15 16,-63-20-13-16,26 20 1 0,-23 0-3 15,0 0 3-15,-37 0-5 0,57-19 2 0,-17 19-6 0,57 0 5 31,-23 56 1-31,-57-56-3 0,60 76 2 47,20-18 2-47,-63-38-5 0,6 16 1 0,-40-36-1 0,37 20 1 16,3-2 0-16,14 1 0 0,-54-19 0 0,60 39 2 16,37-20 1-1,-6 0-1-15,-51-19-3 0,0 18 2 0,51-18 0 16,83 19 0-1,-140-19-1-15,29 0-3 0,-49-19 3 16,6 19-1-16,0 0 0 0,17-18 0 0,20-20-2 16,-37 20 2-16,-3-3 0 0,3 21 1 0,-20-19-2 0,114-55 0 15,-114 74 1-15,20-20 0 16,-3 20 1-16,-17-20-1 0,20 20 3 0,0-19-4 16,-20 19 1-16,17 0 1 0,6-19 1 0,-6 19-1 15,20-19 0-15,-37 19-1 0,20-19 1 16,-3 19 0-16,-17-19 0 0,20 19-1 15,-3 0 2 17,46-36-1-32,-29 36-1 0,-14 0 1 0,-20 0-1 0,20 0 0 15,-20 0 0-15,17 0 1 0,0 0-1 0,6 0 0 16,-6 0-1-16,6 0 2 0,-9 0-1 16,6 0 0-16,0 0 0 0,-20 0-1 0,20 0 1 15,-20 0 0-15,34 0 0 0,6 0 1 16,-40 0-2-16,77 0 2 0,-60 0-2 15,6 0 1-15,-6 0 1 0,0 0 1 0,40 0-2 16,-17 0 1-16,17 0 5 16,-57 0-5-16,75 17 5 0,-18-17 1 0,20 0-1 15,-38 0-2-15,58 0 1 0,-62 0-4 0,39 0 0 16,3 0 2-16,77 0-1 0,-58-17-1 16,-61 17 0-16,213-20 2 15,-154 1-2-15,-17 19 0 0,-40-20-1 0,40 1-1 0,-17 0-2 16,14 1-3-16,23-2-21 0,-43 2-10 15,20-41-205 17,-54 59 79-32,-20-17 116 0</inkml:trace>
  <inkml:trace contextRef="#ctx0" brushRef="#br0" timeOffset="23652.26">25505 5249 82 0,'0'0'35'0,"0"0"68"0,-20 0-50 0,20 0 27 0,0 0-36 0,0 0-32 16,0 0 11-16,0 0-12 0,0 0-1 0,0 0 19 15,37 37 24 1,3-16-30-16,-23-21-20 0,40 19 5 0,-37-1-2 16,97 1 2 15,51 1-2-31,-91-2-1 15,-77-18-5-15,37 20 2 0,-37-20-2 0,17 0 2 16,-17 17-2-16,0 3-1 16,0 0 3-16,-17 17-1 0,0-17-5 0,-23 56-1 15,20-57 3-15,-94 189-12 16,77-189 9 0,17 38-9-16,3-18-8 0,0-1-3 0,-6-38 11 0,6 75-69 15,-3-17-12-15,0-2-94 16,20-35 145-16,0-4-9 0,0 2 22 15</inkml:trace>
  <inkml:trace contextRef="#ctx0" brushRef="#br0" timeOffset="27502.44">26836 3747 46 0,'0'0'33'0,"0"0"6"0,0 0-2 0,0 0 13 0,0 0 3 0,0 0-42 0,0 0 0 0,0 0 16 0,0 0-20 16,0 0 7-16,0 0-8 0,0 0 1 0,0 0 7 0,0 0-8 16,0 0 1-16,0 0-1 0,17 0 11 0,-17 0-12 0,0 0 5 15,0 0-6-15,0 0 0 0,0 0 1 0,0 0 3 16,0 0 4-16,0 0-8 0,0 0 3 0,0 0-3 0,0 0-1 0,0 20 0 16,0-20 7-16,0 0-8 0,0 0 0 15,0 18 4-15,0-18 0 0,0 0-7 0,0 19 2 16,0-19 1-16,0 0 1 0,0 0-2 0,0 18 3 15,0-18-3-15,0 19 1 32,0 21 0-32,0-22 0 0,0 1-4 31,17 38 2-15,-17 76 5-16,0-56-4 15,0-58-1-15,0 38 1 16,20-1-2-16,-20-56 1 0,0 20 1 15,0-1-1-15,0-19 0 0,0 19 0 0,0 38 0 16,0-39 0-16,0-18 0 0,0 19 0 16,0 2 0-16,0-21 0 0,0 18-1 0,0-18-1 0,0 19 0 0,0-19-6 15,0 0 2-15,0 0-2 0,0 0-77 16,0 0 60-16,0 0-2 0,0 0-38 0,0-19 25 0,20 1-53 16,-20 18 49-16,0 0 10 0,0-40-34 0</inkml:trace>
  <inkml:trace contextRef="#ctx0" brushRef="#br0" timeOffset="27785.59">27081 4070 56 0,'0'0'47'0,"0"0"-20"0,0 0 0 0,0 0 20 0,0 0-26 0,0 0 17 0,0 0-4 0,0 20 31 0,0-20-47 16,-20 0-4-16,20 0-8 0,-20 37 22 15,3-37-22-15,17 19 0 0,-37 20 12 31,17-20-8-31,20-1 0 16,0 21-3 0,20-21 2-16,-20-18-8 15,20 19-1-15,-20 0 2 0,0-19 0 0,17 20-2 0,-17-20 1 16,17 0 0-16,-17 19 0 0,20 0 0 16,0-1-1-16,0-18-1 0,-3 0-4 0,-17 20-7 15,40-20-97-15,-23 0 23 16,6 0-91-16,-23 0 132 0,17-20-23 15</inkml:trace>
  <inkml:trace contextRef="#ctx0" brushRef="#br0" timeOffset="27969.5">27386 4108 146 0,'0'0'103'0,"0"19"22"15,0-19-108-15,-17 19-2 0,17-1 20 0,0 3-21 16,-23-2-4-16,23-1-2 0,0 39 2 31,0 1-61-31,0-58-27 16,0 0 8-16,0-20-17 0,0 1-38 15,0 0 91-15,0-19-4 0</inkml:trace>
  <inkml:trace contextRef="#ctx0" brushRef="#br0" timeOffset="28336.37">27403 3918 35 0,'0'0'4'0,"0"0"0"0,0 0 6 0,0 0-3 0,0 0 6 15,0 0-2-15,0 19-3 0,0-19-5 0,0 19 5 0,0 0-6 16,0-19-2-16,0 18-2 0,0 3 0 16,0-2-1-16,0-19 1 0,0 18-1 0,0-18-1 15,0 19-18-15,0 19 0 16,0-38 38 15,20 0 91-31,-20 0-91 0,20 0 27 0,-20 0-7 16,0 0-17-16,17 0-7 0,-17 0-1 0,20 0-1 15,0 0 13-15,-3 19 2 47,26 0 22-47,-43-19-45 0,0 18 2 0,0-18 4 16,14 0-5-16,-14 0-1 0,0 0 0 0,0 40 10 16,20-22-11-16,-20 1-2 0,0 1 3 15,0-20-1-15,0 18 0 0,0-18-1 0,0 19 1 0,0 0 0 0,0 1 0 16,0-20-1-16,0 19-1 0,0 18-1 0,0-17-1 15,0-20 0-15,0 19 1 0,0-1-14 0,0-18 8 16,0 0-18-16,0 0-6 0,0 19-77 16,0-19 79-16,0-37-103 15,0 37 109-15,20-19-1 0,-20 19 17 0,0-20-20 0</inkml:trace>
  <inkml:trace contextRef="#ctx0" brushRef="#br0" timeOffset="28751.85">27745 4222 41 0,'20'0'148'0,"-20"0"-18"15,0 0-123-15,0 0 10 16,0 0 7-16,-20 0-19 0,20 19-1 0,0 1 3 16,0 56 4-1,0-57-10-15,0 0 0 0,0-1 0 0,0 21 3 16,0-21-3-16,0 1 0 0,0 2 0 0,0-3 3 15,0 1 8-15,0-19-6 16,20 19 29-16,-20-19-22 0,20-19-1 0,-20 0-7 16,20-39 12-16,-20 21-15 0,0-97 4 47,17-112-1-47,-17 227-4 0,0-77 1 0,0 77-1 0,0 1 1 0,0-22 0 15,0 21-1-15,0-36 8 16,0 55-1-16,0 0-2 0,0 0-3 15,0 0 0-15,0 18 2 0,0 1-3 0,0-1 0 0,0 22 6 16,0-40-5-16,0 113 7 0,0-95-9 16,0 174 5 31,0-116-10-47,17 0-12 0,6 56-105 0,-6-93-69 0,-17-1-31 15,0-38 177-15</inkml:trace>
  <inkml:trace contextRef="#ctx0" brushRef="#br0" timeOffset="29019.38">28087 4051 63 0,'0'0'150'0,"0"0"-119"0,0 0-2 0,0 0 80 0,0 0-95 0,0 0-2 0,0 0-3 0,0 19 4 16,0-19-9-16,0 38 5 0,0-19-7 15,0 18-19-15,0-37 2 16,0 40-302 15,0-22 221-31</inkml:trace>
  <inkml:trace contextRef="#ctx0" brushRef="#br0" timeOffset="29118.93">28087 4393 94 0,'0'0'41'0,"0"0"32"0,0 0-29 0,0 20-16 0,0-20-18 15,0 0-3-15,0 19 4 0,0-19-13 16,0 0-1-16,0 0-28 0,0 0-70 0,0 0 16 16,0 0 37-16,0 0 10 0</inkml:trace>
  <inkml:trace contextRef="#ctx0" brushRef="#br0" timeOffset="29471.64">28298 4090 70 0,'0'0'78'0,"0"0"-37"0,0 0-5 0,0 18 94 16,0 1-74-16,0 0-34 15,0-19-13-15,0 18-1 0,0 3-3 16,0-2-4-16,0-19 1 0,0 57 2 16,18-20-2-16,-18 2-1 15,0-20 1-15,20 0-1 0,-20-1 1 0,0-18-2 16,0 20 2-16,22-20 6 15,13 0-1-15,-35-20-6 0,19 2-1 16,-19 18 1-16,20-38-3 0,-2 38-4 16,-1-39-16-16,-17 2-32 0,20 17-25 15,0 1-19-15,-20 1 59 16,22-1-107-16,-7 19 103 0</inkml:trace>
  <inkml:trace contextRef="#ctx0" brushRef="#br0" timeOffset="30002.96">28638 4222 33 0,'0'0'14'0,"0"0"23"0,0 0 131 31,0 0-78-31,0 0-80 0,0 19 2 16,0 1-5-16,0-20-5 0,0 0 0 16,0 18 2-16,0 20 3 0,0-38-5 0,0 20 2 0,0 36 14 15,0-36-9 1,0-1 10-16,0-1-5 0,0-18-6 0,0 19 7 15,0-19 4-15,0 0-9 0,0-37 13 16,0 37-19-16,22-57 3 16,-22 57-5-16,0-19 1 0,0 0 0 15,0-1-1-15,0 20 2 0,18-19-2 16,-18 19-1-16,0 0 0 0,0 19-1 16,0 1 3-16,0 18-1 0,0 19-1 15,0-39-2-15,0 22-1 16,0-3-8-16,0-18-6 0,0-19 3 0,0 18-21 15,0 2-9-15,0-20-13 0,0 19 22 0,0-19-47 0,0 0 36 16,20 0-48-16,-20 0 25 0,17-57 35 16,-17 19 27-16,0 38 4 0,0-18 1 0,20-3 0 15,0-55 23-15,19 58 210 47,-21 93-69-47,-18 2-138 16,17-58-11-16,-17-19-7 0,0 18-1 0,0-18 7 15,20 0-5-15,-20 0-4 0,0-18-1 0,0-20 6 16,20 20-7-16,-3-22 5 0,3 3-6 0,0-39-1 16,20 18 3-1,-40 40-4-15,17-2-3 0,-17 20 2 0,0 0-2 0,17-19-7 16,3 19-9-16,-20 19-73 16,20-19-10-16,-20 20-46 0,0-2 37 15,0 1 69-15</inkml:trace>
  <inkml:trace contextRef="#ctx0" brushRef="#br0" timeOffset="30552.69">26870 4963 35 0,'20'0'144'0,"-20"0"-97"0,0 0-35 0,0 0 10 0,0 0-3 0,0 0-11 0,0 0 16 0,0 0-10 0,0 0-7 0,0 77 37 16,0-59-38-16,0 2 3 0,0-1-5 15,0 57 11 1,0-57-9-16,0 0-4 0,0 0-1 0,0-19 1 0,0 38 1 0,0 20 0 16,20 54-2 15,-20-35-7-31,0-39-13 0,0-19-7 0,0 39-95 15,0-38 33-15,0-3-21 0,0-17 92 0,0 0-25 16</inkml:trace>
  <inkml:trace contextRef="#ctx0" brushRef="#br0" timeOffset="30719.55">26776 5344 42 0,'0'0'58'0,"0"0"-8"0,0 0 1 0,0 0-7 16,0 19-26-16,0-19 33 0,0 0-35 0,0 0 13 15,0 0-14-15,20 0 43 16,-20 0-51-16,57 0 21 15,-20 0-22-15,-17 0-6 16,17 0-3-16,-17 0-9 0,37 20-47 16,-57-20 3-16,17 0 20 0,23 0-271 15</inkml:trace>
  <inkml:trace contextRef="#ctx0" brushRef="#br0" timeOffset="30869.07">27252 5286 38 0,'0'0'12'0,"0"0"50"0,0 0-6 0,0 0 24 16,0 0-25-16,0 21-29 0,0-21-15 15,0 0 7-15,0 19-10 0,0-19 0 0,0 37 18 16,0 1-22-16,0-38-4 0,0 20 0 16,20-3-1-16,-20 3-2 0,0 0-3 0,0-1 2 0,0-19-2 15,17 18-16-15,-17 2-17 0,20-2-135 16,0-18 134-16,-3 19-46 0,-17-19 63 16</inkml:trace>
  <inkml:trace contextRef="#ctx0" brushRef="#br0" timeOffset="31052.91">27480 5286 33 0,'0'21'291'0,"0"16"-253"0,0-37-28 0,-37 134 40 15,-3-40-37-15,40-55-8 16,-17 0-2-16,-23 92 4 0,3-74-5 0,17-18-1 16,3 37 0-16,-3-20 0 0,-17 78-3 15,20-97 1-15,-6 40-5 0,23-57 3 16,-17 54-40-16,17-53 22 0,0-21-4 15,-20 17-5-15,20 3-90 0,0-20 25 0,0 0 31 0,0 0 48 16,0 0-13-16</inkml:trace>
  <inkml:trace contextRef="#ctx0" brushRef="#br0" timeOffset="31469.08">27634 5401 39 0,'17'57'322'0,"-17"-37"-313"0,0-1 5 0,0-1-7 0,0 20-4 16,0 0-2-16,0 21 5 0,0 186-2 15,-17-187-6-15,17-20 1 0,-20-20 0 16,20 21-1-16,0-21-1 0,-20 40-7 0,20-58 3 0,-20 77-69 15,20-77 51-15,-14 0-101 16,14 0 93-16,0 0 4 0,-23-135-30 16,3 60 57-16,20 37 2 0,20-58 0 0,-20 40 2 15,23-21 2-15,11-36 20 0,-14 55 12 16,-20 40 21-16,37-20 22 0,-37 19-59 16,37-21 53-16,-37 23-55 0,20 17 0 0,-20-20-1 0,23 20 16 15,-9-18 4-15,-14 18-22 0,0 0-8 0,20 18 3 16,-20-18-4-16,0 20 1 0,20-3-6 0,-20 3 4 0,0 57-1 15,0-21-7 1,0 20 4-16,0-57-5 0,0 0-2 16,-20 0-12-16,0 19-37 0,6 1-80 15,14-19-17-15,0-20 106 0,0 0-3 16,-23-20 14-16</inkml:trace>
  <inkml:trace contextRef="#ctx0" brushRef="#br0" timeOffset="31785.91">27956 5591 35 0,'0'0'18'0,"0"0"-9"0,17 0 37 16,-17 0-39-16,23 0 6 0,-23 0-6 0,17-19 9 15,-17 19-12-15,0-37 5 0,17-1-5 16,-17 38-2-16,0-39 3 16,20 19 6-16,-20 3 3 0,0-21 52 15,0 18-31-15,-20 20-10 0,20-19-13 0,0 19 11 0,0 0-13 16,-17 19 11-16,0 19 12 0,17-18-27 15,-23 37 19-15,23-20-18 16,-17-17-2-16,17 17-3 0,0 2 1 0,17 74 0 31,-17-94-4-31,0-19 1 0,23 19-2 0,-23 0-2 0,34 1-56 16,-34 0 15-16,20-20-10 0,-20 0 23 16,0 0-4-16,37-20-91 0,-17 0 64 15,0-18 12 1</inkml:trace>
  <inkml:trace contextRef="#ctx0" brushRef="#br0" timeOffset="32269.54">28316 5326 61 0,'0'0'30'0,"0"0"6"0,0 0 2 0,0 0 55 0,0 0-69 0,0 0 55 0,0 18-33 16,0-18-33-16,0 19-4 15,0-19-3-15,0 20-3 0,0-20-2 0,0 0 3 16,0 18-4-16,0-18 0 0,0 0-9 16,0 20-52-16,0-20-10 0,0 17-30 15,0-17 46-15,0 0-29 0,0 20 22 0</inkml:trace>
  <inkml:trace contextRef="#ctx0" brushRef="#br0" timeOffset="32419.4">28358 5650 53 0,'-22'17'208'0,"22"-17"-139"0,0 19-56 0,0-19 9 0,0 19 3 16,0-19-24-16,0 19-5 15,0-19-20-15,0 19-7 0,0-19-62 16,0 0 47-16,0 0-3 0,0 0-34 0,0 0 22 15</inkml:trace>
  <inkml:trace contextRef="#ctx0" brushRef="#br0" timeOffset="32703.04">28621 5591 73 0,'0'0'353'0,"0"20"-319"0,0 19-22 0,0-22-8 0,0-17-2 0,17 38 2 16,-17 0-4-16,0 20-8 15,0-38-20-15,0-3-36 16,0-17 32-16,0 0-91 0,0 0-68 16,0-17 155-16</inkml:trace>
  <inkml:trace contextRef="#ctx0" brushRef="#br0" timeOffset="32835.94">28660 5307 45 0,'0'0'88'0,"0"0"-15"0,0 0 2 0,0 0-60 16,0 0 4-16,0 0-13 0,0 0 8 15,0 19-13-15,0-19 0 0,0 18-1 0,0-18-5 16,0 0-5-16,0 19-11 0,0-19 4 0,0 0-5 0,0 0-44 16,0 0 26-16,0 20-60 0,0-20 67 0,0 0 10 15</inkml:trace>
  <inkml:trace contextRef="#ctx0" brushRef="#br0" timeOffset="33085.87">28735 5611 37 0,'0'0'138'0,"0"39"-53"0,0-39-64 15,0 0-3-15,20 36 36 0,-20-17-38 0,0-19-10 16,0 0 0-16,0 19 1 0,0-19 1 0,0 19-4 0,17-19 0 16,-17 0 0-16,0 0 4 15,22 0-4-15,-22-19-2 0,18 0-1 0,-18 0 2 0,0 0-1 16,17 2 0-16,-17 17-1 0,20-39-1 0,-20 19 2 16,20 1 1-1,-3 0 0-15,3 19 11 0,-20 19-11 0,0 0-1 16,20 1-1-16,-20 36 4 0,0-56-3 0,17 57-1 0,-17-38 0 15,0 0-2-15,0 57-4 0,23-37-10 16,-23 37-122-16,0-76 94 0,0 19-54 16,0-19 49-16,0 0 7 0,0-19-3 0,0-20 26 0,0 20-1 15</inkml:trace>
  <inkml:trace contextRef="#ctx0" brushRef="#br0" timeOffset="33270.26">29077 5326 36 0,'20'-19'302'0,"-20"19"-287"0,17 37 79 31,3 2-84-31,-20-21-6 0,0 59 12 0,0-20-16 16,0-39 0-16,0 40 2 15,0 36-1-15,0-56-3 0,0 20-4 0,0-38 1 16,0 16-14-16,0 60-94 0,0-77 78 16,0 0-42-16,-20-1-6 0,20-18 47 0,0 0 6 0,0 19-4 15,-17-38 18-15,-3 1 10 0,20-20-12 16</inkml:trace>
  <inkml:trace contextRef="#ctx0" brushRef="#br0" timeOffset="33436.08">29020 5743 19 0,'0'0'6'0,"0"0"-2"0,0 0-1 0,0 0 18 16,0 0 97-16,0 0-11 16,0 0-32-16,0 0-56 0,20 19 19 15,-20-19-29-15,0 0 7 0,17 0-2 16,3 19 5-16,17-19-12 16,-17 0-5-16,3 0-5 15,-9 0 2-15,-14 0-2 0,0 0-8 0,20 0 1 0,-20 20-18 16,40-20-170-1,-40 0 26 1,17 0 157-16,-17 0-21 0</inkml:trace>
  <inkml:trace contextRef="#ctx0" brushRef="#br0" timeOffset="36554.05">20582 6486 31 0,'0'0'22'0,"0"0"0"0,0 0 60 0,0 0-70 15,0 0 0-15,0 0 22 31,0 0 40-31,-20 0-37 0,20 0-20 16,-15 0-7-16,15 0 1 0,0 0-5 0,-22 0-2 0,22 0 2 16,0 0 2-16,0 0-4 0,-20 0 4 0,20 0-4 15,-20 0 10-15,20 17-7 0,0-17-1 0,-18 20 0 16,18-20 1-16,0 0-3 0,0 20 6 0,-17-3-3 16,17-17-1-16,0 20-5 0,-20 1 11 15,20-4-8-15,-20 22 0 16,20-2-2-16,0-18-1 0,0 0-1 15,0 21 0-15,0-23 0 0,0 22 2 16,0-2-1-16,0 1-2 0,0-18 0 16,0 17 1-16,0 1 0 0,40 115 1 47,-23-77-18-47,-17-58-3 0,0-18 7 0,0 21-19 0,0-4-84 15,0-17-54 1,-17-17 110-16,17 17 42 0,-20-21 1 0,0-16 2 15,1 17-4-15</inkml:trace>
  <inkml:trace contextRef="#ctx0" brushRef="#br0" timeOffset="36752.53">20276 7057 19 0,'0'0'7'0,"0"0"1"0,0 0-3 0,0-20 1 0,0 20 3 0,0 0 2 0,-17-20 35 15,17 20-8-15,0 0-18 0,-20-19 16 0,20 19-18 0,0 0-1 16,-20-19 57-16,20 19-52 16,0-19-11-16,0 19 23 0,0 0-24 0,20-17 31 15,17-3 8 1,21 0-30-16,-58 20-15 0,42 0 4 15,-27-19-5-15,24 19-1 0,-39 0-1 0,20 0 2 0,15-19-1 16,27 19-3 0,-8 0-26-16,-34 0 13 0,-2 0-3 0,-18 0-4 15,17 0-73-15,43 19-255 47</inkml:trace>
  <inkml:trace contextRef="#ctx0" brushRef="#br0" timeOffset="38152.56">21132 6865 63 0,'0'0'75'0,"0"0"-34"0,0 0 7 0,0-37 22 0,0 37-55 0,0-20 5 15,77-56 31 16,-37 38-35-31,57 1 1 0,-63 17-13 32,251-16 17-32,-228 36-18 15,-40 0-2-15,3 0-1 0,20 0 1 0,-3 17 1 0,-37-17-2 16,74 39 7-16,-34-22-6 0,37 22 1 31,-40-1 1-31,43 19 3 0,-46-37-3 0,-14-20-1 0,0 37 0 16,14-18 4-16,-14 0-4 0,0-19 1 15,37 57 5-15,-37-57-7 16,37 38 8-16,-40-38-8 0,-17 19-1 0,20-19 2 0,-20 0-1 0,37 20 2 16,-37-20-4-16,20 20 2 0,0-20 0 0,37 37 4 15,-40-37-4 1,23 0 4-16,-23 19-3 0,-17-19-1 16,20 0 0-16,-20 0-1 0,57 0 5 15,-34 0-4-15,-23 0-1 0,34 0 2 16,-34 0-1-16,0 0 0 0,20 0 0 0,17-19 2 0,-20 19-3 15,23 0 3 1,-3 0 2 0,-17 0-5-16,0 0 0 0,0 0 1 0,14 0 1 15,-14 0-2-15,37 0 4 16,-37 19-2-16,17-19 0 16,3 0-2-16,-40 18 1 0,17-18-1 15,3 0 1-15,37 0 1 0,3 20 0 16,-43-20-1-16,0 0-1 0,3 17 1 0,17-17 0 0,-37 0 0 15,77 20 0-15,-40 0-2 0,-17-20 2 0,37 0-1 16,-17 19 1-16,34-19-1 16,-34 0 1-16,-23 0-2 0,20 0 2 0,100 18 1 15,-83-18-1-15,-34 21 2 16,-3-21-3-16,3 0 1 0,0 0-2 0,37 17 2 0,-20 2-1 16,1-19-1-16,-38 20 2 0,37-2 1 0,-17-18 0 0,-20 0-1 15,42 19 0-15,-27-19-2 0,5 0 1 0,19 21 1 0,36-4 1 16,-75-17-2-16,22 20 1 15,-7-20 0-15,5 0-1 0,-1 0 0 0,1 0 1 0,-2 0-1 16,-18 0 0-16,17 0 0 0,3 0 1 0,-20 20-1 0,40-20 1 0,-23 0-2 16,80 17 4 15,-3 40-2-31,-74-57 1 16,19 0-1-16,-39 20 0 0,18-20 0 15,-1 0-2-15,3 0 1 0,-20 20 3 0,0-20-3 16,20 0 2-16,-3 0-2 0,-17 0 1 0,20 0-3 0,-20 0 2 0,37 0 1 15,-37 0-1-15,20 17 0 0,2-17 0 16,-7 0-1-16,-15 0 2 0,0 0 0 0,20 0-1 0,0 0 0 16,-20 0 0-16,20 0 1 0,14 0 0 15,-34 0-1-15,20 0 0 0,0 0 2 16,3 0-1-16,-23 0 0 0,14 0-1 0,-14 0 0 16,0 0 1-16,20 0-1 0,20-17 1 15,-23 17-1-15,-17 0-1 0,17 0 2 16,3 0-1-16,-20 0-1 0,20 0 1 0,-20 0 0 15,0 0 0-15,37 0-5 0,-37 0 5 16,0 0-2-16,20 0-2 0,-20 0 2 0,20 0-2 0,-20 0 1 16,0-20-11-16,17 20-1 0,-17 0 5 0,0-20-12 15,0 3-50-15,0 17 56 16,0-21-2-16,0 21 1 0,0-19-23 0,23 19 16 0,-23-17-31 0,0-3-50 62,0-38-79-62</inkml:trace>
  <inkml:trace contextRef="#ctx0" brushRef="#br0" timeOffset="38436.23">25428 7188 68 0,'0'0'115'0,"0"0"-83"0,0 0-6 0,0 0 14 0,0 0-22 0,0 0 17 0,0 0 13 0,0 0-33 15,0 20-1-15,0-20 58 16,37 19-41-16,3-1-8 15,-40-18-18-15,17 21 3 0,3-21-5 0,-20 0-1 0,37 17 2 0,-37 2-2 16,23-19 5-16,-6 20-4 0,40 17 17 16,-40-37-18-16,3 0 4 15,-20 0-4-15,20 21 1 0,-20-21-3 0,0 0 2 0,0 17 1 16,0 3-4-16,0 0 2 0,0-3 0 0,0 2-2 16,0 2 1-16,0-4 1 0,-20 3-1 0,0 17-1 0,20-37 1 62,-74 114-24-62,-40 154-289 0,94-193 41 0</inkml:trace>
  <inkml:trace contextRef="#ctx0" brushRef="#br0" timeOffset="39003.19">26571 6789 36 0,'0'0'47'0,"0"0"16"0,0 0 11 0,0 0-40 0,0 0-11 0,0 19-1 0,0-19-11 0,0 20 20 0,0 36 20 16,0-17-32-16,0-39-13 0,0 20 5 15,0 16 0-15,0-36-6 0,0 38-1 0,0-18 3 0,0 17-3 16,0 2 1-16,0 16 3 16,0-15-6-16,0 18 0 0,0-41-1 0,0 22 2 31,-23 150-87-31,23-189-5 16,0 0-93-16,0-57 57 15</inkml:trace>
  <inkml:trace contextRef="#ctx0" brushRef="#br0" timeOffset="39252.91">26719 6979 29 0,'0'0'19'0,"0"0"3"0,0 0 7 0,0 0 3 16,0 0 57-16,0 0-46 0,0 0-26 0,0 0 34 15,0 0-33-15,-17 38 11 16,17-18-23-16,-20 17 10 0,20-17-10 0,-20-20-2 0,20 37 4 16,0-37-6-16,-17 37 4 0,17-37-3 0,-20 40 4 15,20-40-5-15,-20 37 3 0,20-37-4 0,0 38 2 16,0-38-1-16,0 19 3 0,0 1-4 0,20-2 2 15,0-18 2-15,37 40-1 16,-57-40-4-16,37 17 1 0,-14 3 1 0,-9-20-1 0,26 20-1 0,-20-3 1 16,14 2-3-16,-14 19-2 0,23-18-56 15,-9 0-325 17,-34-20 364-17</inkml:trace>
  <inkml:trace contextRef="#ctx0" brushRef="#br0" timeOffset="39403.25">27118 7094 113 0,'0'0'58'0,"0"0"70"16,0 0-75-16,0 0-31 0,-17 19 17 0,17-1-24 15,-20 2 9-15,20-3-15 0,0 3-1 0,-20-20-3 0,20 20-1 16,-20 38 5-16,-14-2-14 16,34-56-2-16,-20 37-342 15,20-56 301-15,0 1-6 16,0-2 30-16</inkml:trace>
  <inkml:trace contextRef="#ctx0" brushRef="#br0" timeOffset="39519.99">27138 6903 35 0,'0'0'29'0,"0"20"20"32,0 36-1-17,0-18-79-15,0 2-76 0,0-40 84 16</inkml:trace>
  <inkml:trace contextRef="#ctx0" brushRef="#br0" timeOffset="39719.87">27158 7168 56 0,'0'0'113'0,"0"20"-33"0,17-20 12 16,-17 20-50-16,0-20-24 0,0 0 11 15,23 0-4-15,-23 0-15 0,0 19 7 0,17-19-3 0,-17 0-3 0,17 0-7 16,-17 0 0-16,20 0 2 0,0 0-1 0,-3 0-2 16,-17 0-3-16,40-19 2 0,0 19-2 15,-40 0-2-15,17 0-2 0,-17-20 2 0,17 20-4 0,-17 0 3 16,20 0-7-16,0 0 0 0,-20 0 5 0,0 39-19 15,17 0-25-15,-17-22 2 0,0 2 18 16,0 1-37-16,0 17-66 0,0-16 88 0,0-4 8 0,0-17 13 16,20 20-16-16</inkml:trace>
  <inkml:trace contextRef="#ctx0" brushRef="#br0" timeOffset="40024.01">27614 7168 30 0,'0'40'279'0,"-20"18"-241"16,20-58-30-16,0 36-5 0,0 2 1 15,0 2-1-15,0-40-1 0,0 37-2 16,0-37 0-16,20 20 2 0,0-3 64 16,-20-34-58-16,0-3 1 0,0 0 3 15,17-18 0-15,-17-55 3 16,0 15-5-16,0-16 0 15,0 17 0-15,0 20-1 0,0 40-6 16,0-23 1-16,0 40-1 0,0-38-2 0,0 19 7 16,0 19-7-16,0 0 0 0,0 0 2 0,0 0 1 0,0 0-2 0,0 19 1 15,0 133 2 1,0-132-5-16,0 111 0 0,0-91 0 16,37 132 2-16,-37-98-11 0,0-34 1 0,20 17-21 15,3-20 9-15,-23-17-6 0,14 37-41 0,6 0-96 16,0-39-20-16,-20-18 123 0</inkml:trace>
  <inkml:trace contextRef="#ctx0" brushRef="#br0" timeOffset="40504.58">27956 7094 72 0,'0'0'68'0,"0"0"-36"0,0 0-4 0,0 0 18 0,0-20-28 0,0 20-2 0,0 0 12 0,0 0 21 0,0 0-43 0,0 0 1 0,17 0 3 16,-17 0-3-16,0 0-1 0,0 20-4 0,0-20 0 0,0 19 0 15,0-19-1-15,23 0-2 0,-23 18 3 0,0 19-16 16,0-37 4-16,0 20-92 16,0-20 58-16,0 0-7 0,0 20-2 0,0-20-26 0,0 0 56 0,0 19-2 15</inkml:trace>
  <inkml:trace contextRef="#ctx0" brushRef="#br0" timeOffset="40653.51">28030 7380 70 0,'0'0'36'0,"0"0"3"0,0 0 28 0,0 17-15 0,0-17-9 15,0 0-1-15,0 0-32 0,-17 0 4 32,17 0 4-32,-17 0-27 0,17 0-30 15,0-17-260 1,0 17 255-16</inkml:trace>
  <inkml:trace contextRef="#ctx0" brushRef="#br0" timeOffset="41053.36">28450 7113 48 0,'0'0'104'0,"0"0"-43"0,0 0-16 16,0 0-27-16,0 0-3 0,0 0-2 0,0 0 0 0,0 0-3 15,0-19 23-15,-18 19-17 31,18 37-4-31,0 0-10 0,0-17-2 0,18 37 2 16,-18-36-2-16,17 15 5 16,-17 2-3-16,20-38 2 0,-20 19 1 0,20 2 2 0,2-21 2 15,-7 17 6-15,25-34 4 16,-21-23-11-16,-1 22-1 16,-1-2-2-16,-17 1-4 0,22 2 0 0,16-41 1 0,-38 58-1 15,0-20-2-15,17 20 0 0,-17-20-1 0,40-35-33 16,-40 36 18-16,17-1-29 0,-17 20 17 0,0-17-40 0,0 17 28 15,0-20-53-15,22 20 49 0,-22 0 7 0,0 0 14 0,0 0-17 16</inkml:trace>
  <inkml:trace contextRef="#ctx0" brushRef="#br0" timeOffset="41553.72">28886 7245 29 0,'0'0'14'0,"0"0"56"0,0 0-20 0,0 0 8 15,0 0-43-15,0-18-3 0,0 18 0 0,0-39 48 16,0 39-46-16,0 0-3 15,0 0-6-15,0-20 0 0,-17 20 0 0,17 0 24 32,-20 20-11-32,20 37 10 0,0-36-25 0,0-21 0 15,0 56 28 1,0-56-24-16,0 0 5 0,0 0-1 0,20 0-5 16,-20 0 2-16,0-39 0 0,17 22 1 15,-17-4-7-15,20 3 2 0,0-41 4 16,-20 59-6-1,0 0-1-15,0 0-3 16,17 20 3-16,-17 19-3 0,0-39 0 0,0 56-5 16,0-17-5-16,0-2-8 0,0 1-46 15,0-18 45-15,23 0-28 0,-23-20 19 0,0 17-89 16,0 2 71-16,0-19-69 0,0 0 91 0,0 0 22 16,17-19 1-16,-17-18-1 0,0-21-4 15,17 21 4-15,-17-2 4 0,0 22 2 0,40-98 53 16,-40 95 24-1,17 20-1-15,-17 0 16 16,40 96 9 15,-40-21-86-31,17-55-12 0,-17-2-2 0,20-18 12 0,-20 19-4 16,23-19-6-16,-23 0-1 0,14-19 4 0,-14 1-6 16,20-2 1-16,-20 20-1 0,20-57-1 0,0 39-1 0,14-41-34 15,-14 22-16 1,-20 37 26-16,20-18-35 0,-20 18 25 0,23 0-45 15,-23 0 32-15,0 0 1 0,0 0-25 0,0 18 21 32</inkml:trace>
  <inkml:trace contextRef="#ctx0" brushRef="#br0" timeOffset="42187.46">26739 7817 30 0,'0'0'21'0,"0"0"13"0,0 0 25 0,0 0-24 0,0 0-19 0,0 0 26 0,0 0-7 0,0 0 4 16,23 0-20-16,-23 0-4 0,0 0-3 0,0 19-6 15,0-19-1-15,14 18 27 16,-14-18-28-16,20 19 1 0,-20-19-3 0,0 21 5 0,0-4-5 16,0 3 1-16,0-1-2 0,0 19 4 15,0-21-5-15,0 80 0 16,0-80 0-16,0 60-3 15,0-56-5-15,0 15-19 0,-20 1-38 16,20-17-1-16,0 1 24 0,0 15-142 16,-14-36 150-16</inkml:trace>
  <inkml:trace contextRef="#ctx0" brushRef="#br0" timeOffset="42403.53">26662 8138 71 0,'0'0'294'0,"0"0"-269"0,0 0-6 16,0 0-2-16,0 0-10 0,0 0 1 0,0 0 8 16,57 0 5-16,-37 0-19 15,3 0 0-15,-23 0-1 0,34 0 1 0,6 0 0 16,-23 0-1-16,20 0 0 0,-17 0-1 0,17 0-2 0,23 21-26 16,-60-21 16-16,17 0-5 15,0 0-26-15,3 20-15 0,0-20-62 0,0 0 71 0,-3 0-38 16,-17 0 59-16,20 0-17 15</inkml:trace>
  <inkml:trace contextRef="#ctx0" brushRef="#br0" timeOffset="42615.78">27252 7967 41 0,'0'0'20'0,"0"0"7"0,0 0 91 15,0 21-73-15,0-21-10 0,0 0-20 0,0 17 19 16,0 3-10-16,0-20-17 0,0 20 0 16,0-20-1-16,0 20 6 0,0 17 2 15,0-20-12-15,0 2 0 0,0-19-2 0,0 21 0 16,0-1-1-16,0-20-2 0,20 17-8 0,-20-17-5 15,0 21-47-15,17-21 31 16,-17 0-171-16,0 0 160 16,20-38 6 15</inkml:trace>
  <inkml:trace contextRef="#ctx0" brushRef="#br0" timeOffset="42752.95">27386 8005 30 0,'0'0'69'0,"0"0"-40"0,0 0 2 0,0 0 55 0,0 0-44 0,0 0-8 16,0 0-4-16,0 0-16 0,0 0 19 0,0 0-25 15,0 40 28-15,-17-20-33 16,17-20 3-16,-23 54 2 0,23-54-8 0,0 40 1 15,-37-3 3 1,-40 191-3-16,77-170-1 16,-17-2-1-16,-23 153-16 15,40-169 7-15,0-2-7 0,0 19-89 16,0-21-13 0,0-36 79-16,23 0 1 0,-23 0-25 0,17-17 12 15</inkml:trace>
  <inkml:trace contextRef="#ctx0" brushRef="#br0" timeOffset="43154.11">27560 8138 43 0,'0'0'88'0,"0"0"-31"0,0 0-16 0,0 21-24 0,0-21-2 0,0 0 1 15,0 20 26-15,0 18-10 0,0-19-24 16,0-2 0-16,0 3 4 0,0 38 6 15,0 16-10-15,0 3 1 0,0-40-8 16,0-18-1-16,14 19 2 0,-14 19-2 0,0 21 2 16,0-22-6-16,0 21-14 15,0-77 11-15,0 57-67 16,0-57 19-16,-14 0 23 0,14 0-2 0,0 0-33 0,0-19 38 16,-23-76-31-16,23 55 59 0,0-92 7 15,0 55 10-15,0 21 14 0,23-2 8 16,-9-16 23-16,-14 55-42 0,20-2 1 0,20-53 32 15,-6-43 14-15,-14 100-55 0,0-3 7 16,3-17-9-16,11 17 33 0,-34 0-33 0,40 20 10 16,-40 0-13-16,17 0 5 0,-17 0 0 0,0 20-7 15,17 0 4 17,-51 152 5-32,14-136-23 0,0-16 5 0,20-3-16 0,-34 24-91 15,11-22 43-15,23-2-53 16,0-17 82-16,0 0-24 0,0 21 0 15</inkml:trace>
  <inkml:trace contextRef="#ctx0" brushRef="#br0" timeOffset="43453.71">28050 8253 27 0,'0'0'9'0,"0"20"96"16,20-20-55-16,-20 0-32 0,0 17-3 15,17-17-8-15,-17 0 5 0,20 0 6 16,-20 0-15-16,0 0 2 0,0 0 0 0,0 0-2 15,0 0 2-15,0-17-3 0,0-20 5 16,0-3 1-16,0 3 8 16,0 37-11-16,-20-21 7 0,20 21-6 0,0-19 0 0,0 19 0 0,-17 0 4 0,-3 0 6 15,0 0-4-15,3 0-8 0,17 19-1 16,0-19 0-16,-40 41 6 47,3 204 17-47,57-208-27 15,-20-37 0-15,0 21-1 0,17-1-9 0,6-20 4 0,-23 0-15 0,0 17 7 16,17-17-4-16,-17 0-27 0,0 0 19 0,17-17-78 16,3-3-11-16,0-18 55 0</inkml:trace>
  <inkml:trace contextRef="#ctx0" brushRef="#br0" timeOffset="43653.77">28278 8005 26 0,'0'0'13'0,"0"0"4"0,0 0 5 16,0 0 73-16,0 0-58 0,0 0-21 16,0 0 11-16,0 0-17 0,0 0 3 0,0 0-9 0,0 20 8 15,0-20-9-15,0 20 0 0,0 17-7 16,0 0-11-16,0 3-196 47,0-20 143-47</inkml:trace>
  <inkml:trace contextRef="#ctx0" brushRef="#br0" timeOffset="43786.72">28298 8273 52 0,'0'0'72'15,"0"17"54"-15,0 3-44 16,0-20-52-16,0 0-23 0,0 21-5 16,0-21-3-16,0 0-1 0,0 0 1 15,0 0-2-15,0 0-10 0,0 0-35 0,0 0-10 16,0 0-25-16,0 0-1 0,0 0 55 0,0 0-20 15</inkml:trace>
  <inkml:trace contextRef="#ctx0" brushRef="#br0" timeOffset="44004.03">28487 8253 45 0,'0'114'336'0,"0"-114"-336"15,0 21 3-15,0-4-5 0,0 2-2 0,0 1-9 16,0-20-2-16,0 0-72 0,0-20-141 16,0 1 219-16,0 2 0 0,0 17-8 15</inkml:trace>
  <inkml:trace contextRef="#ctx0" brushRef="#br0" timeOffset="44120.32">28564 7894 31 0,'0'73'286'0,"-20"-35"-285"0,20-38-1 0,0 20-1 0,0 0-3 16,0 0-4-16,0-20 1 0,0 17-2 0,0 3-27 0,0 16-78 16,0 5-25-16</inkml:trace>
  <inkml:trace contextRef="#ctx0" brushRef="#br0" timeOffset="44386.73">28660 8217 54 0,'0'133'319'0,"18"-133"-317"16,-18 17 1-16,0 4-2 0,20-21 0 0,-20 0 1 15,17-21 4-15,-17 21-4 16,0-17 3-16,20-2-1 0,-20-2-1 0,20 1 1 0,-20 3 1 15,17-20 6-15,-17 18-2 0,0 19-5 16,0-21 12-16,22 21-10 0,-22 0-1 0,0 0 5 0,18 21 8 16,-18-2-14-16,0 18 0 0,0-37-3 15,17 17 1-15,-17 3-2 0,0 20 0 0,0-23-3 16,20 21-20-16,-20-19 10 0,0 1-20 0,0-20 10 16,20 38-61-16,-20-38 51 0,0 0-5 0,0 0-91 0,17 0 89 15,-17 0 11-15,0-21 2 0,0-35 1 16</inkml:trace>
  <inkml:trace contextRef="#ctx0" brushRef="#br0" timeOffset="44554.12">29000 7894 26 0,'0'0'20'0,"0"0"19"0,0 0 59 0,0 0 6 31,20 56-52-31,-20-18-35 0,0-21-12 16,0 3 0-16,20 57 8 0,-20-60-10 0,0 43 1 15,0-22-2-15,0 18 0 0,0-39-1 0,17 3-1 16,-17 58-6-16,0-42-4 0,0-16-1 15,-17 74-243 1,17-73 191-16,-20-21 34 0,20 0 11 0</inkml:trace>
  <inkml:trace contextRef="#ctx0" brushRef="#br0" timeOffset="44703.89">28906 8236 26 0,'0'0'50'0,"0"0"-14"16,0 0 95-16,0 17-87 15,20-17 10-15,-20 20-15 0,17-3-21 0,6-17-5 16,-23 0-5-16,17 0-3 0,20 20 8 0,-37-20-12 0,57 0 9 15,-57 0-10-15,57-20-2 16,-34 20-14-16,-9-17-14 0,6 17-21 0,0 0 17 16,-20 0-5-16,37-37-237 15</inkml:trace>
  <inkml:trace contextRef="#ctx0" brushRef="#br0" timeOffset="54105.11">20105 7988 17 0,'0'0'9'0,"0"0"-3"0,0 0-5 0,0 0 6 0,0 0 0 0,0 0-3 0,0 0 83 47,0 0 15-47,0 0-80 0,0 0-14 0,0 0 4 16,0 0 5-16,0 0-12 0,0 0 0 0,0-21 14 15,0 21-15-15,0 0 1 0,0 0 0 0,-17 0 1 16,17 0-1-16,0-17 6 0,0 17-7 0,0 0 2 0,0 0 3 16,0 0-7-16,0 0 0 0,0 0 10 15,0 0-11-15,0 0 1 16,0 0-2-16,0 17 4 0,0-17-3 0,0 0 0 0,0 38 0 16,0-18 0-16,0 20 0 15,0-23 0-15,0-17 0 0,0 20 0 0,0-20-1 16,0 0 1-16,0 0-2 0,0 17 2 0,0-17-1 0,17 0 5 15,-17 0-2 1,20-17-2-16,-20-3 1 0,0 20-2 0,0-17 1 0,18-3 0 16,-18 20-1-16,42-78 4 31,-25 78-4-31,40-56 3 0,-57 56-2 0,17 0-2 0,-17 0 1 0,38 0 3 31,1 56-3-31,-39-18 0 0,23 2 0 16,-23-20 0-16,0-20 0 0,0 17 1 0,0 3 0 15,0-20-1-15,0 17 0 0,0 2 1 0,0-19 0 16,0 0-1 0,0 0 1-16,15 0-1 0,-15-19 0 0,0 2 0 15,0 17 1-15,19-20-1 0,-19 20 1 0,0 0-1 16,20-17 3-16,0 17-1 0,-20 0 0 0,17 0-1 16,-17 0 3-16,18 0 1 15,-18 0-4-15,20 0 1 0,-20 17-2 0,20 20 3 16,2-18-2-16,-22-19-1 0,15 21 1 0,-15-1 0 15,0-3 1-15,0-17-2 0,20 21-2 0,-20 15 2 16,19-36-1-16,-19 20-4 0,20 17-21 16,-20-37 12-16,0 21-25 0,0-21 17 0,0 0-2 15,18 0-28-15,-18 19 22 0,0-19-79 0,17 0 36 16,-17 0 48-16,20 0-26 0</inkml:trace>
  <inkml:trace contextRef="#ctx0" brushRef="#br0" timeOffset="56187.7">21229 8082 25 0,'0'0'19'0,"0"0"29"0,0-17-17 0,0 17-15 0,0 0 15 0,20 0-2 15,-20 0-16-15,17-20 37 16,0 0-4 0,23-17-9-16,-3 16-4 15,-17 4-21-15,0-2-8 0,0-1 1 0,-3 20 2 0,20-38 1 0,-37 38-6 0,20 0 1 0,0-19 1 16,-3 19-2-16,23-18 6 0,0-1-4 15,71-2 8 32,23 79-6-47,-80-39-3 0,9 39-2 0,11 36 1 0,-20-37 0 16,-34-20-3-16,37 23 0 0,-57-43 1 0,20 40 0 16,0-37 1-16,14 17 1 15,6 41-2-15,-3-42 0 0,20 22 1 0,0 36 3 16,-37-55-4-1,0-1 0-15,-3-18 2 0,80 111 5 16,-80-131-7-16,23 57-1 0,-40-57-1 0,17 40-1 16,3-23 3-16,-3 3 1 0,23 18 0 15,-17-18 0-15,-23-20-1 63,108 93 12-63,-31-15-12 0,94 36 1 0,-151-95-1 0,0-1 0 15,20 2-1-15,-40-20 2 0,17 19-1 0,-17-19 0 0,37 18 1 16,-37-18-1-16,37 20 0 0,-37-3 0 0,40-17 1 16,-40 20-1-16,17-20 1 0,6 0-1 0,-23 21 0 0,17-3-2 15,20 0 4-15,-37-18-1 0,20 20 0 16,-3-20-1-16,-17 0 0 0,20 18 1 0,-20-18-1 0,17 0 0 16,3 20 4-16,0-1-3 0,17-2 1 15,3-17 0 1,-20 21 0-16,14-21 3 15,-34 0-5-15,23 0-1 0,-6 0 4 0,6 0-1 0,-9 0-1 16,6 0 1-16,37 20 0 16,-40-20-2-16,3 0 0 0,0 17 0 0,0-17 1 0,-20 0 0 15,17 0-1-15,-17 0 2 0,20 0-2 0,0 0-1 0,-3 20 0 0,6-20 0 16,-6 0 3-16,57 20 3 0,-54-3-5 16,0-17-1-16,20 0 5 15,-23 0-1-15,1 0-2 0,21-17 0 0,-39 17-1 16,18 0 0-16,1-20 0 0,-1 20 1 0,2 0-1 0,-20 0 0 15,42-20 0-15,-27 20 2 0,5 0-1 16,-1-17 0-16,19 17-2 0,-38 0 0 0,0 0 1 0,17 0 1 16,45 0 1 15,47 17-4-31,-89-17 5 0,0 0-3 0,17 0 0 16,-37 0 1-16,20 0 0 0,-20 0-1 0,20 20 2 15,-20-20 0-15,17 0-2 0,5 20-1 16,-4-20 3-16,19 17 2 0,20 22 4 15,-20-22-6-15,3 5 3 0,-23-3-3 16,23-2 1-16,76 60-3 0,-7-19 6 16,-89-39-7-16,37-2 0 0,97 40 9 15,-117-37-8-15,-17-2 0 16,37 2 3-16,-40 0-3 0,23-2 3 0,-23-18-1 0,23 18-1 16,17 3 3-16,-40-3-2 0,97 40 2 15,-71-58-2-15,-29 18 0 0,26 2 1 0,-3-20-2 16,-37 18-1-16,37-18 4 0,60 39 0 15,-77-39-4-15,-20 0 1 16,74 18 2 15,-37 1-4-31,-17-19 3 0,-20 0-4 16,0-19 2-16,0 19-1 0,0 0 0 0,0 0 0 0,0 0-1 0,0 0-8 0,0-18-3 16,0 18 5-16,0 0-2 0,-20 0-34 0,3 0 2 15,-3-20-99-15,20 20 102 16,-20-19-55-16,0 19-10 0,20 0 34 0,-17 0 55 15</inkml:trace>
  <inkml:trace contextRef="#ctx0" brushRef="#br0" timeOffset="56503.81">26055 10004 96 0,'0'18'201'0,"0"-18"-117"0,0 18-57 0,0-18-15 0,0 0-1 0,0 0 1 15,57 58 72 17,40-20-51-32,-80-38-29 0,20 0 5 0,-17 18-6 0,-20-18-1 15,20 0-1-15,17 0 4 0,-37 0-3 0,20 0 0 0,-20 21 1 0,17-21-2 16,6 0 4-16,-6 0 2 0,-17 18-5 0,17-18 1 15,-17 0-2-15,20 19 1 0,-20-19 1 0,0 19 0 0,0-19-3 0,0 38 1 16,0-38-1-16,0 20 1 0,-20-2 2 0,3 39-1 16,-97 133-15-1,94-169 5-15,0 16-11 0,0-37 8 0,3 36-17 16,0 41-27-16,-3-38-32 0,0-20 47 16,20-1-62-16,0 0 38 0,0 21-113 0,0-39 156 15</inkml:trace>
  <inkml:trace contextRef="#ctx0" brushRef="#br0" timeOffset="56987.93">26987 9832 70 0,'0'0'69'0,"0"20"56"0,0-20-107 0,-20 0 15 0,20 17-4 0,0-17-16 0,0 0-1 0,0 20 1 15,0-20-2-15,0 18 17 0,-20-18-19 0,20 20-2 16,0 57 44 31,-14 112-12-47,14-93-33 0,0-59-4 0,-23 39-5 0,23-37 4 15,0-2-4-15,0 2-28 0,0-22-4 16,0 3-48-16,0 1-115 16,0-21 57-16,0-41 99 0</inkml:trace>
  <inkml:trace contextRef="#ctx0" brushRef="#br0" timeOffset="57204.71">27118 10060 93 0,'0'0'49'0,"0"0"116"0,0 0-113 16,0 18-12-16,0-18-23 0,0 20 12 0,-17 18 12 15,-3 38-18-15,20-57-19 0,0 19 3 16,-20-18-5-16,20-2 1 0,-20 1-3 0,20 19 3 16,0-38-2-16,-34 58 3 15,34-39-5-15,0 18 3 0,0-37-1 0,0 0-4 16,0 0 2-16,0 20 1 0,17-20-3 0,0 0-1 15,3 0-4-15,0 19-15 16,17-19-50 15,43-39-323-31,-80 39 372 0</inkml:trace>
  <inkml:trace contextRef="#ctx0" brushRef="#br0" timeOffset="57371.23">27329 10231 53 0,'0'0'126'0,"0"0"-51"0,0 20 2 0,0-20-37 0,-20 18-5 15,20 2-6-15,0 17 3 0,-20-17-19 16,20-2-10-16,0 40 6 0,0-39-8 16,0-19-1-16,0 37-7 0,0-17-27 15,0-20 12-15,0 0-4 0,0 0-38 0,0 0 27 0,0 0-4 16,0-38-60-16,0-20-15 0,0 20 95 0,0 20-3 16</inkml:trace>
  <inkml:trace contextRef="#ctx0" brushRef="#br0" timeOffset="57687.72">27369 9927 47 0,'0'20'48'0,"0"-20"-20"0,0 0-28 63,0 0 55-63,0 113 77 0,0 2-137 0,0-115 0 0,0 0-2 0,0 18-5 0,17 20-144 16,-17-38 130-16,17 0-8 0,-17 20 20 0,0-20 11 15,0 18 2-15,0-18 3 0,20 0 10 0,-20 0 1 0,0 0 60 16,0 0-44-16,20 0 41 15,-20 0-11-15,0 0-11 0,0 0-34 0,17 0 12 16,-17-18 11-16,0 18-27 0,20 0-2 0,-20 0 1 0,0-20 8 16,20 1-4-16,-3 19-2 15,-17-19-6-15,20 19-3 0,-20 0 3 0,0 0-2 0,23 0-1 0,-23-18-2 0,0 18 0 16,14 0 0-16,-14 0 1 0,20 0-1 0,-20 0 3 16,0 0-3-16,20 0-1 0,-20 18 0 15,0 40-14-15,0-58 6 16,0 38-16-16,0-38 10 0,0 37-1 0,0-37-1 0,0 20-1 0,0-2-26 15,0 59-191 1,0-58 169-16,0-19 48 0,0 18-21 0</inkml:trace>
  <inkml:trace contextRef="#ctx0" brushRef="#br0" timeOffset="58053.63">27785 10154 24 0,'0'0'114'0,"0"-18"26"0,0 18-124 0,0 0 12 16,0 0-16-16,0 0 6 0,0 18 5 0,0 3-11 15,0-3 1-15,0 1-2 0,0 20-6 0,0-39-2 0,0 38 6 16,0 37 9-16,0-37-15 16,0 1-1-16,0-20-1 0,0-1 0 0,0 2-1 0,0-1 0 0,0-19 1 15,20 37 3-15,-20-57 19 16,17-16-15-16,-17 16-1 0,0-17-1 0,0 37-3 16,0-39 1-16,17 1 3 0,-17-19-1 0,0-19 2 15,0-19 0-15,0-1-2 16,-17 39 1-16,17 1-2 0,0-2 2 0,0 41-4 0,0-23 5 15,0 23-3-15,0-2 0 0,0-3-2 0,0 22-2 16,0 0 5-16,0 0-2 0,0 41 5 16,0-41-8-16,0 112 10 15,17-15-5-15,-17-61-5 0,0 2-2 0,0 2 2 0,0-4-1 0,0 3 0 0,0-1 1 16,23 0-1-16,-23 39-2 0,17 37-12 16,3-57-8-16,-20-20 7 0,0 2-27 0,17-1-17 0,-17-21 27 0,0 22-275 31,20-39 223-31,-20 0 51 31,0 0 16-31</inkml:trace>
  <inkml:trace contextRef="#ctx0" brushRef="#br0" timeOffset="58221.01">28127 10098 81 0,'0'0'87'0,"0"0"-49"0,0 0 58 15,0 0-80-15,0 0-2 0,0 0-3 0,0 0 2 16,0 20-6-16,0-20-2 16,0 18-8-16,0-18-13 0,0 18-17 0,0-18-32 15,0 21-37-15,0-3-11 0,0-18 77 16</inkml:trace>
  <inkml:trace contextRef="#ctx0" brushRef="#br0" timeOffset="58353.71">28202 10383 115 0,'0'0'66'0,"0"39"202"16,0 17-220-16,0-56-46 15,0 20-4-15,0-20-4 0,0 0-5 0,0 0-8 0,0 19-84 16,0-19-18-16,19 0-116 0</inkml:trace>
  <inkml:trace contextRef="#ctx0" brushRef="#br0" timeOffset="59087.99">28926 9927 46 0,'0'0'24'0,"-20"-20"167"0,20 20-171 0,0 0 31 0,-20-18 1 16,3 18-33-16,-3 0 6 16,20 0-11-16,-20-20-1 0,3 20-3 0,17 0-6 15,0 0 1-15,-18 0 6 0,18 0-7 0,-39 0 10 16,39 20-8-16,-20-2-1 0,0-18 2 0,20 20-2 16,0 19-2-16,-17-22-1 0,17 22-1 0,0 17 2 15,0 2-3-15,0 37 1 16,0-19-1-16,0-19-3 0,0 39-11 15,0-58 7-15,17 57-58 0,-17-19-11 16,0-58 46-16,0 0-41 0,0 23-81 16,-17-41 78-16,17 0 57 0,0 0 14 0,0-21 0 15,-20 1-18-15</inkml:trace>
  <inkml:trace contextRef="#ctx0" brushRef="#br0" timeOffset="59254.08">28584 10326 35 0,'0'0'100'0,"-20"0"-75"0,20-19 2 15,0 19 24-15,-20-18 37 0,20 18-62 16,0 0-14-16,0 0 22 0,0 0-25 0,0 0 1 15,0 0-1-15,20 18 14 0,-20-18-17 0,20 0 14 16,-1 19-11-16,-1-19-6 0,-18 0-1 0,17 0-2 16,43 20-2-16,-60-2 3 15,37 1-21-15,-37-19 9 0,20 0-5 0,-3 0-31 16,-17 0 18-16,0 0-5 0,22 19-44 0,13-19-142 16,-15 0 187-16</inkml:trace>
  <inkml:trace contextRef="#ctx0" brushRef="#br0" timeOffset="59470.98">28926 10289 31 0,'0'18'97'15,"0"-18"-74"-15,0 19-2 0,0 1 17 0,0 75 71 32,0-58-95-32,0 60 27 15,0-97-39-15,0 18 2 0,17 1 10 0,-17-19-7 16,0 0 8-16,23 0-2 0,-23 0-7 0,0-19 1 0,0 1-1 16,17 18 0-16,-17-21-3 0,17-16 3 0,-17 18-4 0,40-57 8 15,-23 56-5-15,23-75 6 47,54 152-1-47,-74-38-12 0,-20 0-7 0,0 1-1 0,0-1-5 16,20 18-75-16,-20-17-13 0,0-1 38 0,17 39-142 15</inkml:trace>
  <inkml:trace contextRef="#ctx0" brushRef="#br0" timeOffset="60024.72">27252 10972 22 0,'0'0'10'0,"-20"0"-4"0,20 0 31 0,-17 0 6 0,17 0-32 15,-17 0-2-15,17 0 7 0,-23 20 15 0,23-20-13 16,0 0-9-16,0 0-2 0,-17 19 10 0,17-19-8 0,0 0 8 15,0 0-8-15,-20 18 10 0,20-18 2 0,0 0-10 16,-20 19 32-16,20-19-34 0,0 21 19 16,0 73 25-1,0-57-43-15,20 59-4 16,0 56-5 0,-20-95-7-16,17-19-14 31,-17 0-212-31,0-38 174 0,0 0 5 0,0-38-26 0,-17 38 55 15</inkml:trace>
  <inkml:trace contextRef="#ctx0" brushRef="#br0" timeOffset="60221.04">26947 11144 49 0,'0'0'132'16,"0"0"-109"-16,0 0-2 0,0 19 14 0,0-19-20 0,0 0-1 16,0 19 10-16,0-19-4 0,0 18-4 0,0 3 24 15,20-2-15 1,0-19-15-16,0 0-5 0,-20 18 0 0,17-18-1 0,20 0 3 15,-17 38-1-15,17-38-5 0,-37 0 1 0,40 19 0 0,-23 0-2 16,-17-19-1-16,40 38 0 0,-3-18-3 16,0 17-14-16,3-18-39 0,-23-1-48 15,6-18 56-15,-23 20-57 0,17-20 62 0,-17 0 13 0,17 0-9 16</inkml:trace>
  <inkml:trace contextRef="#ctx0" brushRef="#br0" timeOffset="60371.31">27574 11315 59 0,'0'0'71'0,"0"0"33"0,0 0-79 0,0 0 34 0,-14 0-27 16,14 19-6-16,0-19-10 0,0 0-9 0,0 18 0 0,0-18 5 16,0 0-8-16,0 40 6 0,0-40-5 15,0 19-4-15,14-1 0 16,-14 39-5-16,20-38-10 0,-20-1 5 0,40 40-180 16,-40-39 78-16,17-19 68 0,-17 19 13 15,0-19-9-15</inkml:trace>
  <inkml:trace contextRef="#ctx0" brushRef="#br0" timeOffset="60571.36">27879 11277 62 0,'0'0'42'0,"0"0"50"0,0 19 41 15,-17 0-89-15,17 0-24 16,-23-1-11-16,23 2-1 0,0 0-2 0,-108 245 25 47,45-56-30-47,46-152-3 0,17-38 0 0,0 1 1 0,-17 94-15 31,-3 0-96-31,20-95 56 0,0-19 21 0,0 19-45 0,0-19 40 16,0 0-18-16,0 19 12 0</inkml:trace>
  <inkml:trace contextRef="#ctx0" brushRef="#br0" timeOffset="61004.77">27996 11638 79 0,'0'0'85'0,"0"0"-17"0,0 0-41 0,0 0 17 16,0 0 22-16,0 0-41 0,17 0-8 16,-17 19-4-16,0 0 1 0,0-19-11 15,17 76 6 16,-17 95-13-31,0-132 2 0,0-21-1 0,0 40-10 0,0-39 3 0,0 37-28 16,-17 40-73 0,17-96 91-16,0 0 1 0,-17 19-17 0,-6-19 4 0,23-19 19 15,0 0 2-15,0 19 4 0,-17-39 2 0,17 1 5 0,0 1 3 16,0-40 11-16,0 58-4 0,0-95 46 16,0 96-41-16,0-21-1 0,0 1 15 0,17 1-2 0,-17-2-15 15,23 20-1-15,-6-19 9 0,-17 0-11 0,17 19-2 0,3-19 8 0,-20 18-6 16,20 2 0-16,17-21 15 0,-17-16 7 15,20 36-11-15,-5 19-11 0,-35 0 0 0,19 0-2 16,1 19-4-16,-20-1 1 0,0 1-2 0,0-1-2 16,0 79 3-1,0-79-2-15,-39 77-39 0,21-95 18 0,18 19-4 16,-17 1-81-16,-23 17-56 0,40-37 109 16,0 19 12-16,-20-19 14 0,20 0-7 0</inkml:trace>
  <inkml:trace contextRef="#ctx0" brushRef="#br0" timeOffset="61387.79">28507 11638 28 0,'22'0'85'0,"-22"-19"-72"0,15 19-4 0,-15 0-6 16,20-19 2-16,0 19 1 0,-20-19-1 0,19 19-2 15,-19-38 26-15,0 38-18 0,0 0 1 0,18-20-1 16,-18 20 10-16,0-18-3 0,0 18-10 0,0-19 8 15,0 19 14-15,0-20-9 0,0 20-3 0,0-18 15 16,-18 18-17-16,18 0 14 16,0 0-19-16,0 18-6 0,-19-18 6 0,19 20-6 15,0-20 1-15,0 19-1 0,0-19-2 0,-20 0 1 0,0 76 10 16,20-76-12-16,0 19-1 0,-15-19 0 0,-7 19 2 16,22 0 1-16,0 19-1 0,-20-38-2 0,20 39 1 15,0-39-1-15,-20 94 3 16,20-75-4-16,-17 1 0 0,17-2 0 0,0-18 0 0,0 39 1 15,0-21-1-15,0 1 0 0,0 1 0 0,17-20 0 16,-17 18-1-16,20 1-3 0,0 1-6 16,17-1-73-16,-17-19 58 0,-20 0-4 0,39-39-229 15,-21 39 216-15,-1-19-1 16,-17 1 20-16</inkml:trace>
  <inkml:trace contextRef="#ctx0" brushRef="#br0" timeOffset="61621.07">28983 11352 111 0,'0'0'200'0,"0"20"-91"0,0 0-95 0,0-20 7 0,0 19-16 0,0-19 2 0,0 18-4 0,0 1-2 0,0-1-15 16,0 2-443 31</inkml:trace>
  <inkml:trace contextRef="#ctx0" brushRef="#br0" timeOffset="61721.56">29020 11600 69 0,'0'0'89'0,"0"0"-53"0,0 19 32 16,0 0-67-16,0-19-1 0,0 0-5 15,0 19-3-15,0-19-8 0,0 0-145 0,0 0 128 16,0 0-7-16</inkml:trace>
  <inkml:trace contextRef="#ctx0" brushRef="#br0" timeOffset="64521.42">29912 11182 20 0,'-17'0'40'0,"17"0"-16"0,0 0-11 0,0 0 2 0,0 0 1 0,0 0 31 0,0 0-33 0,0 0-1 16,0 0-2-16,0 0 23 0,0 0-6 15,0 0-2-15,0 0-3 0,0 0-15 0,0 18 8 16,-20-18-9-16,20 0 9 0,0 0-10 0,0 0-1 0,0 0 1 16,0 0-2-16,-20 21 12 0,3-2 6 15,17-1-18-15,0-18 0 0,0 0 0 0,-20 19 2 0,20-19-2 16,-20 38 4-16,20-38-6 0,-34 96 15 16,-6-2-2 15,20 39-3-31,20-114-10 0,0 0 0 0,-20 0-1 0,20 1 0 15,0-20 0-15,0 37 0 0,0 2 2 0,0 56 7 16,0-95-9-16,0 19 0 16,0-19 0-16,0 18 1 0,0 1 1 0,0 1-4 0,20-20 0 15,-20 18 1-15,20 1 0 0,-20-19 1 0,0 0-2 16,17 20 0-16,6-20-3 0,-6 0 0 0,-17 0 1 0,0 0-4 0,37 0-55 16,-37 0 37-16,37 0-80 0,-17-20-157 15,-20 20 233-15,20 0-2 16</inkml:trace>
  <inkml:trace contextRef="#ctx0" brushRef="#br0" timeOffset="64755.37">30083 11791 52 0,'0'0'246'0,"0"0"-219"15,0 0-5-15,0 0-12 0,0 0 13 0,0 0-10 16,0 0 6-16,20 0-3 16,-20 0-14-16,0 18 3 0,0-18-3 0,0 0-1 0,0 0-1 15,0 19 0-15,0-19 1 0,0 0-2 0,0 20 1 0,0-20-4 16,0 18-5-16,0-18-50 0,0 0 0 16,0 0-25-16,0 0-18 0,0 0-2 15,0 0 87-15</inkml:trace>
  <inkml:trace contextRef="#ctx0" brushRef="#br0" timeOffset="64888.53">30103 11486 25 0,'0'0'12'0,"0"0"2"0,0 0 30 16,0 0 62-16,0 0-92 0,0 0 9 15,0 0-15-15,0 0-1 0,0 0 3 0,0 19-2 16,0-19-6-16,0 0-2 0,0 18-4 0,0-18 1 16,0 0-14-16,0 20-65 0,0-20 40 0,23 20-29 15,-23-20 17-15</inkml:trace>
  <inkml:trace contextRef="#ctx0" brushRef="#br0" timeOffset="65121.82">30200 11695 56 0,'0'20'152'0,"0"-20"-107"0,0 0-26 0,0 19-2 0,0-19 23 16,0 18-29-16,0-18 6 0,0 19-4 0,0-19-7 0,0 0-1 16,17 0 0-16,-17 20-2 0,0-20 2 0,0 0-3 0,0-20 3 15,17 1 1-15,6 19-3 0,-6-37-1 16,-17-2-1-16,0 20 0 0,20 0-1 0,-20 19 0 15,0-19 1-15,17 0 1 0,3 19 2 16,0-19 6-16,-20 19-5 0,40 0 2 0,-40 0-4 16,0 19-1-16,0-19 0 0,14 19 0 0,-14 19-2 15,40 57-2 1,-40-76-3-16,0 1-2 0,0-2-21 0,20 1-21 0,-20 19-127 16,0-38 121-16,0 20-27 0,0-20 62 0,0 0-8 0</inkml:trace>
  <inkml:trace contextRef="#ctx0" brushRef="#br0" timeOffset="65488.64">30616 11277 47 0,'0'0'92'0,"0"0"-60"0,20 19 62 0,-20-19-64 0,0 19-17 16,0 0 9-16,0-19-12 0,0 18-2 0,0-18 1 0,0 0-3 0,17 40 12 15,-17-21-14-15,0 36 11 0,20 2-10 16,-20-57-4-16,0 58-1 0,0-20 0 15,0-19 0-15,0 38 1 0,0-37-1 0,0 17-1 16,0 2-3-16,0-21 0 0,0 1-1 0,0 19-31 16,0 38-38-16,0-76 43 0,0 20-1 0,0 17-35 0,0-37 36 15,-20 0 4-15,20 20-12 0,0-20 25 0,-17 0 5 0,17 0 0 0,0 0 8 16,-20 0-1-16,20-20 1 0,-20-17-1 0,3-20 10 16,17 38-4-16,-17 19 3 0,17-38 22 0,0 38-4 15,0 0 36-15,-23-20 17 0,23 1-39 0,0 19-7 16,0 0 9-16,23 0-6 15,-6 0-5-15,-17 0-6 0,17 0-10 16,3 0 8-16,-20-18-18 0,20 18 2 16,-3-20-4-16,-17 20-2 0,20-19 1 15,17-18-30 1,6-2-144-16,-29 20 66 0,6-19-64 16</inkml:trace>
  <inkml:trace contextRef="#ctx0" brushRef="#br0" timeOffset="65788.8">30767 11087 36 0,'0'0'48'0,"0"0"13"0,0 0-33 15,20 19 59-15,-20-19-71 0,0 0 10 0,0 0-5 16,0 0-12-16,20 19 8 0,-20-19-9 0,0 0-1 0,0 19 7 15,20 19 7-15,14 38-5 16,6-19-11-16,-17 0-1 16,-9 19 0-16,6-19 0 0,0 1 0 15,-20-21-3-15,20 154 5 16,-20-173-4-16,0 21-1 0,0-1 0 0,-40 95-11 16,20-95-5-16,20-19-1 15,-14-1-6-15,-9 21-88 31,-34-21-164-31</inkml:trace>
  <inkml:trace contextRef="#ctx0" brushRef="#br0" timeOffset="66338.21">31243 11619 36 0,'0'0'107'0,"0"0"-69"0,0 0 25 0,0 0-36 0,0 0 18 0,0 0-9 0,0 0 7 0,0 0-3 16,0 0-33-16,20 0 4 0,-20 0-7 0,17 0 16 16,23 0-10-16,17 0 4 15,-20 0-6-15,20 0-3 16,-37 0-2-16,40 0 0 0,-60 0-1 15,34 0-1-15,-34 0-1 0,40 19 0 16,-3 0-21-16,0-19-130 31,-14 0 29-31,-23 0-84 0,0 0 183 16</inkml:trace>
  <inkml:trace contextRef="#ctx0" brushRef="#br0" timeOffset="66638.02">31662 11372 99 0,'0'0'93'0,"0"20"-26"0,0-20-40 0,0 19 76 16,0-19-89-16,0 18 9 0,0-18-13 0,0 19 6 0,0-19-4 15,17 18 5-15,-17-18-13 0,20 0-1 0,-20 20-1 16,23-20 3-16,-23 0-4 0,54 19 6 16,-34-19-4-16,-20 18-1 0,35-18 3 0,-35 0-3 15,0 0 0-15,22 0 4 0,-5 0 3 0,3 0-5 0,-20 20 4 16,0-20-5-16,17 0 3 0,-17 0 4 15,0 0-4-15,0 20-5 0,0-20 2 16,0 18-1 15,-37 116 2-31,20-58-7 0,-5-39-1 0,22 1-15 0,-18-18 1 16,18 17-8-16,0-37-15 0,-17 39-93 16,17-21 33-16,0 1-65 0,0-19 116 15,0 0 33-15</inkml:trace>
  <inkml:trace contextRef="#ctx0" brushRef="#br0" timeOffset="67171.03">32232 11600 74 0,'18'0'98'0,"-18"0"-14"0,0 0 3 0,0 0-65 0,0 0 17 0,0 0-22 0,0 0 12 16,0 0 24-16,0 0-45 0,0 0-3 15,0 19 7-15,20-19-1 0,-20 0-2 0,0 19-2 16,19 0 3-16,-19-19-6 0,0 19-2 16,0 0 1-16,0 20 2 15,0-39-4-15,0 18-1 0,0-18-1 0,0 39-29 16,0-21-15-1,0 21-334-15,0-39 298 16,0 0 62-16,0 0-6 0</inkml:trace>
  <inkml:trace contextRef="#ctx0" brushRef="#br0" timeOffset="67371.85">32289 11505 30 0,'0'0'35'0,"0"0"-10"0,0-19 27 15,0-38 64-15,0 39-77 0,0-1-21 16,0 19 10-16,0-20-16 0,0 20-2 0,0-20 11 0,0 20-11 15,0 0 1-15,0 0-2 0,0-18 11 0,0-1 1 16,0 19-12-16,0 0-6 0,0 0-1 0,0 19 7 0,0-19-6 16,0 0-1-16,0 0-2 0,0 18 1 0,0 2-1 15,0-20-2-15,0 20-7 0,-19 17-78 16,19-37 52-16,0 19-10 0,-20-1-263 16</inkml:trace>
  <inkml:trace contextRef="#ctx0" brushRef="#br0" timeOffset="67672">32478 11543 62 0,'0'0'34'0,"0"0"70"0,0 20-78 16,-17-20-4-16,17 18 47 0,0 1-46 0,0 0-14 16,0-19 0-16,0 38 23 15,0-19-22-15,0 0-2 0,0-19-5 16,17 20 24-16,-17-20-18 0,0 0-1 15,20 0 3-15,2 0-4 0,-22 0-4 0,0-20 2 16,15 1 4-16,-15 19-6 0,20-38 2 0,0 0 12 16,-20 19-15-16,19 1 3 0,-19 18-1 0,18-20 3 15,-18 20-3-15,17-20 6 0,-17 20-7 0,0 0 0 16,23 0-2-16,-23 0 2 0,17 77-1 16,-17-39-2-16,0-19 0 0,20-19 0 0,-20 38-8 15,0-18-1-15,0 17-38 0,0 2-6 0,0-21-21 16,0 1-24-16,0 1 39 0,0-20-97 15,0 18 110-15</inkml:trace>
  <inkml:trace contextRef="#ctx0" brushRef="#br0" timeOffset="67888.56">32800 11048 53 0,'0'0'154'0,"0"0"-89"0,23 0-38 0,-23 0-4 0,0 0 17 16,0 21 35-16,0-21-59 0,17 0-2 15,-17 18-9-15,0 1 7 0,0 0-6 0,20 0-2 16,-20 19 1-16,0-38-2 0,0 39 2 16,0-2-5-16,0 20 1 0,0-38 1 0,0 39-2 15,0 16 2 1,0-17-3-16,0-37 0 0,0 37-2 0,0-19-5 0,0-38 0 0,0 19-4 0,0 19-21 16,0-18 11-16,0-1-3 0,-20 18-81 0,3 20-166 15,17-57 251-15</inkml:trace>
  <inkml:trace contextRef="#ctx0" brushRef="#br0" timeOffset="68089.7">32746 11543 44 0,'0'0'63'16,"0"-20"57"-16,0 2-58 0,0-1 29 31,17 19 43-31,5 0-125 0,-22 0 5 16,15 0-6-16,-15 0-1 0,23 0 5 0,14 0 5 15,-37 0-13-15,0 0-1 0,37 0 2 0,-17 0 0 16,37-57 2-16,-57 57-7 15,17-18-2-15,3-21-15 0,-20 39 9 0,20-20-13 16,-3-17-142 0,3 18 81-16,-20 19 33 0,0 0-64 0,0 0-37 15</inkml:trace>
  <inkml:trace contextRef="#ctx0" brushRef="#br0">19917 5401 49 0,'0'0'42'0,"0"0"6"0,0 0 32 0,0 0-48 0,-20 0 10 0,20-18-19 0,0 18-13 15,0 0 6-15,-20 0-9 0,20 0-1 0,0 0 7 0,0 0-6 0,0 0 9 16,0 0 11-16,0 0-9 16,0 0-6-16,0 0-6 0,0 0 5 0,0 0 0 15,0 0-6-15,0 0 0 0,0 0 8 0,0 0-5 31,20-20 23-15,17 20-11-16,-17 0-12 0,0 0-4 0,20 0 3 16,-6 0 1-16,6 0-4 0,-23 0-2 15</inkml:trace>
  <inkml:trace contextRef="#ctx0" brushRef="#br0" timeOffset="100506.9">20296 5383 604 0,'114'0'3'16,"-94"18"-4"-16,17-18 2 0,1 0 1 0,39 20 0 15,-38-3-3-15,-21-17 2 0,76 0-1 16,-74 0 1-16,151 20 5 15,-154-20-6-15,25 0 3 0,13 0-2 0,-35 0-2 16,34 0 0-16,-14 0 0 0,17 0 1 16,-37 0 1-16,0 0 0 0,14 0 0 0,29 0-1 15,28 0 1-15,-34 0-2 0,-20 0 1 16,3 0-1-16,-23 0 1 0,23 0 0 0,-40 0 1 0,37 0 0 16,20 0 1-16,-40 0-2 0,60 0 1 15,-57 0-1-15,37-20-1 0,-20 20 0 16,6 0 3-16,-29 0-2 15,6 0-1-15,0 0 1 0,0 0 0 16,-3 0-1-16,-17 0 1 0,17 0 0 0,-17 0 0 16,40 0 0-16,-40 0-1 0,0 0-15 15,0 0-21-15,0 0 10 16,0 20-47-16,0-20 20 16,-20 0-62-16,20 0 63 0,-20 20-8 0,20-20 2 0,-17 0-25 15,17 0 42 1</inkml:trace>
  <inkml:trace contextRef="#ctx0" brushRef="#br0" timeOffset="106691.25">20314 9071 21 0,'0'0'11'0,"0"0"16"0,0 0 8 0,0 0 42 0,0-18-40 0,-18 18-10 0,18 0-12 15,0-21-2-15,0 21-6 0,0 0 9 0,-20 0-9 0,20 0 2 16,0 0-2-16,0-17 19 0,-17 17 3 16,17 0-16-16,0 0-8 0,0 0 0 0,-20 0 10 15,20 17 10-15,0-17-22 0,0 21 0 0,-20-3 6 16,20 0-3-16,0-18-4 0,0 41 1 0,-17-4 0 15,17-37-2-15,0 18 0 0,0 1 0 0,0 19 2 16,0 1-2-16,0-20 0 0,0-19 0 0,0 38-1 16,0-38 1-16,17 37 2 15,-17-37-2-15,0 20 0 0,20-20 1 0,-20 0-1 0,0 0 0 0,0 17 0 16,0-17 1-16,20-17-1 0,-20-3 2 16,0 20 2-16,0-18-5 15,0-1 1-15,0-1-1 0,0 2 1 16,0-40 2-16,0 58 0 15,17-18 3-15,-17 18-4 0,0 0 4 16,0 0 3-16,0 18 0 0,20-18-5 0,-20 0 1 0,0 39 4 16,0-39-5-16,18 37 5 0,-18 2 0 0,20 93 10 15,-1-94-15-15,-19-18 1 0,0 16-3 16,0-15 1-16,0 16-1 0,0 3-1 0,0-3 0 0,0 40 3 0,-19-20 1 16,-1-20-2-16,2-19-3 0,18 22 1 0,-20-4 0 0,-54 59 1 15,-3-37 1-15,57-40-4 0,20 3 0 16,-17-21-7-16,-57 18-97 15,51-18 74-15,23-18-4 0,-17-3-113 0,-3 21 81 16,40-76-160 0</inkml:trace>
  <inkml:trace contextRef="#ctx0" brushRef="#br0">21075 9681 25 0,'0'0'12'0,"-17"-20"12"0,17 0-12 0,0 20-2 0,0-17 5 16,0-3 9-16,0-1-19 0,0 21 7 16,0-17 4-16,0 17-7 0,0 0 0 0,17-39 58 46,40 39-6-46,40-18-15 0,-60 18-32 0,-20-20-10 16,3 20 0-16,23 0 5 0,-43 0-5 0,74 0 8 16,-40 0-9-16,-34 0 0 0,40 0 0 0,-20 20 2 0,17-2 0 0,23 2 2 15,-43-20-4-15,40 36 5 0,-20-15-5 16,0-1-1-16,40 54 7 16,-40-54-8-16,-17 16-2 0,17-36 2 0,6 58 3 0,-29-58-4 15,26 40 4-15,34 15 2 16,-74-35-4-16,77 19-1 0,-77-1 0 0,40-38 0 0,-40 18 1 15,54 20 0-15,-14 0 4 16,17 0 0-16,-40 1-3 0,6-39 0 0,-23 18-1 0,54 20 1 16,-34-18-1-16,-3 18-1 15,3-38 0-15,17 57 2 0,-14-39-2 0,-6 1 3 0,-17 0-2 0,37 20 1 0,-37-20-4 16,37 38 6-16,-37-40-1 0,37 24-3 0,80 185-10 31,-97-169 12-31,-3-17-3 0,20 16 0 16,-37-38 0-16,20 21 0 0,17 19 0 0,-37-40 1 0,60 77 1 15</inkml:trace>
  <inkml:trace contextRef="#ctx0" brushRef="#br0" timeOffset="109975.07">23603 12076 565 0,'20'37'1'0,"0"-17"-2"0,-3-2 1 0,23 59 2 16,14-20-1-16,-34-20 0 0,-20-17-1 15,40 0-1-15,14 35 5 16,-54-55-3-16,20 39-1 0,0-39 0 0,-3 18-2 0,3 21 2 16,0-20 2-16,37 0-2 0,-40 18 3 15,3-37-2-15,17 39 2 0,3-20-1 16,-40-19-1-16,0 0 0 0,17 19 0 0,6-19 0 0,-6 20 1 16,20-2 5-16,-17-18-5 0,-2 19 2 15,-18-19-2-15,37 0-1 0,-17 0 1 16,-20 0-2-16,19 0 6 15,4 0-4-15,12-19 0 32,22-19 0-32,-57 38-2 0,39 0 1 0,-39-19-1 0,18 19 1 0,4 0-1 15,-22 0 1-15,15 0-1 0,24-19 4 16,-1 0-6 0,-21 19 4-16,3-20-1 0,0 20-4 15,0 0 4-15,17-18-1 0,22 18-1 16,-41 0 3-1,-1 0-1-15,3 0-2 0,0 0 3 0,-3 0-3 0,40 0-1 16,0 18 4 0,-37-18-2-16,17 39-1 15,-17-39 1-15,-3 0-1 0,23 0 4 16,-40 0-2-16,37 19-2 0,3 0 0 16,-20-19 2-16,-20 0 1 0,34 0-1 0,-34 0-1 15,40 20 5-15,-3-20 3 0,-17 18-5 0,0-18-4 16,-20 0 5-16,74 0 2 15,-74 0-5-15,20 19 1 0,0-19 0 0,17 0-3 16,-17 0 0-16,37 19 5 16,17-1 0-1,6 2 3-15,31 18-3 16,-94-38-4-16,46 19 2 16,-49 1-2-16,6-20 0 15,0 18 2-15,0-18-1 0,-20 0-1 0,0 0 1 16,17 19-3-16,-17-19-3 15,-17 0-26-15,17 0 5 0,0 0 10 16,0 0-3-16,-20 0-73 0,20 0 64 0,-20 0-4 16,0-19-78-16,20 19 66 0,0-18-58 0,-14-2 7 15,14 20 46-15,-23-19 30 0,23 0 6 16</inkml:trace>
  <inkml:trace contextRef="#ctx0" brushRef="#br0" timeOffset="110274.8">25827 12513 19 0,'0'0'4'0,"0"0"11"0,0 0 16 0,0 0 13 0,0 0-21 0,0 0 41 0,0 0 18 0,0 0-64 0,0 0 48 16,0 0-39-16,0 19-2 0,0-19-13 0,0 0-2 0,0 0 0 0,0 19 20 15,20 18 6 1,17 2 2 31,171 75 13-47,-188-96-46 0,-20 2-3 0,23-1 6 0,-23 0-4 15,14-19-1-15,6 57 5 0,0-38-2 16,-20 19-2-16,0-38-3 0,0 19 2 0,-40 39 1 16,40-21 0-16,-14 0-2 0,-9-17-2 0,23-1 1 0,-20 1-2 0,0-2 0 15,-14 39 4-15,34-57-1 0,-20 37-2 0,-20 4-4 16,26-5 0-16,-29 21-31 16,23-57 20-16,-17 57-154 15,37-37 127-15,0-2-122 0,0-18 36 0,0 0 82 0,20 0 6 16,-20 0 24-16</inkml:trace>
  <inkml:trace contextRef="#ctx0" brushRef="#br0" timeOffset="111041.76">26853 13197 14 0,'0'0'26'0,"0"0"0"0,0-17-12 0,0 17-5 0,0 0-7 0,0 0 0 0,0 0-2 15,0-21-1-15,0 21-5 16,0 0-9-16,17-18 4 15,-17 18 8-15,0 0 2 0,0-20-3 0,0 20 2 0,0 0 0 16,0-19-8-16,0-1-1 0,0 2 10 16,0 18 0-16,0 0 1 0,0-19-1 0,0 19 1 15,0-18 0-15,0 18 0 0,0-19 1 0,0 19 0 16,0 0 1-16,0-20 3 0,0 20 18 16,0 0-12-16,0 0 17 0,0 0-13 0,0-18 18 0,0 18-17 15,0 0 19-15,0 0 12 0,0 0-19 16,0 0-16-16,0 0 13 0,0 0 21 15,-17 0-35-15,17 0 8 0,0 0-4 0,0 0-1 0,0 0 15 16,0 57 1 0,0-57-19-16,0 37 4 15,0 79 6 1,0-99-17-16,0 2-3 0,0 59 8 16,0-61-9-16,0 2 1 0,0 38-4 0,0-38-4 0,0 0 2 15,0 0-12-15,0-19 5 0,0 20-17 0,0-20 11 16,-17 18-28-16,17-18 16 0,0 0-5 0,0 0-157 15,0-18 108-15,0-2 30 0</inkml:trace>
  <inkml:trace contextRef="#ctx0" brushRef="#br0" timeOffset="111291.55">26933 13180 24 0,'0'0'62'0,"0"0"-2"0,0 0-9 16,0 0-12-16,0 0-23 0,0 17 14 15,-23-17 23-15,23 19-30 0,-20-19-2 16,20 0-3-16,0 19-10 0,0-19 8 0,0 0-8 0,-20 0 0 15,20 18 13-15,-17-18-10 0,17 20 11 16,0-20-12-16,0 0-6 0,0 0 3 0,0 21 9 16,0-4 10-16,37-17-13 31,20 39-7-31,-37-39-6 16,20 18-4-16,-40 1-11 0,17-19 6 15,20 19-139 1,-37-19 114-16,0 0-3 0,0 0-6 0,0 19-66 0,0-19 4 0,20 0 71 15,-20 0 17-15,0 0-1 0</inkml:trace>
  <inkml:trace contextRef="#ctx0" brushRef="#br0" timeOffset="111741.7">27175 13311 35 0,'0'0'22'0,"0"0"138"0,0 19-87 16,0 1-18-16,0-20-40 0,0 37 21 0,0-37-18 15,0 19-12-15,0-19 6 0,0 19-9 16,0 0 8-16,0 1-4 0,0-20-6 0,0 0 2 15,0 0-3-15,0 18-1 0,0-18 0 0,0 0-9 0,0 0 0 16,0 0-22-16,0-18 10 0,0 18-4 0,-17-20-75 16,17 1 62-16,0-56-145 0,0 55 177 15,0 1 6-15,0 2 1 0,17-80 3 16,-17 80 6-16,23-22 60 16,-23 39-39-16,17 0 3 15,-17 0 4-15,0 39-21 31,17 34-9-31,-17-53-7 16,0 1-2-16,0-21 1 0,0 17 0 0,0-17-1 0,0 19 2 0,0-19-1 16,20 20-4-16,-20-2 6 0,0-18 2 15,20 19 40 1,-3-56 27-16,3 17-46 16,-20 1-1-16,20 2-13 0,-20 17 1 0,57-41 24 15,-57 23-20-15,17-1-3 0,23-17 9 16,-23 36-14-16,-17 0-5 0,20 0 1 15,-20 17-1-15,20-17 2 0,-3 76 0 16,-17-76-4-16,0 38-1 0,0-38 1 0,0 19-1 0,0 1-4 16,0-2-6-16,0 1 1 0,0 0-37 0,0 19-41 15,0-38 49-15,0 38-149 0,0-38 146 16,0 20 11-16,0-20 5 0,0 0 10 0</inkml:trace>
  <inkml:trace contextRef="#ctx0" brushRef="#br0" timeOffset="112076.37">27668 13330 19 0,'0'0'174'0,"0"0"-119"0,0 20-25 0,0-2-16 0,0-18-8 0,0 19 5 0,0 19-1 0,0-38-8 0,0 19 1 0,0-19 0 0,0 20-1 0,0-20-1 0,20 18 9 16,0 2 1-16,-20-20-2 16,0 0 9-16,0 0-8 0,23 0 7 0,-23-20-1 15,0 2-7-15,0-21 7 0,14 20-1 0,-14-19 1 0,20-57 15 16,-20 57-24-16,0 0 5 0,0-38 8 15,0 19-6-15,0 20-5 0,0-2-5 16,0 21 0-16,0 18-2 0,0-39 1 0,0 39 0 0,0-38 7 16,0 19-6-16,0 1 7 0,0-2-9 15,0 20 1-15,0 0 0 0,0 0 2 0,0 0-4 0,0 20 2 0,0-2-1 16,0 1 6-16,0 0-4 0,0 57-2 16,0 0 4-16,0-38-5 0,20 57 0 0,-20-57-1 15,20 77 3-15,-3-1-4 0,-17-76-2 16,0-19 4-16,0 38-2 0,17 0-9 15,-17-19-8-15,23 19-114 32,14-19-331-32,-20-38 435 15</inkml:trace>
  <inkml:trace contextRef="#ctx0" brushRef="#br0" timeOffset="112341.47">28145 13064 50 0,'0'0'108'0,"0"0"-46"0,0 0 3 0,0 0-32 0,0 0-17 0,0 18-5 0,0-18 6 0,0 0-11 15,0 0 7-15,0 0-5 0,0 0-7 16,-18 39-254 15,18-19 116-31</inkml:trace>
  <inkml:trace contextRef="#ctx0" brushRef="#br0" timeOffset="112492.27">28145 13294 23 0,'0'0'17'0,"0"0"136"0,0 0-125 0,0 0-4 0,0 17 34 0,0-17-23 16,0 19-8 0,0-19-27-16,0 20-13 15,0-2-122 1,0-18-41-16,0 0 135 16</inkml:trace>
  <inkml:trace contextRef="#ctx0" brushRef="#br0" timeOffset="113224.83">28715 12874 46 0,'0'0'125'0,"0"0"-76"0,0 0-29 16,-37-18 58-16,-3-2-43 15,40 1-28-15,-17 19 8 0,-1 0-9 0,18-19 0 0,0 19 0 16,-19 0 5-16,-1 0 5 0,20 0-8 16,-20 0 2-16,5 0-3 0,-7 38 8 15,22-18-12-15,0 36 12 0,-20-37-13 16,20 0-1-16,0 19 1 0,-20 19 3 15,20 0-5-15,-17 57 2 16,17-95-2-16,0 40-4 0,0-23-5 16,0-16-1-16,-18 55-67 15,-2 2-180-15,20-58 180 16,0-19 55-16,0 0 12 0,0 0 6 0,0 0 3 0,-19-57 0 16,-1 18 1-1,20-18 13 16,-57-58 261-31,57 115-227 0,0 0-34 0,0 0-1 16,0 41 55-16,0-24-54 16,20 2 0-16,17 19 9 15,-37-38-20-15,20 19 0 0,-1-19 0 16,19 19-12-16,-38-19-11 0,17 0-10 0,3 0 12 16,-20 0-2-16,0 0-3 0,20 0-4 0,-20 0-29 0,37-38-40 15,-37 38 77-15,20-18-31 0,0-21 29 16,-1 39 31-16,-19-17 16 0,18 17-6 15,-18-21 24-15,0 21 0 0,17 0 7 0,-17 0-23 16,0 0-14-16,0 21 9 0,0 15 31 16,0 21-25-1,0-38-27-15,0 0 3 0,0-19-3 16,0 0 0-16,0 19 0 0,22 19 12 16,-22-38-10-16,0 0 2 0,18 20 2 0,-18-20 2 0,0 0-6 15,0 0 1-15,0-20-1 0,0 20 0 0,20 0 0 0,-3-18 6 16,3-40 11-1,17 20-9-15,-37 38-10 0,22 0 1 16,-22 19-1-16,0 0-1 0,0-19-1 0,18 19-5 16,-18 0-12-16,0 1 6 0,0-2-41 15,0 2 0-15,0-20 18 0,0 19-4 0,0 18-212 0,0-37 219 16,0 0 16-16,0 20-2 0</inkml:trace>
  <inkml:trace contextRef="#ctx0" brushRef="#br0" timeOffset="114007.68">26987 14033 15 0,'0'0'14'0,"0"0"-3"0,0 0 36 0,0 0-12 0,0 0 11 0,0 0-32 0,0 0 52 31,0-17 15-31,0 17-36 0,0 0-31 0,0 0 9 16,0 0-13-16,0 0 1 0,0 0 0 16,0 17 4-16,0 41-9 15,0-1-8 1,0 76 2-16,0-95-1 0,0-19-3 15,0 38-31-15,0-36 22 0,0 35-45 0,0-56 34 16,0 18-53-16,0 1-22 0,0-19 61 0,0 19 3 16,-20-19-20-16,20 0 50 0,-20-38-2 15,20 38 5-15,-14-18-1 0,-9-21 7 16,23 1 4-16,-20 18 13 0,20 2 15 16,0 18-16-16,-20 0 22 0,20-19 37 15,0 19-63-15,0 0 10 0,0 0 1 0,0 0-14 0,0 0 42 16,0 0-44-16,0 0 9 15,0 0-11-15,0 0 6 0,40 0 25 16,-40 0-35-16,23 0 0 0,-9 0 1 0,6 0-5 0,-20 0 1 16,20 0 1-16,17 19-3 15,0-19 4-15,-17 0-35 0,0 0-6 16,-3 0-54-16,23 0-202 31,-23 0 271-31</inkml:trace>
  <inkml:trace contextRef="#ctx0" brushRef="#br0" timeOffset="114141.49">27329 14262 15 0,'0'0'23'0,"0"0"17"0,0 0 7 16,0 0 11-16,0 19 34 16,17 2-56-16,-17-21-28 0,0 17 4 15,0 2-8-15,0-19-1 0,23 37 3 0,11 4-8 16,-14-24-15 0,-20 2-20-16,20 1-24 0,-20-20-22 15,37 0-51-15,-37 0 124 0</inkml:trace>
  <inkml:trace contextRef="#ctx0" brushRef="#br0" timeOffset="114308.85">27594 14187 23 0,'0'0'10'0,"0"0"49"0,0 0-38 0,0 0 17 0,0 0 17 16,0 56 37-1,0-56-82-15,-20 38 9 0,20 0-14 0,0-38 0 0,-14 38-2 16,14-20 0-16,-23 40 3 0,3-19 3 0,-17 93 2 16,17-93-6-16,3 36 4 0,-3-55-6 0,20 17 0 0,-20 20 0 15,3 57 3-15,0-93-6 16,-6 73-4-1,23-57 3-15,0 3-19 16,0-23-158-16,0-17 48 0,0-17 86 0,0-4 23 16</inkml:trace>
  <inkml:trace contextRef="#ctx0" brushRef="#br0" timeOffset="114708.24">27785 14416 47 0,'0'0'65'0,"0"0"-23"0,0 0-30 0,0 17 8 0,0-17-9 0,0 0 1 0,0 0 2 15,0 57 25-15,0-1-21 16,0-35-17-16,0 16 1 0,0 2 0 0,0-1 1 16,0 19-1-16,0-20-2 0,0 1 0 0,0-19-1 0,0 1 1 0,0 38-4 15,-40 130-95 16,3-169-46-31,37-19 141 0,-20-114-7 16,0 21 12-16,20 15 1 0,0 21 4 16,20-57 33-16,-20 96-16 0,20-39 27 15,-20 17-26-15,0 22 0 0,23-20-3 0,-9 0 14 0,-14 2-12 16,40-23-2-16,-20 21-2 0,14-19 55 16,-11 57-60-16,-23 0-9 15,17 0 0-15,-17 19-3 0,0-19 2 0,20 21-2 0,-20 52 0 16,0-53 0-16,0 1 1 0,0 15-1 0,0 2-3 15,-20-19 4-15,3 39-7 0,-6-21-9 16,6 2-14-16,17-1-16 0,-17-21 17 0,17 3-37 0,-20 0-71 16,0-20 89-16,20 0-8 0,0 0 30 0</inkml:trace>
  <inkml:trace contextRef="#ctx0" brushRef="#br0" timeOffset="114975.8">28127 14452 25 0,'0'0'10'0,"0"0"0"0,18 0 10 0,-18 0 7 16,39 0 27 15,-21-19-12-31,1 19-39 0,-19-17-1 0,0-4 2 0,0 1-3 16,0 2 1-16,0-1 7 0,0 0 7 0,0-19 21 16,0 38-29-16,0-19 14 0,0 19-15 15,-37 0 15-15,37 0-16 0,-17 19 2 0,17 2-5 16,-22-21 0-16,4 36 4 0,-2-17-1 0,20 57 2 15,0-76-6-15,-20 76 3 0,20-39-4 16,0 3 3-16,0-22-3 0,0 21 1 16,0-39-2-16,20 38-2 0,-20-38 2 0,0 0-1 0,38 37-27 15,-38-37 15-15,0 20-3 0,22-20-5 0,-22 0-65 16,17-20-4-16,1 0-9 0,-18 20 78 16</inkml:trace>
  <inkml:trace contextRef="#ctx0" brushRef="#br0" timeOffset="115174.81">28507 14243 122 0,'0'0'183'0,"0"19"-140"0,0 0-23 16,0-19-14-16,0 57 9 15,0-57-16-15,0 37-5 0,0-37-4 16,0 41-29-16,0-41 18 0,0 17-79 0,0 2-42 15,0 1 72-15</inkml:trace>
  <inkml:trace contextRef="#ctx0" brushRef="#br0" timeOffset="115291.82">28564 14546 160 0,'0'21'112'0,"0"-2"-106"15,-20-19-2-15,20 0 1 0,0 18 3 0,0 1-7 0,0-19-2 0,0 38-20 16,0-1-179-1,0-17 126 1</inkml:trace>
  <inkml:trace contextRef="#ctx0" brushRef="#br0" timeOffset="116242.35">29191 14110 22 0,'0'0'28'0,"0"0"-6"0,0 0 34 0,0 0-29 0,-20 0 75 0,20 0-68 0,0 0-21 0,-14 0 10 0,14 0-15 16,-23 0 20-16,3 0 0 16,20 0-5-16,-57 20 8 15,40-20-16-15,-3 0-8 16,20 0-4-16,-20 18 4 0,20-18-6 0,0 19 3 15,-17 1-2-15,17-20 1 0,0 17 2 16,0 2-2-16,0 1-1 0,0 75 5 47,37 0-13-47,0-56-24 0,-37-21 13 0,40 20-69 0,-40-38 44 0,17 18-64 0,-17 3 43 16,20-21 7-16,3 19-42 0</inkml:trace>
  <inkml:trace contextRef="#ctx0" brushRef="#br0" timeOffset="116508.53">29436 14052 57 0,'0'0'112'0,"0"0"-23"16,0 0-48-16,0-19 21 0,0 19-16 16,23 19-33-16,-23-19-2 0,0 0-3 0,17 20 0 0,3 18 11 15,-3 0-7-15,3-19-8 0,0 37 21 16,-3-17-17-16,-17-20 1 0,23 57 0 15,-23-58-8-15,0 23 2 0,0-24 4 16,-23 22-5-16,23-21-1 16,-57 59-14-16,40-58-13 0,-3-1-63 15,-37 1-303 32,57-19 365-47</inkml:trace>
  <inkml:trace contextRef="#ctx0" brushRef="#br0" timeOffset="116825.08">30126 14395 45 0,'0'0'29'0,"0"0"8"0,0 0 3 0,0 0 30 0,0 0 9 16,-23 0-56-16,23 0-4 0,0 0-2 0,0 0 15 0,-20 0 11 15,20 0-17 1,0 0-16-16,0 0-5 0,0 0 3 0,20 0 1 16,3 21-1-16,-9-4-3 0,6 2 3 0,0-19-8 15,34 20 6-15,-14-2 0 16,37 20 1 15,-3-20-128-31,-54 3 48 0,0-21-21 0,-20 0-18 16,0 0 63-16,0 0-14 0,0-21 43 0</inkml:trace>
  <inkml:trace contextRef="#ctx0" brushRef="#br0" timeOffset="117075.41">30351 14243 24 0,'0'0'28'0,"0"0"26"0,0 0 64 16,0 0-81-16,0 0 28 0,0 0-54 15,17 0 20-15,40 59 12 32,0-23-27-32,-57-36-11 0,20 0 2 0,0 19-2 0,20-19-1 0,-23 18 14 15,20 2-3-15,-17-20-6 0,17 21 14 16,-37-21-15-16,37 0 6 0,-37 17-11 16,0-17 2-16,0 0-2 0,0 19 1 15,0 1-4-15,0-2 2 0,-17-18-3 0,-3 38 2 0,20-20 0 16,-37 22-2-16,-37 72-14 15,74-112 11-15,-23 40-11 0,-14-21-28 16,17 37-93-16,20-37 57 16,0 1-70-16,0-20 105 0,0 0 14 0,0 17-7 15</inkml:trace>
  <inkml:trace contextRef="#ctx0" brushRef="#br0" timeOffset="117492.09">31189 14357 50 0,'0'0'76'0,"0"0"33"16,0 0-81-16,0 0 41 0,0 0-21 0,0 0-20 0,0 0-7 0,0 18 15 15,0 2-28-15,0-20-3 0,0 38 14 16,0 38-17-16,0-18 2 16,0-39-4-16,0-19-3 0,0 18-11 0,0 1 3 15,0 1-26-15,0-20-37 16,0 18-84-16,-23-56-10 0,23 19 147 16,-17 1 4-16</inkml:trace>
  <inkml:trace contextRef="#ctx0" brushRef="#br0" timeOffset="117608.95">31149 14223 17 0,'0'0'16'0,"0"-19"19"0,0 19-9 0,0-17 56 15,0-3-57-15,0 1 34 0,0 19-47 0,0-18 5 16,0 18 0-16,0 0-14 0,0 0 3 16,0 18-2-16,0 1-2 31,0 1-127-31,0-20 79 0,0 0-69 0,17 17 80 16</inkml:trace>
  <inkml:trace contextRef="#ctx0" brushRef="#br0" timeOffset="117875.22">31360 14262 90 0,'0'19'81'0,"0"-19"-37"16,0 76 40 0,0 0-27-16,17 19-19 15,0-37-20-15,-17-58-15 0,0 0 0 16,20 18 0-16,-20-18 1 0,20 0 5 0,-20 0-6 0,0 0 0 0,17-18 2 16,40-59 11-16,-57 58-16 15,20-19 4-15,-20 38 1 0,23-36 0 0,-23 36-2 0,14-41 1 0,-14 23-2 16,20-1 9-16,0 0-2 0,0 2-7 0,-20 17-1 15,0 0 0-15,17 0 11 0,3 0-10 16,-20 36 2-16,0-36-3 0,17 37-1 0,-17 4-3 0,20 129-5 31,-20-152-1-31,0 1-1 0,0 76-113 32,23-132-226-32,-23-1 337 0,0 18-1 0</inkml:trace>
  <inkml:trace contextRef="#ctx0" brushRef="#br0" timeOffset="118058.7">31890 13845 21 0,'0'0'62'0,"0"-20"-14"0,0 20-27 0,17 0 45 16,-17 0-25-16,20 56 23 15,-20 2-33 1,0-38-22-16,20 17-3 0,-20-17-4 0,0-3 1 16,0 2 1-16,0 20-1 0,0-20-2 0,17 38 1 0,-17-20-1 15,0-18-1-15,0 60 0 0,0 71-20 16,0-130 10-16,0 17-1 0,0 0-18 0,0-16 9 15,0 35-40-15,0-36 19 0,0 18-56 0,-17-21 58 0,17 3-19 16</inkml:trace>
  <inkml:trace contextRef="#ctx0" brushRef="#br0" timeOffset="118225.28">31756 14338 105 0,'75'37'265'0,"-53"-17"-259"15,15-20 5-15,-20 0-7 0,3 0-4 0,0 0 1 0,-3 21-1 16,6-21 0-16,-8 0-1 0,5 0-1 0,76 0-56 16,-39 0-22-16,-39 0-42 15,21 0 41-15,-39 0 57 0,18 0 0 0</inkml:trace>
  <inkml:trace contextRef="#ctx0" brushRef="#br0" timeOffset="120726.3">23355 11734 377 0,'134'189'-4'0,"-77"-132"5"0,-34-38 0 0,11 20-1 15,-34-20-1-15,20-19-1 0,0 19 1 16,14 38 3-16,-11-39-5 16,-23-18-4-16,0 20 2 0,0-20-22 0,0 0 13 0,0 0 0 15,0 0-112-15,0 0 96 0,0 0-1 16,0 0-23-16,0 0 36 0,0 0-26 0</inkml:trace>
  <inkml:trace contextRef="#ctx0" brushRef="#br0">22976 10972 22 0,'0'0'6'0,"0"0"-1"0,0 0 1 0,0 0-2 0,0 0 1 0,0 0 13 0,0 0-7 0,0 0 2 0,0 0 36 0,0 0-36 15,0 20 42-15,0-20-26 0,0 0-3 16,0 19-15-16,0-19 7 0,0 0-5 0,0 0-7 0,20 0 6 15,-20 37 25 17,20 21-10-32,-3-20-15 0,-17 0-8 15,0-38-3-15,17 18 5 0,-17 3-3 0,0-2 1 0,0-19-3 16,0 18 2-16,20-18-1 0,0 57 5 16,17-38-6-16,-37-1 0 0,57 41 1 15,-34-22-2-15,31 20 3 16,-54-39-2-16,37 22-2 0,-17-22 2 15,0 1 0-15,-20-19-2 0,40 57 1 16,-23-38 1-16,-17-19-2 0,17 19 0 0,-17 1 1 0,40 36 0 16,-23-36 0-16,3-2 0 0,-20-18 2 15,17 19-1-15,3 1 0 0,23 37-1 16,-29-57 0-16,-14 18 0 0,20 1 0 0,-20-19 0 16,0 0 1-16,20 20-1 0,-20-20 1 0,20 0-1 15,-20 18 1-15,0-18-2 0,0 0 0 0,17 0-4 16,-17 0-44-1,0 0-26-15</inkml:trace>
  <inkml:trace contextRef="#ctx0" brushRef="#br0" timeOffset="125392.34">18780 5383 223 0,'0'0'49'16,"0"0"-37"-16,0-20-1 0,0 20 10 0,0 0 25 15,0 0-38-15,0 0 8 16,0 0-8-16,0 0 0 0,0 0 27 0,0 0-18 15,0 0-6-15,0 0-5 0,0 0 6 0,0 0-2 16,0 0 0-16,0 0-6 0,0 0 1 0,0 0 5 16,0 0 5-16,0 0-8 0,0 0-3 0,14-19 8 15,6 1 1 1,-20 18-11-16,20 0 3 0,0 0-4 16,14-19 5-16,6-2-2 0,-40 21-2 15,23 0-1-15,-9 0 0 0,-14 0-2 0,20-18 1 0,20 18 0 16,14 0 9-16,60 0-3 31,-17 0-2-31,-97 0-4 0,74 0 2 0,-74 0-1 16,57 18 0-16,-57-18-1 0,40 0 2 0,14 21 0 15,-14-21 0-15,-17 0-1 0,-9 0-1 0,6 19 0 16,0-19 0-16,0 0 1 0,-20 0 0 0,17 0 0 0,20 18 1 16,-17-18-2-16,77 0 2 15,-80 0-3-15,0 0 4 0,-17 0-3 0,20 19 1 0,20-19-2 16,-40 0 1-16,37 0 1 0,-17 20-1 0,-3-20 0 15,40 0 1-15,0 0 1 16,-37 0-2-16,17 18 1 0,3-18 0 16,-23 0-2-16,23 0 2 0,-40 0 0 0,0 0 0 0,17 0 0 15,3 0-1-15,-2 20 0 0,21-20 1 16,-39 0-1-16,38 0 2 0,-19 0 0 0,-19 0-1 16,20 0-1-16,-20 0 1 0,20 0-2 0,-3 0 2 0,41 0 0 15,-58 0-1 1,0 0 0-16,0-20 1 0,22 20-1 0,-22 0 0 0,15 0 1 0,-15 0-1 15,20 0 0-15,-20-18-1 0,0 18-1 0,19 0-1 32,-19 0-51-32,0 0-206 31,-39 18-52-31,39-18 292 47</inkml:trace>
  <inkml:trace contextRef="#ctx0" brushRef="#br0">18794 5363 16 0,'0'0'11'0,"0"0"-8"0,0 0 0 0,0-19-1 0,0 19 0 0,0 0 6 0,0 0 4 0,0 0 6 16,0-18 32-16,0 18 46 16,0 0-71-16,0 0-12 15,0 0 0-15,0 0 10 0,0 0-12 0,0 0-1 0,0 0 7 16,0 0-9-16,0 18 14 0,0-18 0 16,0 0-18-16,0 19 3 0,0 1 1 0,0-20 0 15,0 18-4-15,0-18-1 0,0 20 0 0,0-3-2 16,0 23 3-1,0 54-2-15,0 77 1 32,0-152-3-32,0 0 0 0,0 114 1 15,0-112-1-15,0 53-1 0,0-55 1 0,0 58 1 16,0 55 0-16,0-112-1 0,0 18 0 16,0 18 1-16,-14 116-3 0,-9-38 5 15,23-78-4-15</inkml:trace>
  <inkml:trace contextRef="#ctx0" brushRef="#br0" timeOffset="129342.54">18700 7551 431 0,'0'57'0'0,"0"131"1"15,0-90-2-15,0-42 1 0,0-1 2 16,0-35-2-16,0 0-1 0,0 0 1 0,0 53 1 0,0-32-2 16,0-3 1-16,0 18 0 0,0-56 0 0,0 37-1 15,0 3 2-15,0 34-2 0,0-37 1 0,17-16 0 16,-17 130 0-16,0-131 0 15,0 38-1-15,0-2 1 0,0 21 0 0,0-39 0 16,0 76 3-16,0 20 4 0,0-117-7 16,0 40 1-16,0-19-2 0,0 1 1 0,0 133 2 47,20 56-1-47,-20-211 0 0,0 22-2 0,0 0 1 15,0-20 0-15,20 38 1 0,-20-40 0 0,0 80-1 16,0-80 1-16,0 4-2 0,0 15-1 0,23 2 2 15,-23-18 2-15,0 18-2 0,0-20-1 0,0 3 1 0,0 16 2 0,0-18-1 16,14 19-1-16,-14-18 0 0,0 37 1 16,0-57 1-16,0 56 1 0,20-56-3 0,-20 39 2 0,0-20 3 15,0-19-3-15,0 57 6 0,0-57-8 0,0 17 1 16,0 3 2-16,20 57 3 16,-20-77-5-16,0 38 3 0,0-2-2 0,0-16 0 0,0 1-1 15,0-3 0-15,0 19 2 0,0-19-1 16,0 3-1-16,20-3 0 0,-20 22 3 0,0-22-2 0,0 0 1 15,0 40 2 1,-20-39-4-16,20-1-1 0,0-18 1 0,0 19 1 0,0 2-1 16,0-3 0-16,0 1-1 0,0-19 1 15,-20 0-2-15,20 19 4 0,0 0-2 32,20 19 5-32,-20-38-4 0,0 18-2 15,20-18-1-15,-20 21 3 0,17-21-1 16,-17 19 0-16,17-1-1 0,3-18-2 15,23 0 2-15,-29 19 1 16,46-19-3-16,-43 0 4 0,60 19 5 16,-40-19-8-16,40-19 4 15,-60 19-2-15,97-19 2 0,-91 19-4 16,11 0 2-16,-14 0 0 0,0 0-1 0,-3 0 1 0,3 0-1 0,37 0 0 16,-20 0 1-16,120 19-1 15,-123-19-1-15,-14 19 2 0,0-19-1 0,14 0 1 0,-14 0-1 16,37 19 0-16,-37-19 0 0,0 0 0 0,20 0 0 0,-6 19 1 15,80-19 1 1,-37 0-4-16,-40 0 3 0,21 0 0 0,75 0 6 16,-75 0-5-16,18-19 0 0,-38 19-1 15,19 0 2-15,114-19 5 16,-97 19-4-16,-32 0-1 0,-24 0-2 16,39 0 0-16,-40 19 0 0,40-19 1 0,-15 0-1 0,-27 19-1 15,119-1 1 16,37 2 3-31,-94 0-5 16,-20-1 4-16,-40-1-3 0,-17-18 1 16,57 19 3-16,-37-1-4 0,17 2-1 15,-14-1 2-15,-23-19-1 0,17 18 1 0,-17-18-1 0,17 20 2 16,40 18 1-16,-37-19-4 0,-20-19 2 16,17 19-1-16,-17 0 1 0,20 0 0 0,0 0-2 15,-20-19 2-15,23 19 0 16,-23 1 3-16,0-20-3 0,0 0-1 15,0 0 0-15,0 0 1 0,14 0 0 16,-14 0 0-16,0 0 0 0,0-20-2 16,20 20 1-16,-20 0 0 0,0 0 0 0,20-19 0 15,-20 19 0-15,0 0 0 0,0-19-1 0,0 19 2 0,20 0-2 0,-20-38 3 16,0 38-2-16,0-56 1 16,0 16 1-16,0 22-1 15,0-39-1-15,0 20-1 0,0 18 2 0,0-1-1 0,0-37 0 0,0 38-1 0,0 0 1 16,0 0 0-16,0-228 1 31,-40-171 11-31,20 379-7 0,20-74-5 16,0 55-1-16,-14-132 2 15,14 57-1 1,-23-95 3-16,3 94-4 0,0 77 2 0,20-18-1 16,-17 18 0-16,17-77 0 0,-20 1 0 15,20 58 1-15,0-39-3 0,-17 37-5 0,17 39 6 16,0-18-1-16,0 18 0 0,0-39 1 0,0 0 2 15,0-37 0-15,0 40-1 16,0-40-1-16,0 76 1 0,0-22 4 0,0-13-4 16,0 35 0-16,0 18-1 0,-20-57 2 0,20 0-1 15,-20-111 0-15,20 150 1 0,0-1 0 0,0-57-2 16,-17 20 1-16,17-55 1 16,0 34-2-16,0 59-1 0,0-151 8 15,0 170-5-15,0-18-1 0,0-3 0 16,0 21 0-16,0-19 1 0,0 21-1 0,0-3 0 0,0-131 0 47,17-61 0-47,-17 155 0 0,0 40 0 0,0-22 0 0,0 21 1 0,0-22 0 0,0 23-2 15,0-4 1-15,0-35-1 0,0 18 1 0,0-18 0 16,0 17 1-16,0 20-1 0,0 0 0 0,0 0 1 16,0-20-1-16,0-36 0 0,0 56 0 15,0 0-1-15,0 1 0 0,0-40-1 16,0 19-6-16,0 39 3 0,0 0-6 15,0 0 4-15,0 0 0 0,0 0 0 0,0 0-3 0,0 0 1 0,-17-17-52 16,17 17 5 0,0 0 8-16,-17 0-13 0,17 0-53 0,0 0 68 15,0 0-49-15,0 0 58 0,0 0 14 0,0 17 10 0,0-17-7 0</inkml:trace>
  <inkml:trace contextRef="#ctx0" brushRef="#br0" timeOffset="130908.78">20276 11429 23 0,'0'-18'176'0,"0"-1"-131"0,0 19-29 0,0 0 13 0,-17 0-2 0,17 0-2 0,0-20-13 0,0 20 21 0,0-20-7 0,0 20-18 15,0 0 0-15,0 0-1 0,0 0 0 0,0 0 0 0,0 0-1 0,0 0 1 0,-20 0-2 16,20 0 12-16,0 0-5 0,0 0 9 15,0 0-18-15,0 0-1 16,0 0-1-16,0 0 4 0,0 0-2 0,0 0-2 16,0 20 0-16,0 0 2 0,0 17-3 15,0-37 2-15,0 19-2 0,0 38 5 16,0-39-6-16,0 22 3 0,0-40-2 0,0 37 1 16,20 1 1-16,-20-19-2 0,0 0-1 0,0 20 2 15,0 17 0-15,17 1 0 0,-17-19 1 0,0 1-3 16,0-21 1-16,20 1-1 0,-20 1 2 0,0 17-1 0,0-37 0 0,0 39 0 15,0 94 7 1,0-114-7-16,0 0 2 16,0-19-4 15,0 0-7-31,0 0 2 0,0-19-39 0,0 19 32 0,0 0-3 16,-20 0-22-16,20-19 16 0,0 19-36 0,0 0 23 0,0-20-5 15,0 20-60-15,0 0 49 0,-17-38-61 0</inkml:trace>
  <inkml:trace contextRef="#ctx0" brushRef="#br0" timeOffset="131495.03">19897 11600 32 0,'0'0'29'0,"0"0"35"0,-20 0-43 0,20 0 16 0,0 0-21 0,0 0-3 0,0 0 0 0,0 0 0 16,-20 0-2-16,20 0 9 0,0 0-12 0,-17 0 29 15,17 0-1-15,0 0-29 0,0 0 8 16,0 0-6-16,0 0 0 0,0 0 7 0,0 0-2 0,0 0-8 16,0 0 7-16,0 0 2 0,17 0-4 15,-17 0 2-15,20 0-5 16,0 0-4-16,-20 0-2 0,20 0-1 0,-20 0 3 0,17-19 0 0,3 19-2 15,0-18 4-15,-3 18-4 0,23-77 9 32,-23 20-7-32,3 39-2 0,0-21 3 15,-3-18 3-15,-17 57-7 0,20-19 1 0,-20 0-1 16,18 0 1-16,1 19-1 0,4 0 2 16,-6 19-2-16,20 38 3 15,0-39-1-15,21 59 6 16,-39-40-3-1,-19-37-6-15,0 20 2 0,23-20-1 0,-23 19 2 0,15-1 1 0,4 2-1 16,1 0-2-16,0-2 1 16,-20 1-2-16,35 19 0 0,-35-38-1 15,0 19 1-15,62 19-86 16,-62-18 61-16,0-20-36 0,0 19-20 16,15-19-26-16,-15 0 43 0,0 18 3 0,0-18-17 0,0 0 52 0</inkml:trace>
  <inkml:trace contextRef="#ctx0" brushRef="#br0" timeOffset="135044.81">19652 12779 16 0,'0'0'7'0,"0"0"0"0,0 0-1 0,0 0 3 0,0 0 34 0,0 0-10 0,0 0-17 0,-20-20 84 15,20 20-54-15,-20-18-36 0,20 18 35 63,-97 0 49-63,97 0-90 0,-17 0 3 0,17 18-6 0,-20-18 0 16,3 39 2-16,17-39-2 15,-20 38 1-15,20-18-2 0,0-2 0 16,20 1 0-16,-20 0-1 0,17 0 1 0,3-19 0 15,-3 19 0-15,3 1-1 0,0-2 1 0,-20-18 0 0,37 20-1 16,-17-1 0-16,-20-19 4 16,20 0 0-16,-20 0-3 0,20 0-1 0,-3 0 1 15,0-96 4 1,-17 77-3-16,0 0 1 0,-17 19-1 16,17 0 0-16,0-37 1 0,0 17 1 15,0 20-3-15,-17-19-1 0,17 19 2 0,0-19 3 16,0 19-3-16,0 0-1 0,0 0 1 15,0 19 2-15,17 38 3 0,-17-57-4 16,0 38 5-16,37 58 4 16,-37-22-4-16,20-35-5 15,-20 151 12 32,-114 38-32-47,94-228-19 0,6 0-3 16,14 0 16-16,0 0-4 0,-43-18-121 0,43-1 104 15,-20-1-44-15,20 20 55 0,0 0-5 0,0-18 18 0</inkml:trace>
  <inkml:trace contextRef="#ctx0" brushRef="#br0" timeOffset="135543.37">19823 12513 26 0,'0'0'55'0,"0"0"34"0,0 0-70 0,0 0-1 16,0 0 14-16,0 0-4 0,0 0-6 0,0 0-13 0,0 0 14 15,0 0-11-15,0 0-7 0,0 19 3 16,0-19 4-16,0 19-7 0,0-19-4 16,0 19 1-16,0-19-1 0,17 0-1 0,-17 0 0 15,0 18 0-15,0-18-4 0,0 0-10 0,17 20 0 16,-17-20-112-16,20 19 29 0,-20 0-15 15</inkml:trace>
  <inkml:trace contextRef="#ctx0" brushRef="#br0" timeOffset="135826.54">20162 12798 50 0,'0'0'62'0,"0"0"35"16,-19 0-51-16,19 0-8 0,0 0-7 0,0 0-17 16,-18 0 17-16,-19 0 11 15,37 0-37-15,-20 19 0 16,20-19-3-16,0 19-1 0,0 1 1 0,0 17 1 16,0 1 0-16,0-38-4 15,0 19 1-15,0-19 0 0,0 20-1 0,0-2 2 0,0 2 0 0,0-20 0 16,0 37 1-16,0-37 0 0,0 19-2 15,0-19-1-15,0 0 1 0,0 38-2 0,0-38-4 16,0 19-9-16,0-19-18 0,-20 20-97 16,3-2-120-16</inkml:trace>
  <inkml:trace contextRef="#ctx0" brushRef="#br0" timeOffset="136559.32">20924 12362 26 0,'0'0'52'0,"0"0"-19"0,0 0 2 0,0 0-18 0,0 0 2 0,0 18 68 0,0-18-74 16,0 0-2-16,0 19 0 0,0-1 12 0,0 21 4 15,0-21-22-15,17 21 3 0,-17-20-6 16,0 342 15 15,0-361-16-15,0 57 0-16,0-37 1 0,0-20 1 0,0 18-2 0,0-18 2 0,0 0 1 15,20 20 5-15,-20-20-2 0,0 0-4 16,22 0 20-16,-22-20-5 0,18-18-1 16,-1 38-7-16,-17-19-5 0,40-19 29 15,-23 38-29-15,-17 0 1 16,20 19-2-16,-20-19-4 0,0 38 2 16,0 0 5-16,0-38-5 0,-20 39-3 0,20-39 2 0,-17 18-1 15,-3 1 0-15,20-1 0 0,-20 21-3 16,3-19-8-16,-1-2-12 0,-4-18-37 0,22 21 33 15,0-21-2-15,-20 0-68 0,20 0 57 0,0 0-44 0,0 0 0 16,0 0-11-16</inkml:trace>
  <inkml:trace contextRef="#ctx0" brushRef="#br0" timeOffset="136876.5">21303 13180 34 0,'0'0'97'15,"0"0"-29"-15,0 0-42 0,0 0-4 0,0 0 16 0,0 0-22 0,-20-21 12 16,20 21-7-16,0 0-12 0,0-18 21 0,-17 18-2 16,17 0-20-16,0 0 4 0,-17 0-1 15,17 0-3-15,0 0-5 0,0 0 0 0,-20 0 2 0,20 0-2 16,0 39 18 0,0-22-10-16,0-17-8 0,0 0 3 15,0 0-1-15,0 0-2 0,20 0 15 0,-20 0-18 16,0 0 2-16,0 0 0 0,0-17 8 0,0-22 5 15,0 0-8-15,0 19-5 0,0 2 0 16,0-1 1-16,0 1-1 0,0 18-1 0,0 0-1 16,0-19-1-16,-20 19-3 0,20 0-15 15,0 0 10-15,-20 0-44 0,20 19 29 0,0-1-57 16,0 1 17-16,0-19 27 0,0 18-4 0,0 41-187 16,0-41 206-16</inkml:trace>
  <inkml:trace contextRef="#ctx0" brushRef="#br0" timeOffset="137310.31">21420 13121 25 0,'0'0'24'0,"0"0"49"0,0 0-45 0,0 0-2 0,0-19-3 0,0 19 17 0,0 0-23 0,0 0 16 16,0-20-18-16,0 20 15 0,-20 0 15 15,20 20-10-15,0-20-29 0,-20 19 7 0,20 1-6 16,0-2-2-16,0 3-1 0,0-4 1 15,0 21-1-15,0-20-4 0,0 2 0 16,0 1 3-16,20-4-2 0,-20-17 1 16,20 19 12-16,-3-38-7 0,-17 19-3 0,0-17 0 15,17 17 1-15,-17-41 4 0,20 41-4 0,-20-18 1 0,20-58 9 16,-20 19-6-16,0 19-1 0,20 1 0 16,-20-2-4-16,0 21 0 0,0-21 1 0,0 1-3 0,0-57 8 15,0 56-5-15,0-93 9 16,0 56-7-16,0 76-5 15,-20-19 1-15,20 0-1 0,0 19-1 0,-20-57 11 47,0 133 2-47,20-20-12 0,0 59 3 16,20-20-5-16,-20 0-2 16,20-38 2-16,-20-37 1 0,20 92-3 15,-3-53-2-15,3-3-3 0,-20-37 1 0,20 38-13 0,20 20-61 16,-23-21-35-1,-17-56 79-15,17 19-49 0,-17 0-25 0,0 1 52 0,20-20-27 16,0 0 43-16</inkml:trace>
  <inkml:trace contextRef="#ctx0" brushRef="#br0" timeOffset="137678.29">21759 13180 32 0,'0'17'180'0,"0"2"-127"0,23 38 14 0,-23-36-57 0,0-21-4 16,17 17-3-16,-17-17-1 0,0 19 1 0,17 1 0 0,-17-20-2 0,20 0 0 16,-20 18-2-16,0-18-1 0,20 0 1 0,-3 19-27 15,3-19-15-15,-3-19-31 32,3-38-95-32,-20 40 160 0,20-24 0 0,-20 23 7 0,23-1 2 15,-9-56 3 32,26-78 230-47,-40 135-158 0,0 18-7 0,0 0-35 16,0 0-13-16,0 0-1 0,0 18-10 0,0 2 7 15,0-1-9-15,-20 56 24 0,0-18-21 16,20-36-7-16,-14 15 0 0,-9 42 3 0,-17 92 0 16,-34 39 0-16,74-95-5 0,-20-56 2 15,3 73 7-15,-23 23-40 0,20-97-22 16,3 18-42-1,17-56-10-15,-20 2-40 0,20-4 50 0,0-17 66 16,0 19-11-16</inkml:trace>
  <inkml:trace contextRef="#ctx0" brushRef="#br0" timeOffset="141294.12">20259 14130 16 0,'0'0'7'0,"0"0"19"16,0 0 42-16,0 0 63 0,0 0-115 0,0 0 15 16,0 0-18-16,0 0 2 0,-20 0 12 0,20 0-1 0,0 0-3 15,-20 0-13-15,3 0 33 0,17 0-32 16,-17 0 20-16,17 0-23 0,-23 0 7 15,4 0-3-15,-19 0 7 0,38 18-11 16,-17-18 4-16,17 0-7 0,-20 19 2 0,20-19-4 0,0 20 2 16,-20 16-4-16,20 3 6 0,0-39-6 0,0 40 0 15,0-23 1-15,0 21 0 0,0-20 0 16,0 2-1-16,20 37 2 16,55 37-1-16,-75-73-2 15,0-21-2-15,42 19-3 0,-42-19 2 0,17 18-28 0,0 1-11 16,3 1 12-16,37-2-396 15,-19-18 355-15</inkml:trace>
  <inkml:trace contextRef="#ctx0" brushRef="#br0" timeOffset="143310.59">21038 14661 26 0,'0'0'14'0,"0"0"-7"0,0-18 40 0,20-2-18 0,-20 20-15 0,0-37 28 15,17 18 6-15,20-2 9 32,60-35 12-32,-57 56-61 15,71-18 28-15,-91 18-31 0,37-20 6 16,-40 20-7-16,-17 0-1 0,97-19 9 0,-97 19-12 0,37 0 1 16,-14 0 4-16,88 0 3 0,-94 0-6 15,3 19-1-15,77 19 4 0,-60-19-6 0,171 190 14 31,-151-131-9-31,20 16-2 0,-40-57 0 16,-17-18 0-16,0 2-1 0,-20-4 0 0,37 22-4 0,0-22 4 16,20 81 13-16,-37-81-13 0,57 41 3 15,-77-39-2 1,40 1 0-16,71 95 8 0,-111-98-9 0,37 2 1 0,20 39 5 16,-57-58-5-16,20 36 1 0,20 5 4 15,-6-24-5-15,29 40 5 0,-9-37-10 0,-54-3 1 16,37-17 3-16,0 41-2 0,40-5 11 0,-57-16-10 15,37-3-1-15,74 23 5 16,-131-40-4-16,77 17 3 47,134 41-2-47,-177-39 0 0,6 1 0 16,17-2-2-16,-37-18 1 0,0 0 1 15,-20 19-1-15,17-19-2 0,20 0 2 16,3 20 1-16,-23-20-1 0,23 17-1 15,-23 4 2-15,23-1 1 0,-23-3-1 0,3 2 0 16,17 2-2-16,3 16 2 16,-23-1-1-16,23-36 1 0,-40 41-2 0,18-41 1 0,21 37-1 0,-21 0 3 15,19-37-3-15,2 39-1 0,-16 0 3 0,-8-39 0 16,24 36-1-16,38 21 0 16,-22-17 0-16,-55-22 0 0,39 2 1 15,-1 37-3-15,-1-57 3 0,-17 36-1 0,37-16 0 16,20 38-1-1,-40-40 0-15,-17-18 1 0,-20 0 1 0,17 18-1 0,23-18 0 16,-40 0 1-16,57 21 0 0,-40-21 0 16,23 0-2-16,-23-21 2 0,-17 21 0 15,20 0-1-15,-3 0-1 0,-17 0 0 0,40-18 0 0,-40 18 1 0,0 0 1 16,22 0 1-16,13-18-5 0,-35 18 2 0,20-20 2 16,-20 20 0-16,20 0-2 46,151-76 3-46,-137 76-4 0,-34 0 2 0,40-18 3 0,-20-3-5 16,-3 21 2-16,3 0 0 0,0 0 1 0,-20 0-3 0,40-17 3 16,-23 17-1-16,0 0-1 0,-17 0-1 0,57 0 5 15,-37 0 3-15,0 0-7 16,-3 0 1-16,-17 0 1 0,23 17 0 16,11-17-1-16,-14 0 1 0,-20 0 0 0,20 21 1 15,-3-21-3-15,3 0 2 16,-3 0 0-16,3 0 1 0,0 0 0 0,3 0-1 0,-9 0-1 15,6 0 0-15,0 0 2 16,-20 0-2-16,20 0 0 0,14 0 1 0,-34 0 0 16,20 0 0-16,0 0-4 15,3 0 3-15,-23 0-22 16,0 0-2-16,14 0-11 0,-14 18-14 0,0-18-14 16,0 0-95-16,0 0 59 0,-14 0-12 15,14 0 111 48,-23 0-16-63</inkml:trace>
  <inkml:trace contextRef="#ctx0" brushRef="#br0" timeOffset="143559.6">25921 16260 72 0,'0'0'90'0,"0"0"16"0,0 17-55 0,0-17-30 0,0 0-1 0,0 20 13 0,0-1-5 0,0-19-16 0,0 19-1 0,0-19 0 0,0 39 14 0,0-22 3 16,20 3-14-16,17 0 0 15,23 17 2-15,-43-37-13 16,-17 20 5-16,37-20 0 0,-17 18-2 0,17-18 4 16,-17 20-7-16,0-1 4 0,0-19-7 15,-20 0-1-15,0 17 2 0,17 4 0 0,-17 15 2 16,0 5 1-16,0-24-3 0,-57 137-11 16,23-80-6-16,-9-17-13 0,23 0-17 15,3-20 18-15,0-16-5 0,-3 15-3 0,0-16-5 0,-14 57-326 47</inkml:trace>
  <inkml:trace contextRef="#ctx0" brushRef="#br0" timeOffset="144509.81">26947 16260 11 0,'0'0'17'0,"0"0"-16"0,0 0 7 0,0 0 4 0,0 0 6 0,0 0-8 0,0 0 1 0,0 0 0 15,0-20 32-15,0 20 1 16,0 0-20-16,0 0 0 0,0-20 17 16,0 20-31-16,0 0-1 0,-14 0 1 0,14 0 17 0,0 0-20 15,0 0 13-15,0 0 4 16,0 0-13-16,0 0-1 0,0 0-6 0,0 0 17 16,0 0-6-16,0 20-5 0,0-20-5 15,0 0 0-15,0 0-2 0,0 76 23 47,14 56-10-47,-14-112-15 0,0 18 1 0,0 57-1 16,0-77-1-16,0 2 2 0,0 38-1 15,0-22-2-15,0-15-1 0,0 15-88 16,0-36 62-16,0 0-1 16,0 0-6-16,0-19-190 0,0 19 186 15,0-38-10-15,0 20 32 0</inkml:trace>
  <inkml:trace contextRef="#ctx0" brushRef="#br0" timeOffset="144710.4">27118 16391 26 0,'0'0'31'0,"0"0"148"31,0 0-161-31,0 20 28 0,0 0-6 0,-17-20-19 0,17 17-12 0,0-17 0 16,0 20 6-16,0 0-7 0,-20-2 3 0,0 38 17 16,20-35-20-16,-20 15 7 15,20 5 2 16,60-4-13-31,-43-19-5 16,3 0-6-16,0 3-21 0,-3-4 11 16,-17-17-4-16,23 0-3 0,-23 0-7 0,34 19-214 15,-14 2 134-15</inkml:trace>
  <inkml:trace contextRef="#ctx0" brushRef="#br0" timeOffset="144860.65">27369 16488 39 0,'-23'0'179'0,"23"0"-126"0,-17 18 24 0,17-18-52 16,0 20-15-16,0-20 0 0,-20 19 4 0,20-2-8 0,0 4-1 16,-20-3 2-16,20 0-5 15,0-18-11-15,0 0-36 16,0 0-155-16,0-18 145 0,0 18 9 0,0-18-26 16</inkml:trace>
  <inkml:trace contextRef="#ctx0" brushRef="#br0" timeOffset="145109.71">27517 16260 31 0,'0'114'207'0,"0"-97"-202"0,0 3 1 0,0 0-4 0,0 55 2 16,0-55-5-16,20-1 0 0,-20-19-2 16,23 17 1-16,-23-17 3 0,14 0 4 15,-14-17-2-15,20-2 9 0,-20-1-5 0,20 2 1 0,34-22 24 16,-34 3-11-16,0 17-15 15,17 3 5-15,-37-2-5 0,20 19-4 0,0 0-1 0,-20 0 1 0,20 0 6 16,-3 0-6-16,0 36 0 16,6 4-1-16,-23-3-2 0,17-37-2 15,-17 115-67-15,0-79 13 0,0-36 22 16,0 20-6-16,0 38-110 16,0-40 131-16</inkml:trace>
  <inkml:trace contextRef="#ctx0" brushRef="#br0" timeOffset="145443.84">28030 16562 27 0,'0'0'171'0,"0"21"-135"0,0 35-8 16,0-35-18-16,0 34-1 0,0-16-5 16,20-22-3-16,-20 2 13 15,20 2 57-15,-3-21-40 16,-17-21-4-16,0 2-5 0,0 2-12 0,0-4 0 0,20-35 15 15,-20 18-13-15,0 18-7 0,0-37 5 0,0 1-1 16,0-59 6 0,0-73 2-1,0 130-11-15,0-55 3 0,0 93-3 0,0-38 0 16,-20 21 10 0,20 55-11-1,0 59 1 16,58 456-15-31,-36-381-100 16,13-38-284 0,-16-94 286-16</inkml:trace>
  <inkml:trace contextRef="#ctx0" brushRef="#br0" timeOffset="145644.03">28467 16277 116 0,'0'0'114'0,"0"0"-6"0,0 0-57 0,0-17-30 0,0 17-3 15,0 0-2-15,0 0 17 0,0 0-28 0,0 17 17 16,0 3-22-16,0-20 2 0,0 19-5 16,0 0-10-16,0 1 2 0,0 16-120 15,0-36 88-15,0 20-6 0,0-20-9 0,-17 20-94 16,17-20 106-16</inkml:trace>
  <inkml:trace contextRef="#ctx0" brushRef="#br0" timeOffset="145793.62">28450 16506 52 0,'0'0'90'0,"0"0"-43"0,0 0 22 0,0 0-3 16,0 20-36-16,-18 16 0 16,18 3-32-16,0-39-2 0,0 18-6 0,0 2-37 15,0-20-45-15,0 21 31 0,0-4-87 47</inkml:trace>
  <inkml:trace contextRef="#ctx0" brushRef="#br0" timeOffset="146212.44">28755 16562 44 0,'0'0'34'0,"0"0"152"15,0-17-116-15,0-2-17 0,0 19-37 16,0 0-2-16,0-20 11 0,0 20-13 0,0 0 8 0,0-18-12 15,0 18 4-15,0-20 15 32,0 58-21-32,0-38-6 0,0 56 5 0,0 1-6 15,0-37 2-15,0 1-2 0,0-4 0 0,0 21 3 16,0-38 0-16,0 18-2 0,0 3 0 16,17-4 3-16,-17 2 0 0,0-19 3 0,22 0-1 15,-22-19 5-15,18 2 4 0,-1-40 0 16,3 37-10-16,-20 3-3 0,37-24 2 15,-37 23-3-15,20 0 0 0,0-20-4 0,-20 38-3 0,17-39-38 16,23 1-118 0,-40 38 97-16,0-20-8 0,0 20-9 0,17 0 43 15,-17 0-42-15,0 20 73 0,20-20-15 0</inkml:trace>
  <inkml:trace contextRef="#ctx0" brushRef="#br0" timeOffset="146677.31">29040 16562 19 0,'0'0'6'0,"0"0"21"0,0 0 72 15,0 0-62-15,0 0 21 0,0-17 62 31,0-2-74-31,0-1-28 0,0 20-5 0,-20 0 4 16,20 0-12-16,-20 0 25 31,20 113 1-31,0-55-9 16,0-20-15-16,0-20 6 16,0 20 4-16,0-38-7 0,0 0 1 0,0 0-7 15,20 0 7-15,-20 0 1 0,0-17-7 16,20-4 1-16,-20-15-2 0,17-1-1 0,-17-4 5 15,20 23-10 1,-20 0 0-16,0 18-1 0,20 0-2 16,-20 0-13-16,17 18-15 15,-17 41-28-15,0-42 21 0,0 21-32 16,0-38 44-16,0 18-5 0,0 3-43 0,20 15-176 16,-20-15 239-1,0-21 13-15,0 0 1 0,0-21 1 16,0 2 18-16,23 2 37 0,-23-22 36 15,14-16 44 1,-14 55-109-16,0 0-11 0,0-21 0 16,20 21 32-16,-20 0-37 0,0 21 18 0,0-21-20 0,20 17 6 15,-20-17 0-15,20 20 27 16,-3-20-25-16,20-20 16 31,20-74-20-31,-37 73-16 0,0-15-27 0,0 16-5 16,-3 2-8-16,-17 18 16 0,17-20-76 15,6 0-47-15,-23 20-21 0,17 0 89 16</inkml:trace>
  <inkml:trace contextRef="#ctx0" brushRef="#br0" timeOffset="147194.07">26910 17210 30 0,'0'0'14'0,"0"0"50"0,0 0-39 0,0 0-1 0,0 0-1 0,0 0 17 0,0 0-4 0,0 0-3 0,0 0 28 15,0 0-19-15,0 0-22 0,0 0-2 16,0 0-3-16,0 0-9 0,0 0 11 0,0 0-12 16,0 17 0-16,23 4 13 31,11 150-16-31,-14-153-6 0,-20 41-26 15,0-42 14-15,0 3-2 0,0-1-2 0,20-1-30 16,-20 60-177-16,-20-60 133 16,20-18 78-16,0 0 7 0,0 0-5 0</inkml:trace>
  <inkml:trace contextRef="#ctx0" brushRef="#br0" timeOffset="147343.93">26870 17456 26 0,'0'-19'90'0,"-17"1"-27"16,17 18-10-16,0 0-30 0,0 0 17 0,0-20-23 0,0 20-1 15,0 0-2-15,0 0-1 0,0 0 10 0,0 0 14 16,0 0-22-16,0 0-8 0,17 0-2 0,3 0 11 15,-20 0-11-15,20 0-1 0,-20 20-1 0,23-20 2 0,-23 0-4 0,14 0 1 0,-14 0-1 16,0 0-1-16,77 37-3 16,-60-16-31-16,3-21-35 15,0 19 38-15,0-19-150 0,-3 17 20 16</inkml:trace>
  <inkml:trace contextRef="#ctx0" brushRef="#br0" timeOffset="147677.13">27232 17437 21 0,'0'19'303'0,"0"2"-293"0,20-2 13 0,-20-19-18 0,20 17-1 0,-3 3 6 16,23-1-4-16,-40-19-6 15,17 18 1-15,6-18-1 0,-23 20-1 0,17-20-3 0,-17 0-7 16,17 20-14-16,-17-20-13 0,0 0 14 0,20 0-111 16,-20-20 65-16,20 0 24 15,-20-17 40-15,0 17 5 0,17-16 4 16,-17 36 0-16,0-21 0 0,20 21 9 0,-20-19 1 0,0 19 6 15,0-18 55-15,20 18-10 0,-20 0-28 16,0 0-20-16,0 0 11 0,0 0-15 0,17 0 0 0,-17 0 10 0,0 18-13 16,0-18 10-16,0 19-9 0,0 2 6 0,0 35 29 15,0-37-40-15,0-1 3 16,0 2-4-16,-17 17 1 0,17-16-3 0,-20-3 0 0,20 0 0 16,0 2-1-16,-20-1-1 0,20 0 1 0,-17 19 0 0,17-19 0 15,-40 95-22-15,23 0-160 31,17-77 61-31,0-37 40 0,0 21 54 0,0-21-15 16</inkml:trace>
  <inkml:trace contextRef="#ctx0" brushRef="#br0" timeOffset="148093.85">27862 17477 31 0,'0'0'25'0,"0"0"32"0,0 19 27 0,0-2-61 0,0-17 16 0,0 20-9 0,0 17 12 16,0 3-28-16,0-23-6 16,0 22 0-16,0-1 0 0,0-19-2 15,17 38 1-15,-17-38-5 0,0 19 0 0,0-38 1 0,0 56-3 16,-17 22-3-1,17-42-2-15,0-16-12 0,-23 0 0 16,6-20-2-16,17 0 9 0,-17-20-15 0,17-17 9 16,-20-20 10-16,20 37 7 15,0-37 4-15,0 38-2 0,20-95 41 32,54-19 31-32,-74 113-71 15,20 2 7-15,17-1 5 0,-37 19-9 0,20 0 4 16,-20 0-5-16,0 0 1 0,17 0-4 0,-17 0 0 0,0 37 5 15,0-37-7-15,0 0 0 0,0 78 3 16,0-60-7-16,-17 0-14 0,17 2-10 16,0-1 6-16,-20 0-109 15,0 0 30-15,20-19 44 0,0 19-71 16</inkml:trace>
  <inkml:trace contextRef="#ctx0" brushRef="#br0" timeOffset="148377.39">28316 17666 23 0,'0'0'30'0,"0"0"-12"0,0 0 25 0,0 0-21 0,0-18 55 15,20-3-30-15,-20-16 16 47,0-76 16-47,0 113-63 0,0-21-3 0,-20 2 4 16,2 1 21-16,18 18-33 0,-20 0 2 0,20 0-3 0,-19 0 2 15,19 18-3-15,-18 1 1 0,18 21-2 16,-20-40-2-16,20 17 1 0,0 22 1 0,-19 57-2 16,19-78 0-16,0 0-1 0,0 2 0 15,0-20 1-15,19 38-6 0,-19-19-26 0,20 19-73 16,-2-18-7-16,1-20-51 16,1-20 63-16</inkml:trace>
  <inkml:trace contextRef="#ctx0" brushRef="#br0" timeOffset="148827.47">28660 17477 62 0,'0'0'42'0,"0"0"56"0,0 0 34 0,0 0-91 0,0 19 16 16,0-19-35-16,0 0-9 0,0 17-7 16,0-17-1-16,0 0-5 15,0 0-9-15,0 0-81 16,0 0 22-16,0 0-76 0,0 0 91 0,0 0-22 15,0 0 56-15,0 0-1 0</inkml:trace>
  <inkml:trace contextRef="#ctx0" brushRef="#br0" timeOffset="148944.26">28678 17590 32 0,'0'0'62'0,"0"0"19"16,0 0-15-16,-18 20 34 15,18-3-74-15,0 22-1 0,-22-39-22 0,22 38 0 16,0-19-5-16,0-19-8 0,0 19-1 15,0-19-31-15,0 19 12 0,0 0-238 16,0-19 233-16</inkml:trace>
  <inkml:trace contextRef="#ctx0" brushRef="#br0" timeOffset="149343.96">29231 17513 93 0,'0'0'61'0,"0"0"7"0,0 0-12 0,0 0 21 0,-20 0-25 0,20 0-31 16,-20 0 29-16,20 0-21 0,-20 0-6 16,20 0-14-16,0 0 5 0,-14 0 8 15,14 0-12-15,0 0-2 0,0 39 2 16,0-21-6-16,0-18-1 0,0 57 6 15,14-18-8-15,-14-1-3 16,0-19-10-16,0-19 3 0,0 19-5 0,0 0-43 0,0-19 31 16,0 0-38-16,0 0 25 0,0 0-6 15,0-19-191-15,-14-39 120 16</inkml:trace>
  <inkml:trace contextRef="#ctx0" brushRef="#br0" timeOffset="149493.85">29211 17306 51 0,'0'0'268'0,"0"0"-244"0,0 19 50 0,0-19-61 0,0 17 15 0,0-17-21 16,0 20 6-16,0-1-11 0,0-1 2 0,0 2-1 16,0-20-2-16,0 18 0 0,0-18-3 0,0 0 0 0,0 40-25 15,0-40 10-15,20 0-33 0,-20 19-24 16,0-2-79-16,0-17 56 0,0 20 66 0,0-20 13 0,0 0 0 16</inkml:trace>
  <inkml:trace contextRef="#ctx0" brushRef="#br0" timeOffset="149659.87">29328 17610 36 0,'0'0'26'0,"0"0"120"15,0 0-116-15,0 0-2 0,14 0 44 0,-14 0-52 16,0 0-3-16,0 0 11 0,20-20 11 16,-20 20-32-16,0-20 12 0,0 2-14 0,20 18 0 0,-20-19-1 15,20 19 2-15,-20-20-3 0,0 3 3 0,17 17-4 0,-17-19 2 16,17-2-1-16,6 2-2 16,-6 19 0-16,-17 19-1 0,20 2-5 0,-20 15-8 15,0-36 3-15,17 77-95 0,-17-77 68 16,0 37-7-16,0 2-237 15</inkml:trace>
  <inkml:trace contextRef="#ctx0" brushRef="#br0" timeOffset="149977.17">29798 16885 35 0,'0'0'109'0,"0"0"-25"0,0 0-14 0,20 0-19 15,-20 0-32-15,0 0 13 0,0 40 10 16,0-3-31-16,20-16-6 0,-20-4-1 0,0 22 2 0,0 76-5 15,17-42-2 1,-17 25-2-16,0-61-6 0,0-18 2 0,0 37-13 16,0-37 7-16,0 21-22 0,0 16-8 0,0 2-47 15,0-20 35-15,-17-20 38 16,-3-18 16-16,20 0 5 0,-20-18 15 16,20 18-2-16,-17-38 66 0,0 18-60 15,17 0-4-15,0 20 1 0,-23-18-10 0,23 18-1 0,0 0 1 0,0 0-2 16,0-19 17-16,23 19 8 31,31 37-19-31,3-37-12 16,-57 20-7-16,57-20-59 15,-34 0 4-15,-23 0 22 0,14 0-56 16,6-20-59-16,0 2 96 0</inkml:trace>
  <inkml:trace contextRef="#ctx0" brushRef="#br0" timeOffset="151277.64">20068 16049 17 0,'0'0'10'0,"0"0"-7"0,0 0-3 0,0 0 0 16,-20 0-1-16,20 0-28 15</inkml:trace>
  <inkml:trace contextRef="#ctx0" brushRef="#br0" timeOffset="152477.82">20162 15763 20 0,'0'0'20'0,"0"0"-7"0,0 0 95 0,0 0-87 0,0 0 38 16,0 0-30-16,0 0-6 0,0 0-13 0,0 0 1 16,0 0-1-16,0 0 10 0,0 0-2 0,-19 0 21 31,-19 0 26-31,21 0-62 16,17 0 2-16,-20 0 0 0,-17 0 1 15,20 40-3-15,-6-23-1 16,6 24-2-16,17-24 2 15,0 2-2-15,17 19-3 0,-17-19 2 0,40 18 3 16,-40-16-3-16,0-21 1 0,17 20-1 0,3-3 3 16,-20-17-1-16,37 19 0 0,1-38 3 15,-38 19-2-15,19-17 2 0,4-24-1 16,-23 4 1-16,17 0 2 0,-17-19-5 0,0 34 0 16,0-34 1-16,0 36-1 0,0 3 0 0,0-39 8 0,0-79 6 31,-17 58-11-31,17 39 0 0,0-18 4 0,-23 39-6 0,23-41 4 0,-19 38-3 0,19 0-1 0,-18-17 0 15,18 18 0-15,0 0 0 0,-20-1 0 0,3-16 4 0,-3-21 8 16,20 57-6-16,0 0-4 16,-20-20 0-16,20 20-3 0,0 0 2 0,0 0 0 0,0 0-1 15,0 20 0-15,0-3-3 0,0 2 1 0,20 38 3 16,17 95-3 0,-37-132 1-16,57 228-13 15,-17-79 10 1,-23-149 1-16,3 17 0 0,55 175 0 47,21-4-47-47,-39-151-51 0,-57-57 75 0,18 19-72 15,2-19-31 1,22 0-94-16</inkml:trace>
  <inkml:trace contextRef="#ctx0" brushRef="#br0" timeOffset="154694.47">20983 16220 23 0,'0'20'11'0,"0"-20"1"0,0 0-4 0,0-20 55 0,0 20-49 0,-22 0 0 0,22 0-1 0,0 0 0 15,0 0 0-15,-20-17 34 0,20-3-2 16,-17-1-1-16,17 21-36 15,0-17 6-15,-20 17-8 0,20 0 0 0,0 0 0 0,0 0 5 0,0 0 11 16,0 0-6-16,0 0-4 16,20 0 1-16,-20 0-10 0,37 0 7 15,-15 0-4-15,-4 0-3 0,39 0 4 16,-20 0-2-16,-37 0-3 0,37 0 0 0,-17 0-1 0,17 0 2 16,3 0 0-16,151 17 17 0,-157-17-18 15,43 21 6-15,-37-21-5 0,17 37 3 0,54 20 6 16,-51-18-8-16,-3 0 2 0,-3 17-1 15,-34-36-3-15,114 111 7 32,171 118 9-32,-248-192-12 15,-20-40-2-15,0 23-5 0,3-23 3 0,17 41 4 16,17-2-2-16,3 21-5 16,-54-56 1-16,11-4-2 0,-14 22 4 0,0-22-1 0,-3 23-2 0,0-22 1 0,3 3 0 15,0-2 1-15,3-2 0 0,11 22 1 0,-14-21-1 0,54 60 1 31,80 15 3-31,-117-73-3 0,57 38 1 16,-54-40-1-16,-3-18-2 0,0 18-1 0,-17 2 1 16,17-20 1-16,40 57-1 15,-37-38 1-15,-23-19-2 0,23 19 1 0,0 19 2 16,-26-19-3-16,26 1 0 0,-20-3 1 16,14 23 0-16,26-22 1 0,-43 2-1 0,-17-1 0 0,57-2 0 15,-57 3 0-15,40-20 1 0,-23 20-2 16,23-20 3-16,-23 17 1 0,3 4-4 0,0-21 0 15,20 19 4-15,-23-19-4 0,-17 0 1 0,37 19 0 32,115 0 2-17,-113 0-2-15,-39-19-1 0,20 17 2 16,-2-17 0-16,-1 0-2 0,5 0-1 0,-4 21 4 0,4-21-3 16,-22 0 1-16,15 0 1 0,5 0-3 0,37 18 3 15,-57-18 0-15,37 0-2 0,-37 0 2 0,0 0-2 16,40 18 1-16,-40-18-1 0,37 0 1 0,0 21-1 15,-15-21 2-15,-4 0-1 0,-18 0 1 16,37 20-2-16,-37-20 0 0,37 0 3 0,-37 0-2 0,20 0 0 0,0 0-1 16,19 0 2-16,-21 17-1 0,19-17 0 15,-17 0-1-15,-3 0 0 16,20 0 0-16,-17 20 0 0,0-20 1 0,2 0 1 16,-22 0-1-16,15 0 1 0,5 18-1 0,20-18 1 0,-40 0-1 15,34 18-2-15,6 3 6 0,-17-21-7 16,-23 0 3-16,14 18 1 0,6-18 0 0,0 19 0 15,0-19-1-15,-3 0 0 0,-17 0 0 0,17 20 0 16,3-20-2-16,-20 0 6 16,20-20 3 15,37-17 0-31,-37 16-7 16,-3 21 0-16,-17 0-2 0,0 0 2 0,0 0 0 0,23-18 0 0,-23 18-3 15,0 0 4-15,17 0-9 0,-17 0 1 0,0 0-5 0,0 0-1 16,17 0-2-16,-17-18-40 0,0 18-21 0,0 0 45 15,0 0-4-15,0 0-109 0,0 0 81 0,0-20-44 0,0 20 60 16,0 0 27 0</inkml:trace>
  <inkml:trace contextRef="#ctx0" brushRef="#br0" timeOffset="154962.03">25579 18161 71 0,'0'0'167'0,"0"0"-110"0,0 0 5 0,0 0-45 0,-17 0 0 0,17 0 10 0,0 0-15 0,0 17 17 16,0-17-3-16,0 0-19 0,0 0 13 15,0 0-8-15,0 0-5 0,17 0-1 0,-17 0 2 0,0 0 3 0,23 0-5 16,-6 0 17-16,0 21-12 16,-17-21-7-16,77 36 27 31,-57 42-25-31,-20-78-6 0,0 36 3 0,-20 3-3 15,20 0 0-15,-57 55 5 16,37-56-7-16,-14 1-7 0,-6 18-24 16,40-39 13-16,-20 2-33 0,0-1 19 0,3 0-56 0,17 0-34 15,0-19 44-15,-20 20-94 0,20-2 148 16</inkml:trace>
  <inkml:trace contextRef="#ctx0" brushRef="#br0" timeOffset="155610.51">26548 18104 25 0,'0'0'31'0,"0"0"109"0,0-19-5 0,0 19-116 0,0 0-11 0,0 0 26 0,0 0-31 0,0 0 11 0,0 0-6 16,0 0-3-16,0 0-1 0,0 19 0 0,0 0 8 15,0-19-8-15,0 38 5 0,0-21-7 0,0 40 2 16,0-36-2-16,0-1-1 0,0-3-1 0,0 21-7 16,0 1-35-16,0-39 20 15,0 18-68-15,0-18-144 16,0 0 165-16</inkml:trace>
  <inkml:trace contextRef="#ctx0" brushRef="#br0" timeOffset="155777.84">26605 18199 33 0,'0'0'40'0,"0"0"21"0,0 0 29 15,0 0-38-15,0 0-10 0,0 0-23 16,0 0 35-16,-17 18-13 16,17 0-26-16,0-18-8 0,-17 41 22 15,17-24-26-15,0-17 2 0,0 38 1 32,0 38-2-32,17-76-10 0,-17 0-2 0,0 20-20 15,0-20 8-15,17 0-33 0,-17 19 21 0,20-19-5 0,0 0-115 16,-3 18 21-16,3-18 97 15</inkml:trace>
  <inkml:trace contextRef="#ctx0" brushRef="#br0" timeOffset="155944.66">26890 18370 38 0,'0'0'115'0,"0"0"-55"0,-20 18 55 16,20-18-103-16,0 0 9 0,0 19 0 0,-17-19-8 15,17 20-11-15,-17-20 1 16,17 0-4-16,0 0 1 0,0 19-88 15,0-19 10-15,0 0-71 16,0 0 65 0</inkml:trace>
  <inkml:trace contextRef="#ctx0" brushRef="#br0" timeOffset="156077.88">26933 18104 43 0,'0'0'129'0,"0"0"-101"0,0 0 20 0,0 0-13 0,0 19-3 0,0 0-22 16,0 0-7-16,0-2 1 0,0 4-3 0,0-21 0 15,0 36-1-15,0 22-18 16,0-38-11-16,0-2-26 0,0-18 16 0,0 0-5 0,0 18 0 16,0 3-19-16,0-21 37 0</inkml:trace>
  <inkml:trace contextRef="#ctx0" brushRef="#br0" timeOffset="156227.69">27081 18293 32 0,'0'0'94'0,"0"0"-16"15,20 0 36-15,-20 0-98 0,0 20 21 16,17-2-12-16,-17-18-18 0,0 0-3 15,20 18 2-15,-20 3-4 0,0-21 0 0,0 0-2 0,0 18 0 0,20 1 1 16,-20 1-3-16,0-1-7 0,0-1-50 16,0 2 32-16,0-20-6 0,0 18-104 0,0-18 21 15</inkml:trace>
  <inkml:trace contextRef="#ctx0" brushRef="#br0" timeOffset="156544.66">27346 18313 33 0,'0'0'58'0,"0"0"7"0,0 0 2 16,0 18-49-16,0-18-10 0,0 0 4 0,0 18-5 16,-17 21-2-16,17-20-5 0,0-19 1 15,0 0 0-15,0 39-1 0,0-21-1 16,0 2-1-16,17 17 9 16,23-56 77-1,-40-19-53-15,17 20-23 0,-17-1 6 0,0-20-8 16,20-73 30-16,-20 71-25 15,0 23-5-15,0-21 6 0,0 22-7 0,0-2-1 16,0-19 9-16,0 19 0 0,0-2-8 0,0 4 3 16,0 17 0-16,0 0-3 15,0 17-2-15,0 4-2 0,0-2 0 0,0 19 0 16,0-38-1-16,0 36 3 0,0-36-2 0,0 39 1 0,20-21-1 0,-20 40-2 0,0-38 0 16,0 16 0-16,17 42-6 15,-17-21-20-15,0-57 12 0,20 37-24 0,0 1-84 31,-3-19-224-31</inkml:trace>
  <inkml:trace contextRef="#ctx0" brushRef="#br0" timeOffset="156994.78">27973 18142 69 0,'0'0'85'0,"0"0"76"0,-17-19-65 15,17 19-82-15,0 0 20 0,0 0-26 0,0 0 5 16,0 0-2-16,0 0 0 0,0 0-5 16,0 19-6-1,0-19-5-15,0 0-3 0,0 19-148 16,0-19 62-16,-20 0-22 0,20 17-13 16</inkml:trace>
  <inkml:trace contextRef="#ctx0" brushRef="#br0" timeOffset="157128.09">27936 18349 40 0,'0'21'286'0,"0"-3"-225"15,0-18-50-15,0 39-5 32,0-39-246-32,0 0 142 0,20 0 66 0,-20 0-2 15</inkml:trace>
  <inkml:trace contextRef="#ctx0" brushRef="#br0" timeOffset="157478.01">28167 18276 19 0,'0'0'10'0,"0"0"47"0,0 0-26 15,0 0 32-15,0 0-35 0,0 0 20 0,0 0-9 0,0 0 33 16,0 0-62-16,0 0 0 0,0 0 10 16,0 0-15-16,0 0 0 0,0 0 2 0,0 17 0 15,0 3-6-15,0-20 1 0,17 36 3 16,-17-15-3-16,0-3-1 0,0-18-1 0,18 19-1 16,-18-19 2-16,19 39 2 31,19-21 66-31,-19-36-65 0,-19-1 3 0,0 19-4 0,20-20 0 15,-2 1-1-15,-18-20 0 0,20 39-2 16,-20-18-1-16,0 0-2 0,0-2-19 0,0 20 11 16,22-37-63-16,-7 16-87 0,-15 21 125 15,0 0-4-15,0 0-4 0,0 0 2 0,20 0-20 0,-20 0 48 0,0 0 5 16,0 21-7-16</inkml:trace>
  <inkml:trace contextRef="#ctx0" brushRef="#br0" timeOffset="157960.71">28467 18427 20 0,'0'0'17'0,"0"0"33"0,0-20-18 0,0 20 29 0,0 0 11 16,0-19-33-16,0 19 6 0,0-18-32 16,0 18 8-16,0 0-13 0,0-21 46 15,-17 21-43-15,17 0-6 0,0 0-1 0,0 0 2 16,0 21-5-16,0-3 3 0,0-18-1 0,0 0-1 0,0 19-1 16,0 38 5-1,0-37-2-15,0-20-2 0,0 18 8 0,17 1 10 0,-17-19-13 16,0 20 1-16,0-20 0 0,20-20 44 47,22-74-31-47,-42 94-21 0,0-20 1 0,0 20-1 0,0-19 0 0,15 19 0 15,-15 0-4-15,0 0 0 0,0 0 2 16,20 19-17-16,-20-19 11 0,0 77-46 16,0-59 40-16,20-18-18 0,-20 19 13 0,0 19-100 15,0 1 38-15,0-20 18 16,0-19 50-16,0 0-2 0,0 0 12 0,19-19 5 15,-19-38 33-15,0 0 36 16,0 57-57-16,0-20-1 0,0 2 11 0,18-1 2 0,-18 19-13 16,0-39 18-16,0 39-16 0,0 0-2 0,17-18 18 15,-17-3-22-15,22 21 23 16,-22 0-27-16,0 21 3 0,0-21-6 0,0 18 0 0,18 1 18 16,2 1-5-16,-20-20-9 0,0 0 0 15,37-78 43 1,-17 78-47-16,-20-18 2 0,17-20-4 0,-17 1 0 15,22 37-2-15,-22 0-2 0,35-78-129 32,-35 78 75-32,20 0-261 0,-20 0 256 15,0 21 36-15</inkml:trace>
  <inkml:trace contextRef="#ctx0" brushRef="#br0" timeOffset="158510.79">26474 18598 21 0,'0'0'5'0,"0"0"17"0,0 0 9 0,0 0 7 0,0-20-19 0,0 20 17 0,0 0-20 0,0 0 0 16,0 0-1-16,0 0-2 0,17 0 47 15,-17 0-43-15,0 20 3 0,20-20-9 16,-20 0-4-16,0 19-2 0,0-19 7 0,0 19 1 15,0-19 6-15,20 19-9 0,-20-19 0 0,0 18-6 0,0-18 1 16,0 20 7-16,0-20-7 16,0 38 1-16,0-19-8 0,0 38 1 15,0 0-70 1,0-39 16-16,0-18 22 0,0 0-2 0,0 20-42 0,0-20 35 16,0 0 2-16,0 0 7 0,0 0 11 0,0 0 8 0,-20 0-1 15,0-20 7-15</inkml:trace>
  <inkml:trace contextRef="#ctx0" brushRef="#br0" timeOffset="158661.49">26434 18731 18 0,'0'0'12'0,"0"0"-6"0,0-19 29 0,0 19 4 0,0 0 27 16,0 0-47-16,0 0 31 0,0 0-19 0,0 0-1 16,0 0 31-16,20 19-24 15,0-19-30-15,-20 0 5 0,17 0-3 0,3 19-1 16,-20-19-4-16,20 0 0 0,-3 20-2 16,6-20-2-16,-6 0-3 0,-17 18-4 0,17-18 0 0,-17 0-5 15,0 0-4-15,20 0-5 0,-20 0-4 0,0 19-37 0,20-19-19 0,-3 0-61 16,-17 0 111-16,20 0-12 15</inkml:trace>
  <inkml:trace contextRef="#ctx0" brushRef="#br0" timeOffset="158810.85">26776 18712 24 0,'0'0'34'0,"0"0"147"32,20 19-30-32,0 20-132 0,-20-21-15 31,37 58-35-31,-37-76-14 15,17 18-19-15,-17-18-114 0,0 0 141 16,0 0-2-16,20 0 20 16</inkml:trace>
  <inkml:trace contextRef="#ctx0" brushRef="#br0" timeOffset="158962.96">26967 18712 21 0,'0'0'22'0,"0"0"-4"16,0 0 166-16,0 0-117 16,0 19-19-16,0 20-16 15,0-39-25-15,0 18 7 0,-20 1-2 16,20 0-2-16,0 37 2 0,-14-36-10 0,14-1 0 15,-23 56 1-15,23-16-8 16,-20-21-13-16,20-38 6 0,0 37-23 0,0-37 11 16,0 37-126-1,0 3-38-15,0-40 166 16</inkml:trace>
  <inkml:trace contextRef="#ctx0" brushRef="#br0" timeOffset="159394.79">27158 18712 49 0,'0'-19'197'0,"0"19"-173"0,0 0 30 0,0-20 0 31,0 20-4-31,17 0-46 0,-17 39 8 0,0-39-11 16,23 58 4-16,-23-21 3 0,17-18-2 15,-17 19-5-15,0-38 0 0,0 18 0 0,0 2 0 0,0 37 0 16,0-57-2-16,-17 134-19 31,17-97-11-31,-23-37 0 0,23 19-1 0,-17-57 7 16,17 38 25-16,0-18 0 0,0-2 0 15,0-18 1-15,17-38 16 16,-17 58-14-16,23 18 0 0,11-97 35 16,-14 79-26-16,0-1-1 15,-20 0-3-15,0 19 0 0,17-18 15 16,-17-2-19-16,20 20 8 0,-20 0-3 0,20 38-1 15,-20-19-1-15,0 0 0 16,0 19-2-16,-20 0-6 31,-17 19-97-31,17-38 6 0,20-19 54 16,0 0-86-16,0 0 85 0,0-19-47 16,20 19 73-1,-20-18-1 1</inkml:trace>
  <inkml:trace contextRef="#ctx0" brushRef="#br0" timeOffset="159610.69">27443 18864 23 0,'0'0'8'0,"0"0"20"0,0 0-6 0,17 18 100 16,3-18-108-16,-20 0 36 16,37 0-1-16,-17 0-20 31,-20 0-23-31,23-18 2 0,-23-2-1 0,0 20-5 16,0-18 1-16,0-1 11 0,0 0-8 0,0 1 23 15,-23-2-3 1,23 20-22-16,-20 0 14 0,3 20-17 15,17-20-1-15,0 37 6 0,0-37-2 0,-20 37 0 0,20 78-6 32,20-58-7-32,-20-38-16 15,0 1 10-15,0-20-19 0,17 18-6 0,-17 2 14 0,20-2-118 16,3-18 51-16,-23 0 32 0,0 0 46 16,14 0-4-16</inkml:trace>
  <inkml:trace contextRef="#ctx0" brushRef="#br0" timeOffset="159827.98">27805 18902 22 0,'0'0'62'0,"0"0"-29"0,0-20 119 16,0 20-130-16,0 0 50 0,0 0-57 0,0-18 29 15,0 18-26-15,0 0-12 0,0 0 5 0,0 0-6 16,0 18 1-1,17-18-13-15,-17 20-10 0,0-20 2 0,0 19-143 16,0-19 106-16,0 0-62 0,0 0 70 0,0 0-17 16</inkml:trace>
  <inkml:trace contextRef="#ctx0" brushRef="#br0" timeOffset="159961.57">27879 18921 45 0,'0'0'80'0,"0"20"5"0,0-20-51 16,0 0 21-16,0 18-33 0,0-18 12 0,0 19-9 15,0-19-20-15,0 18 1 0,0-18-6 0,0 20 0 16,0-1-11-16,0-19-3 0,0 20-176 16,0-20 133-16,0 0-22 0,0 0 39 0</inkml:trace>
  <inkml:trace contextRef="#ctx0" brushRef="#br0" timeOffset="160478.26">28202 18844 27 0,'0'0'15'0,"0"0"33"0,0-18 42 16,0 18 23-16,0-19-64 16,0 19-22-16,0 0-2 15,0 0-14-15,0 0 11 0,0 0-3 0,0 0-4 0,0 0-3 0,0 0 5 16,0 0-12-16,0 19-2 0,0-19 6 15,0 0-8-15,0 0 3 0,0 18 0 0,0-18-5 16,0 0 1-16,0 20-4 0,0-20-5 16,0 0 2-16,0 0-35 0,-18 0-151 31,18-20 100-31,0 2 24 0,0 18 53 0,0-19-10 0,0 0 23 16,0 1 23-16,0-2 9 0,0 1 21 15,0-39 3 1,0 58-48-16,0 0-4 15,0 20 0-15,18-1-6 0,-18 0-5 16,0 20-59 15,19 17-45-31,-19-56 106 0,0 0 2 16</inkml:trace>
  <inkml:trace contextRef="#ctx0" brushRef="#br0" timeOffset="160694.82">28241 18807 20 0,'0'0'7'0,"0"0"16"0,0 0 21 16,18-19 9-16,-18 19-27 0,0 0 59 15,0 0-72-15,0 0 0 0,0 0 9 0,19 0-11 0,-19 0 0 16,0 19 29-16,0-19-31 0,20 19 13 0,-20-19-18 15,18 38 25 1,-18-20-17-16,0-18-7 0,20 0 7 0,-20 0-5 16,0 0-1-16,0 0 5 0,0 0-7 0,22 0-1 0,-22 0 2 0,0 0-5 15,0-18 2 1,15-2-1-16,5 2 5 0,-1-1-3 0,-19 0-2 0,0 19 0 16,20-18 1-16,-2 18-2 0,-18 0 0 0,0 0 0 15,17 0 1-15,3 0 0 0,0 18 1 16,-20 1 1-16,22 18-5 0,-22 1-13 15,0-38 3-15,0 39-26 0,15 18-214 16,-15-57 188-16,20 38-59 16</inkml:trace>
  <inkml:trace contextRef="#ctx0" brushRef="#br0" timeOffset="161010.71">28755 18464 137 0,'0'0'61'0,"0"20"56"16,0-2-85-16,0 1-3 0,0 1-15 0,0 17 9 15,0-17-7-15,0 18-11 0,0-19 1 0,0 57 12 16,0-57-12-16,0 19-1 0,0 56 5 16,0-55-6-16,0-1 1 0,17 19 0 0,-17 20 0 15,0-40-3-15,0-18-1 0,0 18 0 0,0-16-1 0,0 16 2 0,0-37-2 16,0 20-1-16,-17 16-34 16,17-36 30-16,0 0 0 0,-20-18 0 0,20 0-5 0,0-20-16 15,-20-2 15-15,20 40-1 0,0-75-27 0,0 57 32 16,0-2 3-16,0 2 0 0,0-21-2 15,0 1-13-15,0 19-8 0,0 19 23 0,0 0 0 0,0 0 4 0,20 0 2 47,57 114 67-47,-77-76-57 0,17-38-10 0,-17 19 0 16,20-19-3-16,-20 19 0 0,0-19-7 0,20 18-50 16,-20-18-144-16,17 0 105 15</inkml:trace>
  <inkml:trace contextRef="#ctx0" brushRef="#br0" timeOffset="162713.81">26092 17704 386 0,'0'19'24'16,"0"-19"-21"-16,-20 19 4 0,20 0-2 0,0 0-3 0,0-19 1 15,0 19 0-15,0-19-3 0,0 20 1 0,0-20 1 0,0 18-1 16,0 1 2-16,0 18 5 0,0-17-4 16,0 0-1-16,0 54 6 0,0-54-6 15,0 38 0-15,0-20 0 16,0 17-3-16,0 23 5 31,0 150-3-31,0-210-2 0,0 39 1 0,0 1 0 0,0 37-3 16,0-37 0-16,0-2 7 0,0-38-2 15,0 2-2-15,0-2-2 0,0 41 2 0,20 93 3 47,-20-78-4-47,0-55 2 0,0-19-2 0,0 0-1 0,0 21 0 16,0-21-10-16,0 0-56 15,0 0 29-15,0 0 13 0,0 0-34 16,20-21-19-16,-20 21 30 0,23 0-43 0,-9-19 17 31</inkml:trace>
  <inkml:trace contextRef="#ctx0" brushRef="#br0">26055 17837 178 0,'0'0'37'15,"0"0"-27"-15,0 0 0 0,-17 0 63 47,-3 0 11-47,20 0-14 16,0-18-39-16,0 18-27 0,0 0 5 15,0 0-5-15,0 0 7 0,0 0-3 0,0 0-4 16,20 0 2-16,-20 0-1 0,0 0-3 0,0 0 3 0,0 0-1 0,0 0-1 16,0 0 1-16,17 0 10 0,-17 0-10 0,0 0 4 15,0 0-5-15,17 0 2 0,3 0-3 0,-20 0 5 16,20 0-6-16,-20 0 2 0,23 0-1 0,-23 0 0 15,54 0 6-15,-34 0-7 16,-3 0-1-16,0 0 2 0,-17 0 0 0,40 0 0 0,17 0 2 16,-37 18-3-16,37-18 2 0,-20 0 0 15,-17 0-3-15,-3 19 1 0,3-19 0 16,0 0 0-16,-3 0-1 0,23 0 3 0,-40 0-2 0,57 0 0 16,-40 0 0-16,40 0 3 0,-14 0-4 15,11 0 4-15,63 0 4 31,-83 0-7-31,-34 0-2 0,114 0 7 16,-77 0-2-16,3 0-1 0,-23 20-2 0,-17-20 0 0,40 0 1 0,-23 0-1 16,23 0 1-16,-40 0-1 0,37 0 2 0,0 0-2 15,-14 0-1-15,-6 0 1 0,20 0 2 16,40 0 3-16,-60 0-5 0,26 0 0 16,31-20 5-16,-57 20-6 15,-17 0 1-15,17 0 0 0,3 0 1 0,57 0-2 16,-57 0 3-16,17 0-2 0,-37 0-1 0,17 0-1 15,6 0 2-15,-6 0-1 0,-17 0 1 0,20 0 1 0,17 20-1 0,-37-20-1 16,37 0 0-16,-14 0-1 0,-6 17 1 16,-17-17 0-16,17 0 2 0,3 0-2 0,-20 0 2 0,37 0-2 15,-37 0 1-15,40 0-1 16,-22 20 1-16,39-20-2 0,-18 20 1 16,-39-20 0-16,37 18 3 15,-17-18-4-15,-2 0 1 0,2 0 0 16,2 20 0-16,-7-20 1 0,5 0-1 15,-1 0-1-15,-19 0 2 0</inkml:trace>
  <inkml:trace contextRef="#ctx0" brushRef="#br0" timeOffset="165428.32">28621 17951 726 0,'17'0'-1'0,"5"0"2"16,-4 0 0-16,-18 0-2 0,20 0 0 15,-3 0 3-15,3 0-2 0,-20 0 0 0,20-18-1 16,-3 18 1-16,-17 0 1 0,40-20-2 15,-40 20 1-15,17 0 0 16,3 0-2-16,-20 0 4 0,20-20-3 0,-20 20 2 0,17 0-2 16,-17 0 1-16,20 0-1 0,17 0 1 15,-14 0 1-15,-23 0-2 0,17 0 2 16,-17 0-2-16,0 0 1 0,17 0-1 0,-17 0 2 0,20 0 0 16,-20 0-1-16,20 0-2 15,-3 0 2-15,-17 0-1 0,20 0 1 16,-20 0 0-16,20 0 0 0,-20 0 1 0,17 0-1 15,-17 0 1-15,0 0 1 0,0 0-1 0,0 0-1 16,20 0-2-16,-20 20 4 0,23-20-1 16,-23 0-2-16,0 0 0 0,0 0 1 0,14 0 1 31,-14 0 0-31,20 0-1 0,-20 0-2 16,0 0 4-16,0 0-1 0,0 20-2 0,0-20 0 15,0 18 3-15,20 2-2 0,-20-1-3 16,0-2 3-16,0-17 0 0,0 40 3 15,0-2-3-15,20 0-3 0,-20-38 4 16,0 76 0-16,0-76 0 0,0 36 1 0,0-36-3 16,0 21 0-16,0-1 1 0,0-3 1 0,0 3-1 15,0 16-1-15,0 3 2 0,-20 0-2 0,20-2 1 16,-20 20 0-16,20-19 1 16,0-38-1-16,0 39 0 0,0-20-2 0,0 19 1 15,0 77 5 1,0-97 2-16,0 20-2 0,0-38-6 0,0 38 1 15,0-20 5-15,-20 2-3 0,20-20-3 0,0 39 1 16,0-2 5-16,0 1-4 16,0-19-1-16,0 1 2 0,0-20-1 0,0 18-1 15,0 2 1-15,0-2 1 0,0 1-3 0,0 18 2 32,0 3-3-32,0-21-4 15,0-19-1-15,0 0-4 0,-14 0-69 0,14 0 36 16,0-19 19-16,-43-39-139 15,43 39 76-15,-57-56-123 0,20 16 137 16,17 22 67-16,3-1-3 0</inkml:trace>
  <inkml:trace contextRef="#ctx0" brushRef="#br0" timeOffset="166261.76">26226 16335 17 0,'0'0'11'0,"0"-58"22"0,0 41-24 0,-17-3 20 0,17 0-19 15,0-17 23-15,0 16-22 0,0 21-2 0,0-36 21 16,0 16-21-16,0 20-1 0,0-17 18 0,0-4-7 0,0 2-10 16,0 19 0-16,0 0-1 0,0 0-1 0,0-17 15 0,0-3-9 15,0 20 1-15,0 0-6 0,17 0 0 0,-17 20 46 16,0-20-36-1,0 17 32 1,17 40-22-16,-17-18-14 16,0-22-8-16,0 4-3 15,0-1-1-15,0 17 2 0,0-17-4 0,0 17 7 16,0 1-5-16,0 18 0 0,0-36-1 16,0 75 3 30,0 304 5-46,0-362-8 0,0-17-2 0,0 37 0 0,0 1 3 0,0-22 0 16,0 22-3-16,0-2 2 0,0-16-1 16,0-40 1-16,0 132 1 15,0-75-3-15,0-36 1 0,0-2 0 16,0 18 1-16,20-37-1 0,-20 37 1 16,0 3 0-16,20-2-1 15,-20-20 2-15,0 0-2 0,0 2-1 0,20-20 1 16,-20 19-1-16,0-19-1 15,0 0 3-15,0 0-6 16,0 0-6-16,0-19-26 16,-20-75-117-16,20 74 84 0,0-18 30 0,0 38-4 15,0-75-118 1,0 17 122 0</inkml:trace>
  <inkml:trace contextRef="#ctx0" brushRef="#br0" timeOffset="167695.85">26018 15690 46 0,'0'0'24'0,"0"0"6"0,0 0 2 0,0 0-4 0,0 0 20 0,0 0-29 0,-20 0 13 0,20 0-21 0,0 0 1 0,0 0 59 16,20 0-47 0,0 19-9-16,-3-19-6 0,20 0 3 15,-17 0-7-15,-20 0 1 0,23 17 0 0,68-17 21 32,-91 0-22-32,57 0 11 15,94 0 3-15,-74 0-16 0,0 0 4 0,-60 0-4 0,60-17 4 16,131-2 18-1,-131 19-15-15,-3 0 4 16,157-41 17-16,-134 41-20 16,34-37 17-16,114 19 4 15,-205-1-28-15,171 19 5 16,-120 0 4-16,-33 0-14 0,-19 0 1 0,18 19 0 16,18-19 7-16,-33 0-9 0,-27 0 4 15,5 0-1-15,131 0 14 16,-92 0-7-16,-2 0-4 0,77 0-9 15,-116 0 8-15,39 0 3 16,-57 0-5-16,57 0-5 0,-40 0 4 16,6 0 0-16,31 18-1 0,-17-18 7 0,3 0-5 0,20 20 2 15,-46-20-2-15,6 0-1 16,-20 0 0-16,20 0 1 0,0 0 1 0,14 0-2 16,-34 0 0-16,77 0 8 31,-37 0-5-31,-20 0-3 0,-3 0 1 15,-17 0-2-15,17 0-1 0,6 0 4 16,-6 0-3-16,3 0 1 0,-20 17 0 0,17-17 0 0,-17 0 1 0,20 0-1 16,-20 0 0-16,0 0 2 0,20 0-3 0,-3 0 0 15,-17 0 1-15,40 19 2 16,-40-19-3-16,17 0 1 0,-17 0-1 0,20 0 2 16,0 0 0-16,-20 0 0 0,0 0-2 15,17 0 2-15,-17 0-2 0,40 0 3 16,-40 0-2-16,17 0 0 0,6 0-1 15,-6-19 3-15,0 19-3 0,-17 0 0 0,0 0 1 16,20 0 2 0,0 0-3-16,-3 0-1 0,-17 0 3 15,20 0 0-15,-20 0 0 0,0 0-2 0,20 19 1 16,-3 3 1-16,-17-22-2 0,0 0 1 16,0 19 0-16,0-19 1 0,0 0 1 0,20 0-2 0,-20 17-3 15,0-17 4-15,0 0 2 0,23 0-2 0,-23 20-2 0,0-20 2 16,0 17-3-16,0-17 2 0,0 0 2 0,0 20-1 15,0 114-3 17,14-77 1-32,-14-19 4 15,20 18-4-15,-20-35 1 0,0-21 0 0,0 37-3 0,0-1 3 0,20-15 1 16,-20-21 1-16,0 57-5 16,20 19 3-16,-3 19-1 15,-17-58 2-15,17-17 0 0,-17 18-2 0,0-38-1 0,0 39 2 16,20-1 2-16,-20-20 0 0,0 20-2 0,20 20-3 15,-20-40 5-15,0 0-2 0,0 3-1 0,0-21 3 16,23 36-5-16,-23 22 4 0,0-38 0 16,14-3-3-16,-14 60 2 15,0-56-2-15,20 15 2 0,-20-16 0 0,0-20 0 0,0 38-2 16,0-19 3-16,0-2-2 0,0 3-5 0,20 18 3 0,-20-18 1 16,0-1 1-16,0-2 3 0,0 41-5 15,0-1 2-15,20-57-1 0,-20 20 2 0,0-20 0 16,0 19-2-16,0-1 2 0,0 2-1 0,0-2 2 15,0-18-2-15,0 40 1 0,17-21 0 16,-17-2 0-16,0-17 0 0,0 39 0 47,0 36 0-47,0-75 0 0,0 21 0 0,0-21 1 0,0 0 0 16,0 18-1-16,0-18-2 0,0 0 1 0,0 0 1 15,0 18 1-15,0-18-1 0,0 0 0 16,0 0-2-16,0 0 5 0,0 0-3 0,-17 0-1 15,17 0 2-15,0 0-2 16,-20 0 4-16,20 0-3 0,0 0 0 0,-20 0-1 16,20 20 1-16,0-20 3 15,-20 0-3-15,20 0-1 0,0 19 3 0,-14-19-5 16,14 0 2-16,-23 19 2 16,3-19 0-16,20 0 0 0,-20 0 0 0,20 19-1 0,-17-19-1 0,0 0 0 15,17 0 1-15,-20 19-1 0,0-19 1 0,-37 19 3 16,57-19-3-16,-37 0 0 0,17 0 0 15,0 0 1-15,20 0 0 0,-37 0-4 0,0 0 2 16,37 0 0-16,-40 0 1 0,23 0-1 0,-23 0 0 16,-34 0 1-16,-60 57-10 47,-131 38-17-47,211-75 21 0,11-20 1 15,6 0 2-15,37 0 0 0,-20 0 0 0,-17 0-4 0,0 0-1 16,-3 0 0-16,3 0-4 15,-20 0-67-15,37 0 40 0,20 0-5 0,-17 0 20 0,17 0-2 16,0 0-1-16,0 0-35 0,-18 0-54 16,18 0-71-16,18 0 147 15</inkml:trace>
  <inkml:trace contextRef="#ctx0" brushRef="#br0">26243 12342 323 0,'0'20'26'15,"0"-2"-9"-15,0 1-11 0,0-19-1 0,20 18 2 16,-20 21 3-16,0-21-5 0,0 40 2 16,0 18 0-16,0-38-5 0,0-38-1 15,0 76 3-15,0-57-4 0,0 38 2 0,20-19-1 16,-20 19-2-16,0-38 2 0,0 19 0 0,0-18-1 15,20 74-2-15,-3-37 3 0,-17-37 0 16,0 19-2-16,20-22 0 0,-20 21 1 0,20 133 1 31,-3 58 1-31,-17-191-3 16,23 19 0-16,-23 0-2 0,0-38 3 0,0 20 3 0,0 18 2 16,0 17-4-16,0-34 0 0,0 187 1 15,0-168-1-15,0-23-2 0,17 42 3 16,-17-22 0-16,0-38-1 0,0 78-3 15,0-59 2-15,0-17 0 0,0 35 1 16,0-35-1-16,0 19-1 0,-17-21 2 0,17 3 0 0,0-4 0 16,0 22 0-16,0-1-1 0,0-18-1 0,0 16 1 15,0 2-1-15,0 39 4 16,0 0 2 0,0-60-4-16,0 22 2 0,0-39-1 0,0 38 1 15,17-18 2-15,-17-20 11 16,0 0-13-16,0 0 5 0,0 0-6 15,17-20 10-15,-17 20-7 0,0-19-1 0,20 19-3 16,17-19 6-16,-37 19-7 16,20 0 4-16,0 0-2 0,20 0 0 15,-40 0 0-15,17 0-2 0,40 0 10 16,-57 0-6-16,37 19 4 16,-37-19-8-16,20 0 1 0,-20 0 0 15,60 0 6 16,68 0 1-31,-128 0-9 0,43 0 0 0,-43-19 1 0,14 19 1 0,26 0 3 16,14 0-6 0,-14-20 6-16,37 20-3 15,-37 0 0-15,-40 0-3 16,17 0 3-16,20 0 2 0,20 0 4 16,-57 0-6-16,20 0 2 0,20 0-3 15,-6 0-4-15,43 0 10 31,-20 0-5-31,-57 0 2 0,23 0-7 0,-9 0 4 16</inkml:trace>
  <inkml:trace contextRef="#ctx0" brushRef="#br0" timeOffset="171478.96">27688 15155 594 0,'20'0'2'0,"17"0"-4"15,3-17 1-15,-20 17 4 0,-3 0-3 16,40 0 3-16,-37 0-2 0,37 0-2 16,37 17 0-1,-74-17 1-15,77 19 5 31,-43-19-1-31,-34 0-7 0,55 0 5 16,-75 0-1-16,20 0-2 0,2 0 0 0,-7 0-1 0,5 0 4 16,-1 0 1-16,19 0-4 0,-21 0 0 0,3 20 0 15,96-1 2-15,-81-19-5 16,-13 0 2-16,73 39 3 0,-78-39 2 16,23 0-3-16,34 17 6 0,-17 3-3 15,-34-20-2-15,108 20-1 0,-94-20 5 16,0 0-4-16,40-20-3 0,-77 20 3 0,37-20 0 15,-37 20-1-15,77-37 0 0,20 18 0 16,-80 0 0-16,-17 19-2 0,57 0 4 16,-20 0 1-16,-14 0-3 0,31 19-7 15,-54-19 6-15,37 0 1 0,-17 19-2 16,40-19 2-16,-43 0 2 0,40 0-2 16,-40 0 0-16,3 0 2 0,17 0 5 0,-37 0-6 15,20 0-4-15,17 0 2 0,-17 0 0 0,54-19 7 47,63 0-4-47,-63 19-6 16,-17 19 1-16,-37-19 3 0,20 0-1 0,-26 19 0 15,26-19 3-15,-3 0-1 0,-17 20 0 16,-20-20-2-16,20 0 3 0,37 0 20 16,-20 0-15-16,0-20 1 0,-37 20-7 15,0 0 2-15,20 0 0 0,0 0-4 0,-20 0 2 0,37-19-1 16,0 19 10-1,40 0-15-15,-40 0 2 16,-17 0 5-16,3 0-4 0,-23 0 4 0,74 0 3 16,-40 0 1-1,6 0-5-15,-20-19-1 0,-3 19-2 0,3 0 3 16,0 0 0-16,-3-20-3 0,6 20 0 0,-9 0 6 16,26-19-1-16,-20 19-5 0,-3-17 1 15,23 17-1-15,-23 0 2 0,6 0 0 16,68 0 5 15,-34 0-7-31,-14 0 2 0,-43 0-1 0,0 0 2 0,54 0 2 31,-34 0-4-31,34 0 0 0,-54 17 2 16,20-17-1-16,-20 0 0 0,23 0-1 16,-9 0 3-16,6 19 2 0,-20-19-5 0,20 20 5 15,-20-20-3-15,20 0-4 0,-20 0 1 16,35 0 6-16,-13 0-2 0,15 0-6 15,-37 0 2-15,37 0-4 16,-17 0 8-16,-3 0 1 16,6 0-3-16,12 0 5 15,-35 0-5-15,39 0-2 0,-21 0 1 16,-18 0 0-16,39-20-2 0,-39 20 5 16,18 0 2-16,-18 0-4 0,22 0-1 0,-22-19-4 15,0 19 8-15,0 0-3 16,17-17 0-16,1-4 1 0,-18 21 0 15,0-19-1-15,0 19-2 0,19 0 1 0,-19 0-1 0,0-17 1 16,0 17-3-16,20 0 2 0,-20-20 0 16,18 20-2-16,-18 0 3 0,0 0 2 0,0 0 1 15,20 0-3-15,-20-38 5 32,0 38-3-17,0-20 1-15,0 20-3 0,-20-19-1 0,20 2 3 16,0 17 2-16,0-40-6 0,0 40 2 15,0 0-1-15,0-17 5 0,0 17-2 0,0-20 1 0,0-38-4 16,0 22-1-16,0 36 3 16,0-58 6-16,0 38-9 0,0-37 10 15,0-18-6 1,0 17-5-16,-18 2 9 0,18-41-3 16,-20-55 3-16,1 116-4 0,19-21-1 15,-18-40-10-15,1 3 0 0,17 36 11 0,-22-36 2 0,4-40 0 16,18 97-2-16,-39-192-1 15,39 172 1-15,-18 21-1 0,18 15-1 0,0-36 3 16,-20 0-1-16,1-38 0 0,19 76 0 16,-20-18-2-16,20-40 1 0,-15-18 0 15,-8 38-1 1,23 37 2-16,-17 2-1 0,17-20 2 0,-20 0-1 0,20 38-1 0,0-57 1 16,0 19-2-16,-37-76 3 46,0 57-2-46,15 57 2 0,-13 0-3 16,15 0-1-16,0-19 3 0,-14 19 1 16,11 0 0-16,3 0-3 0,3 0 2 15,-80-18-1 1,83 18 1-16,-46-20 0 0,20 20-1 16,23 0 1-16,-80-20-1 0,80 20 0 15,-80-19-1-15,40 1 2 16,40 18 0-16,-3 0-1 0,0 0 0 0,-17 18 0 0,37-18 1 0,-40 0 0 15,-14 0-3-15,54 19 2 0,-54-19 0 16,11 0-2-16,-31 20 4 0,34-20-2 0,26 0 1 16,-9 0-3-16,-14 0 3 0,-20 0 1 0,17 0-1 0,-54 0-3 15,74 0 1-15,3 0 2 16,-43 0 1-16,-71 0-3 16,-3 20 1 15,3-2-1-31,91-18 2 0,26 0-1 15,-9 0 2-15,3 19-1 0,3-19 0 0,-3 0-4 0,-57 0 4 16,43 18-3 0,-26-18 4-16,40 0-2 0,-17 0 2 0,17 0-1 0,-14 0-1 0,11 0 1 15,6 0 1-15,-23 0-4 0,3 0 0 0,20 0 3 16,-6 0-2-16,-71 19 1 16,80-19 0-16,-49 20 0 15,9-2-1-15,54-18 2 0,-40 0-2 16,26 0 2-16,-29 0 0 15,-14 0-1-15,20 0-4 16,0 0 5-16,20 0 1 16,-43 0-6-16,23-18 6 15,17 18-1-15,0-20-3 0,20 20 2 0,-35 0 1 16,13 0 3-16,5 0-5 0,-3 0 0 0,0-19 1 0,-17 19 1 16,37 0-1-16,-75-18 1 15,75 18-1-15,-39 0 1 0,-18-19-1 16,37 19 0-16,-17 0-1 0,-20 0 2 15,22 0 0-15,-45 19 1 16,43-19-4-16,-37 18-1 0,-120 59-12 47,-279 37 8-47,396-114 3 0,23 0 1 16,31 0 3-16,-71 0 3 0,17 0-2 15,40 0-1-15,0 0 0 0,-77-20-2 16,74 20 2-16,-17-18 3 0,3-1-2 15,-43 0 1 1,-54-19-3-16,111 18 2 0,23 20-2 16,-60 0 0-16,23 0 0 0,31 0 1 0,-14 0 0 15,17 0 2-15,-17 0-1 0,-57 39-2 16,94-20 2-16,-20-19-1 0,-14 19-2 0,34-19 2 0,-23 19 1 16,23-19 0-16,-20 18-4 0,-17 2 3 0,20-1-1 15,17-19 2-15,-20 19-2 0,-20 0 3 16,26 1-2-16,-9-20-1 0,-17 37-3 0,3-18 0 15,0-19-2-15,17 18-31 16,-14-18-58 0,34 20 72-16,0-20-3 0,-23 0-23 0,23 38-354 31,23-38 365-31</inkml:trace>
  <inkml:trace contextRef="#ctx0" brushRef="#br0" timeOffset="172512.92">26360 9453 21 0,'0'0'7'0,"0"0"11"0,0 0-12 0,0 0 8 0,0 18 28 15,0-18-13-15,0 0-9 16,0 0 23-16,0 0-14 16,0 0-12-16,0 0 0 0,0 0 0 0,0 0 10 15,0 18-18-15,0-18 5 0,0 0-7 0,0 0-1 0,17 0 6 16,-17 20-4-16,0-20-4 0,0 18 16 15,0 2-10-15,23 16 12 16,-23-15-17-16,0-1-3 0,0-3 4 0,0-17-3 0,0 20 0 0,17 56 11 16,-17-59-12-1,0 5 1-15,0-3 1 0,0 18-3 16,0-17 1-16,0 35 1 0,0 4-2 16,0 15-1-16,0-16 0 15,0-38 1-15,0 55-1 0,17 96 0 31,-17-133 1-31,20 58-4 16,0 37-4-16,-20-59 9 0,0-54-1 0,0 132 0 16,0-131-1-16,0 73 0 15,0-38-1-15,0-35 2 0,0 16 0 16,0 1 0-16,0-19-2 0,17 39 1 0,-17-39 0 16,0 75 0-16,0-36 1 15,0-39 0-15,0 18 0 0,0 20 1 16,0 1 0-16,0-58-2 0,0 18-1 15,0 1 0-15,0-19 1 0,0 38 1 0,-17-19-1 16,17 58 1-16,0-77 0 0,0 37-3 16,0-37 1-16,0 38-1 0,0-38 2 0,0 0 0 0,0 19 0 15,0-19 1-15,0 20-2 0,0-2 0 0,0-18-2 16,0 20-12-16,0-20 7 0,0 0-155 31,0-20-22-31,0 20 121 0,0-18 35 16</inkml:trace>
  <inkml:trace contextRef="#ctx0" brushRef="#br0" timeOffset="175779.04">26417 9489 26 0,'0'0'11'0,"-17"0"85"0,17 0-54 0,0 20 5 0,-23-20-12 16,23 0-24-16,0 18 9 0,0-18 5 0,0 0-18 0,0 0 5 15,23 20 4-15,11-20 2 0,-34 0-9 16,20 0-4-16,17 0 12 0,-17 0-11 0,-20 0 6 15,20 0-6-15,-3 0-1 0,6 0 11 0,31 0 8 16,-34-20-20-16,37 20 9 16,-57 0-11-16,0 0 0 0,17 0 0 0,3 0-1 15,17 0 1-15,-37 0-1 0,20 0 1 0,20 0-1 16,14 0 4 15,137 39-1-31,-134-22-1 16,-20-17 1-16,-14 0-1 15,88 21 18-15,-111-21-17 0,94 20 17 16,-94-20-15-16,40 0 8 16,-3 0 0-16,-17 0-8 0,40 0 12 0,-46 0-15 0,26 0 4 15,-3 17-4-15,20-17 4 16,-20 0 0-16,3 0-5 0,74 20 4 16,-57 0-4-16,0-20 1 15,37 0 2-15,-34 0-3 0,-25 0-1 0,22 0-1 16,-18-20 0-16,21 20 1 0,14-20 4 15,-39 3-4-15,27-3-1 0,47-37 4 0,-87 57-5 16,33-20 3-16,2 2 3 0,40-2-4 16,-80 20-1-1,3 0 1-15,0 0 1 0,-3 0-2 0,6 0 0 0,-23 0 1 16,17 0-2-16,20 20 8 0,-17-2-7 16,-3-18 2-16,3 20 1 0,0-20 0 31,17 0 3-31,0 0-4 15,-17 19-2-15,0-19 0 16,-20 17 3-16,20-17-3 0,-20 0 3 0,0 0-3 16,17 0 2-16,-17 21-2 0,17 36 17 15,-17-57-15-15,20 20 1 0,0-20-1 16,17 37 5-16,3-18-6 0,-3-2 2 0,3 5-2 16,-23-22 1-16,20 19-2 0,43-2 4 0,91 3-6 15,-80-20 5 1,-71 0-3-16,17 0-1 0,6 0 2 0,31 0 3 0,-57-20-4 15,20 20 0-15,-17 0 3 0,3 0-1 16,31-17 2 31,97-24-2-47,-77 24-1 0,-54 17-2 0,-20 0 1 0,40 0 0 16,17-39 0-16,-40 39 0 0,60-17 1 15,0-23 4 1,-17 23-6-16,-26 17 4 0,23-20-2 15,23-1-2 17,68 21-1-32,-128 0 3 0,-3 0-2 0,3 21 1 0,40-21 1 15,-46 0-1-15,-14 0 1 0,60 20-3 16,-3-3 2 0,-40-17-1-16,23 0 1 0,-23 0 2 0,23 20-2 0,-23-20-1 15,-17 0 1-15,40 20-1 0,-3-20 2 16,20 17-4-16,-57-17 2 15,20 0 4-15,-20 0-4 0,37 20 0 0,20-20 3 16,-34 19-2-16,11-19-1 16,-14 0 0-16,0 17 1 0,-3-17 0 15,23 0 0-15,-3 22-2 0,-37-22 3 0,37 0-1 16,-37 0 0-16,0 0 0 0,20 0-1 0,55 0 1 16,-56 0 0-16,-19 0 1 0,20 0-1 15,17 0 0-15,-17 0-1 0,-2 0 0 0,21 0 2 16,-2 19-2-16,-37-19 2 0,20 0-1 0,18 0-1 15,-19 0 1-15,-1 0 4 0,2 0-5 0,2 0 1 16,-22 0 0-16,15 0 1 0,-15 0-1 0,20 0 0 16,-20 0 0-1,20 0 2-15,-20 0-5 16,0 0 4-16,0 0 2 0,0 0-2 0,0 17 1 16,0 23-5-1,0-40 3-15,0 17-2 16,19 3 2-16,-19-20-2 0,0 0 1 15,0 0 3-15,18 18 1 0,-18-18-6 16,20 0 2-16,-3 0 4 0,-17 0-1 16,20 0-4-16,2 0 2 0,-22 0-1 0,15 0 0 15,25-18 2 1,-3 18-3-16,3 0 1 16,-3-20 2-16,-20 20-1 0,23 0 0 31,37 0 0-31,-77 0 0 0,17 0-1 0,3 0 1 0,-3 20 1 15,3-20 0-15,-20 0-2 16,37 0-1-16,-37 0 2 0,23 18-2 0,-6-18 1 16,-17 0 3-16,17 0-1 0,-17 0-3 15,0 0 2-15,20 0-3 0,-20 0 5 47,94 0 1-47,-94 0-3 0,20 0 2 0,-20 0-2 0,0 0-2 0,23 0-1 0,-23 20 2 16,14-20 0-16,-14 0 3 0,20 0-1 15,-20 0-4-15,0 20 2 0,20-20 0 0,-20 0 2 16,0 19-3-16,0-19 3 0,20 17-2 16,-20-17 0-16,0 77 3 0,17-39-4 15,-17-38 1-15,0 38 1 0,0 19 0 16,20 19-2-16,-20-56 1 0,0 17-1 0,0 78 4 16,0-78-1-16,0 2 3 0,0-2-5 0,17 78-13 15,-17-79 12-15,0 5 3 0,0-23-1 16,0 58-2-1,20-39 3-15,3 58 0 0,-23-56-1 16,0-39 0-16,0 18 1 0,14 22 0 0,-14 16-5 16,0 19 5-16,20-35-1 15,-20-40 0-15,0 18-1 0,0 1-1 0,0 0 2 0,0 0 0 16,20 18-2-16,-20 3 2 0,20 54 3 31,-20-57-2-31,0 3-2 0,0-40 1 0,0 0 0 16,0 56-2 15,0 77 5-31,17-94-7 0,-17-39 5 0,0 37-2 0,0-17 0 0,0-2-1 16,0 21 1-16,0-39 1 0,0 18 0 0,0 1 0 15,0 38 2 1,-17-37-4-16,17-20 1 0,0 0 2 16,-20 0-1-16,20 19 1 0,0-19-1 0,-20 0 0 15,20 0-1-15,0 19 0 0,0-19 1 16,-20 0 0-16,20 0 0 0,0 0-1 0,-14 19 1 0,14-19-1 15,0 0 1-15,-23 0-1 0,23 18 1 0,0-18 1 0,-20 19 0 16,-17 19-2 0,0-18 0-16,17-20 1 0,0 19 0 0,6-19 1 15,14 0-1-15,-23 0-1 0,-14 19-1 0,-20-19 2 16,37 0-2-16,0 0 0 0,3 0 2 0,0 0 0 16,-6 0 1-16,-14 0-1 0,37 0-1 0,-37 0 2 0,17 0-1 15,-57 0 0 32,-166 38-6-47,221-38 4 0,-15 0 1 0,37 0 2 0,-20 0-1 0,-57 0-3 16,62 0 2-16,-7 0 2 0,-35 0-1 15,19-19 1-15,18 19-1 0,-17-19 2 0,-2 19-1 16,39 0-1-16,-18 0 1 0,-59-19 0 16,38 19-2-16,24 0 1 0,15 0 1 0,-40 0 0 0,20 0-2 0,0 0 0 15,3 0 1-15,17 0 0 0,-37 0 0 0,15 0 1 0,-13 0-2 16,-39 0 1-16,51 0 1 0,-14-19 1 15,37 19-3-15,-20 0 2 0,3 0-1 0,-23 0 2 16,20 0-2-16,6-20 0 0,-46 20 3 0,60 0-2 0,-40-18-1 16,-34 18-1-16,34 0 2 15,23 0-1-15,-3 0 0 0,0 0-1 16,3 18-1-16,-3-18 2 0,20 0 0 0,-20 0 0 0,-14 20 1 16,11-20 0-16,6 19-2 0,-3-19 1 0,0 19 1 15,3-19-1-15,-3 0 2 0,3 0-1 0,-6 0-1 0,6 0-2 16,0 0 4-16,-57 19-2 31,11-19-1-31,46 19 3 0,17-19-3 0,-57 0-1 16,23 18 2-16,34-18 0 0,-43 20 0 0,-14-20 2 15,40 18-3-15,-3-18 1 16,-34 0 2-16,31 0 0 0,6 0-2 0,-23 0 1 16,40 0 0-16,-57-18 0 15,57-2-3-15,-20 20 2 0,-74-56 0 16,77 56 0-16,-3 0-1 0,20-19 1 15,-17 19 2-15,-6-19-1 0,-11 19 1 16,14-20-1-16,0 20 0 16,0 0 0-16,-37-18-3 0,37 18 1 0,3 0 2 15,17 0 0-15,-77-20-1 0,40 20 1 16,0 0-1-16,-3 0-2 16,23 0 1-16,-23 0 1 0,23 0 1 0,0 20-1 15,-80-20 6 1,77 0-6-16,20 0-1 0,-20 0-1 0,3 0 2 15,0 0 1-15,17 0 0 0,-23 0 0 0,-14 0 0 16,0 0-2-16,17 0 0 0,-20-20 2 0,40 20-1 16,-94-19-1 15,37 19 3-31,-37 19-2 0,60 1-2 16,11-2 3-16,-14-18 0 0,17 20-2 15,-17-1-1-15,17-19 3 0,0 19-2 0,-74 0 0 16,94-19 2-16,-20 0-1 15,-17 0 1-15,17 0-2 0,3 0 2 0,-23 0 0 16,23 0-1-16,-3 0 1 0,-55 0 0 16,53 0 0-16,-13 0-3 0,-4 0 2 15,39 0 1-15,-35 0-1 0,-7-19-1 16,42 19 1-16,-37 0-1 0,-20-19 0 16,-20 19 3-16,-55-39-3 15,115 21 2-15,-23-2 0 16,0 20-2-16,3-19 1 0,17 19 0 0,3-18 1 0,-23 18-1 15,3 0 0-15,17 0-1 0,-57 0 3 0,60 0-3 16,0 0 1-16,-43 0 0 0,3 37-3 0,-37 1-2 0,60-18 4 16,-237 112-4-1,197-93 6-15,57-19-2 0,-63 17 1 0,63-19 0 0,-23 1 0 16,-151 39 6 0,117-39-10-1,17-19 4-15,57 0 0 0,-20-39-15 16,20 21 12-1,0-21-2-15,0 39 3 0,0-37-7 16,0 19 8-16,0-2 1 0,0 20-1 16,0-20-1-16,0 20 2 0,0-19 3 0,20-19-12 15,-20 20 1-15,0-1 3 0,0 19-9 16,0-19 6-16,0 19-28 0,0 0 25 0,0-19-5 0,-20 19-59 16,20 57-154-1,0-39 190-15,0 2-9 0,0-20-8 0,0 37 0 16,0-17-18-16,20 18 48 0</inkml:trace>
  <inkml:trace contextRef="#ctx0" brushRef="#br0" timeOffset="178012.8">26283 6808 19 0,'0'-36'29'0,"-20"36"-16"0,20 0 13 0,0-21-6 0,0 21 1 0,-20 0 0 0,20 0-1 15,0 0-11-15,0-19 0 0,-17 19 35 16,17-19-27-16,0 19-10 0,0 0 11 0,0 0-9 16,-17 0 1-16,17 0 29 0,-20 0-2 15,20 0-17-15,-20 0-2 16,20 0-1-16,0 0-3 0,-20 0-5 15,20 0-4-15,0 0 3 0,0 0-5 0,0 0 2 16,0 0-1-16,0 0 2 0,0 19-2 0,0-19-2 0,0 40 5 16,0-4-2-16,0 2-3 15,0 0 1-15,0 1-2 0,0-19 0 0,0-3-1 0,0 40 1 16,20 39 1-16,0 57 0 16,-20-79-2-16,0-55 2 0,37 210-2 15,-37-192 0-15,17 60 2 16,-17-79-2-16,0 38 1 0,0 59-2 15,0-95 1-15,20 16 1 0,-20-15-1 0,0 16-1 0,20 269 3 47,-20-193 0-47,0-96-2 0,0 4 2 16,0-21 1-16,0 20-2 0,0-20 0 16,-20 0 1-16,20 0-1 0,0 17 0 0,0-17 0 15,0 0-2-15,0 0 2 0,0 0-1 0,0 0 1 0,0 19-1 16,0-19 2-16,20 0-2 0,-20 21 0 0,0-21 0 15,20 17 0-15,-20-17 0 16,37 20 2-16,-37-20-3 0,20 19 0 0,-20-19 1 0,17 0 1 16,6 0 1-16,-23 18-1 0,0-18-2 0,34 20 1 15,6-20-1-15,-23 20 2 16,23-20 0-16,-23 0-1 0,6 0 0 0,-23 17-1 16,54 4 1-16,40-2-1 15,-51-2 1-15,11 3 0 16,-17-20-2-16,-20 20 1 0,100-3 0 15,-97 4 1-15,14-21 1 0,-14 19 0 0,94 19-4 16,-57-38 3-16,0 19 3 16,-17-19-3-16,-23 0 0 0,23 17 1 0,-3-17-1 0,134 0 1 31,-77 20 0-31,-74-20 0 0,17 0 1 31,117 19-2-31,-137 0-1 0,23-19 1 0,17 20 10 16,0-1-6-16,-20-19-3 0,58 17 0 0,1 4-1 15,-78-3 0-15,39-18-2 16,20 18 2 0,57-18 0-1,-58 0-6-15,-1 0 8 16,-38 0-3-16,77 0 1 16,-74 0 1-16,0 0 2 0,-6 0-3 0,6 0 1 15,-23 0 0-15,23 0-2 0,-3 20 1 0,-37-20-2 16,97 0 5-16,-80 21-3 0,0-21-1 15,23 0 1-15,-40 0 0 0,23 0 1 0,-9 17-2 16,26-17 0-16,-40 0 1 0,37 0 0 16,20 20 2-16,0-2 0 0,-37-18-2 15,-3 0 1-15,23 0-3 0,-40 0 2 0,17 0 0 16,-17 0 0-16,20 0 0 0,-20 0-1 0,20 0 0 0,17-18 2 16,-17 18 0-16,20-37 2 46,34-4-2-46,-57 23 0 0,-17 18-3 16,0 0 4-16,0-18 0 0,0 18-2 0,0-21-6 16,0 4 4-16,0-2 1 15,-17-20-2-15,-3-17 6 16,20 56-3-16,0 0 0 0,0-19 0 0,-20-2 2 16,20 4-2-16,0-2 0 0,0-2-1 0,-17 21 1 0,17-57 3 15,0 21-1-15,-17-2-1 0,17-20-2 0,-23-38 1 16,23 79 1-16,-17-61-2 0,17 42 3 0,-20-21-2 15,20 16 2-15,0 4-2 0,-37-211-1 0,17 174 3 16,0-61-2-16,20 61 2 0,-17-4-3 16,17 2 2-16,-17-75 0 0,17 131-2 0,0-37 1 15,0-56 1 1,0 54-1-16,0 42 1 0,0-3 0 0,0 2-1 0,0-1 0 16,0-18 1-16,0 17 0 0,0 20 0 0,0-20-1 15,0 20 1-15,0-38-2 0,0 19 1 0,0 2 0 16,0 17 2-16,-23-78 2 31,6 21-3-31,17 57 1 0,-20-19 5 16,20 19-4-16,-20 0-2 15,20 0-1-15,0 0 1 0,-17 0 5 16,-3 0-4-16,-20 0 4 0,23 0-5 0,0 0 2 16,17 0-1-16,-20 0 0 0,-20 0 1 0,26 0 0 15,-29 0-1-15,-11 0 0 0,-43 0 0 16,77 0-1-16,3 0-1 0,-3 0 0 0,-17 0-1 15,-60 0 6-15,80 0-5 0,-40 0 0 16,37 0-1-16,0 0 2 0,3 0-1 0,-40 0 2 0,17 0 0 16,-54 19-1-16,57-19 0 0,-3 0 1 15,25 20-2-15,-7-20 1 0,-18 0 0 0,5 0-1 0,-4 0 2 16,-38 18-1-16,39-18-2 0,-56 19 4 16,37-19-1-16,17 0-2 0,-17 0 0 0,40 0 0 15,-134-19 1-15,128 1-2 0,-11 18 1 16,-26-20 0-16,46 20 0 0,-29 0 0 0,-51-36 3 15,60 15-4-15,-26 21 2 0,20-19-1 0,-17 0-1 16,-57-20 2 0,77 39-1-16,-57 20 1 15,-3-1 0-15,60 0-1 0,37-19 1 16,-37 19-1-16,-17-19 1 0,31 0 0 16,-34 21-1-16,-20-21 1 0,40 0-2 15,0 0 1-15,17 0 0 0,0 0 0 0,3 0 0 0,17 0-1 16,-20 0 0-16,0 0 1 0,3-21-3 0,0 21 2 0,-43 0-4 15,60 0 3-15,-20 0-2 16,3 0-3-16,-3 0-3 0,0 21-1 0,20-21 5 16,-17 0-7-16,0 0-10 0,-6 17-15 15,6 2-37-15,-3-19 41 16,0 20-37-16,20-20 43 0,-17 0-34 0,17 18 27 0,0-18-53 16,-20 0 43-16,20 19 10 0,0-19 11 0,0 0-7 0</inkml:trace>
  <inkml:trace contextRef="#ctx0" brushRef="#br0" timeOffset="179829.96">26360 3785 30 0,'0'-18'72'0,"0"18"-54"0,0-20 14 0,0 20-17 0,0-19 25 0,0 19-27 0,0-18 0 0,0 18 13 0,0-19-3 16,0-2-5-16,0 21-9 0,0 0-2 0,0 0 1 0,0-18 0 0,0 18 11 16,0-19 1-16,0 0 1 15,0 19-14-15,-20 0 9 0,20-18-5 16,0 18-4-16,0 0-1 0,0 0 0 0,-20 0-4 16,20 0 2-16,0 0 2 0,-17 18 5 15,17 1-3-15,0 18-4 16,-20 21-1-16,20-19-2 0,0-2-1 0,0 0-2 15,-20 3 1-15,20-3 0 0,-20 191 6 16,20-170-3-16,0 55 0 0,0-37-4 0,0-19 2 0,0-17 0 16,0-3 0-16,20 76 1 0,-20-74 0 0,0 55-1 15,0-17 0-15,0 57 0 0,0-60 0 16,-20-17 0-16,20-17 1 0,0-3-1 0,0-18 0 0,-17 38-1 0,17-18 2 16,0-2-2-16,-17 77 0 0,-23 78-3 46,40 15 5-46,0-150 0 0,0 1 0 0,20-39-2 0,-20 56-1 16,0-17 4-16,20-20-2 0,-20 18-1 0,0-17 0 16,0-19 2-16,17-2-1 0,-17 19 1 0,0-18 0 15,0 19 1-15,0-38-2 0,0 58 10 16,0-39-7-16,0-19 2 16,0 20-4-16,0-20 4 0,0 0-4 0,0 0 3 15,0 0-2-15,0 0 1 0,0 0 0 0,0 0 1 16,0 0-1-16,0 0-2 15,0 0 2-15,17 0 0 0,-17 0-2 16,0 0 1-16,0 0-1 0,20 0 0 0,-20 0 1 0,20-20 0 16,0 20-1-16,-3 0-2 0,-17 0 1 15,40-19 3-15,-23 19-2 0,6-18-1 0,-6 18 1 16,20 0-1-16,-17 0-1 0,54-20 0 16,-51 20 2-16,11 0-2 0,6-20 0 15,17 20 2-15,3-17-1 0,-46 17 0 0,26 0 0 16,34 0-1-16,-54 0 1 0,57-21 1 15,-57 21-1-15,-3 0-1 0,174-19 1 16,-3 2 3 15,77-3-3-31,-202 20 0 0,-29-18 1 0,6 18-1 16,34 0 2-16,20-20-3 0,-17 20 1 16,57-20-1-16,-77 20 1 15,-39 0 0-15,39 0-1 0,-37 0 1 0,2 0-1 0,13 0 1 0,4 0-1 16,16 0 0-16,22 20 0 0,-57-20 1 15,74 20-1-15,-37-2 0 16,-20 2 3-16,3-3-2 16,-23-17-1-16,-17 0 1 0,40 0 0 0,-40 0 0 0,17 19 0 15,63 2-7-15,-63-21 6 0,0 0-3 16,3 0 0-16,0 17 0 0,-3-17 0 0,3 0-2 0,0 0 4 16,-3 0 0-16,3 20 0 0,3-20 0 0,-9 0 2 0,26 0-1 15,-20 0 1-15,-3 0 1 16,0 0-1-16,3 0 0 0,0 0 1 0,3 0 0 0,11 0-1 15,-14 0 0-15,0 0-2 16,-3 0-1-16,23 0-2 47,71-20-19-47,-88 20 24 0,11 0 1 0,-34 0-1 16,20 0 1-16,-20 0 0 0,0 0-1 0,20 0-1 0,-20 0 1 0,0 0 0 15,17 0 0-15,-17 0 0 0,40 0-8 16,-40 0 4-16,0 0-4 0,17 0-2 0,6 0 0 0,-23 0 5 15,17 0-2-15,0 0 6 0,-17 0 1 16,20 0 0-16,-20 0 0 0,20 0 2 0,-3 0 0 16,-17 0-1-16,0-17 1 0,20 17 7 15,-20-21-3-15,0 21 1 16,0-19 0-16,0-18 7 0,-20-1-2 16,-17-57 6-16,37 57-15 15,-20 0 2-15,3-57 3 0,-80-210 15 16,80 230-15-16,17 36-6 15,0-36 2-15,-20-1-1 0,20-1 2 16,-20 1-1-16,20-37 3 0,0-2-1 16,0-56 1-16,-17 134-6 0,17-40 4 15,0 20-4-15,0 20 1 0,-17-97 2 0,17 97-3 0,-23-478 4 32,6 250 2-17,-3 169-6-15,20 78 0 0,0-2-1 0,0 20 1 0,0-19-1 16,0 1 1-16,0-2-1 0,-20 20 0 0,20-38 4 15,-17 38-4-15,17 0 1 16,-20 0 2-16,20 0-2 0,0 0-1 0,-17 0 1 0,17 0 1 0,-40 0-1 16,40 0 1-16,-37 18 0 15,-3-18 0-15,40 0-2 0,-14 0 1 16,-66 0 0-16,80 0-1 0,-17 0 1 0,-3 0 0 16,20 0 0-16,-20 0 1 0,-14-18-1 0,-26-1-2 15,-94 0 1 1,40 19 3-16,-55 19-3 0,73 0 2 15,61-1-2-15,-62 2-1 0,-37 18 2 0,95-19-2 16,-53 1 3-16,-5-2 0 0,40 1-2 0,17-19-1 0,-34 19 0 16,14-19 1-16,26 0 0 0,-6 0 2 0,-37 0-1 0,-17 0-2 15,60-19 1-15,-66 0 1 0,-31 1-2 0,91-2 1 0,3 20 0 16,-228-77 2 15,94 59-3-31,94 18-3 16,57 18 4-16,3 2-13 0,17-20 8 0,0 20-15 15,0 17-12-15,0-37 15 0,0 20-1 0,0-2-13 0,0-18 9 16,0 38-141-16,17-20 91 0,-17-18 19 16,20 21-62-16,-20-21 74 0,0 19 2 0</inkml:trace>
  <inkml:trace contextRef="#ctx0" brushRef="#br0" timeOffset="187613.6">18261 12513 16 0,'0'0'6'0,"0"-19"-5"0,0 19-1 0,0 0 0 0,0 0 1 0,0 0-1 0,0-20 0 0,20 20-2 0,-20-18 0 16,20 18 0-16,-20-20-16 0</inkml:trace>
  <inkml:trace contextRef="#ctx0" brushRef="#br0" timeOffset="188462.79">18546 12265 26 0,'-17'0'80'0,"17"0"-48"0,0 0-16 0,-20 0 31 0,20 20-9 16,-37-2-1-16,37 1-21 15,0-19-8-15,-20 20 13 0,3 0-4 0,0-20-13 16,17 18 3-16,0-18-5 0,-23 0 6 0,23 0-4 0,-17 19 3 16,-3-19 1-16,20 0-3 15,0 0 4-15,20 0-1 0,-20 0-2 16,17 0 0-16,-17 0-2 0,23 0 3 0,31 18 6 16,-34-18-8-16,-20 0-1 0,54 0 8 15,-34 0-4-15,3 19 1 0,-6-19-6 0,0 0 1 0,77 0 12 31,-17 0-5-31,-37 0-7 0,-3-19 2 0,0 19-1 0,-37-18-4 16,43 18 2-16,-9-19 0 0,-14 19 1 0,34-38 3 0,-34 38-5 16,20-20 2-16,57 1 6 0,-80 19-8 15,20-18 4-15,-17 18-4 0,17 0 1 0,23-20 2 16,-43 20-3-16,0 0-1 0,23 0 0 0,-3 0 2 0,-20 0-1 16,46 0 1-16,-9 0-1 0,-17-18-2 0,0 18 1 15,-17 0 0-15,17-19 2 0,3 0-2 0,-20 19 0 0,-3 0-2 16,77-38 3 15,115 0 1-31,-167 38-3 16,12 0 2-16,-54 0-3 0,57 18 0 15,23-18 3-15,-46 0-1 16,-14 0-2-16,35 0 0 0,-55 0 1 0,20 0-1 16,22-18 2-16,-27 18-1 0,5-20 1 0,-1 20 0 15,19 0-1-15,-21 0 0 0,23 0 4 16,-20 0-5-16,17 0 3 0,-17 0 1 0,-3 0-2 15,97 20 8 1,-94-20-7-16,-3 0-1 0,25 0 3 16,-24 0-4-16,19 0 2 0,0 0 3 15,0 0-1-15,-17 0-2 0,37 0 1 16,-57 0 0-16,20 0-2 0,0 0 0 0,0 0 2 16,-3 0 0-16,0 0-2 0,23 18 0 15,-17-18 0-15,-23 0 0 0,34 0 2 16,6 0-5-16,-23 0 3 0,-17 0 0 0,17 0 0 0,3 0 1 15,0 0-1-15,17 0-1 0,-37 0 0 0,20-18 2 0,40-2 6 32,-6-17-5-1,117 18-1-31,-134 19-3 16,0 19 1-16,-37-19-3 0,63 0 4 15,-49 18-2-15,46-18 1 16,-26-18-11-1,-34 18-2-15,20 0-6 0,-20 0 5 0,0 0-18 0,0-19 13 16,0 19-3-16,0 0-31 0,0 0-13 0,0 0 28 0,-20 0-111 16,-14 0-50-16,14 0 173 0,0 0 10 15</inkml:trace>
  <inkml:trace contextRef="#ctx0" brushRef="#br0" timeOffset="189846.88">18110 12608 26 0,'0'0'7'0,"0"0"-4"0,-20-20 24 0,20 20-12 0,0 0 2 0,0-18 5 15,0 18-11-15,0 0 1 0,0-19 70 16,20 0 13 0,0 0-79-16,-20 19-8 15,0 0-1-15,23 0 8 0,-9-19 6 0,-14 19-16 0,20 0 9 16,-20 0-5-16,20 0-4 0,0 0 1 15,-3 19 0-15,0-19 3 0,-17 38-2 0,20-1-2 16,0-17-4-16,-20-1 1 0,20 57 3 0,17 95 1 16,-37-114-4-16,20 20-2 0,-20-3 2 15,17 24 2-15,6-62-3 0,-6 173-1 16,-17-113 1-16,17-59 0 0,-17 58 0 16,20 77-4-16,0-116 2 0,-20-18 5 0,0 19 1 0,0 39 5 15,0-58-10-15,0 19 0 0,17 19 1 0,-17 114-3 16,0-56 3-16,0 74 1 15,0-114-2-15,0-53-2 0,0 52-1 0,0 2 6 16,0-55-3-16,0-4 0 0,0 59 0 0,0 76 6 0,0-133-8 16,0 39-1-1,0 114-2-15,0-154 4 0,0 134 2 16,0-134-1-16,0 21 0 0,0-39 2 0,0 58 1 31,0-60-1-31,20 61 6 16,-20-2 2-16,17-76-9 0,-17 39 2 0,0-20 1 15,20-2 0-15,-20 3-2 0,23 0 1 16,-6-3-1-16,-17-17-3 0,0 20 2 0,17 0-1 0,23-20 1 16,-23 18-1-16,20 2 2 0,-37-1-1 0,20-19 0 0,57 38 1 15,-37-20 2-15,14 0 0 16,23 2 0-16,-3 1 0 0,3-21 1 16,-37 17-5-16,-23-17 3 0,40 0 2 0,-37 0-3 15,225 0 6 1,-205 0-7-16,-3 0-1 0,40-17 1 0,-40 17 0 0,114 0 3 15,-91 0-3-15,14 0-1 16,60-21 2-16,-97 21-1 0,3 0-1 0,17 0 2 0,-20 0-1 16,20 0-1-16,57 0 1 0,-19-20 0 15,-75 20-1-15,54 0 4 0,100-36 1 16,-137 36-4-16,0 0 1 0,20-21 1 0,0 21-3 16,-17 0 1-16,-3 0-2 0,20-17 3 0,0 17 0 0,37 0-3 15,-51 0 0-15,65 0 4 16,-31-19-1-16,-37 19-2 0,17 0 0 15,131-38-1 17,-54 18 2-32,-111 20-2 0,-9 0 3 0,26 0-1 0,-40-20-1 15,37 20-1-15,-37 0 1 0,17 0 1 0,-17 0-1 0,20 0-1 0,0-17 1 16,17-3 1-16,-17 20 0 16,0 0-1-16,-20 0 2 0,0 0-2 0,37-20-1 15,-20 20 1-15,3 0 0 0,0 0 0 16,-20 0-2-16,0-17 5 15,0 17 0-15,0-19-2 0,0-39 1 16,0 21-2 0,0-20 2-16,-20 16 1 0,20 5-2 15,0-1-1-15,0 37 0 0,-20-57-1 0,20 37 1 0,0-18 1 16,0-19-1-16,-17 1 1 0,17-22 1 0,0 41-2 16,-17-115 17-16,-3 36-11 0,20 61-6 0,-20 16 1 15,20-36 0-15,-34-96 0 0,11-21-3 0,3 115 3 16,0-54 2-16,3 54-3 0,0 2 4 0,17-2-5 0,-40-130 1 15,20-4 2-15,6 79-11 0,14 75 4 0,0-20 1 16,-23-304 12 31,23 117-4-47,0-4 7 0,0 192-9 0,0 19-2 0,-40-76 2 16,40 95-2-16,-37-190 0 15,20 151-1-15,-3-17-3 0,0 18 2 0,20 0 2 16,-17-1-2-16,0 39-2 15,17 1 1-15,0 37-2 0,-23-19-53 16,23 19 48-16,-20 56-56 16,3-56 48-16,17 38-24 0,-20 20-16 0,20-20-20 15,-37 133-217 1,37-96 264-16</inkml:trace>
  <inkml:trace contextRef="#ctx0" brushRef="#br0" timeOffset="191180.03">16856 17590 31 0,'0'0'16'0,"0"0"-1"0,0 0 20 0,-17 0 48 16,17-20-48-16,0 20-7 0,-18 0-17 0,18-18 39 15,-22 18-43-15,22-19 14 0,0-1-9 0,0 20-6 0,0-17 5 16,0 17-4-16,0-19 3 0,0-2 10 0,0-16 5 16,0 37-18-16,0-20 2 0,0 2-1 15,22-1-1-15,13-18 10 0,-35 37-16 16,40-19 3-16,-3-2 3 31,114-16-2-31,-151 37-4 0,77 0 0 16,-40 0-1-16,77 19 5 15,-37-1 0-15,-37 3-2 0,-23-2-2 0,40-19 3 16,-37 17-1-16,37 3 5 0,-40-20-7 0,60 37 4 16,-40-37-1-16,-17 20-2 0,17-20 0 0,40 37 3 15,-20-37-2-15,37 40 4 0,0-23-2 16,-31-17-4-16,-9 0 2 0,0 20-1 15,-14-20 1-15,111 19 12 16,-131-19-11-16,17 0 0 0,117 18 17 16,-80-18-12-16,-31 0-1 0,11 0-1 15,-17 0-3-15,-20 0-1 0,60 0 5 0,17 0-1 16,-74 0-7-16,0 0 1 0,17 0 1 0,43 0 5 0,-26-18-6 16,-34 18 1-16,-3 0-2 0,40-19 2 0,-34-1-1 0,-6 20 0 0,0-36-1 15,23 36 0-15,14-40 5 0,-34 22-4 0,57-20-2 16,-20-1 3-16,-57 22-1 15,37-2-1-15,-17-20 0 0,3 39 2 0,11-19-2 0,-34-2 2 16,57-15 0-16,0-22-3 16,0-19 1 15,-37 77-1-31,-20-37-5 0,0 18 2 0,17 2-18 16,-17-4 10-16,0 21 1 0,0-37-38 0,0 37 28 0,0-20 1 15,0 20-2-15,0-20-3 0,-17 3-1 0,17 17-3 0,-20-78-224 16,-17 59 73 15</inkml:trace>
  <inkml:trace contextRef="#ctx0" brushRef="#br0" timeOffset="191480.48">19478 16905 38 0,'0'0'71'0,"0"0"23"0,20 0-57 0,-20 0 31 16,57 0 4-16,-34-20-62 16,31 20 23-16,-54 0-26 0,54-17 13 15,-34 17-16-15,-20 0 0 0,20-20 1 0,-20 20 0 0,37-17 3 0,-17-3 0 16,0 20-1-16,-20-21-4 0,54-15 18 31,6-3 0-31,-23 39-11 0,-17 0 0 16,-3 18-4-16,-17 3-2 0,0-4 0 0,23 23 3 0,-6 34-4 15,0 137 7-15,-17-194-8 0,20 118-3 16,-20-77 2-16,20 17-1 16,-20-37-9-16,0-20-8 0,17-18 1 0,-17 19-29 0,0 2 16 15,0-21-152-15,20 0 113 0,-20 0-4 16,0 0-83-16</inkml:trace>
  <inkml:trace contextRef="#ctx0" brushRef="#br0" timeOffset="192514.04">14065 15803 30 0,'0'0'31'0,"0"0"-14"0,0 0 19 0,0 0-18 15,0-20 60-15,0 0-32 0,0 20-36 0,0 0 0 0,0 0-2 16,0 0 0-16,0 0 9 0,0 0 0 0,0 0-10 0,0 0 15 16,0 20-18-16,0-20 1 15,0 56 15 1,0 59-20-16,0-95-7 16,0-20-1-16,-20 38-108 0,20-38-97 15</inkml:trace>
  <inkml:trace contextRef="#ctx0" brushRef="#br0" timeOffset="192664.04">14045 15289 57 0,'0'0'41'16,"0"0"4"-16,0 0 0 0,0 37 7 0,0-37-40 16,0 20-3-16,0 1 5 0,0-21-9 0,0 56 3 15,0-39-9-15,0 4-5 16,0-21-3-16,0 17-143 15,0-17 115-15,0 0-46 0</inkml:trace>
  <inkml:trace contextRef="#ctx0" brushRef="#br0" timeOffset="193096.86">14789 15003 51 0,'-23'0'175'0,"23"-19"-145"0,0 19-4 0,-20 0-15 0,20 0-1 0,0 0-1 15,-20 0 6-15,-17 0 0 0,37 0-8 0,-37 0 6 0,37 0-7 0,-20 0-1 16,3 0-2-16,-43 77 11 16,43-57-11-16,-3-3 1 0,20 23-3 0,0-40 0 0,-17 94-1 15,-3-37 0-15,20 0 0 0,0 0 0 0,0 57-1 16,20 37-22-16,-20-56-9 15,0-38-6-15,0-38 27 0,0 3 3 0,-20 14-14 16,20-36 19-16,-20 0-6 16,3-19 9-16,17 19 1 15,-17-58 10-15,-6 58-5 0,23-17-1 0,-20-23 11 0,20 40-6 0,-17 0 0 0,-3-37 10 16,20 37-3-16,-17-17-8 0,17-2 9 16,-20-3-5-16,20-14 4 31,171 36 37-31,-134 0-59 0,60 0 4 15,-97 0-1-15,37 17-3 0,0-17-12 16,0 0 3-16,26 0-77 0,-63 0 59 0,54 0-149 16,-17 0 70-16</inkml:trace>
  <inkml:trace contextRef="#ctx0" brushRef="#br0" timeOffset="193563.83">15470 15403 48 0,'0'0'20'0,"0"0"5"0,0 0 71 0,-20 0-37 0,20 0-43 0,0 20 16 16,0-20 2-16,0 0-26 0,-20 0 0 0,20 17 16 16,0 4-10-16,0-21-7 0,-17 17 6 0,17-17-8 15,0 0 2-15,0 19-2 0,0-19 3 0,-17 41 6 16,-6-24-11-16,23-17 0 0,0 20 6 15,0-1-5-15,0-19-5 0,0 0 4 0,0 18 5 0,0-18-3 16,0 20-2-16,0-20 2 0,23 17 16 16,-6 2-13-16,-17-19-7 0,0 41 2 15,17-24 0-15,-17 60-3 16,0-77-1-16,-17 17-6 16,0 24-33-16,17-41 24 15,-23 0-20-15,23 0 13 0,0 0-3 0,0 0-4 0,-20 0-6 0,20 0-48 16,0-58-57-16,0-19 60 15</inkml:trace>
  <inkml:trace contextRef="#ctx0" brushRef="#br0" timeOffset="193847.74">15621 15289 36 0,'0'-20'140'0,"20"20"-87"0,-20-17 17 15,0 17-46-15,20 0-17 0,-20 0 2 0,0 0 5 16,0 0-6-16,0 0-1 0,0 0 8 0,0 17-10 0,0-17 1 0,17 98 13 15,-17 52-20 1,0-55-9 0,0-58 6-16,0-18-1 0,-17 59-31 15,17-61 21-15,-20 81-161 16,0-98 131-16,-14-78 148 31,34 58-76-31,0 3-14 16,-23-39 48-16,23 34-46 0,0 3-8 0,0 19-2 0,0-17 6 15,0 17-9-15,23-20 3 0,-23 20-4 0,0 0 1 0,14 0 0 0,6 0 0 16,20 0-2 15,71 56-136-31,-91-34-51 16,0-3 133-16</inkml:trace>
  <inkml:trace contextRef="#ctx0" brushRef="#br0" timeOffset="194380.79">15926 15690 52 0,'0'0'55'0,"0"0"7"0,0 0-7 0,0 0-11 0,0 0-27 16,0 0 10-16,0 0-15 0,0 19 33 16,0-2-42-16,0 3 0 0,0-20 0 0,0 17-1 15,0 3 1-15,0-20-4 0,0 20 1 0,0-20-1 0,0 17 1 16,0-17-1-16,0 19-14 0,0-19 6 16,0 0 2-16,0 0-12 0,0 0 3 0,0 0-29 0,0-19-54 15,0 2 62-15,0-23-57 16,0 40 87-16,0-73-5 0,0 32 8 15,0 4 4-15,0 19 3 0,0 18 1 0,0-39 2 0,0 39-2 16,0 0 1-16,0-17 2 0,0-4 28 0,17 21 4 16,-17 0-17-16,0 0 52 15,0 0-61-15,37 173 76 32,-17-60-81-32,-20-77-7 0,0-36-1 0,0 22 0 15,23-5 1-15,-23 2 0 0,0 19-1 0,17-38 3 16,-17 19 0-16,0-19-1 0,17-19 14 15,3-19-6 1,-20 2 7-16,20 36-8 16,-20-22-7-16,0 22 3 0,17 0 11 15,-17 0-11-15,0 0-1 0,20 0 1 16,-20 0-2-16,0 0 2 0,0 22-2 0,0-5-2 0,17-17 1 16,-17 19 1-16,0 1-4 0,20-20 2 15,-20 18 8-15,23-18-6 0,-23 0 2 0,0 0 0 16,17 0 1-16,-17 0-5 0,17-18 7 15,3-2-4-15,-20 1-4 16,0 19 1-16,20 0 0 0,-20-17 0 0,0 17 0 16,17 0 0-16,-17 17-2 0,0-17-2 0,20 19-3 15,-20-19 0-15,0 0-2 0,0 20-74 16,18-2-29-16,-18 1 7 0,0 1-63 31</inkml:trace>
  <inkml:trace contextRef="#ctx0" brushRef="#br0" timeOffset="194682.61">16556 15346 38 0,'0'0'28'0,"0"0"11"0,0 0 8 0,0 0-23 0,0 0-1 0,0 0 21 0,15 38 23 0,-15-38-57 0,0 39 3 0,20-1-1 16,-20-21-9-16,0 2-3 0,0 39-2 15,19-58 4-15,-19 39-1 0,0-21-2 0,0 19 2 0,0 23-3 16,0 14-14-16,0-54 3 0,0-3-7 0,0 24-39 15,0-24 19-15,0 22-42 0,0-2 3 16,-19 21 65 0,-16-38 69-16,35-40-2 0,-23 20-24 0,23 0 0 15,0-21 24-15,-19-16-13 0,-1 0 16 0,20 17-35 16,0 1 6-16,0 2-20 0,0-5 12 16,0 22-14-16,62-36 17 0,-47 36-19 15,24-20 0-15,-39 20-2 0,38 0 2 0,19 0-4 31,77-20-126-31,-97 20-77 16,-37 20 163-16,0-20-36 16</inkml:trace>
  <inkml:trace contextRef="#ctx0" brushRef="#br0" timeOffset="195697.25">13817 16754 11 0,'0'0'5'0,"0"0"-3"0,0 0-1 0,0 0 0 0,0 0-2 16,0 0 1-16,0-21-19 16</inkml:trace>
  <inkml:trace contextRef="#ctx0" brushRef="#br0" timeOffset="198048.42">14444 16583 34 0,'0'0'13'0,"0"0"2"0,0 0 98 0,0 0-96 0,0 0 0 0,0 0 11 0,0 0-3 16,0 0-13-16,0 0 0 0,0 0 13 0,0 18 25 15,0-18-43-15,0 0 19 16,-17 0-21-16,17 18 8 0,-43 2 8 16,43-20-20-16,-37 38 18 15,20-18-18 1,17 16 5-16,0-15-5 16,-20-21-1-16,20 17 1 0,0 2-1 0,0 2 5 15,0-1-6-15,0-3 0 0,0 20 0 16,0-17 2-16,20-20-1 0,-3 37 3 0,-17-37-3 0,0 0 1 15,20 20 0-15,-3-20 0 0,26 0 2 16,-26-20-1-16,40-54 2 16,-40 37 0-16,3 37-5 0,-20-41 3 15,17-16 0-15,3 39-1 0,-20-37 1 0,23-22 1 16,-23-18-1-16,17 38-1 0,-17 17-1 16,0-74 9-16,0 97-9 0,0-40 3 15,0 37-1-15,-17-18 1 0,17-1 1 0,-23-18 6 16,23 40-5-16,0 17-3 15,0 0 0-15,-20-20 0 0,20 20-2 0,0 0 5 0,0 0-2 16,0 20-1-16,0 37 0 16,0-40-1-16,20 60-2 15,-20-57 2-15,0-3-2 0,0 3 0 0,0 0 2 0,0 36-1 0,23 76 1 47,31 135-1-47,-34-192-2 0,-20-34 2 0,17-24-6 0,-17 3-5 16,20-20 1-16,-20 37-60 15,17-17-21-15,-17-3 5 0,0-17-22 0,20 0 8 16,-20 0 69-16,0 0 14 0,0 20-2 0</inkml:trace>
  <inkml:trace contextRef="#ctx0" brushRef="#br0" timeOffset="198930.65">14347 17684 22 0,'0'-18'58'0,"0"18"-16"0,0 0-10 0,0-18 15 0,0-3-7 16,0 21-8-1,0-37 37-15,0 17-41 16,0 20 2-16,0-18-16 0,-17-1 25 31,17 19-25-31,-20 0-11 0,20 0-1 0,0 0 2 16,0 19-3-16,-20-19 1 0,20 38-1 15,0-18-1-15,0-3 1 0,0 4-2 16,0-3 1-16,0 0 0 0,0 21 0 16,0-1 2-1,40 0-2 1,-23-38 1-16,-17 0-1 0,20 0-1 0,-20-19 3 0,0 19-1 16,17-19 0-1,3-38 0 1,-20 1 0-16,0 56 0 0,0-21 0 0,0 21 0 0,0-17-2 0,0 17 3 0,0-20-2 31,0 0 3-31,0 2-2 0,0 18 0 0,0 0 0 0,0 18 9 31,0 39-5-31,0-36-3 0,0-3 0 16,23 96 4 0,-23-1-1-16,0-55-6 0,0-38-1 15,-23 16 1-15,-71 118-103 16,74-137-16-1,3 4 40-15,-3-21-46 16,3 0 58-16,17-21 42 0</inkml:trace>
  <inkml:trace contextRef="#ctx0" brushRef="#br0" timeOffset="199597.62">14538 17210 20 0,'0'0'88'0,"0"17"-62"0,0-17 0 0,0 0 0 0,0 0-14 0,0 0 63 16,-20 0-46-16,20 0-11 0,0 0 10 0,-17 21-12 15,17-21-1-15,-20 0 2 0,-17 19-2 16,37-19-11-16,-40 39 20 16,40-20-20-16,-20-2 3 0,20-17-4 0,0 0 1 0,0 20 4 15,-17-1-5-15,17 19 1 0,0-38-1 0,0 58 4 16,0-39-5-16,0-19 0 0,0 17-1 0,0 3 0 0,0-20 0 0,0 19 0 16,0-1-1-16,0 2 2 0,0 17 0 0,0-37-2 0,0 39 0 0,0-39 1 15,0 18 1-15,17 78 1 16,3-39-2-16,-20-38 0 0,0 1 0 0,0 37-3 15,0-39 0-15,0 21-1 0,0-39 0 16,0 17-5-16,0 3 1 0,-20 0-31 16,20-20 19-16,0 17-116 0,-17-17 98 0,17 0-90 15,-20-17 59-15,20-40 29 0,-17 57 24 0</inkml:trace>
  <inkml:trace contextRef="#ctx0" brushRef="#br0" timeOffset="199830.85">14176 17704 30 0,'0'0'46'0,"0"0"-28"0,0 19 40 0,-14-19-7 16,14 0-7-16,0 19-30 0,-23-19 14 0,23 0-14 0,0 0 8 16,0 0 7-16,0 0 1 15,0 0-23-15,23 0 21 0,-9 0-22 0,6 0 0 0,0 0 4 16,0 0-5-16,-3 0 3 0,20-19-5 0,-37 19 1 16,94-19 13-16,-94-1-14 0,43 20-2 0,-43 0 0 0,34 0 0 15,-34-18 0-15,57 18 3 0,-20 0-2 0,-37 0-2 0,60 0 2 16,-43 0-2-16,3 0-1 0,0 0 1 15,-3 18-2-15,3 2-5 0,-3-1 2 16,-17-19-13-16,20 19-16 0,-20 0 12 0,0-19-5 0,20 19-76 16,-20 0 5-16,0 1 0 0,0-2 20 15</inkml:trace>
  <inkml:trace contextRef="#ctx0" brushRef="#br0">13455 14832 21 0,'0'0'5'0,"0"0"-2"0,-17 0 5 0,17 0-2 16,-20 0 24-16,20 0-14 0,0 0-2 16,-20 0 5-16,20 0-13 0,0 0 0 0,0 0 8 0,0 0-7 15,0 0 19-15,0 0-18 0,0 0 19 16,0 0-11-16,-20 0 53 15,20 0-47 1,0 0-15-16,0 0 12 0,0 0-5 0,0 0 8 16,0 0-16-16,0 0 6 0,0 20-2 0,0-20-1 15,0 17 4-15,0-17-8 0,0 0-3 0,0 21 8 16,0-1-1-16,-15 37 7 16,15-21-11-16,0-36-3 0,0 37-1 0,0-37 1 15,0 41 2-15,0-5-4 0,0 21 5 0,0-57-3 16,0 39 1-16,0 17 0 0,0 115 0 15,0 21-7 1,0-156 1-16,-62 364 3 16,45-306 1-16,0 4 0 0,17-42 0 15,-40 134-4-15,20 1 4 0,5-117-1 16,-7 97 2-16,2-74-2 16,20-23 1-16,-37 138-1 15,37-118-1-15,0 20-1 0,-20-57 2 0,20 37 1 16,-17-17-1-16,17-58 0 0,0 20 1 15,0 18-2-15,0 18 1 0,0 59 1 16,-20-115-1-16,20 0 0 16,0 36 1-16,0 23 0 0,0-78 0 15,0 20-2-15,0 17 1 0,0-1 1 16,0-15-1-16,0-3 0 0,0-18 1 0,0 39-1 16,0-39 2-16,0 0-2 0,20 57 8 15,-20-57-6-15,0 0 3 0,17 18-2 16,-17-18-1-16,0 0 0 0,20 19 3 0,-3-19-3 15,3 20 0 1,-20-20 0-16,57 18 2 0,-37-18-1 16,54 19-1-16,-54-19-1 0,0 0 0 15,17 0 1-15</inkml:trace>
  <inkml:trace contextRef="#ctx0" brushRef="#br0" timeOffset="209531.26">14065 18484 577 0,'151'-20'4'0,"-77"20"-3"0,20-18 0 15,-51 18 0-15,11 0 0 0,20 0-2 0,-14 0 2 16,-43-19 0-16,23 19-1 0,54 0 1 16,-37 0 0-16,57-20-1 15,0 1 1-15,-97 19-2 0,43 0 2 0,-43-18-2 0,40 18 2 16,-17-21-2-16,-3 21 2 16,37 0 0-16,3 0-2 0,-37 0 2 0,14-18-1 15,-14 18 0-15,-17 0 0 0,31 0 0 0,-34 0 0 16,77 0 2-16,-83 0-2 15,26 0 3-15,74 18-1 16,-77-18-5-16,23 21 1 0,-26-21 5 16,23 18-1-16,-20-18-2 0,6 19 2 15,-9-19-2-15,6 0 1 16,-23 20-1-16,21-20 3 0,1 0 1 16,-1-20-4-16,1 20 1 0,-2-19 1 15,20 19 0 16,20-18 1-31,-57-3-3 0,-20 21 1 16,0 0 0-16,18 0-2 0,-18 0 3 0,17 0-1 0,-17 0 1 16,0 0-2-16,0-18 0 0,20 0 7 15,-20-2-2 1,0 3-3-16,0 17-1 0,0-20-1 0,0-1 0 0,0-36 3 16,0 57-4-16,0-17 0 0,0-2 2 0,0 0 1 0,0-19 0 15,0 17-3-15,0-16 1 0,0 17 0 0,0 20 0 16,0-56 3-16,0 18-1 0,0 1-2 15,0 37 1-15,0-39-2 0,0 1 2 0,0 0-2 0,0-39 2 16,0-94 0-16,0 95 1 16,0 1-1-16,0 19-1 0,0 17 2 0,0-18 1 15,0 1-3-15,0 15-3 0,0-53 3 16,0 37 1-16,0 20 1 0,0-20-2 0,0 20 0 16,20-23 0-16,-20-72 3 31,0-76 0-31,0 37-3 15,19 73 0-15,-19 25 3 16,0 52-5-16,0-93 4 16,0 95-5-16,18-77 8 31,2 3-7-31,-20 56 2 0,0-40 1 0,0 57 4 0,0-54 9 16,0 33-16-16,0 5 3 15,0-116-5 1,0 112 0-16,0 23 7 15,0-22 0-15,0 20-3 0,0-1 1 0,0 20 1 0,0-19 0 0,0 2-3 16,0 17 3-16,0 0-4 0,0-40 3 16,-20 23-1-16,20 17 0 15,0 0-1-15,-18-20 0 0,18 20 1 0,0 0 0 0,0 0-1 16,0-21 0-16,-19 21 1 0,19 0 0 0,-40-37 0 16,40 37 1-16,-17-19 2 0,17 19-4 15,-18-17 2-15,-2 17 3 0,1-21-4 0,-1 21 0 16,20-19-1-16,-38 2 2 0,-19 17 0 15,40 0-2-15,-3 0 0 0,-19-20 1 0,-19 20 3 16,21 0-4-16,0 0 2 0,-3 20-1 16,-74-3-6-1,97-17 6-15,-40 19 4 0,-77-19 1 16,114 0-7-16,-74 21 4 0,-20-21 3 0,57 0-3 0,23 0 0 16,-66 0-3-16,-162-21 3 15,182 2-2-15,-128-18 5 0,37 37-11 16,77 0 8-16,54 0-3 0,-148 0 4 15,91 0 1-15,3 0 1 0,57 20-5 16,-60-20-3-16,3 17 5 0,60-17-1 0,-140 19-6 16,97 2 7-16,40-21-3 0,-60 17-2 15,-17 2 1-15,20 1-1 0,-3-20-6 16,-12 0-5-16,87 0 8 0,-18 0 2 0,23 0-5 0,-20 0-13 0,17 0-25 16,0 0 19-16,3 0-39 15,17 0-167-15,37 0 104 0,-17 17 39 16,34 24 54-16</inkml:trace>
  <inkml:trace contextRef="#ctx0" brushRef="#br0" timeOffset="211515.68">13586 17780 22 0,'0'0'14'0,"0"0"15"0,0 0-12 0,0 0 41 0,20-19 52 16,-20 19-97-16,0 0 10 0,0 0-6 0,0-19 7 15,0 19-16-15,0 0 14 0,0 0-1 16,0 0-14-16,0 0 6 0,0 0-7 0,0 0 0 0,-20 0 5 15,20 0-5-15,0 0 5 0,-37 0 15 16,37 0-21-16,-37 0 18 0,37 0-18 0,-74 0 20 16,54 0-21-16,0 0 0 0,0 0 0 15,-74 0 12 1,17 0-8-16,-17 0-3 0,17 0-3 0,-129 0 3 47,52 57-2-47,58-37-2 0,81-2-1 0,-27-18 1 0,22 19 1 0,-55 1 2 15,55-20-4-15,6 17 0 0,-48-17 2 16,7 20 0-16,35-20-2 16,-57 20 2-16,40-20-3 0,0 0 3 0,-3 0-2 0,23 0 0 15,-23 0 0-15,-34 0 3 16,-60 0 1 0,100-20-4-16,11 20 0 0,-71-20 2 15,74 3-2-15,-37-3 0 16,0 1 2-1,37 1-2-15,3-2 0 16,17 20 1-16,0 0-4 16,0 0 2-16,0 20-2 0,-20-2-27 15,20 1-31 1,0-19 41-16,0 0-1 0,0 20-33 0,20-20-292 16,-3 0 285 15</inkml:trace>
  <inkml:trace contextRef="#ctx0" brushRef="#br0" timeOffset="211915.07">11533 17456 31 0,'0'0'40'16,"-17"0"-22"-16,17 0 41 0,0 0-24 0,0 0-19 0,-20 0-3 0,20 0 23 0,0 0-25 0,0 0 19 15,-17 0-21-15,-3 21 22 0,0-21-1 16,3 19-17-16,17-19 1 0,-17 0-1 16,-6 17-7-16,3-17 4 0,3 0-2 0,17 0-4 15,-37 20 6-15,-3-20 3 0,-17 57 0 47,20 114-5-47,37-133-8 0,17 0 1 16,-17-38-2-16,20 19 2 0,-20 1-1 0,57 37 1 0,-37-39 1 15,37 21-2-15,20 18-2 16,-40-57 2-16,0 17 1 16,20 4-13-16,-37-2 5 0,17-19-19 0,-17 0 6 0,-20 0-4 0,40 0-5 15,-6 19-44-15,63-19-210 16</inkml:trace>
  <inkml:trace contextRef="#ctx0" brushRef="#br0">12314 15897 21 0,'0'0'31'0,"0"0"27"0,18 0-34 0,-18 0 0 0,0 0-13 0,0 0-1 0,0 0 19 0,0 0-15 16,0 0 1-16,0 0-10 0,0 0 6 15,19 0 1-15,-19 0 2 0,0 0-11 16,0 0-2-16,0 0 1 0,0 0 1 0</inkml:trace>
  <inkml:trace contextRef="#ctx0" brushRef="#br0" timeOffset="-210760.5">11459 16790 14 0,'0'0'11'0,"0"0"-7"0,-20 0 14 0,20-19-4 0,0 19-7 0,-34 0 35 15,-9-17 20 16,6-40 31-31,20 37-60 16,17 20-22-16,0-17 2 0,0 17 10 0,0 0 1 16,0 0-14-16,0-21 5 0,17 21-8 0,3-20 18 15,17 2-14-15,3 0-1 0,-40 18-7 16,37 0 0-16,-37 0-1 0,37-21 1 0,40 4 3 0,-20 17-5 16,17-19 3-16,-11-1-1 0,11 20-2 15,-57-18 0-15,191-2 10 16,-131 20-8-16,17 0 4 15,-54 0-5-15,-23 0 1 0,60 38-3 0,0 18 8 16,-57-35-6-16,15 15 0 0,-15-36-1 16,37 41-1-16,-57-41 1 0,37 17 0 0,2 3 0 0,-19-2-1 15,-2 0 0-15,2 3 2 0,17-21-1 0,-17 17 1 0,39 2 0 16,-42-19 0-16,21 0-1 0,-38 0 0 16,37 21 0-16,0-21 2 0,-17 0-1 0,20 0 0 0,-3 0 2 15,-37 0-2-15,37-21 0 0,-17 21-1 0,-3 0-1 0,45-19 7 16,-47 19-4-16,5-17 1 0,20-4 0 15,-23 3-2-15,0 18-1 0,-17 0 0 0,20-38 2 0,0 21-3 16,2-4-1-16,-44-92-84 31,-18 93-81-15,23 20 32-16,0 0 39 16,-23 0 7-16</inkml:trace>
  <inkml:trace contextRef="#ctx0" brushRef="#br0" timeOffset="-210131.19">11496 16277 18 0,'0'0'34'0,"0"-17"-10"0,0 17 26 0,0 0-26 0,0 0-12 0,0 0 9 0,0 0 21 0,0 0-23 15,0 0 21-15,0 17-31 16,0-17 1-16,0 0 1 0,0 0 0 0,0 20 11 0,0-20-11 0,0 0-1 15,-17 19 18-15,-3 0-6 0,20 1-9 16,0-20-7-16,-37 19 19 0,20-2-18 16,-26-17 2-16,43 20-5 0,-17-20 0 0,-3 0 0 15,-17 20 1-15,17-20-3 0,-74 37 9 32,37-17-10-32,57-20 1 0,-20 0-2 0,-17 18 1 31,57 21-1-31,17-1 3 0,0-2 0 15,0-16-3-15,-37-20 0 0,43 21 0 0,11 16 0 16,-54-37 0-16,37 18-1 0,60 21-3 31,-3-3-42-31,-57-15-6 0,-37-21 31 0,20 0-5 16,3 0-3-16,-23 20-41 0,34-20-23 0,6 37-83 16</inkml:trace>
  <inkml:trace contextRef="#ctx0" brushRef="#br0" timeOffset="-209314.32">9122 15861 17 0,'0'0'205'0,"0"0"-158"0,0 0-18 0,0 0-21 0,-20 17 29 16,3 2 3-1,17 19-21-15,0-19-10 16,0 1 0-16,0-20-7 0,0 38 2 16,0-1-1-16,0-18-2 0,0 19-2 15,0-18 3-15,0-20-2 0,0 36 0 0,0-36-2 0,0 41 0 16,0-41 0-16,0 57-10 0,0-40 3 0,0 3-16 15,0-1-36-15,0 0-111 16,0-19 94-16,0-19 10 16</inkml:trace>
  <inkml:trace contextRef="#ctx0" brushRef="#br0" timeOffset="-209114.39">9122 15954 16 0,'0'0'7'0,"0"0"3"0,0 0-1 0,0 0 15 16,0-19-9-16,17 19 83 15,3 0-9-15,-20 0-70 0,0 19-1 16,0-19-8-16,0 20-1 0,0-20 1 0,0 0-3 0,0 17 1 0,0 24 28 15,0-24-24 1,0 2-8-16,0 2 6 0,0-4-9 16,20 22-10 31,2-1-41-47,-22-18-43 0,15-20-13 0,5 0 31 0,0 0 28 0,0 17 15 15</inkml:trace>
  <inkml:trace contextRef="#ctx0" brushRef="#br0" timeOffset="-208947.98">9387 16106 16 0,'0'0'14'0,"0"-17"116"16,0 17-112-16,0-21 43 16,0 21-24-16,0 0-14 15,0 21 9 1,0-4-23-16,0 3-2 0,0-20-3 0,0 19-1 0,0-19-2 0,0 38 0 16,0-18 1-1,0 17-8-15,-15-37-1 0,15 0 1 0,0 0-42 16,0 0 23-16,-22-57-188 15,22 19 185-15,0 38 21 0,0-39-11 16</inkml:trace>
  <inkml:trace contextRef="#ctx0" brushRef="#br0" timeOffset="-208664.84">9330 15878 15 0,'0'0'14'0,"20"0"83"15,2 0-52 1,-7 19-10-16,5 19-12 31,37 116 23-31,-37-81-46 16,-20-73 0-16,0 0 0 0,0 21-1 15,0-21 0-15,17 0 0 0,-17-21 4 16,0 21-3-16,20-36 6 0,-20 16-3 0,0 20 1 16,20-17 4-16,-20-4-5 0,0 2 3 0,17 19 0 0,-17 0 0 0,20-37 10 15,17 16 5-15,-37 21-16 16,0 0 0-16,23 0 0 0,-6 0 16 16,0 21-13-16,-17-21-4 0,20 20-3 0,-20-3 3 0,20 40-1 15,-20-18-3-15,17-22 0 16,-17 24 0-16,20-24-1 0,-20-17-1 0,0 20-1 0,0 0-5 15,0-20 1-15,0 17-1 0,0 3-18 0,0-20-7 0,0 38-84 16,0-38 93-16,0 0-6 16,0 0-58-16,0 0 56 0,0-19 24 0,17 19-1 0,-17-19-5 15</inkml:trace>
  <inkml:trace contextRef="#ctx0" brushRef="#br0" timeOffset="-208214.32">9809 16126 9 0,'0'0'14'0,"17"0"-10"0,-17 0 1 15,0 0-1-15,17 0 21 47,3 36 7-47,-20 22-27 0,0-58-3 0,0 20 4 0,0-20-2 0,20 20 16 16,-20-3-8-16,0-17 1 0,17 20-6 0,-17-20 9 15,0 0-8-15,0 0 0 0,0 19 1 0,20-19 27 0,-20 0-11 16,17-19 9 0,3-1-28-16,-20 20-1 0,0 0 1 0,0-17 4 0,20-3 8 15,-20 0-13-15,23 3 7 0,-23 17-8 16,0-20 0-16,14-18 17 0,-14 19-12 15,0 19-3-15,0-37 3 0,0 16-6 0,0 2 4 16,-14 19-2-16,14-17 4 0,0-3 0 0,0-1 1 0,-23 4-4 16,23-3-1-16,0 20-1 0,0-37 13 0,-20 17-4 0,20 1-4 15,-20 19-4-15,20-17-3 0,-17-24 5 0,17 41-3 16,-20 0 2-16,20-17-1 0,0-3-3 0,-17 20-1 0,17-37 3 16,-20 17 1-1,20 20-3-15,0 0-1 0,0-17 2 16,0 17-1-16,0 0 1 31,0 0 13-15,0 0-15-16,20 37 1 0,-20-37 1 0,0 37 0 0,0-17-3 0,17 112-5 15,3-35 2 1,-20-23-1-16,17 60-26 0,-17-97 16 0,40 41-39 16,-40-22 11-16,37 39-112 15,-37-95 62-15,20 39-8 0,-20-22 10 31</inkml:trace>
  <inkml:trace contextRef="#ctx0" brushRef="#br0" timeOffset="-207980.86">10148 16012 53 0,'0'0'321'0,"0"0"-314"0,0 0 12 16,23 56-19-16,-23-35-62 16,0-21-7-16,0 17 21 0,0-17-59 0,0 0 28 15,0 0 44-15</inkml:trace>
  <inkml:trace contextRef="#ctx0" brushRef="#br0" timeOffset="-207830.84">10222 16162 62 0,'0'0'129'0,"0"0"-102"0,0 0-2 16,0 0 16-16,0 0-26 0,0 0-2 0,0 0 6 0,23 21-8 16,-23-1-4-16,0-3-3 0,0 3-2 0,17 0-4 15,-17-20 0-15,0 0 0 0,0 17-9 0,0-17 1 0,0 0-5 16,0 20-33-16,0-20-77 0,0 19 18 15,0-19 74-15</inkml:trace>
  <inkml:trace contextRef="#ctx0" brushRef="#br0">10470 16012 26 0,'0'0'15'0,"0"0"34"0,0 0-16 0,0 0 55 16,0-21-76-16,0 21 15 0,0 0-15 0,0 0 0 15,0 0-1-15,0 0-1 0,0 0 10 0,0-17 6 0,0 17-18 16,0 0 0-16,0 0 9 0,0-20-1 0,0 20 4 16,0 0 11-16,0-19-26 0,0 19 10 15,0 0-4-15,0 0-6 0,0 0 6 0,0 0-5 16,0 19 8 0,20 1-1-16,-20-3-11 0,0 4-1 0,0-1 2 15,0-20-2-15,20 17 2 0,-20 2-4 0,17 2 1 0,-17-4 1 16,37 39 6-1,-37-56-5-15</inkml:trace>
  <inkml:trace contextRef="#ctx0" brushRef="#br0" timeOffset="-202197.7">10755 16032 612 0,'20'-41'-2'0,"3"4"5"0,-23 37-3 0,14 0-1 0,-14-37 1 16,20-2-21-16,-20 39 13 15,0 0-24-15,0 0 19 0,0-17-15 0,0 17 11 16,0 0-1-16,0 0-21 0,0 0-64 0,0 36-102 31,20-36 150-31,-20 0 50 0,0 20 6 16,0-20 5-16,0 0 15 0,0 0 3 15,0 0 26-15,0 0-11 0,0 0-19 16,0 0 29-16,0 0-21 0,0 0 14 16,0 0 4-16,0-20 0 15,0 20-36-15,0 0-4 0,0 0 3 0,0 0-5 16,0 0 3-16,0 0 4 0,0 0-7 0,0 0 4 15,0 0-5-15,0 0-1 0,0 0 6 0,0 0-5 16,0 0 1-16,0 0-1 0,0 0-4 0,0 20 2 16,0-2 0-16,20-18 2 0,-3 19 4 15,-17 1-2-15,0-20 0 0,17 17 12 32,3-34 4-32,0-3-10 0,-20-37-5 31,0 38-2-31,0 19-3 0,0-17 1 0,0 17-2 0,0 0-1 15,0 0 0-15,0 0 2 0,0 0 0 0,0 17 1 0,23-17-1 16,-23 19-2-16,0 19-5 0,14-19-1 16,-14 1 3-16,0-20-3 0,0 17-14 0,0 4 4 15,0-1-46-15,0-3-109 16,0 2 130-16,20 2-136 0,-20-21 139 16,0-21 36-16,0 2 18 15,0 19-5-15,0-37 31 0,0 37-22 0,0 0 2 0,0 0-1 16,0-21-2-16,17 4 77 15,-17 17-80-15,0 0 32 0,0 0-9 16,0 17-16-16,23-17-13 0,-23 21 15 16,0-21-10-16,0 0 2 0,0 0-9 15,17 0 1-15,-17 0 0 0,0 0 4 0,0-21-6 0,20 4 3 16,-20-22-1-16,0 21-4 0,0-21 2 0,17 39-3 0,3-95 0 16,-20 95-3-16,20-37 0 0,17-19-21 31,-20 34-73-16,3 44-252-15,-20-22 310 0,0 19 2 16,0-19 19-16</inkml:trace>
  <inkml:trace contextRef="#ctx0" brushRef="#br0" timeOffset="-201663.88">9216 16583 16 0,'0'0'21'0,"0"0"-14"0,0 0 11 0,0 0 6 0,0 0-11 0,0 0 2 0,0 0 0 0,0-21 32 0,0 21-30 16,0 0-2-16,-15 0 14 0,15 0 32 16,0 0-49-16,-22 0 21 0,22 0-23 0,0 0 0 0,0 0 10 15,0 0-12-15,-20 0 5 0,20 0-11 0,0 0 3 0,0 0 4 16,0 0-3-16,0 0 1 0,0 21-3 0,-20-3 1 16,20 0-3-16,0-18-1 0,0 20 3 0,0 1-4 0,0-21 1 15,0 17-3-15,20 39 7 0,-20-35-5 0,0-4-1 16,0 43-11-1,0-23-22-15,0 0-8 0,0-37 16 0,0 20-6 0,0 38-237 47,0-58 232-47</inkml:trace>
  <inkml:trace contextRef="#ctx0" brushRef="#br0" timeOffset="-201496.22">9010 16677 30 0,'0'0'9'0,"0"0"59"16,0 0 72-1,0 0-119-15,18 0 34 0,-18 0-40 0,0 0-1 0,17 0-1 16,-17 20-4-16,20-20 1 0,-20 0-1 0,20 0-2 0,-20 18 0 0,37-18 12 15,-20 18-13-15,3-18-2 0,0 0 1 0,2 0-3 0,-22 21 0 0,15-21 0 16,25 0 0-16,14 17-3 16,-34-17 1-16,-20 0-1 0,0 0 0 0,42 19-11 0,10-19-114 31,-12 0 10-31,-3-19-53 0,-37 19 146 16</inkml:trace>
  <inkml:trace contextRef="#ctx0" brushRef="#br0" timeOffset="-201346.87">9558 16639 23 0,'0'0'6'0,"0"0"1"0,0 0 3 0,0 0 16 16,20 0 9-16,-20 0-15 0,0 0 17 0,0 0-20 0,0 0 25 15,0 0-8-15,0 0-24 0,0 0 8 16,0 0-13-16,0 0 1 0,17 0-4 16,-17 0 4-16,0 0-4 0,20 21 4 31,3-4-6-31,-6 21 1 0,20 1-16 16,-37-39 9-16,0 0-1 0,20 17-18 0,-20-17 7 0,0 0-4 15,17 0-34-15,-17 19 24 0,20-19-100 16</inkml:trace>
  <inkml:trace contextRef="#ctx0" brushRef="#br0" timeOffset="-201131.32">9809 16562 23 0,'0'0'11'0,"0"0"-2"0,0 0 3 0,0 0 2 15,0 0 53-15,0 0-36 0,0 0-17 16,0 0 25-16,-43 57 45 31,26-16-50-31,-3-4-12 0,20-37-16 0,0 18 0 16,-17 21 6-16,-3 75 14 31,0 37-13-31,20-131-11 0,0 18 0 0,-17 18-2 0,17 21 0 16,0-2 1-16,0-54-2 0,0-2 0 0,0 37-7 47,0 0-64-47,0-37-174 0,0-19 146 0</inkml:trace>
  <inkml:trace contextRef="#ctx0" brushRef="#br0" timeOffset="-200747.35">9977 16660 34 0,'0'0'73'0,"0"-21"-33"0,0 21-7 0,0-20-16 0,23 20 18 16,-23 0-16-16,0 0 14 0,0 0-18 0,0 0-1 0,0 0-1 16,14 0 22-16,-14 0-25 0,20 96 40 15,0-57-46-15,-20-39 1 0,0 77 6 16,0-23-7-16,0-14-1 0,0-3-3 15,0-16 0-15,0 15 2 0,-20 78-8 16,20-76 3-16,-20-18-8 0,20-1 4 0,-14-19-3 0,14 17-10 16,-23 4 8-16,3-21-14 0,20 0 13 0,-20 0 0 0,3 0-16 0,-3-38 5 15,3-1 6-15,-3-19 3 16,20 41 14-16,0-2-1 0,-20-58 3 0,20 60-1 0,0-4 0 0,20-130 6 16,17 111-1-1,63-92 22 16,28 19 63-31,-108 132-83 16,3 19 3-16,-23 56-9 16,0 40-18-1,-23-134 11-15,23 20-4 16,-20 34-85-16,20-34 34 0,0-20-16 16,0 20 10-16,0-3 48 0,0-17 6 0,0 0-9 15</inkml:trace>
  <inkml:trace contextRef="#ctx0" brushRef="#br0" timeOffset="-200480.35">10339 16811 18 0,'0'0'19'0,"0"0"-3"0,17-21 24 15,-17 21-16-15,0 0-12 0,0 0 9 0,20-19-4 16,-20 2-2-16,0-4 7 16,0 21-5-16,0 0-8 0,0-18 9 0,0 0 2 0,0 18-10 15,0-20 12-15,0 3-4 0,0-4 0 0,0 1 1 16,0 20-3-16,-20-18-2 31,-54 77 60-31,54-22-69 16,3 20-3-16,17-40-2 15,0 23 0-15,0-3-1 0,0-37 1 0,17 37-1 16,-17-17-2-16,0-20 2 0,0 20-6 0,0-20 5 0,20 17-9 16,-20 3-63-16,17-20 50 15,-17 0-76-15,0 0 55 0,20 0-89 0,-20-20 90 16,0 20 25-16</inkml:trace>
  <inkml:trace contextRef="#ctx0" brushRef="#br0" timeOffset="-200097.42">10564 16639 39 0,'0'0'75'0,"0"0"2"0,0 0-54 0,0 0 20 0,0 21 8 15,0-21-16-15,0 17-18 0,0-17-11 0,0 0 0 16,0 38 6-16,0-38-12 0,0 0 0 16,0 18 0-16,0 3-1 0,0-21 0 0,0 0-2 0,0 0-22 0,0 0 7 15,0 17-7-15,0-17-8 0,0 0-60 0,0 0-10 16,0 0 21-16</inkml:trace>
  <inkml:trace contextRef="#ctx0" brushRef="#br0" timeOffset="-199947.34">10607 16831 30 0,'0'0'58'0,"0"0"-8"0,0 17-20 0,0-17-24 0,0 0 3 15,0 0-4-15,0 20-5 0,0-20-5 0,0 0 2 16,0 17-38-16,0 3-98 15</inkml:trace>
  <inkml:trace contextRef="#ctx0" brushRef="#br0" timeOffset="-199596.86">10718 16868 23 0,'0'0'8'0,"0"0"0"0,0 0 37 16,0 0 52-16,0 0-82 0,0 0-2 0,0 0 0 0,0 0 11 16,0 0 0-16,0 0-14 0,0 0 8 0,17 0-9 15,-17 0-1-15,0 0 22 0,0 17-24 0,20 3 19 16,-20-20-25-16,0 0-1 16,0 20 3-16,0-20-13 15,0 0-53-15,0 0 37 0,0 0-4 16,0 0-41-16,0-20-1 0,-20 0 8 0,20 3 58 15,0-3 4-15,0-17 0 0,0 37 3 0,0-40 0 16,0 23 1-16,0-60 2 0,0 77-1 0,0-17 3 16,0-24-1-16,0 41 18 0,0-18-13 0,0 18 1 0,0 0 17 15,0-18 4-15,20 36 9 16,-20 0-3 0,20 60-30-16,-20-60-16 0,0-18 0 0,0 18-4 0,0 3-65 15,0-21 45-15,0 36-44 16</inkml:trace>
  <inkml:trace contextRef="#ctx0" brushRef="#br0" timeOffset="-199330.42">10889 16733 89 0,'0'0'36'0,"0"0"-3"0,0 0 23 0,0 21-6 16,0-4-28-16,0-17 19 0,0 40 5 16,17-3-11-1,3 40 0-15,0-40-19 31,3-57-8-31,-9-17-6 0,-14 17-3 0,20-17 4 0,-20 20-1 16,0 17-1-16,17-41 2 0,6 22 3 0,-23 2-1 16,17-4-3-16,-17 21 1 0,20-18 13 0,-20 18-13 15,17 0 8-15,-17 0-4 0,20 0-3 0,-20 18 0 0,0 3 2 16,0-4-3-16,20 2-1 0,-20 22-4 0,0-4 2 16,17 20-5-16,3 57-70 15,-20-76-148 1,17-19 163-16,-17-19 1 0,0 0-26 0,0 0 45 15</inkml:trace>
  <inkml:trace contextRef="#ctx0" brushRef="#br0" timeOffset="-199080.15">11251 16562 18 0,'0'0'16'0,"0"0"-3"16,0 0 28-16,0 0-20 0,0 0 31 0,0 21-35 0,0-21-1 16,0 18 16-16,0 0-4 0,0 23-16 0,-17 14 25 15,17-16-31-15,0-3-2 0,-23 5-3 16,-51 70-13 15,54-70 5-31,-17-24-3 0,-40 22 0 0,43-59 36 16,34 20-15-16,14-19 13 0,-14 2-13 0,0 17-1 15,60-21 26-15,-23 1-10 16,0 3-12-16,-17 17-7 0,-20-20-3 0,37 20 0 0,-20 0 0 0,3 0-2 16,37-20 1-16,-37 20-2 0,0 0 0 0,-3 0-2 0,20 0-2 15,-37 0 0-15,60 0-81 16,-60 0 15-16,17 0-18 0,-17 0-13 0,0 0 7 15,0 0 74-15</inkml:trace>
  <inkml:trace contextRef="#ctx0" brushRef="#br0" timeOffset="-195127.03">11154 15403 26 0,'0'0'111'0,"0"0"-97"0,0 0 0 0,0 0 35 0,0 0-37 0,0 0 0 0,0 0 1 15,0 0 11-15,0 0-5 0,0 0-2 0,0 20-11 0,0-20 14 16,0 0-14-16,0 0-1 0,0 17 2 0,0-17 7 16,0 21-1-16,0-4-4 0,0-17-6 15,0 0 0-15,0 0 0 0,0 19 2 0,0-19 0 16,-17 41-2-16,17-24-1 0,0 3 3 15,0-1-5-15,0-19 1 16,0 18 0-16,0 2 1 0,0-20-2 0,0 0 0 16,0 17-1-16,0-17 3 0,0 19 2 15,0-19-4-15,0 0 3 0,0 0-2 0,0 22 4 16,0-22-4-16,0 19 3 0,0-19 0 0,0 0-2 0,17 17-1 16,-17 20 3-1,0-17-4-15,0 0 0 0,0 38 3 16,20-41-4-16,-20 22 0 0,0-21 1 0,0 1 1 15,0 1-2-15,0-3 2 0,17 41-3 0,-17-39 3 16,0 19 0-16,0 18-1 0,20-15 1 16,-20-4-2-16,23 58 2 31,-6 18-2-31,-17 1 1 0,17-93-1 16,-17 15 2-16,0-36-2 0,0 20 2 0,20 18-2 15,-20 75 1-15,0-72 0 16,0-41-1-16,0 37 0 0,20 0 2 0,-20 0-1 15,0-17-2-15,0 1 2 0,17-4-1 16,-17-17 2-16,0 39 0 0,0-22-1 0,0-17 0 0,0 0-1 0,0 40 2 16,0-40-2-16,0 17 3 0,0-17-2 15,0 0-1-15,0 0 4 32,-17 0 0-32,17-17-2 0,0 17-1 0,0 0 1 0,0 0-3 15,-20 0 2-15,20 0-1 0,0-19 2 0,0 19-1 0,-20 0 0 16,20 0 2-16,-17 0 1 15,17 0-3-15,0 19 2 0,-17-19-1 16,17 0 1-16,0 0-1 16,-43 0 3-16,43 17 0 0,-17-17 0 0,-40 0 5 15,57 0-8-15,-37 0 6 0,17 0-2 16,-37 0-1 0,-20-17-4-16,40 17 1 0,0 0-1 15,-3 0 2-15,40 0-1 0,-37 17-2 0,37-17 1 16,-40 0 1-16,40 0 0 0,-17 0 0 0,-60 20 0 31,-17 1-1-31,57-21 2 0,17 0-3 16,-57 0 4-16,77 0-4 15,-20 0 3-15,-74 0-2 16,57 0 1-16,37 0-1 0,-40 0 2 0,40 0-2 0,-37 0 2 16,-20 0-2-16,37 0 0 0,3 0-1 15,0 0 1-15,-23 0 1 0,-17-21 1 16,57 21-2-16,-20 0 0 0,20 0 0 0,-74 0 1 15,34 0 0 1,23 0-2-16,-23 0 1 0,20 0 2 16,3 0-2-16,-3 0 0 0,3 0-2 0,-3 21 3 0,0-21-1 15,-74 0 0 1,17 0 1 0,40 0-1-16,20-21 0 0,-6 21-1 0,6 0 0 15,-18-20 4-15,35 20-3 0,-22 0 3 0,2 0-2 0,0 0-2 16,3 0 0-16,17 0 1 0,-17 0 1 0,17 0-3 0,-20 0 1 15,0 0 0-15,0 0 2 0,-17 20 1 16,37-20-2-16,0 0-1 0,-40 0 1 16,40 0 0-16,-17 0 0 0,-3 0 0 0,20 0 1 15,-17 0-1-15,-40 0-1 16,39-20 3-16,-4 20 0 0,2 0-1 16,3 0-2-16,-3 0 2 0,20 0-2 0,0 0 2 15,-18 0 0-15,18 0 0 0,-19 0-3 16,-1 0 4-16,20 0-2 0,-18 0-1 15,18 0 0-15,0 0 0 0,-17 0 1 0,17 0 2 0,0 0-2 16,0 0 0-16,-22 0 0 0,22 0-1 16,0 0 2-16,0 0 2 15,0 0-2-15,0 0-1 0,0 0 0 0,-20 0 2 16,20 0 0 0,0 0 0-16,0-17 0 0,0-40 0 31,0-57-1-31,0 94 0 0,0 0-1 15,0-34 3-15,0 13-1 0,0 22-1 0,-17-55 0 16,17 37-3-16,0 16 1 0,-20-35 3 16,20-59 6-16,0 95-8 0,0 3 1 0,-18-3-2 15,-2-114 7-15,20 117-5 0,-19-81 6 16,1 42-4-16,18 39-2 0,-20-60 1 16,3 19 6-16,-5 21-6 15,22-2-1-15,-18 22 1 0,18-5 0 0,0-14-1 0,0-4 2 16,-19 3-2-16,19 20-1 0,0-43 5 15,0 43-1-15,0-21 11 0,0 38-13 16,0-19 1-16,0 19-2 0,0-20-1 0,0 20 0 0,0 0-1 16,0-17 2-16,0 17 0 0,0 0 3 0,0-21-3 15,0 21-3-15,0 0 4 0,0 0 0 0,0 0 3 0,0 0-4 16,19 0-6-16,-19-20 5 0,57 20-1 16,-37 0 1-16,37-19 4 15,-39 19-4-15,-18 0-1 0,37-17 0 0,5 17 0 0,13-21 3 16,-36 21-2-16,96-17-3 0,133-60 15 31,168 20-18-31,-299 37 2 16,-63 20 6-16,20 0-2 0,23 0 1 0,-23 0-3 15,-34 0 1-15,131 20 3 0,-134-20-3 16,77 0-4-16,-57 20 5 0,23-20 0 16,11 0-1-16,-71 0 3 0,17 0-1 0,6 0 0 0,48 17 10 15,-74-17-10-15,60 0-3 0,-17 0 6 0,-23 0 2 16,-20 0-5-16,23 0-2 0,14 0-4 15,6 0 6-15,-43 0-1 0,23-17-2 16,-3 17 4 0,-20 0-7-16,3 0-5 0,-20 0 8 0,23 0-17 15,-23 0 9-15,17 0-30 0,-17 0 5 16,0 17 9-16,0-17-67 0,-17 0-53 0,17 20-81 16,-23 1 191-16</inkml:trace>
  <inkml:trace contextRef="#ctx0" brushRef="#br0" timeOffset="-194030.07">7542 17342 32 0,'0'0'12'0,"0"0"2"0,0 0 111 16,0-17-11-16,0 17-106 0,0 0 7 0,0 0 13 16,0 0-11-16,0 0-3 0,0 0 0 15,0 17 10-15,0 3-10 0,0-1-4 16,0-1-7-16,0-18 0 0,0 38 1 16,0-19-1-16,0 21-2 0,0-40 0 0,0 17 1 0,0 22 0 15,0 57-1-15,0-78-1 0,0 0 0 16,0 21 0-16,20 94-4 15,-20-38-31 1,0-75 12-16,0-1-5 0,0-2-6 0,0-17 15 16,0 0-95-16,0 0 74 0,0-17-88 15,0 17 108-15,0-19 4 0</inkml:trace>
  <inkml:trace contextRef="#ctx0" brushRef="#br0" timeOffset="-193778.94">7679 17627 22 0,'0'0'25'0,"0"-17"64"0,0 17-52 0,0 0-19 0,17 0 14 15,-17 0-17-15,0 0 0 0,0 0-2 0,0 0-1 0,0 0 20 16,0 0-23-16,0 0 14 0,0 0-14 16,0 17 22-16,-17-17-24 0,17 0-1 0,0 0 7 0,0 0-8 15,-40 21 18-15,40-3-17 0,-20-18 2 16,20 0-5-16,-14 18 3 16,-9-18-3-16,23 0-4 0,0 39 9 15,23-39-7-15,-9 19 1 0,-14-19-1 16,60 38-2-16,-6 1-1 15,-54-39 2-15,43 18 0 0,-29 1 0 0,6-19 0 0,-20 0-1 16,40 20 1-16,-40-20-3 0,17 0 0 0,3 17-5 16,-3 3-20-16,3-20 13 0,0 0-70 15,-3 0 18-15,-17 0-25 0,20 0-31 0,-20 0 78 16</inkml:trace>
  <inkml:trace contextRef="#ctx0" brushRef="#br0" timeOffset="-193563.29">7998 17780 23 0,'0'0'151'0,"0"0"-70"0,0 0-63 16,0 0 11-16,20 0 32 16,-20 39-22-16,0-21-29 15,23 21-4-15,-23-39-6 0,0 17 1 0,0-17-1 0,0 20-1 16,0-20-1-16,0 0 0 0,0 20-8 0,-23-20-34 16,23 0-10-16,0-20-80 0,-37-37-38 15</inkml:trace>
  <inkml:trace contextRef="#ctx0" brushRef="#br0" timeOffset="-192963.36">7944 17342 20 0,'0'-17'40'0,"0"17"-26"0,0 0 3 0,0-19 19 0,17 19 3 16,-17 0-19-16,20 0-1 0,-20 0 14 0,60 56 14 31,-6 19-35-31,-34-16-11 0,-20-42-1 16,0-17 0-16,17 39-5 0,-17-21 0 0,0 2-9 15,20-20 4-15,-20 37-108 16,0-16 61-16,17-21 20 0,-17 18 34 0,0-18 4 0,0 0 3 15,0 0 0-15,0-18 24 0,20 18-5 0,-20-21 4 16,0 21 58 0,23-17-69-16,-23 17 11 0,17 0 20 15,0 0-41-15,-17 0 1 0,0 0-1 0,20 0 3 0,-20 0 2 16,20 0-8-16,-20 0 0 0,17 0 5 0,-17 0-8 62,57 17 4-46,-37 4-7-16,-20 54-15 0,0 39-55 0,0-75 37 0,0-39 19 16,0 17-16-16,23-17-1 0,-23 0-21 0,0 0 39 15,0 0-11-15,0 0 17 0,14 0 2 0,-14-17-2 0,20 17 6 0,-20 0 4 16,20-20-1-16,17-37 2 16,-37 38 0-16,18 0-1 0,-18 19 2 15,0-19-1-15,19 19 11 0,1-19 3 0,-20 19 13 16,0 0-17-16,23 0 2 0,-23 19 66 15,0-19-64-15,0 95 56 16,15-76-57-16,-15 18-8 0,0-17 3 16,0 0-5-16,0-2 2 0,19 58 27 15,-1-76-27-15,-18 0 4 0,0 0-5 16,0-20-1-16,0 3 4 0,22-97 17 31,-22 114-22-31,0-77 6 0,0 1 0 0,0 37-1 0,0 3-1 16,0 15-3-16,-22-54 17 0,22 36-17 15,-18 22 5-15,18-23 4 16,0 3 3-16,-19 17 11 16,19 20-25-16,0 0 2 0,0 0 2 0,0 20-2 0,0 17 1 15,19 59-2-15,-19-96-4 16,40 75 2-16,-40-36-1 0,17-1-3 16,3 0-3-16,-20-19 1 0,18 19-15 0,21 96-190 15,-21-116 116 1,-18 2-16-16,20-1 34 0,-20-2 59 0,0-17 2 0</inkml:trace>
  <inkml:trace contextRef="#ctx0" brushRef="#br0" timeOffset="-192779.99">8968 17761 33 0,'0'0'259'0,"0"0"-235"0,0 0-5 0,0 0-12 0,0 0 4 0,0 0-4 0,20 0-4 0,-20 0-2 16,0 19 0-16,0-19-4 16,0 0-26-16,0 0 12 0,0 19-33 0,0-19-144 15,0 20 165-15,-20-20 10 0,20 0-5 16</inkml:trace>
  <inkml:trace contextRef="#ctx0" brushRef="#br0" timeOffset="-192630.22">8968 17856 37 0,'0'20'198'0,"0"-20"-149"0,0 17-20 0,0-17-22 16,0 0-1-16,0 20 0 0,0-20-4 0,42 38-1 31,-24 1-21-31,-1-22-130 16,-17-17 106-16,0 0-30 0,0 0 27 16</inkml:trace>
  <inkml:trace contextRef="#ctx0" brushRef="#br0" timeOffset="-192462.9">9201 18007 53 0,'0'0'131'16,"0"0"-102"-16,0 0-12 0,0 20-6 0,0-20-4 16,0 0-6-16,0 20-15 15,0-20 7-15,0 0-17 16,0 0-43-16,0 0 38 0,0 0 2 0,-22 0-15 0,22-20 30 15,0 20 4-15,0 0-11 0</inkml:trace>
  <inkml:trace contextRef="#ctx0" brushRef="#br0" timeOffset="-191309.94">7468 18349 27 0,'0'0'103'0,"0"0"-11"0,0 21-82 0,20-21 9 16,-20 0 0-16,0 18-4 15,0-18-10-15,0 19 11 0,17-19-6 0,-17 0-4 0,0 0-1 0,0 20 3 16,0-20 0-16,0 0-5 0,0 19 5 0,0-19-6 16,20 18 5-16,-20 2-4 0,0-2-2 15,0 1-1-15,0 1 0 0,0-2-2 16,17 40-16-16,-17-58 6 0,0 19-4 0,0 0-26 0,0-19 16 15,0 18-4-15,0-18-4 0,0 20-43 0,-17 18-33 16</inkml:trace>
  <inkml:trace contextRef="#ctx0" brushRef="#br0" timeOffset="-191162.43">7371 18502 24 0,'0'0'7'0,"0"0"11"0,0 0-3 0,0 0 29 0,0 0 33 16,0 0-30-16,20 0-4 0,-20 0-7 15,23 0-3-15,11 0-15 16,-14 19-14-16,0-19-2 0,-3 0 6 0,40 20-4 15,-37-20 0-15,77 18-8 16,-23 1-34 15,-17-19-270-31,-57-19 274 0</inkml:trace>
  <inkml:trace contextRef="#ctx0" brushRef="#br0" timeOffset="-191007.12">7867 18388 18 0,'0'0'8'0,"0"0"36"0,0 0-23 0,0 0 0 0,0 0 18 16,0 0-22-16,0 0 46 0,0 0-49 0,0 0-1 0,20 19 9 15,-20-19-13-15,0 0-1 0,0 20-1 0,17-20 0 16,-17 19 6-16,0-1-8 0,20 2 5 0,0-2-6 0,-20 1-1 0,54 38-1 16,-11-37-1-16,-43-1-3 15,17 0 1-15,0 0-8 0,-17-19 3 0,40 0-44 16,-23 0-73-16,3-57-4 16,-3 37 96-16</inkml:trace>
  <inkml:trace contextRef="#ctx0" brushRef="#br0" timeOffset="-190819.58">8212 18199 20 0,'0'0'104'0,"0"0"-37"0,0 0-47 0,0 0-1 16,0 0 79 0,0 0-88-16,0 18 8 0,0 0-3 0,0 40 3 15,-60 227 3 1,60-113-19-16,-20-134-1 0,20 0-2 16,0 95 13-1,0 57-13-15,0-153 1 0,0 21-2 0,0-38 1 0,0-2-1 16,0-18-1-16,0 18 0 0,0-18-2 0,0 39-18 0,0-39 10 15,0 0-3-15,0 19-24 0,0-19-93 16,0-19 40-16,0 0 30 0,0 19 44 0</inkml:trace>
  <inkml:trace contextRef="#ctx0" brushRef="#br0" timeOffset="-190182.28">8403 18407 26 0,'0'0'9'0,"0"0"2"16,0 0 1-16,0-19 39 0,0 19-37 0,0 0 2 0,0 0 15 16,14 0 2-16,-14 0-16 0,0 0-1 0,0 0 1 0,20 0 70 15,20 76-19 17,-23 1-50-32,1-59-13 0,-18 21-4 0,0-20 1 0,19 37 0 0,-19-36-1 15,20 57-2-15,-20 112 3 16,0-152-10-16,0 2 1 0,-20-19 0 15,20-20 4-15,0 18-5 0,-19-18-6 0,19 0 11 16,-18-38-1-16,18 19 1 0,0-1 0 0,-37-245 6 16,37 227-1-16,0-38 2 0,0 37-2 15,20 2 0-15,-3-77 9 0,-17 94-7 0,18 20-1 0,-18-37 0 16,19 37 0-16,-19 0-1 0,20-39 5 0,3 21 6 16,11-2 1-16,-34 20-5 0,18 20-2 15,21 74 0 1,-39-74-8-16,0 74 2 0,0-17-5 0,0-39 1 15,0 57-18-15,-17-56-1 0,-5-2-7 16,22-37 14-16,0 19-17 0,-18-1 16 0,18-18-2 0,0 20-19 16,-19-20-6-16,19 0-35 0,0-20 53 15,0 2 10-15,0 18 9 0,0 0 3 0,19-38-3 16,21 0 12-16,-40 38-2 0,17-19 6 0,3 0 5 16,17 0 49-16,-37-1-50 15,20 20 9-15,-2-18-4 0,-18 18-10 0,37-19 20 16,5-19 2 15,-42-1-15-31,0 39-13 0,0-38 1 0,0 19 0 0,0 1-1 0,0 18-2 0,0-20 6 16,0 2-3-16,-22-1 14 0,2-1-9 15,-17 20 8-15,19 0-13 0,-2 20 2 0,20-20-2 16,0 19 0-16,-19-1 3 0,1 20-2 0,18-19-3 16,0 1 0-16,-20 56 2 0,20-20-2 0,38 21-2 15,-38-39 1-15,19 0 0 0,1 0-6 16,-2-20 2-16,2-18-1 0,-20 0 0 15,17 20-13-15,3-20-47 0,19-20-56 16,-21 2 3-16,2-39 18 16,-20 38 79-16</inkml:trace>
  <inkml:trace contextRef="#ctx0" brushRef="#br0" timeOffset="-189966.33">9045 18464 19 0,'20'0'249'0,"0"0"-187"0,-20 0-48 0,0 0 10 0,0 0-13 0,0 0 8 0,17 0-11 0,-17 20 7 0,0-20 4 16,20 18-18 0,-20-18-1-16,0 19 1 0,0-19 0 0,0 0-2 0,0 20-4 15,17-20 2-15,-17 0-13 0,0 0-31 0,0 0 23 16,0 0-127-16,0 0 101 0,-17 0 2 0,17 0-19 15,0 18 50-15,0-18 3 0</inkml:trace>
  <inkml:trace contextRef="#ctx0" brushRef="#br0" timeOffset="-189763.15">9159 18655 31 0,'0'0'27'15,"0"0"-16"-15,0 0-1 0,0 0 3 0,0 18-2 0,0-18-6 16,0 0 1-16,0 20-2 0,0-20-3 15,0 0-1-15,0 0-4 0,0 0 0 16,0 0-32-16,0 0 25 0,0 0-13 16,0 0 13-16,0 0 2 0,0 0-11 47</inkml:trace>
  <inkml:trace contextRef="#ctx0" brushRef="#br0" timeOffset="-189196.3">9558 18521 38 0,'0'0'52'0,"0"0"-21"0,0 0 73 0,0 0-27 15,0 57-2 32,20 1-72-47,-20-39-5 0,0-19-16 0,0 18 5 0,0-18-120 16,-20 20-81-1</inkml:trace>
  <inkml:trace contextRef="#ctx0" brushRef="#br0" timeOffset="-189062.78">9521 18370 43 0,'0'0'132'0,"0"-21"-108"0,0 21-4 0,0 0 13 16,0-18-5-16,0 18-16 0,0 0 43 16,0 0-40-16,0 18-2 15,0 21-11 1,0-39-3-16,0 0-1 0,20 0-1 0,-20 0-7 0,0 0-12 15,0 19 5-15,0-19-30 0,0 0-16 0,0 0 25 16,0 20-40-16,0-20 45 0,0 0-16 0,0 0 35 16</inkml:trace>
  <inkml:trace contextRef="#ctx0" brushRef="#br0" timeOffset="-188930.61">9615 18407 17 0,'0'0'8'0,"0"0"2"16,0 0 5-16,0 20-4 0,0-20 31 15,23 19-27 1,-23-19-16-16,0 18-12 31,0-18-91-31</inkml:trace>
  <inkml:trace contextRef="#ctx0" brushRef="#br0" timeOffset="-188312.9">9766 18484 9 0,'0'0'4'0,"0"0"2"0,0 0 15 0,0 0 23 0,0 0-6 0,0 0-19 0,0 0 16 15,0 0 29-15,0 0-48 0,0 0 12 16,0 0-15-16,0 0 9 0,0 0-13 0,0 0 23 16,0 0-20-16,0 18-3 0,0-18-6 15,20 19 1-15,-20 19 8 0,0-19-10 16,23 1 0-16,-23-20 1 0,0 0-2 0,0 19 0 0,0-19-1 15,17 0 2 1,-17 0 2-16,17 0 0 0,-17 0-1 0,0 0-1 0,20-19 1 16,17-20 9 15,-17 39-1-31,-3 39-7 31,3-1-6-31,-20-19 0 0,0-19-2 0,0 18-1 16,0 21-50-16,0-20 8 0,0-19 18 0,0 19-43 0,0 1 27 15,0-20-53-15,0 18 58 0,0-18-2 0,0 0 29 0</inkml:trace>
  <inkml:trace contextRef="#ctx0" brushRef="#br0" timeOffset="-188030.41">9977 18331 28 0,'23'-38'303'0,"-23"38"-284"16,34 56 34-1,-34-35-49-15,20 16 10 0,0-17-10 0,-20-20-1 16,17 75 6-16,0-56-9 0,-17 19 1 0,0 1 0 16,20-1-2-16,-20 19-9 0,0-57 4 15,0 38-16-15,0-38 7 0,0 39-3 0,0-21-43 47,-74-113-42-47,74 95 109 0,-20-20 7 0,20 2-5 0,0 18 0 0,-20-38 16 16,20 38-10-16,0-19-3 0,0 19-7 0,0-20 3 15,40 20-2 1,-40 0-4-16,20 0-2 0,-20 0 1 0,0 0-2 0,17 0-3 0,-17 0-5 16,17 0 2-16,-17 0-5 0,0 0-7 0,63 0-225 15</inkml:trace>
  <inkml:trace contextRef="#ctx0" brushRef="#br0">9464 17684 15 0,'0'0'15'0,"0"0"19"0,0 0-18 0,0 0 23 0,0 0-18 0,0 0 20 0,0 0 43 16,0 20-46-1,0-20-6-15,0 19-13 0,0-19-1 0,0 0-3 16,0 0 0-16,0 19 25 16,0-19-33-16,0 19 4 0,0-19-4 0,0 19-5 15,0 0 9-15,0-19-7 16,0 57 0 15,57 20 5-31,-20-77 1 16,-17 0-3-16,-3 0 0 15,-17 0-1-15,20 0-4 0,-20-20 0 0</inkml:trace>
  <inkml:trace contextRef="#ctx0" brushRef="#br0" timeOffset="-184412.56">9692 17799 485 0,'0'-19'-29'0,"0"19"-7"0,0 0-77 16,0 0 48-16,0 0-9 15,0 0 5-15,20 0 41 0,-20 0-8 0,0 0 21 16,0 0 10-16,17 0 4 0,-17 0 0 0,0 0 1 0,0 19 3 16,20-19 8-16,-20 0-3 0,0 0 35 0,17 0-4 15,-17 0 0-15,0 0-20 0,0 0 13 0,20 0 8 16,-20 0-2-16,0 0-5 16,0 0-16-16,0-19-4 0,0 19 5 15,0 0-12-15,-20-19 17 16,20 0-19-16,-17 19 12 31,-3 19 3-31,20 19-14 0,0-18 0 16,0-2 1-16,20 1 10 0,-3 1-11 15,-17-20 3-15,0 17-4 0,20-17 1 0,-20 20 3 0,23-20-1 16,11 0 10 0,-34 0-15-16,0 0 0 0,20 0 1 0,-20-20-2 0,0 3 1 15,0 17-1-15,0-20 0 0,0 20 0 0,0-19 2 0,0 1-2 16,0 18-1-16,0-20-1 0,0 20 2 15,0 0-4-15,0 20 2 0,0-2-2 16,20-18 1-16,-20 19-3 0,0-19 1 0,0 20-8 0,0-3 5 16,0 3-2-16,0-20-1 0,17 38-15 0,3 18-96 15,-20-36 82-15,0-20 2 16,17 0 10-16,-17 0 9 0,0 0 11 0,0 0-1 16,0-20 2-16,0 3 5 15,0-22 9-15,0 39-4 0,0-18 6 0,0 18 4 16,0 0-6-16,20-20 28 0,-20 20-26 15,0 0 1-15,20 20 65 63,17 54-2-63,-37-54-39 0,20-76 20 0,0 18-44 0,-20-2-4 0,20 3 0 0,14-96 4 31,-14 94-10-31,0-18 2 16,-20 57-4-16,0 0 0 0,23 0-3 0,-23 0 0 0,0 0-19 15,14 21-86 1,-14-3 82-16,20 39-241 16,-3-57 225-16,-17 19-15 0,0 0 36 0,0-19 9 15</inkml:trace>
  <inkml:trace contextRef="#ctx0" brushRef="#br0" timeOffset="-182145.03">8229 17819 16 0,'0'0'1'0,"0"0"0"0,-17-20-1 0,-6 20 0 0,3-19 1 0,-17 19-1 0,37 0 0 0,-37-19 1 0,17 0-1 0,-37-19 0 16,37 38 1-16,3-20-2 0,-20 2 1 0,-20 0 1 16,20-3 0-16,14 21-1 0,-14-17 1 15,-20-3 2-15,57 20-3 16,-37 0 0-16,37-20 1 0,-40 20-1 0,40 0 1 0,-74-57 0 47,-20-19 2-47,37 20-2 0,17 0 0 0,40 56-1 0,-57-58 1 15,40 39 1-15,-23-2 2 16,6-35 5-16,11 56-7 0,23 0 1 16,-20-17 3-16,3-4-1 15,17 21-3-15,0 0 5 0,-20 0-5 16,20 0 4-16,0 0 6 0,-17 0-8 0,17 0 2 0,0 0 6 16,0 0-4-16,-20 0 26 0,0 0-24 15,20 0 0-15,0 0 12 0,0 0-10 0,-17 0 12 0,17 0-11 0,-20 0 9 16,20 0 5-16,0 0-4 0,-17 0-15 0,17 0 8 15,0 0-1-15,0 0-8 0,0 21 6 0,0-21-6 16,17 0 5-16,-17 0-6 0,20 17 13 16,37-17-7-16,-57 0-8 0,54 39 6 15,-34-39-7-15,3 0 2 0,-23 17-2 0,17-17-1 16,20 21 8-16,0-21-2 0,0 0-3 16,23 19 3-16,-43-19-5 0,154 0 13 46,171 0 2-46,-262 0-12 0,-6 0-4 0,-57 0 0 0,40 0 0 16,-17 0 0-16,34 0 0 0,-37 0-1 0,26 0 1 0,-49 0-1 16,26 0 0-16,-3 0 0 0,58 0 1 15,-76 0-2-15,38 0 0 0,-19 0 2 0,1 0-1 0,16 18 0 0,-35-18-1 16,2 0 0-16,52 21 2 0,-56-21-1 0,61 19 3 16,13-19 3-16,-72 0-5 0,-20 0-1 15,37 0 5-15,5 0-5 0,-27 0 2 0,5 0-2 0,0 0-2 16,0 0 2-16,-3 0-1 0,20 0 3 0,-17 0-3 0,2 0-1 15,30 0 0-15,-12 17 3 0,-20-17-1 0,54 20 0 16,-54-1 0-16,17-19 2 0,-14 18-2 16,-23-18 0-16,0 0-1 0,17 0-1 0,0 20 3 0,40-2-1 15,-37-18-1-15,-20 0 2 0,17 0-2 16,3 19-2-16,3-19 1 0,-6 0 2 0,-17 0 0 0,17 0 0 16,60 21-3-1,-20-2 0-15,0-19 1 0,-57 17 1 16,0-17 1-16,20 0-1 0,0 0 1 0,-3 20-2 15,0-20 1-15,-17 0 1 0,20 0-1 0,-20 0 0 16,43 0 3 15,31-20-5-31,-57 20 1 16,3 0 2-16,-3-17-2 0,-17 17 2 0,20 0-1 16,-20 0-1-16,20 0 2 0,-3 0-1 15,-17 0-1-15,0 0 3 0,20-19-3 16,-20 19 1-16,0 0 0 0,0 0 0 0,0-21 0 0,17 21 1 0,-17 0-1 15,20-19 0-15,-20 19 0 0,0 0 1 16,0 0-2-16,23-18-1 0,-23 18 3 16,17-20 0-1,-17 20-2-15,0 0 1 0,17 0 1 16,-17 0-2-16,0 0 1 0,0 0 0 16,20 0 0-16,-20 0 0 0,0 0 0 0,0 0 0 15,0 0 0-15,0 0 0 0,0 0 1 0,0 0 0 16,0 0-1-16,0 0-2 0,0 0 2 0,-20 20 0 15,20-20 0-15,0 0 0 0,0 0 0 0,0 18 2 0,0-18-2 16,-17 76-1 15,17 38 1-31,0-93 0 0,0 15-1 0,0-16 0 0,0-1 2 16,0 0-1-16,0 19-1 0,0-19 0 0,0 19 2 16,0 38-1-16,0-56 0 0,0-2 0 15,0 2 1-15,0 16-1 0,0 4-1 0,0-23 0 0,0 23 2 16,0-21 0-16,0 36-2 0,0-34 0 15,-17 56 0-15,17-60 2 0,0 39-2 0,0-17-1 16,0 0 1-16,0-2 1 0,0 58-1 16,0-76 1-16,0 20 1 0,0 56-1 15,0-57-1-15,0 0 0 16,0-19 9-16,0 18 0 0,0 1-8 0,0-38-1 0,0 20 1 16,0-1-1-16,0 1 1 0,0-2 0 15,-23 19-1-15,23-17 2 0,0-20 0 0,-20 19 1 0,20-19-2 16,-17 20-1-16,17-20 0 0,0 18 2 0,0-18-1 15,0 20 0-15,0-20-1 0,-20 0 2 0,3 18-2 16,17-18 0-16,0 0 0 0,0 0 2 0,-20 0 0 0,20 19 2 16,-74 0-4 15,-43-19 3-31,43-19-2 16,54 19 1-16,-57 0 0 15,3-19-5-15,0 1 5 16,51 18-1-16,-14 0 1 0,0 0 0 15,37 0-1-15,-20 0 1 0,-17-20-2 0,37 20 1 0,-40 0-2 16,-17-18 1-16,20-2 2 0,17 20 0 0,3 0-4 0,-20 0 7 16,37 0-4-16,-23-19 6 0,6 19-7 0,-3 0 1 0,-17 0-1 0,37 0 1 15,-40-20 1-15,23 20 0 0,0 0-2 0,-23 0 1 16,-17-18 0-16,17 18 5 0,23 0-5 0,-20 0 1 16,-3 0 2-16,-17 0-3 15,20 0-5-15,37-19 1 0,-38 19 1 0,19 0 4 0,-58-18 5 16,-18 18-4-1,76 0-3-15,-19 0 1 0,38 0-6 0,-57 0 13 16,57 0-6-16,-57 18-1 0,37-18 0 16,-34 19 0-16,34-1 1 0,0 2-1 15,0-20-2-15,6 0 0 0,-9 19 3 0,23-19 0 0,-57 0-2 16,-20 20 4 0,43-20-4-16,-9 0 0 15,6 0 2-15,0-20-3 0,17 20 4 16,3 0 0-16,17 0 0 0,-40-19 1 15,-17 19-2-15,20 0-3 0,17-20 1 16,-17 20 2-16,-3 0 1 0,3 0-2 16,0 0 5-16,-20-18-4 15,40 18 0-15,-23 0-6 0,40 0 2 0,-20 0-3 0,-17 0 1 0,37-19 5 16,-40 19 1-16,-14-18-1 0,-3-2 1 16,17 20-1-16,20-19-1 0,3 19 2 15,-3 0-1-15,3 0 0 0,-3-20 0 0,-17 20-1 16,37 0 1-16,0 0 0 0,-17 0-1 0,-6-18 1 0,23 18 1 15,-37 0-2-15,17 0 1 16,3 0 1-16,17 0-2 0,-20 0 1 0,0 0 1 0,20 0 0 16,-37 0-2-16,37 0 2 0,0 0-2 0,-17 0 2 0,17 0-1 15,-23 0 1-15,-14 0 0 0,37 0-1 16,-14 0-1-16,-9 0 1 0,23 0 0 0,-20 0 1 0,0 0-1 16,3 0 0-16,17 0 0 0,-17 0 0 0,17 0 0 0,-23 0-1 15,6-20 0 1,-3 20-2 15,6-56 4-31,14 38 0 0,0-2 0 0,0-18 1 16,0-19 0-16,14 19-2 0,-14 19-1 0,0-20 3 0,20 1-1 0,-20-37 0 15,0 36-1-15,40-226 4 16,-23 208-4-16,0-115 4 0,-17 135-4 16,0-78 2-16,0 38-2 0,0 3 0 15,20 34 0-15,-20-34-2 0,0-3-1 16,0 77 2-16,0-20 1 0,20 2 2 0,-20 18-3 0,0-19 2 0,23-1-4 15,-23 3-1-15,14 17 3 0,-14 0-2 16,0-19-2-16,37 19-30 0,3 0-37 16,-40 0 49-16,0 0-3 0,20 0 0 0,-20 0-4 15,17 0-44-15,-17 0 28 0,40 19-127 0,14-2 58 32</inkml:trace>
  <inkml:trace contextRef="#ctx0" brushRef="#br1" timeOffset="-174527.98">6978 13425 19 0,'0'0'30'0,"0"0"19"0,0 0-13 0,0 0 86 31,0 0-102-31,0 0-10 0,0 0 43 0,0 0-47 0,14 0 7 16,-14 0-6-16,0 0 0 0,0 0 17 16,0 0-12-16,0 0-4 0,0 0-2 15,20 0 10-15,-20 0-12 0,0 0-1 0,17 0 5 16,-17 0-5-16,23 0 7 0,-6 0-6 0,3 0 3 16,-20 0-1-16,17 0-1 0,-17 0 0 0,77 0 17 31,-40 0-18-31,-37 0-1 0,40 0-1 0,-40 0-1 15,37 0 3-15,0 0-3 0,-17 0-1 16,-3 0 2-16,26 0 0 0,-26 0-1 0,20 0 4 16,0 0-5-16,-17 0 0 15,-20 0 1-15,37 0 1 0,20 0 0 16,-57 0-1-16,20 0 0 0,-3 0-2 0,23 0 1 16,-40 0-4-16,37 0 8 15,6 0-4-15,-43 0 0 0,14 0 0 0,6 0 1 0,20 0 1 16,34 0 3 15,43-19-2-31,-83 19-1 0,-14 0-1 16,0 0-1-16,54 19-1 15,-74-19 3-15,0 0-1 0,40 0 0 0,-23 0-1 0,3 0 0 16,37 0 5-16,-57 0-6 0,37 0 2 16,-37 0-1-16,43 0 5 15,-9 0-4-15,-34 0-2 0,0 0 1 0,20 0 0 0,-20 0 1 0,55 0 1 16,-36 0-2-16,1 0 0 15,-20 0 3-15,23 0-4 0,-8 0 1 0,-15 0 0 0,19 0 0 16,-19 0 1-16,18 0-3 0,4 0 3 0,-5 0 0 0,21 0 0 16,-19 0 1-16,1 0-1 15,-2 0-2-15,-18 0 2 0,37 0-1 0,-37 0 0 16,42 0-1-16,-25 0 1 0,1 19 0 0,-18-19 3 16,77 0-4-1,-60 20 1-15,43-20-2 0,-43 0 2 0,3 18 2 16,0-18 1-16,-20 0-3 0,17 0 0 0,-17 0-1 15,37 0 2-15,-17 0 4 47,171 20-4-47,-191-20-3 0,114 19 2 47,-20-38 4-47,-74 19-4 0,-3-20-2 16,26 20 8-16,-9-18-6 15,-34 18 2-15,77 0-2 16,-77 0-1-16,17 0 2 0,-17 0-1 0,20 0 1 16,-20 0-1-16,23 0 1 0,-23 0 0 0,34 0-2 31,6 0 0-31,-23 0 3 0,3 0 1 0,-3 0-2 0,-17 0-2 16,20 0-2-16,-20 0 3 0,20 0 3 0,-20 0-3 15,37 0 4-15,3 0-6 0,-20 0 2 16,-20 0 1-16,17 0 0 0,0 0-3 0,3 0 1 15,0 0 4-15,3 0-1 0,-23 0-3 0,51 0 4 16,-11 0-4 0,-20 0 3-16,-3 0 2 0,-17 0-3 15,20 0-1-15,0 0 3 0,-3 0-3 0,20 0 2 16,-17 0-1-16,3 0-2 16,-6 0 3-16,-17 0-2 0,37 0 1 31,20 0 5-31,-40 0-4 0,3 0-3 0,3 0 0 15,-6-20 5-15,-17 20-2 0,17 0-1 0,-17 0-1 16,40 0 1-16,-3 0 0 16,-37 0-2-16,17 0 0 0,-17 0 4 0,20 0 1 15,-20 0-4-15,20 0 4 0,-20 0-4 0,23 0 1 16,-23 0-2-16,0 0 2 0,34 0-4 16,-14 0 11-16,-20 0-8 0,20 0 1 0,-20 20-1 15,0-20 1-15,17 0 0 0,0 0-1 0,-17 0 3 16,0 0-2-16,20 0 1 0,-20 0-1 15,20 0 0-15,3 0-1 0,-23 0 2 0,0 0-2 0,0 0-1 0,14 0 1 16,-14 0 0-16,0 0 4 0,20 0 1 0,-3 0-7 16,6 0-2-1,-23 0 3-15,0 0 7 0,17-20-8 0,-17 20 1 16,20 0 2-16,-20 0-4 0,0 0 2 0,0 0 0 0,0 0 3 0,37 0 0 31,-17 0 1-31,-20 0-6 16,0 0 4-16,0 0-1 0,17 0-4 0,-17 0 4 0,0 0 0 15,20 0-7 1,-20 0 5-16,17 0-13 0,-17 0 1 0,0 0 6 0,0 0-12 0,0 0-4 16,0 0-11-16,0 0 12 0,0 0-59 15,0 20 51-15,-17-2-312 16,17 2 274-16</inkml:trace>
  <inkml:trace contextRef="#ctx0" brushRef="#br2" timeOffset="-122658.65">7850 11277 18 0,'0'0'16'0,"0"0"-1"0,0 0-3 0,0 0 48 0,-23 0-32 0,23 0-14 15,-17 0 68 16,-3-37-10-31,20 37-66 0,0 0 0 0,0 0-1 0,-14 0 10 0,14-19-3 16,0 19 11-16,-23 0-6 16,-17-21 5-1,23 21-19-15,17 0 2 0,-17 0-2 0,17 0-1 0,-40 0 6 16,20 21-6-16,-17 16 1 31,-3 1 1-31,-14 0-2 0,-3 39 0 16,17-40 8-1,20 1-2-15,3-1-4 0,-3-37-2 16,20 20-1-16,-17 0 0 0,-3 36 2 16,0-56-2-16,20 19 0 0,-17 19 0 15,17-19 0-15,-17 1-2 0,17-1 1 16,0-1 0-16,0-18-1 0,0 39 0 0,0-2 2 16,0-37 0-16,17 20-1 0,-17-20-1 0,17 18 1 15,3-18 1-15,0 20-1 0,-20-20 0 16,17 19-1-16,20-19 2 0,60 57-3 31,54-20 3-31,-131-37-2 16,20 0-1-16,-23 0 0 0,0 0 1 0,60-19 3 15,-57 19-1-15,-20 0-1 0,40-18 0 0,-23-2 0 16,3 1 0-16,17 1-1 0,-17-1 0 16,-3-1 0-16,3 20 2 0,-20 0 0 0,17-18 0 15,3-21 0-15,3 21 0 0,-6-2-2 0,-17 1 0 0,17 19 1 16,-17-18-2-16,20-21 2 0,0 20 1 15,-3-38 1 1,3 19-1-16,-20 38-1 0,0-38 1 0,0 38-1 0,0-38 3 16,-20 19-1-16,20-1-2 0,0 20 1 0,0-18 0 0,-37-19 1 15,17-22 2-15,-14 41-2 16,-9-20 0-16,6 0 0 0,-20 20-1 16,40 18 0-16,-20-19 0 0,37 19-2 15,-40 0 1-15,-17 37 3 47,-40 39-16-47,46 19-40 31,28-76 9-31,-54 96-324 0,77-97 334 0</inkml:trace>
  <inkml:trace contextRef="#ctx0" brushRef="#br2" timeOffset="-116674.78">8169 11543 88 0,'0'0'33'0,"0"0"16"0,-17 0 67 16,17 0-103-16,0 20 10 0,0-20-13 0,0 0-2 0,0 0 0 0,0 0 4 0,0 0-6 15,0 0 6-15,0 0-6 0,17 0 5 0,26 0-1 16,-9 18 8-16,-14-18-13 0,0 0 2 15,17 0 1-15,-20 19-4 0,60 0 9 16,57 0 8 0,-20 0-5-16,-94-19-13 0,75 0 2 15,401 0 29 17,-348-38-25-32,-31 19-4 0,-80 0-3 15,40 1 0-15,-3-2 1 0,-37 20-3 0,-17-20 0 0,20 2 2 0,17 18 0 0,17-39 1 16,-54 39-1-16,174-55 2 15,-160 16-2-15,23 19-1 0,-20 20-1 0,-17-18 0 16,188-39 5 0,-171 57-4-16,-17-19 1 0,20 19-2 0,17-18 2 0,60-1 0 15,-63-2 0-15,20 3 0 0,80-39-5 0,-117 38 4 16,37 0 0-16,-31 1-1 0,48-22 4 16,-11 3-3-16,-46 17 0 0,100-54-2 15,-111 34 2-15,31 1-1 0,20-16-1 0,-54 37 2 0,37-41 4 0,-17 41-2 16,-23-3-1-16,60-73 0 0,-40 74-1 0,40-73-2 15,17-22 2-15,-77 78 1 16,3 17-2-16,3 2 0 0,-6-21 1 0,20 2-1 16,-17-2 2-16,-20 21-2 0,37-22-2 0,-37 22 3 15,37-76 1 1,6 17 0 0,-29 0-2-16,6 19 2 0,-20 58-2 0,57-171-1 31,-39 115 3-31,-18 38-1 0,20-2-2 0,-1-37 1 0,-19 37 1 0,23-17 1 15,-23 0-4-15,15-1 3 0,4-2 0 0,-1-16 1 16,41-39-18-16,-41 39 12 0,-18 35 6 16,39-35-2-16,-21-2-1 0,2 1 3 15,-20 21-1-15,37-42 0 0,-15 42-1 0,-5-2 0 0,21-133 1 16,-18 93-2-16,-3 4 0 16,20-59 5-16,-37 75-4 0,20-36 1 0,2 54 0 15,13-91 1-15,-15 73-3 0,74-170 2 16,-74 114-1-16,2 74-4 0,-7 3 4 15,5 17-1-15,-20-18-1 0,40 1 3 0,-23-19-2 0,0-22 2 0,23 21-1 16,17-76 1-16,-17 19-1 16,-23 95 0-16,3-74 2 0,-3 53-2 15,23-55 1-15,14-39 1 0,-54 117-1 16,20-60-2-16,3 40 1 0,31-117 2 16,40-36-3 30,120-152 1-46,-86 171 8 0,-31 77-6 16,-40 17 0-16,0 19-1 0,-20 40-2 0,-20-20 0 16,26 0 1-16,68-76 1 0,-51 38 0 15,-43 37-1-15,57-37 0 0,-54 39 0 0,74-58 1 16,-17-20-2-16,17 21 0 0,-17 38 1 0,-20-21-1 16,60-38 3-16,-100 78-2 0,0-2-1 15,23 21 0-15,34-78 0 0,-34 78 2 0,-23-21-4 0,77-37 6 16,-54 38-2-16,-17 0 1 0,51-39-4 0,288-246 6 31,-328 286-3-31,23-1-1 0,-20-19-1 0,6 18 2 0,31-36-2 0,0-21 1 16,-31 59 0-16,11-1 1 0,21-57 1 0,41-19-3 15,33-39-1-15,-72 96 1 0,0-18 2 16,-18 17-1-16,16-19-2 0,-1 20 1 0,-32 20 1 16,33-19 3-16,-41 18-2 0,120-76 2 15,-40 16-2-15,-77 62 1 0,231-154 2 16,-137 75-2-16,-54 59-1 15,208-173-3 17,0 2 0-32,-134 113 1 0,-74 74-1 0,3-16 2 15,-46 18 2-15,100-38 1 0,-20 20-2 16,-3-4-1-16,6-13-2 0,-43 32 4 16,3 24 1-16,-3-20-4 0,-11-3 2 0,11 23-2 15,0-23 1-15,97-17 1 16,-96 39-2-16,-33-1 3 0,-8-1-2 0,61-18 1 15,-18 18-2-15,-1 3 3 0,39-23-6 0,-58 3 3 16,116-20 2-16,-138 57-1 0,79-57 2 16,-17 20 0-16,-43 37-1 0,117-78-3 0,-131 78 0 15,436-132 1 1,-211 74-3-16,-111 20 3 0,-100 38 2 16,3-19-2-16,57 2 0 0,-57 17 3 0,40-20 2 15,-40 20 0-15,94-17-3 0,0-4-3 0,-37 1 2 16,77 1 3-16,-74 19-7 0,128 0 3 15,20-17 0 1,-208 17-1-16,248 0 6 16,-57 17-5-1,-59 2 3 17,2 39-2-32,-134-38 1 0,-18-3 0 0,-21 2-1 15,39 2 0-15,-40-4 0 0,20 2 2 0,-17-19-1 0,22 20-2 16,-7-1-1-16,-15 0 2 0,34 1 0 0,-34-3 1 15,37 2-1-15,-17 2 1 0,-3-4-1 16,-37-17 0-16,17 19-1 0,60 20 3 0,-57-20-3 16,0-19 0-16,-3 20 2 0,23 17-3 0,-3 0 5 15,20 21-4 1,-37-39 1-16,-3 1 0 0,-17-20 2 0,23 17-1 0,-6 23-1 0,0-23-1 0,3 3-2 16,0 18 0-16,17 39 3 0,-37-40 1 0,37 3 0 15,-17 54-6-15,3-77 3 0,-9 24 2 16,-14-5-1-16,40 41 4 0,-20-40-3 15,14 58 2 1,-14-55-3-16,-20-22 2 0,20 1-1 0,3 18 0 0,-23-17 0 0,14 17 2 16,-14 3-2-16,20-40-1 0,-20 38 0 0,0-2 2 0,20 4 0 15,-20 17-1-15,0-19 1 16,0 37-1-16,0-16 1 16,-20 53 0 30,-37 155 1-46,37-173-4 16,20-55 6-16,-20-20-5 0,20 0 0 0,-17 19 1 16,17-18 1-16,0-2-2 0,0 1 1 0,-17-19-1 15,17 20 1-15,0 17 0 0,-20-37 1 0,20 77-1 16,-20-77 0-16,20 17 0 16,0 4-3-16,-20 35 1 0,20-56 2 15,0 37 0-15,0-37 0 0,0 21 2 0,0-21-3 0,-14 57 3 16,14-21-2-16,0 3 1 0,0-39-2 15,0 19 1-15,0 1 1 0,0 16-1 0,0-36-1 16,0 21 0-16,0 16 2 0,0-18-1 0,14 39 0 16,-14-40 0-16,0 2 1 0,0 17-2 15,0-18-1-15,20 20 3 0,-20 18-1 16,20-38-2-16,0 18 3 0,-20 21-2 16,17-20 2-16,0 36-1 46,23 22 2-46,-40-57-1 0,23-39-1 0,-23 18 0 0,0-18 0 0,14 19-1 0,-14-19 1 16,20 20 0-16,0-20 1 0,-20 0-1 0,20 19-3 16,14-19 4-1,-34 19-1-15,20-19 1 0,-20 0-1 0,20 0 1 0,-20 0-1 0,0 0-1 0,20 0 0 16,-20 0-1-16,0 19 3 0,17-19 0 0,-17 0-2 0,0 0 0 16,20 0 0-16,-20 19 1 0,0-19-1 15,0 0 0-15,0 0-3 0,0 19-5 0,0 0-92 31,-20-19-3-31,-17-19-130 16,17 0 121-16,20 19 75 0,0 0 17 0,-20-38-6 16</inkml:trace>
  <inkml:trace contextRef="#ctx0" brushRef="#br2" timeOffset="-116291.02">25636 3347 52 0,'0'0'74'0,"0"0"42"15,20 20 4-15,0-20-110 0,-3 19 17 16,-17 0-18-16,40 0 9 0,-23-19-4 0,-17 19-8 15,97 0 25-15,-97-19-24 0,37 19 8 0,-20-19 0 16,23 0-3-16,17 18 0 0,-17-18-10 16,-40 0 2-16,34 0 5 0,-14 0-5 0,23 0 6 0,-9 0-6 15,6-18 2-15,-23 18-1 0,40-57 2 16,20 0 1-16,-60 37-7 16,6-17 2-16,-6-2 0 0,0 39-3 0,3-37 0 0,-20-1-1 15,37 17 2-15,-37-34-1 0,40-22-2 0,-23 58 0 16,-17 0 0-16,23-37-4 0,-6-1-16 47,97-134-254-47,-114 191 242 0,0-19-137 0,17 19 138 0,-17 0 12 0,0 0 8 15</inkml:trace>
  <inkml:trace contextRef="#ctx0" brushRef="#br0" timeOffset="-75904.36">4769 13425 32 0,'0'0'40'0,"0"0"20"0,0 0-20 0,0 0-5 0,0 0-20 0,-18 0 44 15,18 0-47-15,0 0-1 0,0 0-1 0,0 0 4 0,-20 0 6 16,1 0 22 15,19 0-27-31,-18 0 14 0,18 0-26 0,-20 0 1 0,20 19-1 0,0-19 1 0,0 20 3 16,-17-2-2-16,17-18-2 0,0 39 3 0,-22-2-6 15,22 21 4-15,0-39-2 16,0 38-3 0,0-39 1-16,0-18-1 0,0 20 1 0,22 37 3 15,15-19-4-15,-37-38 3 0,37 0 0 16,-37 0-1 0,20-38-1-16,-20 38 1 0,18-39 1 0,-18 1 1 15,0-56 0-15,19 36-1 0,-19 21 2 16,0 18-4-16,0-19 0 0,0 18 0 0,0 1 1 0,0-38 1 0,0 0-1 15,0 19 1-15,-19-19 4 0,19 21-2 0,0-80 13 16,0 97-7-16,-18 1 7 16,18-1-3-16,0 19-8 0,0-20 11 15,0 20-12-15,0 20 16 0,0 17-3 16,0-18-15-16,18 58 5 16,-18-38-5-16,0-3 1 0,19-17-4 0,-19 40 0 15,18-23 2-15,-18 2 0 0,20 0-1 0,19 134-7 47,18-40 3-47,-57-112 2 0,18-2-1 0,-18 2-3 0,20-1-23 0,-3 19-15 16,-17-18-46-16,0-20 56 0,20 0-47 0,-20 0-166 15,22-20 156-15,-22 20 57 16</inkml:trace>
  <inkml:trace contextRef="#ctx0" brushRef="#br0" timeOffset="-75338.5">5074 13539 44 0,'0'0'110'0,"0"0"-74"0,0 0-4 0,0 0 23 0,0 19 56 32,37-19-57-32,-17 0-47 0,-3 0-1 0,-17 0-1 0,20 0-2 0,0 0-3 15,2 0 1-15,-22 0 1 0,15 0 0 0,5 0-1 16,20 0-2-16,-40 0 3 0,17-19-3 16,-17 19 0-16,17 0-2 0,3-18-39 15,0 18 5-15,-20 0 14 0,0 0-2 0,0 0-200 16,0 0 143-16,0 0 51 0</inkml:trace>
  <inkml:trace contextRef="#ctx0" brushRef="#br0" timeOffset="-75171.67">5074 13635 30 0,'0'0'18'0,"0"0"6"16,0 0 7-16,0 18 36 0,0 2 10 0,0-1-19 16,20-1-37-16,-20-18-15 0,37 20 10 15,0-20-8-15,-37 0-4 0,20 0 3 0,2 0-3 16,30 0 8-16,-52 0-11 0,40 0 3 15,-23 0-2-15,3 0-2 0,-20 0-2 0,20 0-1 0,17-20-40 16,-17 20-20-16,-20 0 18 0,0 0-66 16,17 0 63-16,-17 0-27 0</inkml:trace>
  <inkml:trace contextRef="#ctx0" brushRef="#br0">5721 13102 30 0,'0'0'34'0,"0"0"-17"0,0 0 52 0,0 0-39 0,0 0-15 0,17 0 29 15,-17 0-22-15,0 0-17 0,20 0 26 16,-3 0-21-16,-17 0 0 0,0 0-6 0,43 0 12 16,-43 0-5-16,17 0 2 0,20 0 8 15,-17 0-4-15,17 0-3 16,-37 19-9-16,0-19 2 0,17 0-4 0,-17 0-1 0,0 38 6 16,20-17-5-16,-20 72 6 15,-37-36-4 1,37-37-4-16,-37 36 4 0,-3-18 1 0,40 0-3 15,-17-38-1-15,0 20 2 0,-6-1 3 0,23-1-4 0</inkml:trace>
  <inkml:trace contextRef="#ctx0" brushRef="#br0" timeOffset="-72021.69">5681 13616 527 0,'0'0'4'0,"40"37"27"16,-23-37-25-16,-17 20-2 0,80-1 13 47,88 19 8-47,-168-38-26 0,57 0-8 0,-40 0 9 0,-17 0 1 15,40 0-2-15,-40 0-1 0,0 0-4 0,37 0-8 0,-17 0-17 16,3 0-43-16,-9 0-4 0,6 0-29 16,-20 18 38-16,17-18-67 0,-17 0 91 0,0 0 20 0,23 20 8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20:13:59.10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21266 1181 28 0,'0'0'10'0,"0"0"0"0,0 0 44 0,0 0-42 0,0 0-1 15,0 0-1-15,0 0 1 0,0 0 11 0,0 0 14 0,0 0-22 16,-17 0-7-16,17 0-1 0,0 0 11 0,0 0-7 16,-20 19 16-16,20-19-22 15,0 0 0-15,0 17-1 0,0-17 1 0,0 0 0 0,-20 0-2 0,20 0 1 16,0 0 2-16,0 20-1 0,-20 0 2 0,20-3 4 15,0 4-5-15,0-21-3 16,-15 19 2-16,15-19-1 0,0 0-1 0,0 18 12 16,0 2-8-16,0-20-4 0,0 19 9 31,0-2-4 0,15 4 2-31,5 56 3 0,-20-60-6 16,20 3-3-16,-20-20-2 0,0 18 0 0,0-18 2 15,0 18 0-15,0 3 6 16,0-3-5-16,0-18 0 0,-20 19-1 0,20-19-2 16,0 20 1-16,-20-20-1 0,20 0 0 15,0 0 0-15,-15 0 0 0,15 0-2 16,0 0-1-16,0 0-3 0,0 0 2 0,0 0-13 0,0 0 5 16,0 0-55-16,0 0 45 0,0 0-92 15,0-20-37-15,0 1 129 0,15 1-24 16</inkml:trace>
  <inkml:trace contextRef="#ctx0" brushRef="#br0" timeOffset="583.66">21645 1029 17 0,'0'0'10'0,"20"0"-4"0,-20 0 6 0,0 0 12 16,0 0-14-16,0 0 0 0,0 0 9 0,0 0-11 0,0 0 0 0,0 0-2 15,0 0 30-15,0 0-20 0,0 0-1 16,0 0-8-16,0 0 6 0,0 0-1 0,0 17 0 16,0-17 5-16,0 0-6 0,0 20 11 15,-20 17 4 1,20-17-20-16,-17 17 2 15,17-37-7-15,0 0 0 0,-17 40 0 16,17-40-1-16,0 0 0 0,-23 17-3 16,23-17-8-16,0 0 3 0,-17 0-19 15,17 20-20-15,-20-20-162 16,20 0 180 0</inkml:trace>
  <inkml:trace contextRef="#ctx0" brushRef="#br0" timeOffset="3300.01">21759 1541 24 0,'0'0'95'0,"0"0"-54"0,0 0 15 0,0 0 7 0,0 0-19 16,0 0-29-16,0 0-9 0,0-18 1 15,0 18-2-15,0 0 6 0,0 0-5 0,0 0-1 0,0 0 19 16,0 0-20-16,0 0 24 15,0 0-24-15,0 0 1 0,0 0 11 16,0 0-10-16,0 0-3 0,23 0 0 0,-23 0 10 16,0 0-7-16,17 0-1 15,-17 0 1-15,0 0-2 0,0 0 1 16,0 0-3-16,0 0 0 0,17 0 3 0,-17 0 0 31,20 0 1-31,-20 0-4 0,37 0 0 31,0 18-2-31,3-18 1 0,-17 0 0 16,11 18-1-16,-34-18-1 0,40 0 1 0,-40 0 0 16,54 0 0-16,3 0 2 31,-37 0-3-31,37 0-3 16,-57 0 3-16,17 0-1 0,-17 0-4 0,20 0-19 15,0 0 13-15,-20 0 8 0,20 0-6 0,-3 21-50 16,-17-21 49-16,0 0-15 15,0 0 11-15,0 0-46 0,0 0 34 16,0 0-195-16,0 0 205 0,0 0 2 0,0 0-3 16</inkml:trace>
  <inkml:trace contextRef="#ctx0" brushRef="#br0" timeOffset="3650.15">22252 1257 32 0,'0'0'9'0,"0"0"43"0,0 0-29 0,0 0 23 0,0 0-25 0,0 0-1 0,0 0 14 0,0 0-19 0,0 17-1 15,0-17-2-15,0 0-1 0,0 21 0 0,0-21-2 0,0 0 0 0,0 37 26 16,0-37-29-16,0 20 8 16,20-1-7-16,-20-2 5 0,20-17-8 0,0 21 8 15,-20-21-9-15,17 18 6 0,3 0 1 16,-20-18-7-16,0 0 0 0,0 21 0 0,0-21 3 15,20 20 1-15,-20-20-3 0,0 17-2 0,0-17 2 0,0 0-2 16,0 20 0-16,0-20 0 0,0 36 1 0,0 3 2 16,-20 19-5-16,20-58 1 15,-20 38 2-15,20-20-3 0,-17 0 1 0,17 3-1 0,-20-4 0 16,0 3 0-16,20 1 2 0,-37 35-2 16,37-56-1-16,0 18-1 0,-17 2 1 15,-3-1-6-15,20-19 2 0,0 19-23 16,0-1-2-16,0-18 10 0,0 0 1 0,0 0-187 15,0 0 114-15,20 0 47 0,-20 0 18 16</inkml:trace>
  <inkml:trace contextRef="#ctx0" brushRef="#br0" timeOffset="4500.05">22879 1559 19 0,'0'0'8'0,"0"0"1"0,0 0 2 0,0 0-1 0,0 0 15 0,-17-18 100 32,0 0 5-32,-3 18-88 15,20 0-35-15,-20 0 24 16,20 0-18-16,0 0-7 0,-20 0 3 15,20 18 0 1,0-18-8-16,0 18 5 16,0-18-1-16,0 0-5 0,0 0 0 15,0 0 0-15,0 0 1 0,0 0 0 0,0 0 0 0,20 0 3 16,-20 0-3-16,0 0-2 0,0 0 3 16,20 0-1-16,-20 0 0 0,0-18 0 15,0 18-1-15,0 0 1 0,0 0 0 0,0 0-1 0,0 0 0 16,0-18 1-16,0-2-1 15,0 20-1-15,0 0 2 0,0 0 0 0,0 0-1 16,0 0 0-16,0 0 1 0,-20 0 4 16,0 0 0-1,20 20-4-15,0-2-1 0,0-18 2 0,0 18 0 16,0 3-1 15,20 36 1-31,-20-57-2 16,20-20 0-16,-20 20 0 0,0 0 1 0,20-19 0 0,-20 1 0 15,17-3-3 1,-17 3 1-16,0 18 2 0,0 0-1 0,0-18 1 16,0 18 1-16,0 0 0 15,0 0 0-15,0 0-2 0,0 0-1 0,0 0 1 0,0 0 0 16,-17 0 1-16,17 0 2 0,0 0-3 16,-20 0 1-16,20 0-2 0,0 0 1 0,0 0 0 0,0 18 0 15,0-18 0-15,0 0 0 0,0 0 0 0,0 18 1 16,0-18 0-16,20 0-1 15,-20 0-1-15,17-36 3 16,-17 36-1-16,0 0-1 0,0-20 1 16,0 20-1-16,0 0-2 0,0-17 1 0,0 17-1 15,0 0-1-15,-17 0-10 0,17 0 8 16,0 0-10-16,-20 0 6 0,20 0-2 0,0 0-4 0,0 0-2 0,0 17-27 16,0-17 16-16,0 0-4 0,0 0-4 0,0 56-248 46</inkml:trace>
  <inkml:trace contextRef="#ctx0" brushRef="#br0" timeOffset="6800.12">23207 1181 31 0,'0'0'36'0,"0"0"33"0,0 0 30 0,0 0-56 16,0 0 21-16,0 0-54 0,0 0-1 16,0 0 7-16,0 0-9 0,0 19 60 15,17-2-52-15,-17-17-8 0,0 0 7 16,0 20 4-16,0 0-1 16,17-3-10-16,-17 4-1 15,0 16-2-15,20 2-1 0,-20-39-2 16,0 38 2-16,0-20-2 0,20 0 0 15,-3 40-1-15,-17-20 2 16,57 38-3-16,-57-56 1 0,23 17 3 0,-6-17-3 16,0-2-2-16,-17 0 2 0,20-18 0 0,0 38 0 15,17 21-1 1,-20-41 1-16,3 40 1 31,23-39 0-31,-29 0-7 0,-14-19 4 0,0 18-5 0,0-18-4 16,0 0 5-16,20 0-20 0,-20 0 0 15,0 0-115 1,0-37-61-16,0 37 111 16,0-19 58-16</inkml:trace>
  <inkml:trace contextRef="#ctx0" brushRef="#br0" timeOffset="7250.19">23677 1160 28 0,'0'0'83'0,"0"0"-48"0,0 21-4 0,-17-2 43 16,0 18 6-16,17-17-64 15,0-3-10-15,-20 4 8 0,0-2 1 0,20-19-9 0,0 18 8 16,-20 2-8-16,6 16 9 0,-29 42 6 16,23-41-13-16,3-17-3 15,-3-2-3-15,3 0-1 0,-3 3 1 0,0-3 1 0,3 1 1 16,0 1-3-16,-23 17 0 0,40-17 0 0,-40-2 2 15,3 38 0-15,17-15 1 0,3-5-2 0,0-16-1 16,-6-2-1-16,6 21 0 0,-3-39 0 0,-17 76-2 16,17-38 3-1,0 20-2 1,0-21-1-16,20-37 0 0,0 0-9 16,0 20 2-16,0-20-18 0,0 0 11 0,0 0-3 0,0 0-30 15,20 0-52-15,-20 0-41 0,20-20 76 16,-20 20 53-16,20 0-13 0</inkml:trace>
  <inkml:trace contextRef="#ctx0" brushRef="#br0" timeOffset="26685.62">20961 2492 27 0,'0'18'51'0,"0"-18"-6"0,0 0 0 0,0 0-25 0,0 0 0 0,-20 0-2 0,20 0-2 0,0 0 0 0,0 0 23 15,0 0-28-15,0 0 0 0,-17 0 14 0,17 20 7 16,0-20-18-16,-20 0 8 16,20 0-10-16,0 19 1 0,0-19-2 0,-17 0-2 15,17 0-4-15,0 0 0 0,0 0-1 0,0 39 21 16,0-39-22-16,0 0 5 0,0 18 1 16,0 0-5-16,0-18-2 0,0 0 1 0,0 21 7 15,0-21-3-15,0 0-5 0,0 18 8 16,0-18-6-16,0 0 0 0,0 0-2 0,0 19 1 15,0-19-2-15,0 0 1 0,0 0 1 16,0 19-3-16,0 0 3 16,0 0-3-16,17 1-1 0,3 18 2 15,-20-19 0-15,0-19-1 0,17 18 1 0,-17 1-2 0,0 1 1 16,0-1 1-16,20-19-1 0,2 38-1 16,-22-19 2-16,18 0-1 0,-18 0-1 15,57 18-24 16,-57-37 14-31,17 19-52 0,3-19-23 16,-20 0-56-16,0 0 103 0,0 0-4 0,0 0-1 0,0-19 4 16,0 0-39-1</inkml:trace>
  <inkml:trace contextRef="#ctx0" brushRef="#br0" timeOffset="26988.15">21174 2624 33 0,'0'0'26'0,"0"0"8"16,0 0-17-16,0 0 19 0,0 0-18 0,0 0-1 0,-22-18 28 16,22 18-31-16,0 0 8 0,0 0-13 0,0 0 8 15,-20-18 6-15,20 18-16 0,0 0 7 0,0 0-8 0,0 0 0 16,-20 0 7-16,20 0-4 0,0 0 1 16,-17 0 6-16,-3 18-11 0,20-18 2 0,-17 18 0 15,-23 21 6-15,40-20-11 0,-17 0 3 0,-1 19-1 16,-4-38-3-16,-35 58 4 0,57-21-5 15,-17-18 2 1,-40 58 0 15,0 36-2-31,17-55 1 0,40-39-2 0,-17 18-3 16,17-37 2-16,0 18-4 0,0-18 1 0,0 0-23 0,0 21 0 16,0-21 12-16,0 0-3 0,0 0-25 0,17 0 17 0,-17 20-37 15,0-20 25-15,20 0-3 0,17 0-60 16,-37 0 83-16</inkml:trace>
  <inkml:trace contextRef="#ctx0" brushRef="#br0" timeOffset="27501.72">21494 2739 22 0,'0'0'42'0,"0"0"-20"0,0 0 116 0,0 0-119 0,0 0-1 0,0 0 14 16,0 0-4-16,0 0-15 0,-20 0-2 0,20 0 0 0,0 0 18 0,0 0 6 16,0 0-23-16,0 0-7 15,0 0 1-15,0 0 13 0,0 0-13 0,20 0 20 16,-20 0-19-16,37 0 5 31,-37 0-12-31,40 0 0 0,0 0 1 16,-40 0-1-16,34 0 0 0,-34 0-1 31,77 20-12-15,17-20-161-16,-74 0-21 15,0 0 118-15,-20 0 41 16,0 0 18-16</inkml:trace>
  <inkml:trace contextRef="#ctx0" brushRef="#br0" timeOffset="27868.53">21856 2549 26 0,'0'0'22'0,"0"0"34"0,0 0-14 0,0 0-22 0,0 0 18 15,0 0-20-15,0 0-1 0,0 0 37 16,0 0-44-16,0 0 0 0,0 0 8 0,0 0 13 16,0 0-23-16,0 0-2 0,0 0 0 0,17 0 20 15,-17 0-16-15,0 0-3 0,0 0-3 0,20 0-1 0,-20 19 9 16,17-19-1 0,3 20-4 15,23 37 18-31,-43-39-20 0,0-18-2 15,0 19-1-15,0 0 1 16,-23 0 2 0,23 20-2-16,-77 55 2 15,60-74-4-15,17-1 0 0,-20 0-4 16,0 19-11-16,3-38 6 0,17 19-11 16,-17 18-138-1,17-18-84-15,0-19 208 0,0 0 14 0,0 0-2 16</inkml:trace>
  <inkml:trace contextRef="#ctx0" brushRef="#br0" timeOffset="29885.13">22426 2816 12 0,'0'0'23'0,"0"0"-14"0,0 0 0 0,0 0 1 0,0 0-4 0,0 0 8 16,0 0 60-16,0 0-56 15,0 0-10-15,0 0 1 0,0 0-1 0,0 0 9 0,0 0 4 16,0 0-8-16,0 0-6 0,0 0 16 16,0 0-18-16,0 0 8 0,0 0-10 0,0 0 1 0,0 0 3 15,0 0-4-15,0 0-1 0,0 0 3 0,0 0 5 16,0 0-6-16,0 0-3 0,0 0 2 15,0 0 0-15,0 0-3 0,0 0 2 0,0 0-2 16,0 0 0-16,0 18 1 0,0-18 1 16,0 0-1-16,0 19-1 15,0-19 0-15,0 0 0 0,0 0 1 0,0 20 0 0,17-20-1 16,-17 0-1-16,0 0 1 0,0 0 2 0,0 0-1 0,20 0 0 16,-20 0-1-16,0 0 2 0,0 0-3 0,0 0 2 15,0 0-1-15,0-20 1 0,20 20 0 0,-20 0-1 16,0-19 2-16,0 1-1 15,0 18 1-15,-20 0-1 16,0 0 2 0,20 0-1-16,-17 18 3 15,17 1 1-15,-17 1 1 16,17-1-4-16,0-19-1 0,0 19 1 0,0-19-1 16,0 0 1-16,0 0-2 0,0 19 4 0,17-19-1 15,-17 0 4-15,0 0-5 0,0 0-2 0,17 0 2 16,-17 0-1-16,0 0 0 0,0 0 0 0,0-19-1 0,0 19 0 15,0-19 0-15,0 0 0 0,0-1 2 16,0 20-3-16,0-19 0 0,-17 19 0 0,17 0 1 16,0-18-2-16,0 18 1 0,0 0 1 15,-17 0-1-15,17 0 1 0,0 0-1 0,0 0 0 16,0 18-1-16,0 1 2 0,0 1-1 16,0-1 0-16,0-19-1 0,0 19 1 0,0-19-2 0,0 19 0 15,0-19 0-15,0 0-9 0,0 0 0 0,0 19-47 16,0-19-2-16,0 0 23 0,17 0-101 0,-17 0 95 15,0 0-7-15,0 19 24 0</inkml:trace>
  <inkml:trace contextRef="#ctx0" brushRef="#br0" timeOffset="31052.14">23070 2873 23 0,'0'0'18'0,"0"0"37"16,0 0 5-16,-20 0-32 0,20-20-15 15,0 20 23-15,-17 0 38 16,17 0-56-16,0 0-11 0,-17-19 17 16,17 19-18-16,-20 0 19 15,20 19-8-15,0-19-14 0,-20 20 2 16,20-1 3-16,0 0-3 0,-20-19-2 0,20 19-2 16,0 0 5-16,0 19 11 15,0-1-4-15,0-37-3 16,0 0-4-16,0 19 0 0,0-19-3 0,0 0-1 0,0 0 0 15,0 0 1-15,0-19-1 0,20 0 4 0,-20-18 0 16,20 37-5-16,-20-19 0 0,0 0 1 16,0 0 1-16,0 19 1 0,0-19-2 0,0 19 0 15,0 0 0-15,0-19 2 0,0 19-3 0,0 0 7 16,0 19-2-16,0 0-4 0,0-19-1 16,0 19 1-16,0-19-1 0,0 19 0 0,0 19-1 15,0-38 0-15,0 18 1 0,20 1-1 0,-20 0 0 0,17 39-5 16,-17-58 1-16,17 38-19 15,3-20-10-15,-20 0-12 0,20-18-17 0,0 21-127 47,37-1-5-47</inkml:trace>
  <inkml:trace contextRef="#ctx0" brushRef="#br0" timeOffset="31651.73">23965 2492 23 0,'0'0'129'15,"0"0"-90"-15,0 0 10 16,0 0-22-16,0 18 9 0,0-18-15 0,0 0 7 16,0 0-14-16,0 20-1 0,0-20-7 0,0 0-1 15,0 19 10-15,0 0 3 0,17 1-15 16,-17-20 4-16,23 18-2 0,-23 0-2 0,17 3 1 15,0-3 0-15,3 1 1 0,-20 0-4 0,20 0 2 16,-3 0 0-16,3 1-1 0,0 18 1 16,-3-1-2-16,-17-18-1 0,23 1 0 0,-23-20 0 0,0 19 0 15,0 0 0-15,17-19 2 0,20 76-5 32,-17-39-15-32,-20 2-36 15,18-1-13-15,-18-38 45 0,0 19-59 0,19-19-26 16,-19 19 17-16,0-19 63 0</inkml:trace>
  <inkml:trace contextRef="#ctx0" brushRef="#br0" timeOffset="31935.25">24305 2588 29 0,'0'0'32'0,"0"0"21"15,0 0-14-15,0 0-1 0,-18-20 25 16,18 20-50-16,0 0-1 0,0 0 13 0,-19 0-4 0,19 0-2 16,0 0-1-16,0 20-3 15,-38 55 25-15,19-56-26 0,1 19 2 16,1 1-7-16,17-21-1 0,-23 21-2 16,6-2-4-16,17-37 1 0,-40 77 3 15,23-39-3-15,17-19-2 0,-20 18 1 0,0-37-1 0,-14 96 1 31,-6-41-3-31,20-14-4 32,0 14-110-32,20-55-5 0,0 0 81 0,0-18-89 0,20 18 77 15,0 0 20-15</inkml:trace>
  <inkml:trace contextRef="#ctx0" brushRef="#br0" timeOffset="32587.06">24724 2474 34 0,'0'0'18'0,"0"0"89"0,0-21-81 0,0 21-3 0,0 0-2 0,0-17 70 16,0 17-78-16,0 0-3 0,0 0 29 0,0 0-33 0,0 0 8 15,0 0-9-15,0 0 2 0,0 0 3 0,0 0-6 0,0 0-1 16,0 38 19-16,0-20-13 16,0 0-2-16,0 21 1 0,0 75 0 15,0-95-7-15,0 0 0 0,0 39 0 16,0-40 0-16,0 39 0 0,0 114-1 15,0-133 2-15,0-18-2 16,20 37 1 15,-20-20-1-31,20 2-1 0,-3-39 3 0,-17-21-3 16,22 3 0-16,-22 18 2 16,35-56-2-1,5-21 5-15,-40 77-3 0,37-19 4 16,-37 19 0-16,0 0-3 15,20 0 5-15,-20 19 2 0,0 20 2 16,0-39-9-16,-20 38 2 0,0-19-2 16,20-19-1-16,-17 19-2 0,-3-19-2 15,20 0 0-15,-20 0-4 0,20 0-3 16,-57 0-104-16,57 0 76 0,-17 0-63 0,-3-19-32 0,0 19 40 16,20 0 51-16</inkml:trace>
  <inkml:trace contextRef="#ctx0" brushRef="#br0" timeOffset="33385.41">20924 3691 25 0,'0'0'34'0,"0"0"6"0,0 19 32 0,0-19 14 0,0 18-54 0,0-18-4 16,0 19 41 15,0 19-7-31,0-38-54 0,0 0-1 15,0 0-4-15,0 19 1 0,0-19 1 0,0 0-1 0,0 0 2 16,17 18 0-16,-17-18-5 0,20 40 4 16,-20-21-5-16,0-19 2 0,0 18-3 0,22 20-3 15,-4-19 4-15,-18 0 1 0,17-1-1 0,3 3 0 16,-20-2 1-16,20-1-3 16,-3 1-2-16,-17 1-3 0,20-2-6 0,-20-18 5 0,17 19-1 15,-17 0-29-15,20-1-12 0,0-18 5 0,-20 21 18 0,0-21-2 16,0 0-3-16,22 0-40 0,-22 19-51 15,0-19 104-15,0 0 1 0</inkml:trace>
  <inkml:trace contextRef="#ctx0" brushRef="#br0" timeOffset="33635.47">21189 3881 21 0,'0'0'18'0,"0"0"-7"0,0 0 23 0,-15 0 122 16,-27 18-64 15,22 1-42-31,3-19-37 0,-3 19-8 0,3-19 9 0,17 19-8 0,-40 0 5 16,40-19-7-16,-35 18 3 0,35-18-6 0,-42 21 2 15,5-2 3-15,20-1-1 0,-3 1-3 0,0 1-1 16,20-2-1-16,-17-18 1 0,17 19-2 0,-18 0-3 16,18-1-6-1,0 40-125-15,18-58 99 0,-1 19-92 0,23 19-19 16</inkml:trace>
  <inkml:trace contextRef="#ctx0" brushRef="#br0" timeOffset="33918.35">21346 3993 51 0,'0'0'370'0,"0"0"-353"0,0 0 15 16,0 0-25-16,14 21 0 16,-14-21-1-16,0 0-4 0,20 0 0 0,-20 19 0 0,20-19-1 15,-20 0-1-15,37 18 4 16,0-18-7-16,-17 0-2 0,-20 0-1 15,20 0-3-15,-20 0-3 0,37 0-72 0,-37 0 53 0,0-18-5 16,20 18-48-16,-20 0 34 0,17-19-84 0,-17-2 87 16</inkml:trace>
  <inkml:trace contextRef="#ctx0" brushRef="#br0" timeOffset="34168.5">21571 3822 42 0,'0'0'24'0,"0"0"6"0,0 0 4 0,0 0 31 0,0 0-37 0,0 0 17 0,0 0 3 16,0 19-23-16,0-19-14 0,0 0 21 15,0 21-20-15,0-21-6 0,0 19 12 16,17-1-10-16,-17-18-4 0,23 0 1 0,-6 19-2 0,0 0 0 16,3-19-2-16,54 19 29 31,-54 0-16-31,-20-19-6 16,0 0-6-16,0 39 5 15,0-39-6-15,-20 19 1 0,20-1-1 0,0-18 0 0,-17 19-1 0,17-19 0 16,0 20 0-16,-20-20 0 0,20 18 0 0,-37 38-21 0,-17 2-73 15,54-39 42 1,-23 1-17-16,23-2-24 0,0 1 42 0,0-19 4 0,0 19 13 16,0 1-15-16</inkml:trace>
  <inkml:trace contextRef="#ctx0" brushRef="#br0" timeOffset="34852.46">22235 3993 21 0,'-17'0'24'0,"17"0"42"0,0-18 33 0,0 18-58 0,0 0-5 0,0 0-17 0,0 0 11 0,0 0-18 16,0 0 13-16,0 0 44 47,0 0-15-47,0 0-48 0,0 0-3 0,0 0 1 0,0 0-2 0,0 18 5 31,17-18-5-31,-17 0-2 0,0 0 1 0,0 0-1 0,0 0 2 16,0 0 0-16,0 0-1 0,0 0-1 0,17 0 2 0,-17-18 4 15,0 18-4-15,0-19 1 0,0 0-2 16,0 19 0-16,0-19-1 0,0 19 7 16,0 0 2-1,0 0-3-15,0 0-3 0,-17 19 4 16,17 0-1-16,0 0-3 0,0-1 3 15,0 22-1 1,0-22-5 0,0-18 2-16,0 19-3 0,0-19-2 15,0-19-112 1,0 19 83-16,0 0-4 0,0 0-5 0,0 0-7 0,0 0-72 0,0-18-1 16,0 18 43-1</inkml:trace>
  <inkml:trace contextRef="#ctx0" brushRef="#br0" timeOffset="35635.53">22671 3841 22 0,'0'0'73'16,"0"0"85"-16,0 0-97 0,0 0-38 0,0 0-11 16,0 0 9-16,0 0-11 0,0 0-2 0,0 0 45 47,0 40 18-47,0-40-66 0,0 18 0 0,20 39 8 15,-20-38-11-15,17 20-1 16,3-2 1-16,-20-18-1 0,0-19-2 15,20 38 1-15,3-19 0 0,-23 0 1 0,14-1 0 0,6 3 0 16,0 16-1-16,0-18-2 0,-3 19 1 16,0 0 0-16,-17-18-1 0,20-1 0 0,-20-19 0 0,0 19 0 0,20-1 2 0,-20-18-1 15,23 39-4-15,-9-21 0 0,-14-18 3 0,0 19-4 16,20 2 2-16,-20-21-6 0,20 37-17 16,-20-37 20-16,20 0-1 0,-20 0 0 0,0 19-10 0,0-19 6 0,17 0-53 15,-17 0-2-15,17-19 16 16,-17 19 21-16,0 0-38 0,0-37-46 15,0 37 106-15,0 0-7 0</inkml:trace>
  <inkml:trace contextRef="#ctx0" brushRef="#br0" timeOffset="35969.12">23016 3993 23 0,'0'-18'184'0,"0"18"-142"0,0 0-18 0,-20 0-13 0,20 0 0 0,0 0-2 0,0 0 1 16,0 0-1-16,0 0 9 0,-20 0 9 0,20 0 6 15,0 0-26-15,-20 18 14 0,20-18-14 16,-14 21 22-16,14-21-24 0,-23 19 1 0,3-1 18 16,0 1-13-16,3 1-6 0,17-20 0 15,-57 74 13 1,23-16-9-16,34-39-8 0,-23 19 2 0,3-19-2 0,20 0 1 15,-20 1-2-15,20-1 1 0,-17 38-1 16,-3-57 0-16,3 37 0 0,17-18-1 16,0-19 0-16,0 21-6 0,-20-21-27 15,20 0-115 1,0 0 118-16,20-21-256 16,-20 21 267-16,17 0-6 0</inkml:trace>
  <inkml:trace contextRef="#ctx0" brushRef="#br0" timeOffset="36668.72">23794 4090 23 0,'0'0'11'0,"0"0"2"0,0 0 140 0,0 0-132 0,0 0-1 16,0 0 44-16,0 0-51 0,0 0 0 0,0 0-1 15,0 18-1-15,-20-18 2 0,20 0 8 0,0 0-10 0,0 0-1 0,-20 19 20 16,20-19-13-16,0 0 11 16,-14 37 7-1,-9 3 1-15,23-40-34 0,0 37 12 16,0 20-2 0,0-57-12-16,0 19 2 0,0-19-1 15,0 20 1-15,0-20-2 0,0 0 0 0,23 19 0 16,11 0-9-16,-14-19-22 15,-20 0 18-15,20 0-24 0,-3 0-44 16,0 0-214 0,3 0 210-16,-20 0 48 0</inkml:trace>
  <inkml:trace contextRef="#ctx0" brushRef="#br0" timeOffset="37319.22">24476 3822 39 0,'-17'0'281'0,"17"0"-274"0,0 0 8 0,0 0 43 0,17 0-43 0,-17 0-7 0,0 0 30 15,22 0-34-15,-22 0 0 0,0 19 4 16,18 2 0-16,-18-21-7 0,22 19 3 16,-22-1-5-16,15 1 0 0,5 0 1 15,-20 0 1-15,19 0 0 0,19 39 1 16,-38-40-1-16,17 1-1 0,-17 1-1 15,20-20 0-15,-20 18-1 0,0 1-3 16,20-19-2-16,-20 0 1 0,20 19-19 0,-20-19-14 16,0 0 23-16,17 18-104 15,-17-18 85-15,0 0-53 0,0 0 43 0,0 0-20 16,20-18 27-16</inkml:trace>
  <inkml:trace contextRef="#ctx0" brushRef="#br0" timeOffset="37652.05">24935 3822 24 0,'0'0'13'0,"0"0"23"0,0 0 14 0,0 0-1 16,0 0-26-16,0 0-3 0,0 0-1 0,-20 19 41 15,20-19-20-15,-20 21-22 0,3-21-2 16,17 0-9-16,0 0-2 0,-40 19 16 16,40-19-18-16,-17 0 0 0,17 18-1 0,-18-18-2 15,-4 19-2-15,22 19 2 0,-17-38-1 16,-3 37 1-16,20-16-1 0,0-2 0 16,0-19 0-16,-20 0 0 0,20 18 1 0,0-18-2 0,0 19 0 0,0-19-4 15,-17 38-35-15,17-38 30 0,0 19-18 16,-20-19-8-16,20 19 16 0,0-19-31 0,0 0 21 0,0 0-3 15,0 18-28-15,0-18 24 0,0 0 28 0,0 0-16 16</inkml:trace>
  <inkml:trace contextRef="#ctx0" brushRef="#br0" timeOffset="38119.12">24647 4185 17 0,'0'0'3'0,"0"0"5"0,0 0-6 16,0 0 7-16,0 0-3 0,0 0 17 15,0 0 4-15,0 0-18 0,0 0 11 0,0 0-1 0,0 0-10 16,0 0 8-16,0 0-9 0,0 0 1 0,0 0 17 16,0 0 26-16,0 0-31 15,0 0 1-15,0 0 0 0,0 0 8 16,0 0-21-16,0 0 66 31,0 19-37-31,0-19-35 16,0 0-2-16,0 18 2 0,0-18-2 0,0 19 0 0,0 1 2 15,0-2-4-15,0 1 2 16,0 20-1-16,0-20 0 0,0-19-1 0,0 19 0 0,0-1 1 0,0 2 0 16,0-20-1-16,0 19-1 0,0 39-25 15,0-40 21-15,0-18-8 0,20 38-18 16,-20-20 11-16,0-18-6 0,0 20-11 0,0-20-44 16,0 0 5-16,0 19-7 0,0-19 35 15,0 0 18-15</inkml:trace>
  <inkml:trace contextRef="#ctx0" brushRef="#br0" timeOffset="52603.65">20525 914 15 0,'0'0'9'0,"0"0"-4"0,0 0-2 0,0 0-2 0,0 0 2 0,0 0 1 0,0 0-1 0,0 0 11 0,0 0-9 0,0 0 1 15,0 0 17-15,0 0 2 0,0 0-16 0,0 0 1 16,0 0-1-16,0 0 9 0,0-20 31 31,0 20-9-31,22 0-18 0,-22 0-18 16,0 0 0-16,0 0 6 0,0 0-5 0,0 0 23 15,0 0-16-15,0 0-1 0,0 0 0 0,0 0-6 16,0 0 4-16,0 0-5 0,0-18 14 16,15 18-4 15,-15 0 1-31,0 0-12 0,0 0 12 16,0 18-6-1,0-18-6-15,0 0-1 0,0 0-2 16,0 0 2-16,0 0-2 0,0 20 1 0,0-20-1 0,0 0 2 0,0 18-1 15,0 2 1-15,0-20 0 16,0 20 0-16,0-2-3 0,0-18 2 0,0 19-1 16,0 1 3-16,0-3-3 0,0-17 1 0,0 20 1 15,0 57 2 1,0-60-2-16,0 4-2 16,0-2 2-16,0-2-2 0,-15-17 0 0,15 20 1 15,0 0-1-15,0-20 1 0,0 38-1 16,0-38 1-16,0 19 0 0,0-1-3 0,0-18 3 0,0 20-1 0,0 16 1 15,0-15-1-15,0-3-1 16,-22 21 3 0,22-2-1-16,0-37 0 0,0 20 0 0,0-2-1 15,0-18-1-15,0 39 2 0,0-39 0 0,0 18 0 16,0 1-3-16,0 20 5 16,0-21-3-16,-20 2-1 15,20-20 1-15,0 18 0 0,0-18 1 0,0 18-1 0,0 3 0 16,0-4 1-16,-20 3-1 0,20 1-2 15,0-3 2-15,0 0-1 0,0-18 2 16,0 20-1-16,0-2 1 0,0-18-1 16,0 58-1-1,0-19 0-15,0-2-2 16,0-37 1-16,0 19 2 0,0-2 0 16,0 42 0-1,0-40 1-15,0 1 0 0,0-20 0 0,0 56-2 16,0-38 1-16,0-18-1 0,0 57 3 15,0-57-2-15,0 21-2 0,0-2 3 16,0-2 0-16,0 3-1 0,0-20 0 0,0 37 1 0,0 20-2 31,-18 20 2-31,18-58 0 16,0 0 0-16,0-19-2 0,0 20 0 0,0-2 1 0,0-18 0 0,0 18-1 16,0 3 1-16,0-21 0 0,0 37 2 15,0-37-4-15,0 19 2 0,0 0 2 0,0-19-2 0,0 19 0 0,0 1 0 16,0-2 0-16,0 2-1 0,0-20 2 0,0 19-1 0,0-1 0 15,0 1 0-15,0-19 0 0,0 20 0 0,0 18-1 16,0 0 1-16,0-38 0 0,0 19 1 0,0 0-2 16,0-19 1-16,0 18-1 0,0 1 2 0,0-19-1 0,0 19 0 0,0 1-1 15,0 18 3-15,0 18-2 16,-17-38 1-16,17 3-1 0,0-21 1 0,0 20-1 16,0-2-1-16,0-18 1 0,0 37 0 0,0-18 0 15,0 38-1-15,0-57 1 0,0 20 1 16,0-1 0-16,0-19-1 0,-20 57-2 0,20-38 2 15,0 0-1-15,0-19 1 0,0 18 0 0,0 2 1 0,0 37-2 16,0-37 1 0,0 17 0-16,0 21 0 15,0-2 0 1,0 1 1-16,0-20-2 16,0-37 2-16,0 21-2 0,0-2 0 0,-20 56-5 15,20-38 7-15,0 21 1 16,0-19-3-16,0-39 2 0,0 37-2 15,0-37 1-15,0 19 0 0,0-1 1 0,0 40-2 16,0-39 0-16,0 19 2 16,0-19-1-16,0-19 1 0,0 39-2 0,0-39 1 15,0 19 0-15,0-19 0 0,0 19 0 0,0-1 0 0,0-18 0 16,0 0 0-16,0 20 0 0,0 17 0 16,0 3 2-16,0-40-2 0,-19 18-1 0,19-18 1 15,0 19 0-15,0-19 0 0,0 0-1 0,0 19 2 0,0-19-1 0,0 0 1 16,0 18-3-16,0 2 1 15,0-20-1-15,0 0 1 0,0 19-2 16,0-19-2-16,0 0 1 0,0 18-9 0,0-18 7 16,0 19-12-16,0-19 8 0,0 0-27 0,0 0 22 0,0 21-36 15,0-21 6-15,0 0-12 0,0 0 19 16,-15 18-124 15,15-18 146-31</inkml:trace>
  <inkml:trace contextRef="#ctx0" brushRef="#br0" timeOffset="54120.31">20185 381 21 0,'0'0'16'0,"0"0"4"0,0 0-13 0,0 0 1 0,0 0 11 0,0 0-6 0,0 0 14 16,0 0-13-16,0 0-1 0,0 0 12 0,0 0-14 0,0 0-1 0,0 0 19 15,0 0 37 1,0 0-58-16,17 0 7 0,-17 0 23 16,0 0-32-16,0 0-1 0,0 0-2 15,0 20 3-15,0-20 2 16,0 37 4-16,0-37-11 0,0 20 2 15,0-20-3-15,0 0 2 0,0 19 0 0,0 20 1 16,0-3-3 0,0-36 1-16,0 40 0 0,0-40-1 0,0 17-3 0,0 3 3 15,0-20-1-15,0 17 1 0,0-17-2 16,0 20 2-16,0 1-1 0,0 15-16 16,0-36 12-16,0 20-11 0,0-20-8 0,0 0-10 15,0 0-12-15,0 0-20 0,17 0-15 0,-17 0 43 0,0 0-5 16,0-20 28-16,0 20-6 0</inkml:trace>
  <inkml:trace contextRef="#ctx0" brushRef="#br0" timeOffset="55086.55">20219 152 24 0,'0'0'5'0,"0"0"12"0,0 0 33 0,-17 0 9 16,17 0-49-16,0 0 9 0,-17 20 5 15,17-20-11-15,-23 0-6 0,23 0-1 0,-19 21 18 16,1-21-19-16,18 0 5 16,-20 36 13-16,3-36-14 0,17 20-3 0,-20-20 0 15,20 17 0-15,0-17-4 0,-20 21 2 0,20-21 0 16,0 19 1-16,-17-2-2 0,17 3 0 0,0 18 6 15,-17-38-6-15,-6 77 17 47,23 74 4-47,0-94-21 16,0-57-2-16,0 40 3 0,23-23-2 16,-23-17-1-16,17 57 1 0,0-57-1 15,23 40 4-15,-3-23-2 0,-37-17-2 16,18 21 0-16,1-21-2 0,-19 0 1 0,23 0 1 0,31 18 4 15,-34-18-3-15,-3-18 2 16,3 18-1-16,60-98 5 16,-65 81-6-16,4-20 1 15,1-40 2-15,-20 57-3 0,20 3-1 0,-20-23 1 16,0 23-2-16,0-23 2 0,0 40 1 0,0-75 0 16,0 19 0-16,0 35-1 0,0-35 2 15,-20 56-2-15,20-21-1 0,0 4 0 16,0 17-1-16,0 0 1 0,-20-20 1 0,20 20 2 0,0 0-4 0,-19 0 2 15,4-19 0-15,-27 2 2 16,42 17-4-16,-20 0 1 0,20 0 0 0,-18-21-1 16,18 21 0-16,-37 0-23 31,17 21-267-31,20-21 186 16,0 17 70-16,0-17-14 0</inkml:trace>
  <inkml:trace contextRef="#ctx0" brushRef="#br0" timeOffset="56620.19">20485 743 28 0,'0'0'11'0,"0"0"13"0,0 0 26 0,0 0-33 0,0 0 48 0,0 0-50 16,0 0 39-16,20 0-42 0,0 0 68 15,-20 0-55 1,22 0 15 15,32 0 3-31,-34 0-41 16,-20 0 0-16,18 0 1 0,-1 0 2 0,-17 0-4 15,40 17 1-15,-40-17-2 0,20 0 0 0,-20 0 1 16,17 0 3-16,3 0-2 0,-20 0-2 0,20 0 1 16,-3 0 0-16,5 0 1 0,-22 0-2 0,18 0 1 15,-1 0-1-15,23 0 1 16,-23 0 0-16,-17 0 0 0,20 0 0 0,-3 0-1 15,-17 0 2-15,20 0-3 0,-20 0 2 0,22 0-1 0,-4 0 1 16,-1 0 1-16,23 0 0 16,-3 0 0-16,-37 0-2 0,0 0 0 15,37 0 3-15,-37 0-3 0,42 0 1 16,-27 0 1-16,5 0-4 16,20 0 6-16,-23 0-5 0,-17 0 2 0,0 0-2 15,17 0 2-15,3 0-1 0,0 0 2 16,3 0-1-16,-23 0 2 0,14 0-3 15,26 0 4 17,34 0-1-32,-74 0-3 0,20 20 2 0,0-20 0 15,-3 0-2-15,-17 0 0 0,40 0 0 0,-40 0 1 16,17 0 1-16,-17 0-2 0,23 0 0 0,-23 0-1 0,0 0 2 16,34 0 5-16,-14 0-4 15,0 0 3-15,-20 0-2 16,17 0-2-16,3 0-1 0,-20 0 1 0,0 0 1 0,17 0-2 15,3 0 0-15,3 0 2 0,-23 0-1 16,17 0-1-16,-17 0-1 0,17 0 1 0,3 0 3 16,-20 0-4-16,20 0 1 0,-3-20 0 15,-17 20 0-15,20 0 0 0,-20 0-1 16,17 0 1-16,-17 0 2 0,20 0-1 0,0 0 0 16,-20 0-2-16,0 0 1 0,23 0 0 0,-23 0 0 0,14 0-1 15,6 0 2-15,0 0-1 16,0 0 0-16,-20 0 0 0,17 0 2 15,-17 0-2-15,17 0 0 0,-17 0 0 63,40 0-1-63,37 0 2 0,-57 0 0 0,-3-17-2 0,-17 17 1 16,17 0 3-16,-17 0-3 15,0 0 0-15,20 0-1 0,0-20 2 16,0 20-2-16,-20 0 1 0,17 0 1 15,3 0-1-15,-20 0 0 0,20 0 0 0,-3 0-2 16,6-17 3 0,-6 17-1-16,-17 0 1 15,17 0-1-15,-17 0 0 0,20 0 3 16,0 0-5-16,-20 0 1 0,17 0 2 0,-17 0 0 0,20 0-2 16,-20 0 2-16,20 0-2 0,-20 0 0 0,0 0 3 15,17 0-1-15,-17 0 0 0,0 0 0 0,0 0 2 0,23 0-4 16,-23 0 2-16,17 0-1 0,-17 0 2 0,17 0-2 15,-17 0 0-15,0 0-1 0,0 0 0 0,20 0 1 16,0 0 1-16,-3 0-2 0,-17 0 0 16,20 0 3-16,-20 0-2 15,17 0 1-15,-17 0-1 0,0 0 0 0,20 0 0 0,-20 0 0 16,20 0-2 0,17 0 4-16,-37 0-2 0,40 0-1 15,-40 0 1-15,0 0 0 16,20-19 0-16,-3 19 0 0,0 0 2 15,3 0-2-15,0 0 0 16,-20 0 1-16,0 0-5 0,23 0 2 16,-9 0-3-1,-14 0 3-15,20 0 0 0,-20 0 0 0,0 0-2 16,0 0-4-16,0 0-5 0,20 0-8 0,-20 0-9 16,0 0 12-16,0 0-168 15,0 0 131-15,0 0-6 0,0 0-42 0,0 0 63 0,0 0 21 16</inkml:trace>
  <inkml:trace contextRef="#ctx0" brushRef="#br0" timeOffset="58803.77">22996 609 25 0,'0'20'76'0,"0"-20"-43"0,0 0 0 0,0 17-19 0,0-17-1 0,0 0 0 0,0 0 64 16,0 0-66-16,20 0 52 15,-20 20-46 1,0-20 0-16,0 0-8 0,0 0 8 0,17 0 24 15,-17 0-34-15,0 0-1 16,0 21 26 0,17-2-2-16,3-19-23 0,-20 0-5 0,0 0 1 0,20 0 0 0,-20 17 0 0,0-17-1 15,20 0 3-15,-20 0-2 0,57 20 6 16,-57-20-7-16,17 0 1 0,6 0-2 0,-23 0 1 0,34 0 1 16,-34 0-2-16,40 0 5 0,-23 0-1 0,23 0-1 15,0 0 0-15,-6 0 3 16,6 0-3-16,-23 0-2 0,20 0 1 0,-37 0-3 15,20 17 2-15,0-17-1 0,17 0 2 0,-17 0 0 0,0 20-1 16,0-20 0-16,77 20 11 16,-83-20-12-16,26 0 0 0,-40 0 0 0,20 20 2 15,-3-20 2-15,0 0-5 0,3 0 2 0,0 0-1 16,0 0 1-16,-20 0-1 0,74 0 2 16,-74 0-3-16,0 0 1 15,57 17 2-15,-37-17 1 0,0 0-2 0,-20 0-2 0,17 0 2 0,3 0 0 0,-20 0 0 16,37 0-1-16,-37 0 0 0,23 21 1 0,31-21 0 15,-16 0 2-15,-38 0-4 0,0 0 2 16,37 0-1-16,-37 0 0 0,20 0-1 0,-1 0 1 0,-19 0 0 16,77 0 1-1,-57 0-1-15,15 0 1 32,119 18 4-32,-137-18-5 0,3 0-1 15,0 0 1-15,-20 0-2 0,20 0 3 0,-20 0-1 16,17 0 0-16,3 0-2 0,-20 0 1 0,37 0 2 15,-15 0-1-15,-4 0-4 0,19 0 6 16,-37 0-3-16,0 0 0 0,20 0-2 0,17 0 4 16,-37 0-1-16,37 0-2 15,-15 18 1 1,13-18 2-16,-35 0-2 0,20 0 1 16,-20 0-2-16,20 0 1 15,-3 0 0 1,3 0 0-1,-3 0-1 1,3 0 3-16,-20 0-2 16,0 0 1-16,0-18-1 0,20 18 0 0,-20 0-1 0,0 0 0 15,0 0 1-15,0 0 2 16,0 0-3 0,0 0 1-16,0 0 1 0,0 0-2 0,0 0 1 15,0 0-1-15,0 0 2 16,0 0-2-16,0 0 0 0,0 18 0 0,0-18 2 0,0 0-1 15,0 38-1-15,0-38 1 0,0 40 2 0,22-22-2 16,-22 21-2-16,0-22 1 16,0 3 1-16,0 0 0 0,0-3-3 15,0 3 2-15,0 0 2 0,0-3-2 0,15 23-1 16,-15 17 1-16,0-40 1 16,0-17 0-16,0 21 0 0,0-2 0 0,0-1 0 0,0-18 0 0,0 20 1 15,0-1-1-15,0 19-2 0,20 56-1 16,-20-94 2-16,0 20 1 0,0-2 2 0,0 21-3 15,0-21 1-15,0 21 0 0,0-20 0 0,0-1-1 16,0-18 0-16,0 20 2 0,0 37-2 0,0 1 0 16,0-58 0-16,0 36 2 0,0-36-2 0,0 20 1 15,20 56-2-15,-20-37 0 0,0-39 2 16,0 18 0-16,0-18 0 0,0 19-1 0,0 17-1 16,0 23 2-16,0-40-4 0,20 57 4 46,-20-38-5-46,0 20-7 0,0-22 12 0,0-16-1 16,17-2-1-16,-17 1 1 0,0 21-2 16,0-23 2-16,0 4 3 0,0 15 0 0,0 3-3 15,0-20 1-15,17 19 1 16,-17-20-2-16,0 21 3 16,0-20-2-16,0 0 0 0,0 0 1 15,0 0-1-15,0-19 0 0,0 38-1 0,0-38 1 0,0 20 0 16,0-1-1-16,0-1 1 0,0 1 0 0,0 39-1 15,0-39 2-15,0 0 0 16,0 0-3-16,0-19 1 0,0 19 2 0,0 18-2 16,0-18 3-16,0 20-2 15,0-39 0-15,0 19-1 0,0 0 1 16,0 0 0-16,0-19-1 0,0 18 0 0,0 21-1 16,0-39 2-16,0 38-2 0,0-1 4 15,0-37-3-15,0 57 0 16,0 20 0 15,20-20-2-31,-20-38 2 0,0-19 2 0,0 18 0 0,0-18-2 16,0 20 0-16,0 0 0 0,0-20 1 0,0 18-1 15,0 1-1-15,0 19-1 16,0-19 3-16,0 0-1 0,0 20-2 16,0-2 3-16,0 2-1 15,0-39 1-15,20 18 0 0,-20 1 0 0,0 18 0 16,0 21 0-16,0-39-3 15,0 0 0-15,0 0 4 0,0 0 2 0,0-1-3 16,0 3 0-16,0-2-1 0,0-1 2 0,0 1-2 16,0 1 1-16,0 17 0 0,0-37 0 15,0 19 1-15,0-1-1 0,0 3 0 0,0-21 2 16,0 37-3-16,0-18 2 0,0 1-1 16,23 17 2-16,-23 2-2 15,0-39 2-15,0 19-2 0,0 0-1 0,0-1-1 16,0 2 4-16,0 36-2 47,0 39 2-47,0-56-2 0,14-2-1 15,-14-37 1-15,0 39 0 0,0-39 0 16,0 38 1-16,0 0 0 16,0 20-1-16,0-39 1 0,0-19-2 0,0 18 2 15,0-18-1-15,0 19 0 0,0 19-5 31,-14-38-50-31,14 0 19 0,0 0 16 0,-23-20-236 16,3 2 131-16,20 18 67 0,0 0 15 16,0-19 6-16,-20 19 23 0</inkml:trace>
  <inkml:trace contextRef="#ctx0" brushRef="#br0" timeOffset="60970.44">20334 4813 18 0,'0'0'3'0,"0"0"23"0,0 0-21 0,0 0 0 0,0 0 4 0,19-21 0 16,-19 21-1-16,0 0-4 0,0-19 0 15,0 19 6-15,0 0-4 0,23-18 15 0,-23-1-13 0,0 19 16 16,0 0-16-16,0 0 0 0,0 0 0 0,0-19 8 15,0 19-8-15,15 0 13 0,-15 0-8 0,0 0-4 0,0 0 1 16,19 0-1-16,-19 0 11 0,0 0-2 0,0 0-9 0,0 0 1 16,20 19 44-16,-20-19-46 0,20 19 27 15,-20-19-27-15,0 0 7 0,17 0-2 16,-17 0-7-16,0 0 7 0,0 18-1 0,18-18 6 16,-18 0-14-16,0 0 1 0,40 19 24 15,-40-19-26-15,22 0 4 16,-7 21 10-16,24-21-5 31,16 19 6-31,-15-1-9 0,-20-18-3 0,17 0 1 16,-37 0-5-16,37 0 4 0,-37 0-5 0,40 0 4 15,-40 0-2-15,57 0 5 16,-20 0-3-16,-20 0-1 0,3 0-1 0,-20 0-1 16,22 0-1-16,13 0 5 0,-15 0-5 15,17 0 0-15,-37 0 2 0,37 0 2 16,-17 0-4-16,22 0 4 0,13 0 2 15,-35 0-6-15,-20 0 2 0,74 0 2 32,-37 0-1-32,-17 0-2 0,0 0-1 0,17 0 4 15,-37 0-4-15,17 0 0 0,3 0-2 0,0 0 1 0,0 0 1 0,-3 0 0 16,40 0 1-16,-34 0-2 0,11 0 2 16,-34 0-3-16,20 0 2 0,37 0 0 15,-57 19 0-15,114-1 4 16,-114-18-4-16,37 0 0 15,-37 20 0-15,20-20 0 0,17 0 1 16,20 19 3 15,37-1 3-31,-54 1-8 0,-40-19 3 0,37 0-2 0,-37 0-1 16,20 0-1-16,0 0 2 0,54 21 3 16,-54-21-4-16,0 0 1 0,17 0 0 15,0 0 2-15,-37 0-2 0,40 0-1 0,54 0 1 16,-74 18 0-16,74-18-2 15,-74 0 2-15,34 0-1 0,9 0 0 16,-9 0 1-16,-54 0-2 0,37-18 0 0,0 18 1 16,-17 0 0-16,94 0-1 15,-97 0 2-15,23 0-1 0,17 0-1 16,-37 0 0-16,-20 0 1 0,40 0-1 0,-23 0 1 16,0 0 0-16,-17 0 1 0,57 18-2 15,0-18 3 1,-57 0-2-16,23 0 0 0,-6 0 4 15,-17 0-5 1,37 0 2 0,-37 0-2-16,20 0 2 15,-20 0 0-15,37-18 0 0,-20-3 0 16,3 21-3 0,-20 0 1-16,20-19 3 0,17 19-2 15,-37 0 1-15,40 0-2 16,-20 0 1-16,-20 0 0 0,17 0 0 0,-17 0 0 0,17 0 0 0,6 0-1 15,31 0 1 1,-34 0 0-16,-20 0 0 16,0 0 0-16,20 0-1 0,0-18 1 0,-20 18 1 0,17 0 0 15,-17 0-1-15,17 0 0 0,-17 0 0 0,20 0 0 16,0 0-1-16,0 0 2 0,-20 0 0 16,17 0-1-16,-17 0-1 0,20 0 0 0,-20 0 1 0,20 0 1 15,-20-19-1-15,0 19 0 0,17 0 0 0,-17 0-2 0,40 0 4 16,-40 0-2-16,17 0 2 0,3 0-1 0,-20 0-1 15,20 0 2-15,-20 0-3 0,17 0 0 0,-17 0 1 16,20 0 1-16,-20 0-1 0,37 0-1 16,-37 0 2-16,23 0-1 0,-23 0 2 0,17 0-2 0,-17 0 2 0,18 0-3 15,-18 0 2-15,0 0 1 0,19 0 0 0,1 0-3 0,17 0 2 47,1 0 0-47,-19 0 0 0,-19 0 0 0,23 0-4 0,-23 0 4 16,0 0-3-16,15 0 3 0,5 0-3 15,-1 0 4-15,-19 0 0 0,20 0 0 0,-2 0-4 16,-18 0 2-16,17 0 0 0,-17 0 1 0,22 0-1 16,18 0-1-1,-40 0 1-15,0 0 0 0,15 0 0 0,-15 0-2 16,20 0 3-16,-20 0-1 0,19 0 0 0,-19 0 0 0,0 0 0 16,20 0-1-16,-20 0 1 0,18 0-1 0,-18-20 2 0,17 20 0 15,-17 0-1-15,20-18 1 0,-20 18 0 16,20 0-3-16,-20 0 2 0,0 0 1 0,20 0 1 15,-20 0-4-15,17 0 3 0,3-19-1 16,-20 19 2-16,0 0-3 0,20 0 1 0,-20 0 1 16,17 0-2-16,5 0 1 15,-22-18 1-15,0 18 0 0,18 0-1 0,-18 0 0 16,0 0-1-16,37-19 0 31,0-2 5-31,-37 21-5 0,20-19 2 16,0 19-2-1,-20 0 1-15,0 0-1 0,0 0 0 0,39-18 2 16,-39 18 0-16,0 0-1 0,18 0-1 16,-18 0 1-16,0 0 0 0,17 0 0 0,-17 0 1 15,0 0-2-15,20 0 1 0,-20 0 1 16,20 0-1-16,-3 0 0 0,-17 0 1 16,0 0-1-16,0 0-1 0,20 0 2 15,-20 0-1-15,0 0-2 0,17 0 2 16,-17 0-2-16,0 0 4 0,20 0-2 0,-20 0-2 15,0 0 3-15,20 0 1 0,-20 0-2 0,0 0 1 0,22 0-2 32,-22 0 3-32,0 0-2 0,15 0 0 0,-15 0-1 0,0 0 2 15,0 0-1-15,20 0 1 0,-20 0 0 0,0 0-1 0,0 0-1 16,20 0 0 0,-20 0 0-16,0 0 0 0,0 0 1 0,0 0 1 0,20 18-1 0,-20-18 0 15,17 0 0 1,-17 0 1 15,17 0-5-31,-17 0 3 0,0 0-7 16,0 0 4-16,0 0-40 15,0 0 29-15,0 0-2 0,0 0-21 0,0 0-9 0,0 0 18 16,0 0-79-16,0 0-39 0,-17 19-145 16,0-19 256-16</inkml:trace>
  <inkml:trace contextRef="#ctx0" brushRef="#br0" timeOffset="66087.72">25200 1486 27 0,'0'0'7'0,"0"0"0"0,0 0 21 0,0 0 12 0,0 0-25 0,0 0 10 0,0 0-14 0,0 0 10 0,0 0-11 15,-20 0 10-15,20 0-11 0,0 0 29 0,0 0-29 16,0 0-2-16,0-20 8 0,0 20-8 0,0 0 6 0,0 0-7 0,0 0 5 16,0 0 2-16,0 0 0 0,0 0-7 0,0 0 4 15,0 0-5-15,0 0 14 0,0 0-11 16,0 0-5-16,0 0 2 0,0 0-1 0,0 0 0 16,0 0 23-16,20 20-1 31,0-20-16-31,17 0 4 15,-20 0-10-15,-17 0 0 0,63 0 5 32,-29 0-6-32,-14 0-1 0,34 0 1 15,-54 0-2-15,40 17 0 0,-40-17-1 0,57 0 3 47,94 20 6-47,-37-20-3 0,-74 0-4 16,34 0 1-1,-54 0-3-15,17 0 0 0,-17 0 3 0,0 0-3 0,0 0 0 16,-3 0 0-16,-17 0 0 0,37 0-1 0,6 0 5 16,-43 0-3-16,34 0-2 0,-34 0 1 15,20 0 0-15,17 0 0 0,-20 18 2 16,3-18-2-16,0 0 2 16,17 0-1-16,-37 0 1 0,0 0-2 0,20 0 0 15,0 0 0-15,-3 0 1 0,-17 0-1 16,0 0 0-16,23 0 2 15,-23 0-2-15,17 0-2 0,-17 0 0 16,0 0 0-16,0 0-2 0,0 0 1 0,0 0-2 16,0 0-4-16,0 0-2 0,0 0-7 15,0 0-38-15,0 0 36 0,0 0-51 16,-40 0-164-16,23 0 144 16,17 0 61-16</inkml:trace>
  <inkml:trace contextRef="#ctx0" brushRef="#br0" timeOffset="66504.42">26149 1332 21 0,'0'-18'148'0,"0"18"-113"0,0 0-3 0,0 0-18 0,0 0 12 0,0 0 9 0,20 0-24 15,-20 0 11-15,40 0 74 32,-40 0-85-32,17 0-1 0,-17 0-6 0,17 0 5 0,-17 0-6 15,40 18 17 1,-40-18-18-16,37 20 7 16,-37-20-5-16,0 0-2 0,20 19 1 0,17-19-1 0,-37 0 0 15,23 17 2-15,-6 4-3 16,0-3 6-16,3 0 0 0,0-18-6 0,-3 41 10 47,-54 110 1-47,37-151-11 0,-20 37-1 0,-54 57 0 15,74-74 0 1,-20 1-1-16,0-21-2 0,3 36-14 0,-3-16 9 16,20-20-29-16,-20 18 21 0,20-18-3 0,0 0-25 0,0 20-11 15,0-20 22-15,0 0-48 0,0 0 28 0,0 0-118 16,0 0 145-16</inkml:trace>
  <inkml:trace contextRef="#ctx0" brushRef="#br0" timeOffset="67371.24">26987 1123 18 0,'0'0'5'0,"0"0"6"0,0 0 43 0,0 0-38 0,0 0 20 0,0 0-3 0,0 0 6 16,0 0-16-16,0 0 53 16,0 0-56-16,0 0-2 15,20 0 0-15,-20 0-9 0,0 0 7 0,0 0-8 0,0 0 0 0,0 0 0 16,0 0 10-16,0 0 2 15,0 0-17-15,0 0 1 0,0 0-1 0,-20 0 9 0,20 0-7 16,0 0 0-16,0 0-3 0,-20 0 1 0,20 20-1 16,-20-20 2-16,6 17-1 0,14 4-1 15,-23 15 0-15,3 21 0 47,20 1 0-47,0-38-1 0,20-20-1 0,-20 19 0 0,0-2 4 16,23 4-4-16,-9-21 3 0,6 18 2 15,-20 0-4-15,20 3 6 0,-20-1-5 0,0-3-1 16,0 3 0-16,20-2-1 0,-20-18 1 0,0 18 0 16,0 3 1-16,0-3 0 0,0 21-2 0,-20-2 2 15,0-17-3-15,0-2-7 16,20-18-3-16,-14 0 2 0,14 0-17 0,-23 0-32 16,3 0 33-16,20 0-4 0,0 0-4 0,0-75-261 15,0 75 276-15,0-20-11 16</inkml:trace>
  <inkml:trace contextRef="#ctx0" brushRef="#br0" timeOffset="67720.91">27480 1009 53 0,'0'0'34'0,"0"0"78"0,0 0-58 0,0 0-30 0,0 0-2 0,0 0-3 0,-20 0 28 0,20 0 13 16,0 0-53-16,-17 0 0 15,17 0 4-15,0 0-7 0,-20 0 6 0,20 0-7 0,0 20-1 16,-20-20 4-16,-14 74 1 16,11-74-7-16,23 20-3 15,0-20 3-15,0 20-1 0,0-20-3 0,-17 17-4 0,17 4-7 16,0-2-32-16,0-19 23 0,0 17-32 0,0 3-122 16,0 0 89-16,0-20 64 0,0 0-7 15</inkml:trace>
  <inkml:trace contextRef="#ctx0" brushRef="#br0" timeOffset="68338.17">27688 1427 30 0,'0'0'297'0,"0"0"-275"0,0 0 50 0,0 0-51 0,0 0-2 0,20 0 33 16,-20 18-32-1,23-18-17-15,-23 0 5 0,34 0 3 16,-34 0-9-16,0 0 2 0,20 0-1 0,0 0 4 16,14 0-6-16,-11 0 2 0,-6 0-1 15,3 0-1-15,-3 0 0 0,3 0-2 0,17 0 0 16,-14 0 2-16,31 21-6 15,-54-21 1-15,37 20-21 16,-17-20-18-16,0 0 30 0,-2 0-16 0,4 0-5 16,-22 0 14-16,54 0-303 47,-34 0 266-47,-20-20 32 0</inkml:trace>
  <inkml:trace contextRef="#ctx0" brushRef="#br0" timeOffset="68654.39">28202 1314 33 0,'-18'0'123'0,"18"0"-98"0,0 0-3 16,0 0-1-16,0 0 30 0,-17-19-22 0,17 19-17 0,0 0 37 16,0-21-41-16,0 21 36 15,0 0-22-15,0 0-9 16,17 0 6-16,-17 0-15 0,0 0 1 0,18 40 22 15,1-40-22-15,-19 18 3 0,20 2 6 16,-2-20-10-16,-18 19 7 0,19-19-6 16,-19 17-1-16,20-17-2 0,-2 39 14 15,-18-39-14-15,0 0-1 0,20 18 2 16,-20 23 3-16,0-24-6 16,0 3 1-16,0-2-1 0,0-18 0 0,0 18 0 0,-20 3-1 15,-18 36-30 1,-19 0-79-16,20-21-14 15,20-15 31-15,17-21 36 0,-22 17-93 16,22-17 127-16</inkml:trace>
  <inkml:trace contextRef="#ctx0" brushRef="#br0" timeOffset="69438.32">25733 646 22 0,'0'0'31'0,"0"0"-13"0,0 0 46 0,0 0 46 16,0 0-73-16,0 0 48 16,0 0-64-16,0 0-1 0,0 0-10 0,0 0-1 15,0 0 22-15,0 20-24 0,0-20 9 16,0 21 15-16,0-21-22 15,0 0 4-15,0 19-9 0,0-19-1 0,17 37 6 16,-17-20-7-16,0-17 3 0,23 20-4 0,-6 20 0 16,20 16 1-1,-17-56-2-15,-20 18 0 0,17 2 0 0,3 18 1 0,17 39-6 32,-37-77 2-32,0 17-2 0,20 3-3 0,-20 0-3 0,0-3-9 15,23 3-12-15,-23 0 17 16,0-3-38-16,0-17 11 0,0 21-7 15,14-21-52-15,-14 19 13 0,0-19 46 0,0 0-13 0,0 0 35 16,0 0 7-16</inkml:trace>
  <inkml:trace contextRef="#ctx0" brushRef="#br0" timeOffset="69804.92">25978 706 16 0,'0'0'16'0,"0"0"14"16,0 0-17-16,0 0 3 0,0 0 17 0,0 0-16 0,0 0 15 0,0-19 11 16,0 19-30-16,0 0 0 0,0 0-2 0,0 0 23 15,0-21-15-15,0 21-11 0,0 0-1 0,0 0 7 16,0 0 1-16,0 0-8 0,0 0 1 0,0 0-1 15,0 0 18-15,0 0-5 0,-14 0-2 16,14 0-15-16,0 0 2 0,-23 0 19 16,23 21-18-16,0-21 0 0,-20 0 1 15,20 19 0-15,-20-2-3 0,20-17-1 0,-17 20 5 16,-40 57 4 31,-94 149-6-47,131-206-9 0,20 0 0 0,-20-3-3 15,3 3-14-15,-23 17-34 16,40-16 15-16,-17-2-79 16,17-19-34-16,0 17 45 0,0-17 83 0</inkml:trace>
  <inkml:trace contextRef="#ctx0" brushRef="#br0" timeOffset="72105">28812 1009 33 0,'0'20'156'0,"0"-20"-85"0,0 17-43 0,0-17 10 0,0 0-26 0,0 20 28 15,0-20-14-15,0 0 5 16,0 20-16-16,0-20 7 47,37 114 51-47,-37-97-72 0,20 23 6 16,-3-2-3-16,-17-38-1 0,40 57-3 15,-40-38 2-15,40 55 1 16,-23-33 0-16,0-4-3 15,23 38-1-15,-23-75 3 16,3 39-2-16,-20-20-1 0,20-19 1 0,-20 18 1 16,37 38-2-16,-14-18-1 0,-9-18-5 15,6 19-17 1,-20-21-12-16,20-18-33 0,-20 0-9 16,0 0 7-16,0-18 26 0,0 0-109 0,0 18 119 15,0-21 14-15,0 1 10 0,0 20-4 0</inkml:trace>
  <inkml:trace contextRef="#ctx0" brushRef="#br0" timeOffset="72404.74">29265 1200 52 0,'0'0'160'0,"-17"0"-95"0,17 0-42 0,-17 17 9 0,17-17-10 16,0 0-5-16,-20 20 6 0,0 0 23 15,20-3-38-15,-20 4 21 16,6-2-17-16,-9 19 5 16,-14 19-4-16,-40 57 1 15,57-96-12-15,3 39 2 0,-60 75 0 16,57-132-4-16,20 38 0 16,-17-18 0-16,17 1 1 0,0-21-1 62,-40 56-5-62,5 38-100 0,53-73-329 0</inkml:trace>
  <inkml:trace contextRef="#ctx0" brushRef="#br0" timeOffset="73221.57">29875 1388 22 0,'0'0'32'0,"0"0"75"0,0 0-79 15,0 0 38-15,0 0-12 32,0 0-11-32,0 0-27 0,-20 0 1 15,20 0-12-15,0 0 2 0,0 0-2 0,0 0-3 0,-17 21 2 16,17-21-2-16,0 0 0 0,0 0 0 0,0 0-1 0,0 18 3 31,0 0-3-31,0-18 1 0,0 0-2 0,0 21 1 0,0-21 1 16,0 0 0-16,0 20-2 0,0-20-1 0,0 0 2 0,17 0 2 15,3 0 1-15,-20-20-3 16,0-1 1-16,0 21-1 0,0-18 0 16,0 18 0-16,0-18-1 0,0 18 1 0,0-21 0 0,0 21-1 15,0-17 2-15,0 17 1 0,0 0-2 16,0 0 1-16,0 0 1 0,-20 17 3 31,20 4-5-31,-37 56 5 0,37-77-5 16,0 17 1-16,0 3-1 0,0-2 3 15,20 0 3-15,-3 3 6 16,-17-21-12-16,0 0 8 16,20-21-5-16,-20 21-2 0,0-18-2 0,0 0 2 15,0-2-2-15,0-17 3 16,0 37-3-16,0-21 0 0,0 3 0 0,0 0 1 15,0 18 0-15,0-21-1 16,0 21-1-16,0 0 1 0,0 21-2 16,0-21-1-16,0 18-6 0,0-18 6 15,0 0-18-15,0 18-15 16,0-18 4-16,0 0-35 0,0 0-80 16,0 0-15-16,0 0 149 0,0 21-8 0</inkml:trace>
  <inkml:trace contextRef="#ctx0" brushRef="#br0" timeOffset="88255.84">27309 2245 25 0,'0'-20'14'0,"0"20"5"0,-20 0 0 0,20 0 44 0,0 0-49 0,0 0 14 0,0 0-14 16,0 0 12-16,0 0-15 0,0 0 1 0,0 0 10 0,0 0-3 16,0-18-2-16,0 18-9 0,0 0 0 0,0 0 6 0,0 0 8 15,0 0 14-15,0 0-23 16,0 0-7-16,0 0 16 0,0 0-18 16,0 0 3-16,0 0 1 0,20 18 7 15,-20-18-13-15,0 20 2 0,20-20-1 0,-20 0-1 16,0 0-1-16,0 20 0 0,0-20-2 0,17 0 1 0,-17 17 1 15,23 4 2-15,-6 35-1 16,0-19-1-16,-17-37-1 0,20 21 0 0,0 15 4 16,-20-15-4-16,17-21 0 0,3 36 2 15,0-16-2-15,-3 18 0 16,26 18-1-16,-43-35 0 0,0-3 2 0,34 39-8 16,-34-38-14-1,0-19 8-15,0 0-23 16,0 20-155-16,0-20 144 0,0 0-2 0,0-20-21 0,-20 1 44 15,20 19-4-15</inkml:trace>
  <inkml:trace contextRef="#ctx0" brushRef="#br0" timeOffset="88639.15">27537 2417 22 0,'0'0'7'0,"0"0"-5"0,0 0 2 0,0 0-2 0,0 0 1 0,0 0 0 0,0 0 7 0,0 0 18 16,0 0-18-16,0 0 1 0,0 0 20 0,0 0-10 31,-20 0 70-31,3 0-76 0,17 0 1 0,0 0-9 16,0 0 7-16,0 0-8 0,0 0 2 0,0 0 17 15,0 0-12-15,-20 19-7 0,20-19 5 0,0 0-2 16,0 0-6-16,0 0 2 0,-20 17 6 0,20-17-5 0,0 21 4 0,-17-21-6 16,17 18 0-16,-20 0 5 15,-17 21 4-15,37-20-12 0,-17 1 2 0,-6-2-2 16,-14 21 2-16,17-21-3 0,3 1 0 16,-3 0 1-16,-17 19-2 0,20-18-3 15,17-2-4-15,-23-18 1 0,23 0-24 16,0 0 8-16,0 20-6 0,0-20-42 0,0 0 25 0,0 0-5 0,0 0-44 15,0 0 12-15</inkml:trace>
  <inkml:trace contextRef="#ctx0" brushRef="#br0" timeOffset="89105.72">27879 2588 46 0,'0'0'44'0,"0"0"-16"0,-17 0 24 0,17 0-30 0,0 0 36 0,0 0-41 0,0 0-1 0,-23 0-1 0,23 0 0 0,0 0 21 16,0 0-25-16,0 18 30 16,0-18-5-16,0 0-22 0,0 18-1 15,0-18-7-15,0 0 0 0,0 0 5 0,0 0-6 16,0 21 10-16,23-21 4 0,-23 0-17 15,17 18 2-15,3-18 2 0,17 0-3 0,-37 0-2 16,20 0-1-16,-20 19 1 0,40-19 0 0,34 0 0 47,40 0-18-47,-77 0-39 16,-17-19-58-16,-2 1-182 0,-18-3 234 0</inkml:trace>
  <inkml:trace contextRef="#ctx0" brushRef="#br0" timeOffset="89372.57">28145 2436 38 0,'-18'0'66'0,"18"0"-40"15,0 0 21-15,0 17 52 0,0-17-54 16,0 0-36-16,0 21-1 0,0-21 0 16,18 0 8-16,-18 0-9 0,76 18 41 15,-56-18-38-15,-20 18-5 0,18-18-1 0,1 0 5 16,1 0-3-16,-2 0-2 0,-18 20 5 0,0-20-5 15,20 0 1-15,2 0 5 0,-22 0-7 0,0 19 6 16,0-19-4-16,0 0-4 0,0 0 0 0,0 19-1 16,-22 1 3-16,2-2-1 0,2 21-2 15,-21-39 0-15,39 18 0 0,0 1-1 0,-57 19 4 0,22 19-9 16,-25 19-55 31,60 1-193-47,0-58 102 0,20-19 116 0</inkml:trace>
  <inkml:trace contextRef="#ctx0" brushRef="#br0" timeOffset="90772.37">28735 2436 36 0,'0'0'147'0,"0"0"-128"0,-20 0 24 0,20 0 1 16,0 17 18-1,0 4-56-15,0-21 0 0,0 0 12 0,0 18 8 16,0 0-16-16,0-18-5 16,0 0 5-16,0 20-1 0,0-20-2 0,20 19-4 15,-20 0 5-15,0 1-2 0,20-2-2 16,-3 39 7-16,-17-38-9 0,22 38 2 15,-4-37-2-15,-18-2-1 0,0 2 0 16,57 94 4 0,-57-95-4-1,17 0-1-15,-17 0 0 0,20-19 0 0,-20 19 0 0,0-19-1 16,20 18 1-16,-20 1 1 0,17-19-1 16,-17 19-12-16,23 1-126 15,-6-20-64-15,-17-20 112 16,0 20 36-1</inkml:trace>
  <inkml:trace contextRef="#ctx0" brushRef="#br0" timeOffset="91073.07">29040 2417 27 0,'-20'0'34'0,"20"0"-16"16,0 0 3-16,0 0 43 0,0 0-45 0,0 0 14 0,-20 19-4 16,20-19-15-16,0 0-1 0,-17 38 31 31,-40 56 9-31,0-38-20 16,37-17-29-16,0-1 5 0,-74 77 17 46,-38 112-4-46,113-169-22 0,19-58 1 0,-20 38-1 16,20-2-2-16,-20-15-3 0,20-21 0 0,20 0-62 16,0 0 14-16,-20-21 18 0,37 21-58 15,-37-18 36-15,17 0 7 0,5-1-11 0,-4-19 25 16</inkml:trace>
  <inkml:trace contextRef="#ctx0" brushRef="#br0" timeOffset="91706.01">29305 2645 28 0,'0'0'29'0,"0"0"1"0,0 0 56 0,0 0-65 0,0 0 12 16,0 0-24-16,0 18 37 16,0-18-40-16,0 19 18 15,0-19-13-15,-20 19 23 16,20 0-32-16,0-19 10 15,0 19-11 1,0-19 3-16,0 0-3 0,0 20 1 0,0-20-1 0,20 0 2 16,-20 0-2-16,0 0 2 0,23-20 1 15,-23 20-3-15,0-19-1 0,0 19 1 16,0-19 0-16,0 19 1 0,0 0-2 0,0 0 1 16,0-19 0-16,0 19 0 0,0 0 2 15,0 0 0-15,0 0 1 0,-23 0 5 16,23 0-7-16,0 0 1 0,0 0 2 0,0 0-2 0,-20 19 1 15,20-19-3-15,-20 58 21 47,20-20-5-47,0-38-11 0,20 0 1 16,-20 0-5-16,0 0 0 0,20-20 0 0,-20 2-1 0,0 18-1 16,0-20 0-16,0 20 1 0,23-19-1 0,-23 19 0 15,0-19-1-15,0 19 1 0,0-19 1 0,0 0 1 16,0 19-2-16,-23 0 1 15,23 0 0-15,0 19-2 0,-20-19 1 16,20 38 0-16,-20-19-1 16,20 1-1-16,0-20-1 0,0 18-8 0,0 21-122 15,0-39 15-15,0 0 45 0,0 0-85 16</inkml:trace>
  <inkml:trace contextRef="#ctx0" brushRef="#br0" timeOffset="92455.84">30083 2777 25 0,'0'0'5'0,"0"0"41"0,0 0-21 0,0 0-13 0,0 0 7 0,0 0-10 0,0 0 9 15,0 0-10-15,-20 0 32 0,20 0 2 16,0 0-31-16,0 0-2 0,-17 20 8 0,17-20 0 15,0 0-10-15,0 0 0 0,-17 0 7 0,17 19 1 0,0-19 11 16,-20 0-12-16,20 0-6 0,-40 18 26 16,40-18-24-16,0 19-5 0,-14-19 1 15,14 0 4-15,-23 0 5 0,23 20-5 0,0-20-3 16,-20 19 1-16,20-19 1 16,-17 38 11-16,17-19-11 0,0 37 15 31,0-37-20-31,17 0 0 0,3-19-2 15,-20 0-2-15,23 20 0 0,-23-20 2 0,34 0-1 16,-34 0-1-16,40 0 0 0,-23 0-15 16,0-20-35-16,3 20 23 0,-20-19-5 15,0 19-6-15,0 0-7 0,43-19-220 0,-43 1 215 16,0 18-2-16</inkml:trace>
  <inkml:trace contextRef="#ctx0" brushRef="#br0" timeOffset="93122.77">30482 2322 25 0,'0'17'35'0,"0"-17"4"0,0 0-26 0,0 0 12 0,0 0-1 0,0 20-1 0,0-20-11 0,0 0 12 0,0 0-11 16,0 0 24-16,0 18-24 0,20-18 31 16,-20 19-22-16,0-19-2 0,0 21-3 0,0-2 10 15,20-19-17-15,-20 17-6 16,0-17 2-16,0 0-4 0,17 39 7 15,6-1 1-15,-23-19-5 0,0 0-3 16,0 1 1-16,17-2-1 0,-17-18 0 0,17 39 1 0,-17-39-2 16,20 18 0-16,-20 1 1 0,20 19 2 15,-20-38-4-15,0 19 0 0,0 1 1 0,0-2-1 0,17-18 1 16,-17 20-2-16,0-20 1 0,0 19-1 0,20-19-9 16,-20 0-15-16,0 0 3 0,20 0-120 0,-20 0 87 15,0 0-66-15,17-39 17 0</inkml:trace>
  <inkml:trace contextRef="#ctx0" brushRef="#br0" timeOffset="93374.9">30924 2396 37 0,'0'0'51'0,"0"0"11"15,0 0-1-15,-23 0-49 0,23 0-1 0,0 0 14 0,0 0-19 16,-20 21 11-16,20-2-12 0,-20 19 6 16,20-38-9-16,-17 18 1 0,-20 58 3 15,-17 1-7 1,31-40-2-16,3-18 1 0,20 0-4 0,-17 0-9 0,-3 1-18 16,0 18-130-1,20-38 134-15,0 0 9 0,0 19-17 16</inkml:trace>
  <inkml:trace contextRef="#ctx0" brushRef="#br0" timeOffset="93773.01">30636 2816 21 0,'0'0'6'0,"0"0"-3"0,0 0 3 0,0 0 0 0,0 0 32 0,0-19 0 16,0 19-15-16,0 0-12 0,0 0-1 0,0 0 0 16,0 0 57-16,0 0-48 15,0 0-11-15,0 0 9 0,0 0 0 0,0 0-9 0,0 0 0 16,0 0 0-16,0 0 16 0,0 0-3 0,0 0 3 15,0 0-12-15,0 0-8 0,-20 19 7 16,20-19-4-16,0 18-5 0,0-18 1 0,0 0 1 0,0 19-1 0,0 1 3 16,0-1-2-16,0 38 1 15,-20-38-4-15,20 76 3 16,0-76-4-16,0 0 0 0,0 0-1 0,0 0 1 16,0-1 0-16,0-18 0 0,0 39-1 0,0-1-2 15,0-1-37 16,0 2-335-31,0-39 336 16</inkml:trace>
  <inkml:trace contextRef="#ctx0" brushRef="#br0" timeOffset="99989.98">21645 4926 20 0,'0'0'20'0,"0"0"8"0,0 0 17 0,0 0-8 0,0 0-12 0,0 0-12 0,0 0-1 0,0 18 11 15,0-18-12-15,0 0 22 0,0 0-2 16,0 19-1-16,0-19-17 0,0 21 10 15,0-3-15-15,0-18-4 0,0 0-1 0,0 0-1 16,0 38 9-16,0-38-8 0,0 0 0 0,0 18 12 16,0 2-9-16,0-1-1 15,0-19 1-15,0 18-2 0,0-18-3 0,0 20 2 16,-17-20 2-16,17 20-3 0,0-2 2 31,0 39 1-31,0-19-2 0,0-38-1 0,0 39-1 0,-17-39-2 16,17 76 4-1,0-38-3-15,0-21 2 0,0 42-2 16,0-21 0-16,-23-38-1 0,23 18-1 0,0 20 1 16,0-18 2-16,0 36 0 15,-17 1-1 1,17-38 3-16,0 59-4 16,0-61 4-16,0 2-2 15,0 1-1-15,0-2-1 0,0-18 2 0,0 40 0 16,0-22-1-16,-20-18 1 15,20 0 0-15,0 19 1 0,0-19-2 16,0 0-1-16,0 19 3 0,0-19-3 0,0 0 1 0,0 0 0 16,0 0-1-16,0 0 1 0,0-19-2 0,0 19 0 0,0 0-2 15,0 0-2-15,-20 0-20 0,20-19-17 16,0 19-24-16,0-18 5 0,0 18-66 16,0 0 84-16,0-21-10 0,0 21 41 0,0 0-8 31</inkml:trace>
  <inkml:trace contextRef="#ctx0" brushRef="#br0" timeOffset="100423.09">21303 5857 28 0,'0'0'86'0,"0"0"-16"0,0 20-16 0,0-2-4 16,0-18-34-16,0 0-8 0,20 19 25 31,3 20-5-31,-23-39-24 0,14 19 12 0,-14 0-8 0,0-1-5 16,0 1 1-16,20 77 18 15,0-58-14-15,0-20-3 0,-3 39 5 16,-17-37-4-16,17 0 0 16,3-2-1-16,-20-18-3 0,20 0 3 0,17 20 4 47,-17-40-1-47,57-74-3 15,17-41 0-15,-57 78-5 0,20 1-6 47,-17 38-36-31,-23 18-32-16,3 0-201 0,-20 0 203 0,0 18 37 0</inkml:trace>
  <inkml:trace contextRef="#ctx0" brushRef="#br0" timeOffset="101156.81">20983 5268 20 0,'0'0'10'0,"0"0"40"0,0 0-34 0,0 0 14 0,0 0 17 0,0 0-32 0,0 0-3 16,0 0-1-16,0 0-6 0,-22 0 4 0,22 0 12 15,0 18-6-15,0-18-10 0,0 0 6 16,0 0 0-16,0 21-3 0,0-2-3 16,0-19-1-16,0 18 8 15,22 1-1 1,-4-19-5-16,-18 0-3 0,0 0-1 16,37-37 6-16,-37 18-5 31,20-2 2-31,-20 21-3 0,0-37 23 0,0 18-9 15,0 19-2 1,0 0-4-16,0 0 0 0,0 0-5 0,-20 0 3 0,20 0-4 0,0 0 3 16,0 19 1-16,-20 0-5 0,20 39 12 15,0-58-13-15,0 18 3 16,20 1-4-16,-20-19 0 0,0 20 0 16,20-20 0-16,-20 0 0 0,17 18-1 0,-17-18-1 15,20 0-3-15,-3 0-6 0,-17 0 1 0,20 0-5 16,-20 0-4-16,20 0-293 31,2 0 184-31</inkml:trace>
  <inkml:trace contextRef="#ctx0" brushRef="#br0" timeOffset="103806.5">20773 6637 23 0,'0'-19'99'0,"0"19"-80"0,0 0-4 0,0 0-7 0,0 0 0 0,0 0 1 0,0 0 31 16,0 0-14 0,0 0 6-16,0 0-8 0,0 0 3 0,0 0-18 0,0 0 6 15,0 0 0-15,0 0 2 16,0 0-7-16,0 0-1 0,0 0 3 0,0 0 5 15,17 0-14-15,-17 0 10 32,0 0-11-32,22 19 6 0,-4 57 2 31,-1-57-10-31,-17-19 1 0,0 19 0 0,0-19 0 0,20 21 1 16,17 35 2-16,-37-56-3 15,20 56 0-15,-3-37 0 0,-17 1 0 0,20 0 1 16,-20-3-2-16,22 21 0 15,-4-19-1-15,-18-19 3 0,17 40 0 0,3 16-1 16,0-56-1-16,-20 38 2 0,37 38-3 47,0 19 4-47,-37-77-2 16,20-18 0-16,-20 19 0 0,0-19-1 0,0 0-1 15,0 0 0-15,0 21 3 0,0-21-2 0,0 0-1 16,0 0 1-16,0 0-1 0,0 0-1 0,0 0 1 0,0 0-2 15,0 0-20-15,0 0-52 0,0 0 48 16,-20 0-5-16,20 0-237 16,0 0 230-16,0 0 16 0</inkml:trace>
  <inkml:trace contextRef="#ctx0" brushRef="#br0" timeOffset="104256.89">21249 6751 19 0,'0'0'6'0,"0"0"0"0,0 0-3 0,0 0 1 0,0 0 9 0,0 0-6 16,0 0-1-16,0 0 9 0,0 0 2 0,0 0 3 0,0 0-9 16,0 0 9-16,0 0 8 0,0 0-18 0,0 0 27 15,0 0-20-15,-20 0 7 16,20 21 13-16,0-21-29 0,-20 17 18 16,20-17-10-16,-20 19-2 0,5-19-2 0,-27 38 12 15,-32 39 0 1,54-57-21-16,-17 16 7 15,19-17-6-15,-4 0-2 0,2 1-1 0,-17 17 5 16,20 2-1-16,-3-39-3 0,-17 18-2 0,-3 19 5 16,-17 3-4-1,57-40 0-15,-37 37 0 16,37-37-2-16,0 0 0 0,0 21 1 0,-20-21 0 31,20 0-7-15,97 17-299-16,-58-34 190 0,-39 17 82 0</inkml:trace>
  <inkml:trace contextRef="#ctx0" brushRef="#br0" timeOffset="104757.41">21722 7017 37 0,'-37'0'260'0,"37"0"-239"0,-20 20-12 0,20-20 22 0,0 0-10 0,-20 20 24 16,20-20-40-16,0 0 5 0,0 0 1 15,0 0-6-15,0 0-1 0,0 0 3 0,0 17 2 16,0-17-4-16,20 0 0 0,-20 0 1 15,20 0-4-15,-20 0 1 0,17 0-2 0,-17 0 0 0,20 0 1 16,17 0 2-16,20 0-1 16,-57 0-3-16,0 0 1 0,40 0 0 0,-40 0-1 0,37 0 0 15,0 0 2 1,20 0-4-16,-57 0 1 0,20 0-4 16,0 0 0-16,-20 0 1 0,54 0-79 15,-14 0-268 1,-40 0 291-1</inkml:trace>
  <inkml:trace contextRef="#ctx0" brushRef="#br0" timeOffset="105107.27">22027 6751 36 0,'0'0'15'0,"0"0"26"0,0 0 25 16,0 0-12-16,0 0-10 0,0 0-33 0,0 0 0 0,0 21 17 16,0-4-12-16,0-17-8 0,20 19 7 0,-20 1-1 0,17-2 4 15,-17-18-13-15,0 19 0 0,17 0 5 16,3 0-4-16,0 1 2 0,3 0-3 16,-9-20-1-16,6 17 2 0,0 2 1 15,17 0 0-15,-37 0-6 16,17-19 5-16,-17 40 0 15,20-23-1-15,-20 22-4 16,0-39 0-16,0 38 2 0,-20 19-4 16,3-57 0-16,-20 58-1 0,37-41 2 15,-20 2 1-15,0 38 0 16,6-36-2-16,14-21-2 0,0 17-1 0,-23 3-16 16,23 17-170-1,-20-18-53 1</inkml:trace>
  <inkml:trace contextRef="#ctx0" brushRef="#br0" timeOffset="106223.79">22919 7074 22 0,'0'0'16'0,"0"0"-6"0,0 0 4 0,0 0 4 0,-20 0 39 0,20 0-21 0,0 0-19 0,0 0-1 0,0 0 27 0,-20 0-30 0,20 0-2 16,-17 0 17-16,0 0 19 31,-23 57 17-31,40-57-60 16,-20 37 12-16,20-17-10 16,0 19 6-16,-14 0-1 15,14-22-1-15,0 2-4 16,0 1-1-16,0-2-1 0,0 1 1 0,0-19-2 0,14 0 0 0,-14 21-2 15,20-4 11-15,-20-17-4 16,0 0-5-16,0 0-1 0,0 0 2 0,20 0-2 0,-20-17 0 16,0-4 2-16,20-16 3 0,-20-2-3 15,0 22 0 1,0 17-4-16,0-21 5 0,0 3 7 31,-20 18 4-31,20 0-4 16,0 18-9-16,0 3-3 0,0-21 2 0,0 0-1 15,20 0 0-15,-20 17 0 0,34 22 1 16,-14-21-2-16,37 22 2 16,-37-23-4-16,0-17-5 15,0 0-13 1,-3 20-65-16,0-20 21 0,3 0 26 0,0 0-60 0,-20 0 37 0,37-20-69 16,-37 20 53-16,20-17 52 15</inkml:trace>
  <inkml:trace contextRef="#ctx0" brushRef="#br0" timeOffset="106940.34">23569 7074 28 0,'0'0'6'0,"0"0"29"0,0 0 4 0,0 0 27 0,0 0-47 0,0 0 12 0,0 0 8 16,0 0-33 0,0 0 5-16,0 0 1 0,0 0-6 0,0 0 16 15,0 0-16-15,0 0 11 0,0 0-4 16,0 0-5-16,0 0-1 16,0 0 0-16,0 0 6 15,0-17-8-15,0 17 4 0,0 0-5 0,0 0 2 0,0-20 0 16,0 20-3-16,0 0 1 0,0 0-1 0,-23-20 13 15,23 20-1-15,-20 0-5 16,20 0-4-16,-20 0-2 16,20 0-2-16,0 20 3 0,0-20-4 0,0 0-1 15,0 20 5-15,0-3-1 0,0-17-3 16,0 0 1-16,0 20 1 0,0-20-2 16,0 0 3-16,20 0 3 46,0-37-5-46,-20 37-1 0,0 0 0 0,0-20 0 0,23 20-1 16,-23 0 2-16,0 0-1 0,0 0 2 16,0 0-3-16,0 0 1 0,0 0 0 15,-23 20 0-15,23-20 1 0,0 0 0 16,-20 17 4-16,20-17-5 0,-20 20 4 16,20-20-5-16,0 0-1 0,0 0 1 15,0 0 1-15,20 0 0 16,-20 0 1-16,0 0-3 0,20 0 2 0,-20 0-1 15,23-20 0-15,-23 20-4 16,0 0 1-16,0-17-104 16,0-3-71-16,0 20 58 15,0 0 27-15,0 0 52 16</inkml:trace>
  <inkml:trace contextRef="#ctx0" brushRef="#br0" timeOffset="107640.21">23908 6657 33 0,'0'0'56'0,"0"0"-25"0,0 17 43 0,0-17-59 0,0 0 12 15,0 20-14-15,0-20 0 0,0 0-1 0,0 0-1 0,0 0 1 0,0 19 10 16,0 0 19-16,17-19-33 0,-17 19 10 0,0-19-11 16,0 0 0-16,20 38 13 0,-20-19-5 15,20 1 7-15,-3-2-10 0,23 79 11 16,-40-61-20-16,17-36-2 15,-17 38 4-15,20-18-3 0,0 0 0 0,-20-3-3 16,17 22 1-16,23 16 4 31,74 99 0-31,-114-136-5 0,0 1 3 0,18-19-2 0,-18 21 2 16,0-21-3-16,19 17 1 0,-19 3-4 0,18-20 3 0,-18 20-14 16,20-20 6-16,-1 17-64 15,-19-17 53-15,23 0-29 0,-23 19 19 0,0-19-5 0,0 0-91 16,15 0 43-16,-15 0 42 0,0 0 13 15</inkml:trace>
  <inkml:trace contextRef="#ctx0" brushRef="#br0" timeOffset="107942.69">24402 6713 32 0,'0'0'7'0,"0"0"2"0,0 0 3 0,0 0 75 16,0 0-71-16,0 0-2 0,-20 0 55 47,-57 95 44-47,77-95-108 0,-18 38 4 0,-1 19-3 15,-19 38 2-15,19-56-6 16,-39 37 1-16,21 19-4 0,17-76 2 15,3 20-1-15,17-22 0 0,-40 40 3 16,6 20-4-16,-6-21-5 16,20-18-4-16,20-38 1 0,-20 40-22 0,3-3-121 15,17-37 64-15,0 0 54 0,-20 20-30 16</inkml:trace>
  <inkml:trace contextRef="#ctx0" brushRef="#br0" timeOffset="108724.62">25009 6657 25 0,'0'0'59'0,"0"0"-35"0,0 0 78 0,-17 0-4 15,-1 17-51-15,18 22-18 16,0-20-13-16,-22-19-12 0,22 40 7 16,0-4 3-16,0-16-8 0,0 17-3 15,-17-18 0-15,17 0-2 0,0 76 4 16,0-56-5-16,0-2 1 0,0-17-1 16,0 37-2-16,-20 0 0 0,20-38 0 0,0 113 5 15,0-94-3-15,0 19 0 0,0-57 0 16,0 40 0-16,0-23 0 0,0-17 1 0,0 20-2 0,0-20 1 0,0 20-1 15,0-20 1-15,0 0-1 0,0 0 0 0,0 0 0 0,0-20-1 16,0 20 2-16,20-58 1 0,-3 22-2 16,5 36-1-16,-22-20-1 0,18-17 0 0,-1 16 3 15,3 2-1-15,-20 1 3 0,20-2-1 0,-20 1 1 16,37-19 0-16,-20 38-2 16,-17 0 0-16,20 0-1 0,-20 0-1 0,0 21 2 0,20-4 1 15,2-17-1-15,-22 19 1 0,0 1 1 0,0 38 3 16,0-41-5-16,0 3 1 0,0 0 0 15,0-20-1-15,0 17 0 0,-22 2 0 0,-18 19 0 16,23-18-2-16,-3 0-19 16,20-20 21 46,-74 37-153-62,17-17-98 0,57-20 233 0</inkml:trace>
  <inkml:trace contextRef="#ctx0" brushRef="#br0" timeOffset="138976.25">26605 858 18 0,'0'0'69'0,"0"0"-49"0,0 0-9 0,0 0 16 0,0 0-13 0,0 0 15 0,0 0 2 0,0 0 12 16,0 0-27-16,0 0-8 0,0 0-1 16,0 0 13-16,0 0-9 15,0 0-7-15,0 0 1 0,0 0 3 0,0 18 4 16,0-18-1-16,0 18 1 0,0-18-8 0,0 20 1 15,0-20 0-15,0 18-3 0,0 2 1 0,0 0 7 16,0-2-9-16,0-18 4 16,-17 56 4-16,17-16-6 15,0-23 1-15,0-17-3 16,0 20-1-16,0 38 1 16,0-39 1-16,17-2-2 15,-17 80 1-15,0-59-1 0,0-19 1 16,20-2-1-16,-20 40-1 0,0-57 1 62,0 172 4-62,20-21-1 0,-20-36-1 0,0-95-1 0,0 18-3 0,0-20 3 16,0 3-2-16,-20 52 3 16,20 25-2-16,0-98 1 15,0 37-1-15,0-37-1 0,0 37 1 0,0-17 0 0,0 17-1 16,0 3-2-16,0-23 3 15,0 21-3-15,0 2 4 16,0-21-1-16,0-2 2 0,0 4 0 16,0 15-2-16,0-36 0 0,0 58 0 15,0-38 1-15,0-2-1 16,-20-18 0-16,20 18 0 0,0-18 0 0,0 21 0 0,0-3 0 16,0-18-1-16,0 0 1 0,0 19 0 15,0 19 0-15,0-19 0 0,0 1 2 0,0-20-2 16,0 18 1-16,0 2-2 0,0-20-1 0,-17 37 3 15,17-37-1-15,0 19-1 0,0-19 1 0,0 20 1 0,0-20-2 0,0 38 1 16,0 0 1 0,-17 37-2-1,17-36 1 1,0-1 0-16,0-38-1 0,0 38 2 16,0-38-1-16,0 18 0 0,0-18 0 0,0 18 0 15,0 23 1-15,0-23-2 16,17-18 2-16,-17 0-2 0,0 0 2 0,0 0-1 15,0 0 0-15,0 0 1 0,0 0-1 0,0 0 1 16,17 0-1 0,-17 0 0-16,20 0 0 0,-20 0-1 15,0 0 1-15,20 0 3 0,-20 0-3 16,17 0 1 0,-17 0 0-16,0 0 0 0,20 0 0 0,-20 0 0 15,0 0 0-15,0 0 1 0,20 0 1 0,-20 0-2 16,0 0 0-16,0 0-1 0,37 0 2 31,-14 0-2-31,-23 0 0 0,14-18 0 0,6 18 0 0,0 0 2 16,0-20-2-16,-3 20-1 0,0 0 1 15,23-21 1-15,-40 21-2 0,37-18 2 16,-37 18-1-16,0 0 0 0,77-37 1 47,37 18-1-47,-54 0 1 15,-43 0-2-15,40 19 0 0,-40 0 0 0,3 0 1 16,0 0 1-16,20 0 1 0,34 0-2 16,-74 0 0-16,57 0 0 15,-20 0 0-15,0 0-1 16,3 0 2-16,-40 0-1 0,37 0 0 16,-20 0 0-16,3 0 0 0,37 19 0 15,-57-19 1-15,40 0-1 0,-40 0 0 16,20 19 1-16,-3-19-1 0,0 0-1 0,6 0 2 15,-23 0-1-15,17 0-1 0,3 19 0 16,-3-19 0-16,3 0 3 0,17 19-1 16,-14-1-2-16,11-18 2 15,-14 0-1 1,0 18 0-16,-3-18 0 16,3 0-1-16,40 0 3 46,32 21-2-46,-92-21 1 0,19 0-2 0,19 0 0 16,-18 0 1-16,2 0 0 16,-22 0 0-16,15 0 0 0,5 0-1 0,-20 0 1 0,19 0 0 15,1 20 1-15,-20-20-1 0,35 0 1 0,-35 0-2 16,40 0 1-16,-40 0 0 0,0 0 0 0,57 0-1 16,-37 0 1-1,-20 0-1-15,37 0 1 0,-20 0-1 0,23 18 1 16,-3-18 0-16,-17 19 1 15,-20-19-1-15,20 0 0 0,-3 0 0 0,-17 0 0 16,22 18 0-16,-4-18-1 0,-18 0 1 0,37 0 1 16,-17 0-1-16,-3 0-1 0,23 0 2 15,-23 0-1-15,-17 0 0 0,23 0 1 0,-6 0-1 0,0 0-1 16,3 19 2-16,17-19-2 16,20 20 1-1,20-2 1-15,-77-18-1 0,0 0 0 0,40 19 0 16,-6 1 1-1,6-20 0-15,-40 0-1 0,37 0-1 0,-17 0 2 16,0 0-1-16,34 0 1 31,43 19-3-31,-77-19 3 0,-3 0 0 0,6 19-2 16,-6-19 1-16,0 19 1 16,23-19-1-16,-40 0-1 0,37 0 3 15,0 0-3-15,3 0 3 31,-3 0 0-31,-17 0-4 0,-3 0 2 0,-17 0 1 0,40 0-2 16,-3 0 2-16,-37 0 0 16,0 0-1-16,23 0 0 0,-9 0 0 0,6 0 0 0,20 0 0 15,-23 0 0-15,-17 0 1 0,17 0-1 16,3 0 1-16,0 0-2 0,3 0 1 0,-23 0 0 0,14 0 0 16,6 0 0-16,0 0 0 0,111-19 1 31,-51 19 0-16,-6 0-4-15,-57 0 4 0,23 0-2 16,34 0 2 31,40 0 0-47,-71 0-1 0,-9 0 1 0,-14 0-2 0,-20 0 2 0,20 0-1 16,-3 0 0-16,0 0 1 0,-17 0-1 0,20 0 0 0,-20 0 0 15,20 0 0-15,17 19-2 31,-17-19 3-31,0 19-1 0,0-19-1 0,-3 19 1 16,0-19 2 0,6 0-2-16,-23 0 0 0,0 0 1 0,0 0-1 0,17 0-1 15,-17 0 3-15,0 0-2 0,20 0-1 16,-20 0 0-16,0 0 4 16,17-19-4-16,-17 19 1 0,0 0 0 0,0-19-1 15,0 19 1-15,0 0 1 0,0 0-1 0,0 0 1 0,0-19-1 16,0-19 3-16,0 38-2 0,0-20-2 15,0 1 2-15,0-19 0 0,0 38-1 16,0-37 1-16,0-77 2 16,0 76-4-16,0 19 0 0,-17-39 0 47,-20-246 6-47,37 285-5 0,-23-19 1 15,23 20-1-15,0-21 0 0,0 39 0 0,0-38-1 0,0 38 2 16,0-76-2-16,0 20 1 15,0 37 1-15,0-59 0 16,0 4-1-16,0 74 0 16,-17-97 7-16,17 60-6 0,-17-58 0 15,17 76-1 1,0-39 1-16,0 21 0 16,-20 18-2-16,20-1 2 0,0 2-1 0,-20-59 2 46,0-17 0-46,20 56-3 0,0-20 2 0,-14 1 0 16,14 39-1-16,0-2-1 0,0-17 1 0,0 16 0 16,0 3 0-16,0-57 2 0,0 37-3 15,-23 19 2 1,23-2-1-16,-20-53 0 31,0-3 1-31,-14 20-2 0,14 0 1 31,20 20 0-31,-20 17 1 0,20 0-3 16,-34 2 0 0,34 18 0-16,-23 0 3 0,23 0-1 0,-20 0 0 0,20 0 1 15,0 0 0-15,-17-20-1 0,-23 20 0 16,23 0 1-16,-3-18-2 0,-17 18 3 16,37 0-3-16,-40-18 0 0,23 18 2 15,-3-21-1-15,0 21 0 0,3-17 1 0,-3 17-2 16,0-20 1-16,-14 20 0 0,34 0 0 0,-60-20 0 15,40 20 0-15,-17 0 0 0,-3 0-1 16,23 0 1-16,-20 0 1 16,-60 0-3-1,43 0 4-15,34-20-1 0,0 20 0 0,0 0-3 0,-54 0 1 16,17 0 1-16,57-17 1 0,-97 17 0 16,60 0-1-16,0 0-2 0,-117 0 0 15,137 0 2-15,-20 0 2 16,-3 0-2-16,-245 0-2 31,248 0 2-31,17 0 0 0,-57 0 0 0,-17 17-1 16,74-17 1-16,-111 20 2 15,74-20-1-15,19 0-2 0,-19 20 2 16,38-20-1-16,-78 0 1 0,22 20-2 16,-21-20 3-1,58 0-1-15,38 0 0 0,-133 0-4 16,115 0 3-16,-39 17 1 0,0-17-1 15,0 0-1-15,17 21 0 0,40-21 2 16,-54 0 0-16,31 18-1 0,-31-18 0 16,54 0 1-16,-40 0-2 0,26 18 0 0,-9-18 0 15,-34 0 2 1,20 20-1-16,17-20 0 0,0 0 0 0,6 0 0 16,-29 0 0-16,26 18-1 0,-3-18 2 0,-57 20-2 15,77-20 0-15,-17 0 2 16,17 0-1-16,-77 20 3 15,40-20-3-15,-77 0 0 32,57 0-1-32,37 0 1 0,-20 0 2 0,40 0-2 15,-34 0-1-15,14 0 1 0,-20 0 0 0,26 0 0 16,14 0 0-16,-43 0 2 0,23 0-1 0,-14 0-1 16,34 0-1-16,-40 18 2 0,-17-18 0 31,37 0-2-31,20 0 1 0,-17 0 0 0,17 0 1 0,-20 0-1 15,0 0-1-15,3 0 1 0,17 0-1 16,0 0 3-16,-20 0-4 16,20 0 0-16,0 0 0 0,0 0 2 0,0 0-2 15,0 0 0-15,0 0-7 0,0 0-12 0,0 0 10 16,0 0-17-16,0 0 12 0,0 19-140 16,0-19 10-16,0 0 102 0,0 20-7 15,0-20 29-15</inkml:trace>
  <inkml:trace contextRef="#ctx0" brushRef="#br0" timeOffset="139725.9">26776 381 21 0,'0'0'17'0,"0"0"-13"0,0 0 13 0,0 0 7 0,0 0-10 0,0 0-1 0,0 0 0 0,0 0-13 62,0 0 95-62,20 20-21 0,0-20-5 0,-20 0-56 0,20 0 8 0,-20 0-16 0,0 0 6 16,17 0-10-16,-17 0 4 15,0 0-1-15,17 0-1 0,-17 19 5 16,0-1-8-16,0-18 0 16,0 20 1-16,0-20 0 0,0 19 0 0,-17 20-1 15,17-20 0-15,0-2 2 0,-17 3-2 0,17-20 0 0,0 37-2 0,-20-17 0 16,0 17 3-1,-14-16-1-15,34-2 1 0,-23 18-1 0,3-37 2 16,3 17-3-16,17-17 1 16,0-17 1-16,-20 17 0 0,20-20 0 15,0 20-1-15,0 0 2 0,0-17 0 0,0 17 0 0,0 0-3 16,20-19 0-16,-3 19 1 16,-17 0 1-16,0 0 1 0,20 36 13 46,3-16 0-46,-23-3-12 0,14-17-1 0,-14 0-1 0,0 0-1 16,40 0 1 0,-20 0-1-16,-3 0-7 15,0-17-11-15,-17 17-7 0,20 0-86 16,0 0-165 0,-20 0 230-16</inkml:trace>
  <inkml:trace contextRef="#ctx0" brushRef="#br0" timeOffset="140992.87">26870 210 19 0,'0'0'7'0,"0"0"-5"0,0 0-1 0,0 0 1 0,0 0-1 0,0 0-1 0,-17 0 1 15,17 0 0-15,0 0 0 0,-17 0 10 16,17 0-6-16,0 0 6 0,0 0 5 16,-20 0-6-16,20 0 3 15,0 0-7-15,0 19 2 0,-20-19-4 0,20 0 14 16,0 0-11-16,0 0 11 0,-20 0-6 0,20 0 0 15,0 20-1-15,-14-20 12 16,14 0-19-16,0 0 0 0,-23 0 9 0,23 17 2 16,0-17-11-16,-37 0 22 47,-20 0 5-47,57 0-30 0,-20 21 5 0,20-21-4 0,-20 0 2 15,3 19-2-15,0-19 1 0,-6 17 1 16,23 3-3-16,-17-20-1 0,17 21 0 15,-20-4 4-15,0 3-1 0,-17 17 3 32,37-17-5-32,-20 38 6 15,3-39-5-15,17 38 0 0,0-3-3 16,0-13 2-16,17-22 0 16,-17-2-1-16,0-17 1 0,0 20 2 15,20 17-2-15,-20-37-1 0,20 20 3 0,17 17-1 16,-37-37-1-16,37 39 1 15,-14-39-2-15,-23 0 0 0,17 18 1 0,0-18 0 0,3 20 0 16,0-20 0 15,37 18 0-31,17-18 2 0,-54 0-3 16,37-18 1 0,0-2 0-16,-34 20 0 0,-9 0-1 15,6-18 1-15,0 0 0 16,0 18 0-16,-3-21 0 0,0-16 2 15,3 17-3-15,0-17 3 0,0 0 2 16,-20 37-5-16,17-19 1 0,3-2 0 16,-20 1 0-16,0-17-1 15,20 20 0-15,-20 17 0 0,0 0 1 0,0-20-1 0,17 20 2 16,-17-20-1-16,0 20 1 16,0-17 8-16,0-2-5 0,0-2-1 15,0 21-3-15,-17 0 0 0,17-18 0 0,0 18 3 0,-20-19-3 16,20 19 0-16,0 0 1 0,-20-20 3 0,3 2-3 0,17 18-1 0,-77-56 1 15,77 35-1 1,-37 1 0-16,37 3-1 0,-40-2-1 16,26-2 1-1,-29 21-7-15,23 0-10 16,20 0 10-16,-17 0-14 0,17 0 6 0,-37 40-223 31,17 18 88-31</inkml:trace>
  <inkml:trace contextRef="#ctx0" brushRef="#br0" timeOffset="158493.76">20733 8025 14 0,'0'0'6'0,"0"0"2"0,0 0-4 0,0 0 4 0,0 0 14 0,0 0-13 0,0 0 25 15,0 0-21-15,0 0 25 0,0 0-2 0,0 0-13 16,0 0-12-16,0 20 0 0,0-20 11 0,0 0-3 16,0 20 17-16,0-20-8 0,0 0-11 15,0 0-9-15,0 0 0 0,0 0 0 0,0 0 0 0,0 0-2 0,0 0 24 16,0 0-23-16,0 0 18 15,0 0-23 1,0 0 2-16,0 0-2 0,0 0 5 0,0 17-3 0,0-17-3 16,0 0 1-16,0 0 0 0,0 0 1 0,0 20 1 15,20-20 0-15,-20 17-4 16,20 2 1-16,-20-19 0 0,0 21 0 0,17-21 0 0,-17 20 0 0,0-3 0 16,0-17-1-16,22 0 0 0,-4 40 1 0,19-3-1 15,-17-20 0-15,-20 3-1 0,0-20 1 0,17 21 0 0,-17-21-1 16,20 36 2-16,-20-36-1 0,17 21 0 0,3-4 0 0,-20-17 0 0,22 19 0 15,-22 1-1-15,0-3 1 16,35 60-3-16,-15-56 2 0,0-4-2 16,-20 40-16-1,17-37 8-15,-17 0-1 16,0-20-19-16,0 17-5 0,0-17 24 16,0 0-16-16,0 0-21 15,0-17-35-15,0 17 56 0,0-20-61 16,0 0 31-16,0-17 39 0,-17 37 3 0</inkml:trace>
  <inkml:trace contextRef="#ctx0" brushRef="#br0" timeOffset="158860.48">21112 8065 23 0,'0'0'8'0,"0"0"3"0,0 0-4 0,0 0 2 0,0 0 12 0,0 0 48 0,0 0-42 16,0 0 10-16,0 0-6 15,0 0 56 17,-37 54-15-32,20-35-58 0,17-19-7 0,-57 58 27 31,39-37-27-31,18-2 0 0,-42-2-1 15,-32 40 2-15,74-57-8 0,-37 21 1 0,37-2 0 0,-18-19-1 0,-4 17 1 16,5 21-1 0,-23-19 1-16,23 18-2 0,-3 4-2 15,0-5 0-15,20-36 1 0,0 21-7 0,0-4-3 0,-20 40-78 16,40-57 72 0,-20 20-49-16,40 0-55 0,-3-20 2 15,0 0 78-15</inkml:trace>
  <inkml:trace contextRef="#ctx0" brushRef="#br0" timeOffset="159277.07">21551 8331 29 0,'0'0'41'0,"-20"0"11"0,20 0-3 0,0 0-26 0,-17 0 19 0,17 0-22 0,-20 0 50 15,20 0-55-15,-20 0 25 16,0 19-24-16,20-19-10 0,0 0 11 0,-17 0-12 0,17 0 18 15,0 0-20-15,0 0 2 0,0 0-1 0,0 17 1 16,0-17 4-16,0 0-6 0,17 0 14 16,3 0-12-16,-20 0 0 0,0 0-2 0,20 0-1 0,-20 0-1 15,20 0 4-15,-3 0-2 0,3 0-3 0,0 0 0 0,-3 0 2 16,6 21-2-16,31-21 1 16,-34 0-1-16,54 17-15 46,23 2-310-46,-80-19 283 0,-17 0-33 16,0 0 29-16,20 0 28 0</inkml:trace>
  <inkml:trace contextRef="#ctx0" brushRef="#br0" timeOffset="159544.37">21893 8179 33 0,'-20'0'85'0,"20"-20"-35"0,0 20-27 15,0 0 18-15,-17 0-5 0,17 0-21 0,0 0 13 0,0 0-5 16,-20 0 7-16,20 0-7 0,0 0-5 15,0 0-8-15,0 20-1 0,0-20 0 16,20 0-5-16,-20 0 0 0,0 0 1 0,37 17 9 16,-20-17-9-16,3 21 3 0,0-21 0 15,-20 0-4-15,37 19 23 16,-37-2-20-16,20-17-4 0,-20 20 0 0,-34 74 8 47,-66 77-5-47,100-150-7 0,-37 16 0 0,17 0-3 0,3 3-4 15,-23 17-23-15,20 0-31 16,3-57 42-16,17 17-29 0,-20 23-63 0,20-23 9 16,0 4 12-16,0-21 31 0</inkml:trace>
  <inkml:trace contextRef="#ctx0" brushRef="#br0" timeOffset="160344.54">22483 8482 23 0,'0'0'54'0,"0"0"38"0,0 0-78 0,0 0 22 0,0 0-3 16,0 0-24-16,0 0 32 0,0 0-34 15,0 0 1-15,0 0 14 0,0 0-5 0,0 0-9 16,0 0-2-16,0 0-1 0,0 0-1 0,0 0 0 0,0 0 0 0,-20 0 3 15,20 0 4-15,0 0-8 0,0 0 0 16,0 0-2-16,0 0 4 0,0 0 0 0,0 0-4 47,0 20 9-47,0-20-10 0,0 0 1 0,20 0 1 16,-20 0-1-16,17 0 0 0,-17-20 0 15,0 20 0-15,0 0-1 16,0 0 1-16,0-21-1 0,0 21 3 0,0 0-3 15,0-17 0-15,0 17 2 0,0 0-1 0,-17 0 2 16,17 0-2-16,0 0 3 0,0 0-1 0,-20 17 4 16,20 4 19-1,0-21-25-15,0 20 5 16,0-20-5-16,0 0 0 0,0 17 0 0,0-17 0 16,0 0 1-16,20 0-1 0,-20 0 0 0,0 0-2 0,0 0 1 0,17 0 4 15,-17-17-5 1,0 17 1-16,0 0 1 0,0-20 0 0,0 20-2 0,0 0 3 15,0 0-2-15,0 0 1 0,0 0-1 0,0 0 0 16,0 0 0-16,0 0 1 0,-17 0-3 16,-3 0-4-16,20 0 3 0,0 0-1 15,0 0-11-15,0 20-74 16,0-20 59-16,20 0-143 16,-3 0-18-16</inkml:trace>
  <inkml:trace contextRef="#ctx0" brushRef="#br0" timeOffset="161210.57">23378 8502 11 0,'0'0'12'0,"0"0"-9"0,0 0-2 0,0-20 13 16,0-1 77-16,0 21-62 0,0 0-15 0,0 0 13 15,0-17-15-15,0 17 9 0,0 0-11 0,0 0 9 0,0-20-11 16,0 20 15-16,0 0-4 0,-23 0-1 16,23 0-14-16,-17 0-1 0,17 0 3 0,-20 20 2 15,0-20-1-15,20 0-4 0,-17 17 3 16,-3-17-4-16,0 41 4 15,20-24-5-15,0-17-1 0,0 0 1 16,0 19 1-16,20 2 4 16,0-21 4-1,-3 0-7-15,-17 0 3 0,20 0 0 0,-20 0-2 0,0 0-1 16,0-21 4-16,0 21-4 0,20-19 5 0,-20 19-6 0,0-17 1 16,0 17 2-16,0-20 14 15,0-1-14-15,0 21 6 16,0 0-9-16,-20 21 3 0,20-21-3 0,0 20 2 15,0-20-3-15,0 57 9 16,0-20-7-16,0-18-3 0,0-1 2 0,0 2-2 47,37 17 0-47,114 60-297 0,-131-97 236 0,-20 0 6 16,43 0 13-16,-29 0-14 0</inkml:trace>
  <inkml:trace contextRef="#ctx0" brushRef="#br0" timeOffset="161910.85">23982 8119 24 0,'0'0'5'0,"0"0"-1"0,0 0 3 0,0 0 11 0,-17 0 35 0,17 0-25 0,0 19-1 0,0-19 8 15,0 0-13-15,0 21 50 32,17-1 1-32,-17-3-49 15,0 4-14-15,23-2 4 0,-6-2-5 0,-17-17-6 16,17 20 6-16,-17-3-6 0,0-17 1 0,0 20-1 0,20 1-1 15,-20-21 1-15,0 19 2 0,20-2-2 0,-3 60 9 16,3-39-9-16,-20-18 3 0,20-20-5 0,-3 74 4 16,-17-54-3-16,23-20-1 0,-23 37 1 15,17-17-2-15,-17 0 0 0,37 37 3 16,-17-40-3-16,-2 3 1 0,1 0-1 0,-1-3 0 16,-18 4 1-16,20-2-1 0,-20 19-2 0,19-38 2 15,4 36-5 1,-8-36-2-16,5 20-84 0,-20-20 67 15,0 0-35-15,0 0 24 0,19 0-48 0,-19 0 36 0,0-20-97 16</inkml:trace>
  <inkml:trace contextRef="#ctx0" brushRef="#br0" timeOffset="162211.37">24402 8273 31 0,'0'0'45'0,"0"0"-3"16,0-20-20-16,0 20-2 0,-20 0 1 0,20 0 78 16,-15 0-89-16,15 0 7 0,0 0-8 0,0 0-1 15,0 0 1-15,0 0-1 0,-23 0 9 0,23 0-2 0,-19 20-3 16,19-20-2-16,-20 17-1 0,-17 60 12 16,37-77-19-16,-18 38 2 0,18-38-1 15,-39 39-1-15,4-1 0 0,35-18-1 0,-40-3 1 0,20 23-1 16,-17-23 0-16,37 3 0 0,-57 37 0 15,0 1 2-15,37-22-3 0,0-36-1 16,20 20 0-16,-17 0 0 0,17 37-22 16,0-40-20-1,0-17 24-15,37 21-170 16,23-21 91-16,-60 0 74 0,17 0-2 0,20 0 3 16</inkml:trace>
  <inkml:trace contextRef="#ctx0" brushRef="#br0" timeOffset="162861.13">24803 8196 25 0,'0'-37'322'0,"0"16"-296"0,0 21-3 0,0 0-8 0,0 0 6 0,0 0-12 0,0 0-4 0,0 21 3 16,0-21-2-16,0 20 2 0,-22-3 1 16,22 4-6-16,0-2 2 0,0 18-3 0,0 21 4 15,0-58-4-15,0 36-1 0,0-36 0 0,-17 135-1 16,17-99 1-16,0 59 0 15,0-55 0-15,0 17 0 0,0 0 0 16,0-40-1-16,0 4 1 0,0-21 0 0,0 19 2 16,17 19-5-16,-17-38 2 0,0 0 4 15,0 0-3-15,22 0 1 0,-22-21-2 0,18-15 2 16,-18 15-1-16,17 21 1 0,3-17 0 0,-20-3-1 0,20 20-1 16,-20 0 0-16,37-56 1 0,-17 56 0 0,-20-21 3 15,17 4-2-15,5-3-2 0,-4 20 2 0,-18 0-1 16,17 0 0-16,3 20 7 15,-20-3-4-15,0-17-3 0,0 40 2 0,0-40-1 16,0 17 1-16,-20 40 6 16,20-36-8-16,-17-21-2 15,-60 36-44 1,57-36 2-16,3 0-6 0,-23 0-73 0,23-17 36 0,17 17-14 16,0 0 57-16,0 0 13 0,-18 0 2 0,18 0 12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20:17:50.52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19840 6447 21 0,'-17'0'18'0,"17"0"-14"0,-20 0 14 0,20 0-11 0,-20-18 9 0,20 18 4 0,0 0-10 0,-20-20 18 16,20 20-11-16,-14 0-9 0,14 0 6 15,-23 0 27 1,23 0-32-16,0 0-5 0,-20 0 4 0,20 20 9 16,0-20-13-16,0 18 8 0,0-18 12 15,0 0-20-15,20 19 19 16,3 1-18-16,-23-20-3 16,14 0 2-16,6 0 1 0,74 17 14 15,-54-17-14-15,-23 0-2 0,23 0-1 0,54 0 10 16,-57 0-8-16,60-17 4 15,-40 17-4-15,94-20 6 16,-131 20-9-16,17 0 0 0,1-19 0 0,58 19 3 0,115-18 5 16,-156 18-8-16,116 18 2 31,-134-18-3-31,40 0 0 0,-20 0 1 0,0 19 0 0,0-19-1 16,-20 0 1-16,23 0 0 0,108 20 2 15,-71-20-3 1,0 17-1-16,-23-17 2 0,-37 0 0 0,-20 0 0 15,23 0-1-15,-17 0 0 0,-9 0 0 0,80 0 0 16,-31 0-1-16,11 0 2 0,-20 0 0 16,-34 0-2-16,17 0 2 0,-17 0-1 0,17 0 0 0,77 0 3 15,-74 0-2-15,34 0-1 16,3 0 1 15,3-17 1-31,48-3-1 16,-31 20 4-16,-43-19 1 0,-14 19-4 15,-40 0 0-15,37 0 2 0,-37 0-3 0,0 0 1 0,20 0-1 16,0 0 0-16,20 0 2 16,-23-18-2-16,0 18 0 0,3 0-1 15,-20 0 1-15,0 0-1 0,37 0 0 0,-37 0 0 0,40 0 0 16,-40 0 1-16,57 0-1 16,-40 0 1-16,-17 0 0 0,20 0-1 15,0 0 0-15,-3 0 1 0,-17 0 0 16,20 0-1-16,-20 0 1 0,17 0-1 0,-17 0 1 15,0 0-1-15,20 0 0 0,0 0 1 0,3 0 0 0,-23 0-1 0,14 0 1 16,-14 0-1-16,0 0 0 0,20 0 1 0,-20 0 0 16,20 0 0-16,-20-20 0 0,20 20-1 0,-3 0 2 15,-17 0-2-15,17-20 2 0,6 20-1 0,-23 0 0 0,17 0 2 16,6-17 0-16,-23 17-2 0,34 0 1 0,-14-21-1 16,0 21 1-16,14 0-2 15,26-19 1 1,-3 2 0-16,-40 17-1 15,60-20 2 17,0-18 6-32,-60 38-7 0,6 0-1 0,-6 0 2 0,58-20 2 15,-38 20-4 1,-37 0 0-16,20 0-1 0,-1 0 1 0,4 0 1 16,12 0 1-16,-16 0-3 0,1 0 1 15,-20 0 0-15,35 20 1 0,5-20 0 16,-40 0-1-16,22 0 0 0,13 20 0 0,-35-20 0 15,39 0 0-15,-21 0-1 0,19 18 2 0,-17-18-1 0,-20 0 0 16,37 0 0-16,3 0 0 0,17 0 0 16,-57 0-1-16,37 0 1 0,-17 0 0 0,-3 20 1 0,-17-20-1 15,57 0 1-15,-35 0 0 0,33 0 1 16,-55 0-2-16,20 0 1 0,-20 0-1 16,37 0 0-16,-37 0 0 0,0 0 1 0,17 0-1 0,3 0 1 15,0 0-1-15,2 0 0 16,-7 0 1-16,-15 0-1 0,0 0-1 15,60-20 0 17,-43 20 1-32,20-18 1 0,6 18 1 0,-43 0-3 15,34 0 2-15,-34-20 0 0,0 20-1 0,20 0-1 0,0 0 2 16,-3 0-2 0,0 0 2-16,-17 0-3 0,20 0 4 15,-20 0-2-15,0 0 2 16,0 0-1-16,0 0-1 0,0 0-1 0,0 0 0 0,0 0 2 15,0 0 0-15,0 0 0 0,0 20-1 16,20-20 2-16,-20 0-2 0,0 0-1 16,20 18 0-1,-20-18 2-15,0 20 0 0,0-20 0 0,17 0 1 16,-17 17-2-16,0-17 1 0,0 0 0 0,0 19-2 0,0-19 1 16,0 38 1-16,0-38 1 0,0 20-1 15,0-20-1-15,0 20 1 0,0-20-2 0,0 18 1 0,20 38-1 16,-20-56 1-16,0 40 1 15,0-23-1-15,0 3 0 0,0 1 1 0,0-21-2 16,0 17 2-16,0 59 0 16,20 2-1 15,-20-4-1-31,0-55 0 0,0-19 1 0,0 19 0 16,0 0 0-16,0 95-2 31,0 0 1-31,0-94 1 0,17 37-5 15,-17-38 3-15,0 37 3 16,0-17 1-16,23-21-1 0,-23 1 0 0,0-19-2 0,0 21 0 16,0-21 2-16,0 17-2 0,0 3 1 0,17 0 0 0,-17-3-1 15,0-17 1-15,0 19 0 0,17 59 1 16,-17-61-1-16,0 23-3 16,20 34 2-1,-20-54 1-15,0-20 0 0,0 20 1 0,0 37-2 0,0-57 1 16,0 38-2-16,0 18 1 0,0-35 0 0,0-4 1 15,20 22-1-15,-20-22 2 0,0 61-1 16,0-21 0 15,0 37 0-31,0-37 1 0,0 21-2 0,17-59 1 0,-17-2 0 16,0 21 1-16,0 39-2 16,0-40 2-16,0-18-2 0,0 39 0 0,0-39 1 15,0-1 1-15,0 2-1 0,0 0-1 0,0 18 2 0,0 76 0 31,0-78-2-31,0 4 1 0,0-23 1 0,0-17 1 0,0 20 0 0,0-1-3 16,0-19 5-16,0 19-5 0,0 58 6 16,0-59-5-16,0 0-1 0,0 2 2 15,0-20 0-15,0 21-1 0,0-4 0 0,20 3 0 0,-20-20 1 16,0 18-2-16,0 1 0 0,0-19 1 16,0 38 2-16,0-38-1 0,0 18-3 15,20 3 0-15,-20-21 2 0,0 0 1 0,0 0-1 16,0 19-1-16,0-19 0 0,0 18 2 15,17 2-2-15,-17-20 2 0,0 19-4 16,0-19 4-16,0 18 0 0,0-18-1 0,0 0-2 0,0 20-3 16,0-20 3-16,0 17-4 15,0 24-6 1,0-41 7-16,0 18-9 16,0-18 10-16,0 0-15 15,0 0-11-15,-17 0-27 16,17 0 41-16,0 0 0 0,-20-18-98 15,20 18 56-15,-20-21-43 0,20 21 71 16,0 0 9-16,0-20 3 0,-17 20 10 0,17-17-5 16</inkml:trace>
  <inkml:trace contextRef="#ctx0" brushRef="#br0" timeOffset="4367.55">20656 9071 22 0,'0'18'17'0,"0"2"9"0,0-20-4 0,0 0-12 0,0 21 54 47,0-4 44-47,0 3-78 0,0-20-13 0,0 0-11 0,20 18 16 15,-20-18-8-15,0 19-2 0,20 19 1 16,-20 1-1-1,20-20-5-15,-20 19 3 0,17-1-2 16,3-17-3-16,-20 17-3 16,37 20 2-16,-37-57-4 0,40 77 4 0,-23-39-5 15,3 19 2-15,0-20 0 16,17 60-2-16,-20-80 1 0,-17 23 1 0,42 35-3 16,-42-55 1-16,18-1 0 0,-18-2-2 0,0 4-4 15,17-21-24-15,-17 0 6 16,0 0 7-16,0-97-313 47,0 79 314-47</inkml:trace>
  <inkml:trace contextRef="#ctx0" brushRef="#br0" timeOffset="4666.18">21038 9357 32 0,'-20'0'17'0,"20"0"82"0,0-19-70 16,0 19 4-16,0 0-4 0,0 0-20 16,0 0 7-16,0 0 0 0,0 0-9 0,-17 0-1 0,17 0 0 15,0 0-3-15,-18 37 24 0,-4 0-16 16,2 4 1-16,-34-5 6 0,-80 116-3 16,-37 39 1-1,151-171-16-15,-17 17-1 0,-3-19 3 16,22 22-2-16,-19-21-1 0,37-2 1 0,-20 4-1 15,20-21-7-15,0 18-17 16,0-18-36-16,40-95-216 16,-5 75 248 15</inkml:trace>
  <inkml:trace contextRef="#ctx0" brushRef="#br0" timeOffset="4967.43">21323 9641 74 0,'-20'40'294'0,"20"-40"-289"0,0 0-1 0,0 0 7 16,20 0 5-16,3 17-6 16,11-17 4 15,80 0-11-31,-94 0-3 0,-3-17-5 16,23 17-18-16,-40 0 12 0,17-20-18 15,6 20-32-15,-23 0 37 16,34-20-143-16,-14-17 56 15</inkml:trace>
  <inkml:trace contextRef="#ctx0" brushRef="#br0" timeOffset="5217.14">21685 9509 51 0,'0'18'120'0,"0"-18"-76"0,0 56 49 16,0-35-72-1,0-21-13-15,37 37 19 0,-37-37-21 0,17 20 9 16,3-20-8-16,-20 0-5 0,77 20 38 31,-57-20-28-31,-3 0 0 0,-17 0-8 0,20 0-2 16,-20 0 6-16,0 0-6 0,0 0-1 15,0 0 0-15,-37 37 2 16,17-37-3-16,0 19-1 0,3-2 0 31,-154 212-164-15,154-229 132-16,-6 39-50 0,23-39 32 0,0 38-77 15,0-20 111-15</inkml:trace>
  <inkml:trace contextRef="#ctx0" brushRef="#br0" timeOffset="6733.95">22443 9795 21 0,'0'0'10'0,"0"0"19"0,0-19 25 0,0 19-21 16,-17-22 7-16,17 22-25 15,0 0-9-15,-17 0 9 0,17 0 5 16,0 0-15-16,-40 0 21 15,20 0-15-15,20 22-10 0,0-22 3 16,0 19-4-16,0-19 1 0,0 17 10 16,0-17-9-16,0 0 1 15,0 20 0-15,0-20 6 0,0 0-3 0,0 0-4 0,0 0 1 16,37-20 24 0,-37 20-26-16,23-36 7 15,-23 14-9-15,0-14 5 31,-23 16-3-31,23 20 0 0,0-17-1 0,-17 17 1 16,-3 0 1-16,20 0-1 0,0 0-1 0,0 0 1 0,0 17 0 16,-20-17-1-16,20 0 0 0,0 39 2 15,0-22-1-15,0-17-1 0,0 22 0 16,0-22 0-16,0 0 0 0,0 19-1 0,0-19 2 0,0 0-1 0,20 0-2 16,0 0 0-16,-20-19 1 15,17-20-11-15,-17 0-27 0,0 39 19 0,23-17-6 16,-23-23-38-16,0 40-20 0,0-17 42 0,17-3-28 15,-17-1 52-15</inkml:trace>
  <inkml:trace contextRef="#ctx0" brushRef="#br0" timeOffset="7384.57">23261 9432 28 0,'0'0'9'0,"0"0"18"0,0 0 15 0,0 0 21 0,0 0-12 0,-20 0-21 16,20 0-17-16,0 21 21 0,-17-21-12 0,17 0-11 15,0 0 15-15,-17 18-11 0,17-18 1 0,0 0-8 16,0 18 6-16,0-18-7 0,-23 0 5 0,23 20-6 0,0-2 11 15,-17-18-5-15,17 20-9 0,0-20 1 0,0 0-1 16,0 19 5-16,0-2-3 0,0-17-2 0,0 21 1 0,0-1 0 16,0-3 0-16,17 3-3 0,6 56 6 15,-6-59-5-15,-17 5-2 0,37 14 3 16,-37-16-3-16,37 37 2 16,-37-39-2-16,20 2-1 0,0 19 2 0,-3-1-1 15,-17-20-1-15,40 38-4 0,-40-36 3 16,0-20-1-16,17 20-7 0,-17-2-8 0,20-18-5 15,-20 18 11-15,20-18-3 0,-20 21-26 0,0-21 17 0,0 0-4 16,17 0-117-16,-17 0 57 0,0-21 13 16,0 3 67-16,20 18-10 0</inkml:trace>
  <inkml:trace contextRef="#ctx0" brushRef="#br0" timeOffset="7667.84">23700 9453 44 0,'0'0'27'0,"0"0"5"0,0 0 31 16,0 0 3 0,0-21-1-16,-23 21-41 0,23 0-6 0,0 0-2 0,-17 0-10 15,17 0 2-15,0 0-1 0,-17 0 5 0,17 0-7 0,-40 0 10 16,-17 39 2-16,0-21-2 0,-54 76 3 16,71-53-13-1,-114 111 6 1,20 19-3-16,100-152-8 0,34 19 1 0,-60 36-1 15,23 2-1 1,17-18-2-16,0-39 0 0,20-19 0 0,0 20-2 0,0-2-1 16,0-18-79-16,0 20-11 15,77-58-153 17,-57 18 217-32</inkml:trace>
  <inkml:trace contextRef="#ctx0" brushRef="#br0" timeOffset="8250.6">24344 9795 30 0,'0'0'38'0,"0"0"0"0,0 0-18 0,0 0 0 0,-19 0 42 0,19 0-50 0,0 0 0 0,0 0-1 0,-20 0 23 15,20 0-7-15,-18 0-9 0,18 17-14 16,-19-17 8-16,-19 20 4 16,38-20-12-16,-19 20 5 0,1-20-3 15,18 17-4-15,-17 3 11 0,17-2-9 0,0-18-1 0,-23 20 0 16,23-20-1-16,0 0 1 0,0 20-1 0,0-1 6 16,0 19-5-16,0-20-2 15,58 38 3-15,-39-56-5 16,-19 20 1-16,38 0-4 0,19-20-78 47,0-58-252-47</inkml:trace>
  <inkml:trace contextRef="#ctx0" brushRef="#br0" timeOffset="8634.25">24724 9604 29 0,'0'0'11'0,"-17"0"202"47,-3 0-149-47,20 20-42 0,0-20-15 0,0 0 7 15,0 17 8-15,20 3 12 16,-20 0-25-16,0-20-3 0,0 0-4 0,37 37 9 16,-37-37-8-16,20 19 0 0,-20-19 0 15,39 39 0 1,-39-39-4-16,18 19 0 0,-18-19 1 0,37 17 2 0,-37-17-1 15,0 0-4-15,37 20-8 0,-37 0 4 0,20-20-1 16,0 0-35-16,-3 0-66 0,5 0-18 16,-22 0 83-16,18 0-19 0,-18-20 21 15</inkml:trace>
  <inkml:trace contextRef="#ctx0" brushRef="#br0" timeOffset="8885.11">25165 9527 28 0,'0'-18'41'0,"0"18"20"0,0 0-25 0,0 0-20 0,0 0 35 16,0 0-21-16,0 0-15 0,0 18 16 16,0-18-28-16,-22 20 7 0,2-1-3 0,20 19-1 15,-57-1 0 1,20 40-10-16,0-19-18 15,19-22-39 1,-4-36 0-16,5 20-13 0,17 0-19 16,0-20 85-16,-20 0-10 15</inkml:trace>
  <inkml:trace contextRef="#ctx0" brushRef="#br0" timeOffset="9150.82">24895 9852 26 0,'-17'0'318'0,"17"0"-311"0,0 17 15 15,0 3-11-15,0-2-6 0,-20 22-1 16,20-21-3-16,0 37 1 0,0-56-2 0,-20 132-13 31,20-74-31-31,0-39 20 0,0 19-81 0,-17 0-65 16,17-19 130-16</inkml:trace>
  <inkml:trace contextRef="#ctx0" brushRef="#br0" timeOffset="11584.41">19612 6674 16 0,'0'0'7'0,"0"0"-3"0,-20 0 0 0,20 0-2 0,-14 0 5 15,14-17 4 1,0 17-4-16,0 0-2 0,0 0 48 47,14 0 75-47,-14 0-118 0,0 17 7 0,0-17-9 0,0 0 6 0,0 20 15 16,0-20-18-1,0 0 13-15,0 0-14 16,0 0-3-16,0 0-3 0,20 0-2 0,-20 0 3 15,20 0-4-15,0 0 0 16,14 57 3 0,-34 0-1-1,20 38-2-15,-20-75 0 0,20 36 0 16,-20 22 0-16,0 33-2 0,0-91-1 16,0 37 1-16,0 57 4 15,0-93-4-15,0 16 2 0,0 40 0 16,23 54 0-16,-23-54 0 15,0-39-2-15,0 116 0 0,0-3 3 16,14-77-3-16,-14-34 1 0,0 18-1 0,0 186 0 47,0 6 2-47,0-117 0 0,0-95-1 0,0-19 1 0,0-2-1 31,-14 212 6-31,14-172-5 0,0-1 0 0,0-16-2 16,0-22 2-16,0 76-1 0,-23-53 0 0,23-5-1 15,0 22 2-15,0-1-1 0,0-37 1 0,0 74-1 0,0 0 1 16,0-37-3-16,0-37 2 16,0 38 1-16,0-39-1 0,0-2 0 0,0 22 0 0,0-21-1 15,0 20 2-15,0-18 0 0,0 18 1 0,0-20-3 0,0 3 0 16,0 16 1-16,0 2 0 16,0-21 0-16,0 20 1 0,0-19 0 0,0 19-3 0,0-19 3 0,0 20 0 15,0-39 0-15,0 38 0 0,0 19-2 16,23-20 3-16,-23-16-1 15,0 16 0-15,0-18 0 0,0-2 0 0,0 4-5 0,14-21 7 16,-14 18 1-16,0-18-5 0,0 0 4 16,0 18 0-16,20-18 13 15,-20 0-12-15,0 0 1 0,0 0-4 0,0 0 1 16,0 0-2-16,20 0 1 31,17 41 6-31,-37-41-6 0,17 18-1 0,-17-18 0 16,20 0 1-16,0 37 7 15,-20-37-6-15,20 0 1 0,-20 0 0 0,17 0-2 0,-17 0 3 16,0 0-3-16,20 0-1 0,-20 18 1 0,20-18 1 16,20 0 4-16,-40 0-5 15,17 0 1-15,0 0-3 0,23 0 1 0,-23 0 1 16,3 0 1-16,17 21-2 0,-14-21 0 0,-6 0 0 16,40 18 1-16,-20-18 0 0,43 0 0 15,-6-18 0 1,-39 18 1-16,-15 0-1 0,-20 0-1 0,42 0-1 0,50-21 3 15,-15 3-4 1,-60 18 2-16,40 0 2 0,0-18 0 0,-37 18-2 16,37 0 1-16,20 0 0 0,74 0 1 15,-129 0-1-15,13 0 0 16,22 0-3-16,114 0 5 47,151 0-5-47,-299 0 3 0,145 0 1 31,-91 0-1-31,-3 0-1 0,-17 0 1 16,-17 0 0-16,-20 0-1 0,14 0 1 15,63 0-3 1,-37 0 4-16,-26 0 0 0,-34 0-1 0,20 0-1 0,17 0 0 16,-17 0 1-16,40 0 6 0,-26 0-6 0,-34 0 0 15,40 0-1-15,34 0 4 16,-17-19 2-16,37 19-3 15,-54-18-2-15,-3 18 1 0,3 0 1 0,-3 0-1 0,20 0-1 16,20-21 0-16,-60 21 0 16,40 0-1-16,0-20 9 0,-17 20-5 0,17 0 1 0,-40-18-4 15,40 18 2-15,-37-18-2 0,17 18-1 0,154-21 4 16,-134 4-2-16,-17 17-3 16,14-19 1-16,-14 19 0 0,-23 0 1 0,23-19-2 0,-23 19 1 0,23 0 0 0,-23 0 0 15,3 0 2-15,37 0 1 0,152-18 7 31,58 18-5-15,-212 0-6-16,-15 0 1 0,17 0 3 0,-20 0-3 0,156-21 1 31,-138 21 0-31,-35 0-1 0,-3-20 1 0,20 20-1 0,-17 0 1 0,0 0 0 16,17 0-1-16,23-17 1 0,51 17-1 31,23 0-1-31,-97 0 3 16,-37 0-2-16,40 0 0 0,-40 0 0 0,40 0 0 15,-40 0 1-15,17 0 0 0,0-19 0 16,-17 19 0-16,0 0-1 0,20 0 0 0,-20-20 2 16,0 20-1-16,0 0-1 0,0 0 2 15,20-18 0-15,-20 18-2 0,0 0 0 16,0 0 0-16,17 0 0 16,-17 0 0-16,20 0-1 0,-20-19 1 15,20 19 0-15,-20 0 0 0,0 0 1 0,0 0-2 0,0 0 1 0,0 0 0 16,17 0 1-16,-17-19 1 15,23 19 1-15,-23 0-1 0,0-20 0 47,17 1 4-47,-17 19-12 16,17 0 9-16,-17-19-6 0,0 19 4 0,0 0-3 0,0 0 2 16,0 0 1-16,0-18-2 0,0-2 6 15,0 20-5-15,-17-19-1 0,17 19 0 16,0-18 1-16,0 18 0 0,0-20 1 15,0 20-1 1,0-38-2-16,0 19 2 0,0 19 0 16,0-37-2-1,0-2 4-15,-17-57-2 16,17 60-2-16,0-2 0 16,-23 38 3-16,23-114 1 0,-17 57-2 31,17-57-1-31,0 37 2 15,0 39 0-15,0 19-2 0,0-1 1 16,-20-18-4-16,20-19-1 16,0 57 5-16,-20 0-1 0,20 0-1 15,0-20-4-15,0 20-6 32,-37-17-159-32,37 17 122 0,0 0 22 0,-20 0-41 15,20 0 29-15,0 37-174 16,0-37 198-16,0 21 8 0</inkml:trace>
  <inkml:trace contextRef="#ctx0" brushRef="#br0" timeOffset="13584.86">19025 5686 27 0,'0'0'7'0,"0"0"7"0,0 0 17 0,0 0 22 0,0 0 1 16,0 0 9-16,0 0-55 0,0 0 13 15,0 0-15-15,0 0 14 0,0 0-13 0,0 0 0 16,0 0 15-16,17 0-5 15,0 0-14-15,3 0 5 0,0 0-6 16,17 0 7-16,-17 0-8 0,0 0 3 16,20 19 5-1,-40 0-8 1,0 0 3-16,0 0-1 0,0 0-1 0,0-19-2 62,-23 0 3-62,-71 20 6 0,94 0-7 0,20-3 1 16,-20 2-2-16,17 1 3 0,-17 17 0 0,20-37-3 16,-20 39 3-16,20-1 1 0,-3 19 2 15,-17-39-3-15,0 2-1 16,-37 37-4-16,37-57 1 0,0 0 0 0,-20 19-3 16,3-19-13-16,-43-19-149 15,60 19 132-15,-17 0-41 16,17-19 0-16,0 19 26 0,0 0 36 0,0 0-15 0</inkml:trace>
  <inkml:trace contextRef="#ctx0" brushRef="#br0" timeOffset="14234.29">19156 5307 30 0,'0'0'32'0,"0"0"-18"0,0 0 16 0,0 0-16 0,0 0 0 0,-20 0 12 0,20 0-14 0,0 0-1 16,-17 0 16-16,-3 0 8 0,0 0-22 15,0 0-1-15,20 0 1 0,-34 0-7 0,34 0 1 16,-40 19 4-16,40-19-6 0,-20 18 0 0,-17 21 9 0,17-39-9 16,-17 75 11-16,0-36-9 0,37-1-5 0,-20-20 1 15,0 1-1-15,6 0-1 0,14 20 2 0,-43 17 0 0,23 1-1 16,3 21 3-16,-3-42-4 0,3 98 5 15,-23 37 3 17,154 76 8-32,-94-227-15 15,57 17 4-15,-40-17-4 0,0-20 1 16,20 17-1-16,3-17-2 0,-43-17 1 0,40 17 2 16,20-57 2-16,-37 17-1 0,88-72 8 15,-108 72-10-15,57-73 7 0,-40 37-4 16,0 19 0-16,-17 1-2 0,-20-2 1 15,43-38 2-15,-43 58-5 0,14-19 2 16,-14 1 1-16,0-21 5 16,-37 2-4-16,-3 35-5 0,23 40 0 15,-117-94 1-15,-14 57-8 16,108 37 6-16,-57 0-8 0,77 0 7 16,-14 19-7-16,14-19 2 0,-77 112-120 15,77-92 92-15,-34 94-206 16,34-36 169-16</inkml:trace>
  <inkml:trace contextRef="#ctx0" brushRef="#br0" timeOffset="31735.63">30827 3481 20 0,'0'0'11'0,"0"0"-6"0,0 0 1 0,0 0-1 0,0 0 0 0,0 0 2 0,0 0 0 0,0 0 56 32,0 0 19-32,0 0-66 15,0 0-2-15,0 0-2 0,0 0-2 0,0 0-4 16,17 18 20-16,-17-18-22 16,0 0 3-16,0 0-4 0,0 0 0 0,0 0 12 0,0 20-8 15,17-20-3-15,-17 0-2 0,0 0 0 16,0 20 4-16,0-20-6 0,0 18 2 0,0-18-1 15,0 19 2-15,0-19-2 0,0 20-1 16,0-2 1-16,20 1 0 0,-20 0-2 16,0 20 3-16,0-20-3 0,0 18 1 0,0-37 1 15,0 20-1-15,0 35 0 0,0-55 1 0,0 0-1 16,0 40 0-16,0-3-4 0,0-18 2 0,0 56 3 16,0-54 0-16,0 16-1 0,0-37 1 0,0 39 0 15,0-21 0-15,0 1-1 0,0 18 1 16,20 60 2-16,-20-60-1 15,0 2-2-15,0-39 0 0,0 38 0 0,0-38 0 16,0 38 1-16,0-19-1 0,0-1 1 0,23 40-1 16,-23-39 1-16,0 57 0 15,0-76-2-15,0 37 2 0,0-16-1 16,0 73 3 15,14 20-3-31,-14-96 0 0,0 2 1 0,0-1-1 16,0-19 0-16,0 37-1 0,0-37 1 0,0 0 0 0,0 21 0 15,0-3 1-15,0 1-1 16,0 0 0-16,0 19 0 0,0-38 1 0,0 19-2 0,0-1 2 16,0 2-2-16,0-20 1 0,0 20 0 0,0-2 0 15,0 1 0-15,0-19 1 0,0 19-1 16,20 19 1-16,-20-38-1 0,0 19 1 0,0-1-2 0,0-18-1 16,0 0 2-16,0 21 0 0,0-21 0 0,0 37 2 15,0-37-3-15,0 39 3 0,0-39-3 0,0 18 0 16,0 2 2-16,0-20-1 0,20 37 0 15,-20-17-1-15,0-1 2 0,0-1-1 0,20 20 0 16,-20-19-1-16,0-19 2 16,0 19-2-16,0 1-1 0,0-20 1 0,0 19 1 15,17 37-2 17,-17 1 2-32,0-38-7 15,0 0-35 1,0-19-42-16,0 0 60 15,0-19-5-15,0 19-41 0,0 0 34 0,0 0-10 0,-17-19 16 16</inkml:trace>
  <inkml:trace contextRef="#ctx0" brushRef="#br0" timeOffset="32102.87">30710 5478 37 0,'0'0'19'0,"0"0"26"0,0 0 12 0,0 0-39 0,0 0 18 0,0 0-19 0,0 19 15 0,20-19-19 0,-20 18 15 16,0 2-15-16,0-2-6 0,23 20 4 15,-9 38 3-15,-14 0-6 47,40 95 7-47,-3-94-7 16,43-20 34-16,-46-57-13 0,-14 0-22 0,-20-20-1 0,0 1 0 15,37-18 2-15,3-40 2 0,-23 20-6 16,3 20-3-16,-3-21-1 0,3 39 2 0,17-75 4 0,-14 55-6 16,11-17 0-16,-34 18 0 0,20 19-6 0,0-1-7 15,-3 0-15-15,-17 20 9 0,0-17-61 0,20 17 47 16,-20 0-45-16,0 0 30 0,0 0-56 0,0 17 31 15,0-17 56-15</inkml:trace>
  <inkml:trace contextRef="#ctx0" brushRef="#br0" timeOffset="32802.11">29593 6503 40 0,'0'0'22'0,"0"0"110"0,0 0-90 0,0 0-28 0,0 0 12 0,0 0-1 16,0 0 9-16,17 20-17 0,-17-20-1 15,17 37 35 1,-17-17-38-16,20 1 2 0,-20-4-11 0,0-17-1 16,20 39 17-16,17 17-7 31,-17-18-4-31,-3 19-6 0,23-19-1 16,-23 0 1-16,23 21-1 0,-3-4 0 15,-17 4-3-15,-3-59 2 0,-17 37-1 16,57 57 0-1,-37-55-3-15,-20-21 1 0,20 3-8 16,0-4-18-16,-20 2-2 16,0-19-9-16,17 20-140 15,0-59-38 17</inkml:trace>
  <inkml:trace contextRef="#ctx0" brushRef="#br0" timeOffset="33102.39">30029 6751 31 0,'0'0'38'0,"0"0"33"0,0 0-15 16,-40 21 8-16,20-21-54 0,-17 0 20 15,37 0-21-15,-20 17 0 0,3-17-2 0,-3 19 6 0,0 1-3 0,-17-20-5 16,17 37 4-16,-14 1 2 15,11-38-7-15,-14 95 8 0,17-95-9 0,3 39 4 0,-23 37 0 16,40-76-7-16,-17 38 3 0,0-1-1 0,17-17-2 16,-23 17 0-16,23 1 2 0,-17-19-3 15,17-19-1-15,0 20-10 0,0-20 2 0,17 0-20 16,-17 0 8-16,0 0-4 0,0 0-5 0,57-20-181 16,-17-16 145-16</inkml:trace>
  <inkml:trace contextRef="#ctx0" brushRef="#br0" timeOffset="33502.55">30217 7037 30 0,'0'0'20'0,"0"0"158"0,0 0-154 0,0 0 34 0,0 0 17 32,40 20 30-32,-40-20-101 0,17 0 9 0,3 0 2 15,17 0-6-15,57 0 7 16,-94 0-15-16,20 0-1 16,17 0 1-1,-17-20-1-15,0 20 0 0,-3 0-19 16,6-20-41-16,-23 20-46 15,0-19-63-15,0 19 64 0,0-19 44 16,0 19 50-16,0 0-7 0</inkml:trace>
  <inkml:trace contextRef="#ctx0" brushRef="#br0" timeOffset="33736">30562 6772 43 0,'0'0'66'0,"0"0"4"15,0 0-44-15,0 0-2 0,0 0 17 0,0 0-23 0,0 17 29 16,0-17-33-16,0 0-1 0,0 19 23 15,0-19-7 1,34 57 24-16,6-19-11 31,-23-18-21-31,3-20-8 0,-20 20-5 0,0-20-6 0,0 17 6 16,0-17-6-16,0 0-1 0,0 19 0 0,0-19 0 0,0 19 0 16,0-19-1-16,-57 59 0 15,57-42-2-15,-20 3-5 0,20-20 0 0,-17 19-13 16,17-1-27-16,-17 19-30 0,-6 3-219 31,6-21 188-31,17-1 92 0</inkml:trace>
  <inkml:trace contextRef="#ctx0" brushRef="#br0" timeOffset="34568.26">31337 6694 21 0,'0'0'17'0,"0"0"-5"0,0 0 23 0,0 0-14 0,0 0 38 0,0 0-25 0,0 0-1 0,-17 0 29 15,17 0-32-15,0 0 15 16,0 0-37-16,0 0 18 16,0 0-19-16,0 0 18 0,0 19 6 15,0-19-19-15,0 0 5 16,0 0-7-16,0 0-5 0,0 19 0 0,0-19 4 0,0 0-1 15,0 19 3-15,17 2 6 16,-17-4-14-16,0-17-2 0,23 39 3 0,-23-39-1 16,0 0-1-16,17 18-1 0,-17 1 5 0,17 0-3 15,-17 0-2-15,40 21 5 16,-40-23-7-16,17 21 3 0,-17-19 1 0,20 21-1 16,0-40-2-16,-3 37 1 0,-17-37-1 0,0 19 0 15,20-1 0-15,3 2 1 0,-23-3-1 0,14 23 2 16,46 74 2 15,-23-19-1-31,-20-58 2 0,3-18-6 0,3 19 1 16,-23-18-1-16,14 0 2 0,-14-20-2 0,0 0 1 15,0 17 0-15,20-17-1 0,-20 0-2 0,0 0-1 16,0-17-60-16,0 17 46 16,0-20-27-16,0-57-354 15,0 77 364-15,0-37 9 0,0 37 11 16</inkml:trace>
  <inkml:trace contextRef="#ctx0" brushRef="#br0" timeOffset="34902.53">31736 6657 37 0,'0'0'290'16,"0"0"-272"-16,-14 37 9 0,-9-18-21 0,23 0 1 0,-20 0-3 0,20 2 0 0,-17-4 2 0,-3 2-1 0,-17 19 3 16,17 0-6-16,-14-19 2 0,-26 38 6 15,20-19-5-15,-17 21-1 16,23-22 0-16,34-37-3 0,-60 57-1 0,40-40 0 15,3 23 1-15,-23 18-1 16,20-41-3-16,20 2 1 0,-14 19-12 0,-9 2-26 16,23-23 19-16,0-17-3 0,0 40-36 0,0-40 24 0,0 17-6 15,0 2-95-15,0-19 109 0,0 21-8 16</inkml:trace>
  <inkml:trace contextRef="#ctx0" brushRef="#br0" timeOffset="35820.04">32364 7017 21 0,'0'0'26'0,"0"0"-6"0,0 0 3 0,0 0 22 0,0 0-23 0,0 0-12 0,-15 0 39 16,15 0-24-16,0 0 10 0,0 0 8 0,-22 0-34 15,22 0 9-15,0 0-10 0,0 0 14 0,-20 0-11 16,20 0-5-16,0 20 20 16,-18-20-22-16,18 20 14 0,0-20-15 15,-19 17 5-15,19-17-5 0,0 20-1 0,0-20 0 0,-20 0 3 0,20 19-3 16,0-19 0-16,0 18 4 0,0-18-2 0,0 20-1 15,0-20-2-15,0 0 1 0,0 17-1 0,0-17 4 0,0 20-3 16,0-20-1-16,20 0 1 0,-20 20 0 0,19-20-1 16,-19 0 0-16,18 19 0 0,2-19 1 0,-20 0-2 15,22 0 2-15,-22 0-3 0,15 18-1 0,-15-18 2 0,20 0-1 16,-20 0-3-16,20 21-1 0,-1-21-62 16,-19 0 23-16,18 0 18 0,-18 0-3 0,0 0-41 0,20 0-75 15,-3 0 103-15,-17 0-4 0,0 0 24 16</inkml:trace>
  <inkml:trace contextRef="#ctx0" brushRef="#br0" timeOffset="36619.41">32800 6998 17 0,'0'-19'5'0,"0"19"0"0,0 0-2 0,0 0 16 0,0 0 41 0,0 0-48 0,0 0 0 0,0 0 11 0,0 0-12 15,0 0-1-15,0 0 32 0,0 0-23 0,0 0-2 16,0 0-10-16,0 0 6 0,0 0-7 0,0 0 8 16,0 0-7-16,0 0 2 0,0 0 7 15,0 19 6 1,0-19-18-16,0 19 10 15,0-19 1-15,0 0-1 0,0 0 7 47,0-38-1-47,0 38-20 0,0 0 2 0,0-19 0 0,0 2 2 16,0 17-4-16,0 0 1 0,0 0-1 0,-15 0 4 16,15 0 1-16,0 0-2 15,-22 0 0-15,22 0 1 0,0 0 3 0,-17 17-1 16,17 21 8-16,0-19-10 15,0 21 6-15,0-40-5 0,0 0-2 16,0 17 0-16,0-17 1 0,0 0-2 0,0 0 2 0,17 20 3 16,-17-20 6-1,22-37-4-15,-22 17-6 0,15-19 2 16,-15 20-5-16,0 0 0 0,0 19 1 16,0-17-2-16,0 17 1 0,0 0-2 15,0-20-4-15,0 20 0 0,0 0-2 0,0 0 3 16,-15 0-9-16,15 0 5 0,0 20-43 15,0-20 32-15,0 17-24 0,0-17-45 0,0 38-177 16,0-19 238-16,0-19 13 16</inkml:trace>
  <inkml:trace contextRef="#ctx0" brushRef="#br0" timeOffset="37652.75">33011 6315 32 0,'0'0'119'0,"0"0"-17"0,0 0-78 0,0 0-14 0,0 17 23 16,0 2-14-16,20 19 7 16,-3-18-12-16,3 0-10 0,17 17 9 15,6 0-2 1,-9 20-6-16,6 1-3 15,-3-2 1-15,-20 2-3 0,-17-58-1 16,0 19 1-16,20 2-1 0,-20-4 0 0,23 2-2 0,-23 1 1 16,0-2-1-16,14 1-21 0,-14 0-11 0,0 0-17 15,20 1-67-15,-20-20 68 0,0 20 7 0,0-20 11 0,0 0-15 16</inkml:trace>
  <inkml:trace contextRef="#ctx0" brushRef="#br0" timeOffset="37919.53">33467 6466 35 0,'0'0'9'0,"0"0"5"0,0 0 51 0,0 0-43 15,0 0 39-15,0 20-27 0,0-20-4 0,-17 0 13 16,17 17-26-16,-23-17-8 15,23 0 0-15,0 0-7 0,0 20 1 0,-17-20-1 0,17 0 0 0,0 20-1 0,-17-20 2 16,17 17-2-16,-20 24-1 0,0-24 0 16,0 22-3-16,6-2-8 15,14-37 5-15,0 19-3 0,0-19-4 0,-23 38-93 0,3 19-108 16</inkml:trace>
  <inkml:trace contextRef="#ctx0" brushRef="#br0" timeOffset="38203.69">33276 6808 31 0,'0'0'20'0,"0"0"-3"0,0 0 5 0,0 0 22 15,0 0-24-15,0 0-3 0,0 0 14 0,0 0-18 0,0 0 11 16,0 20 27-16,0 17-23 15,0-37-22-15,0 19 11 0,0 0-8 16,0 1-6-16,0 36 13 0,0-56-15 0,0 38 3 16,0-18-2-16,0-20 0 0,0 20-2 0,0 91 4 15,0-52-2-15,0-41-1 0,0 3 0 16,0 35 1-16,0-19-3 0,-17 21-2 0,17-21 0 0,0-18 0 16,0 39-9-16,0-38 1 0,-20 17-22 15,3 77-169-15,17-94 161 0,0-2 10 0,0 1 12 16,0-19-10-16</inkml:trace>
  <inkml:trace contextRef="#ctx0" brushRef="#br0" timeOffset="40369.51">29570 7931 23 0,'0'-20'21'0,"0"20"5"0,0 0 10 0,0 0-17 0,-17 0 17 0,17 0 39 0,0 0-64 16,0 0 0-16,0 0 10 0,0 0-2 0,0 0-1 0,-20 0-8 15,20 0 13-15,0 0-6 0,0 0-5 16,0 0 0-16,0 0-8 0,0 0-1 0,0 0 2 15,0 0-1-15,0 0 0 0,0 0-2 0,0 0 0 0,0 0 9 47,37 114 11-47,-37-94-18 0,23 17 1 0,-23-37-5 0,17 37 3 16,0-18-3-16,3 2 1 0,-20-21 0 16,37 37 3-16,-17-16-3 0,0-21-1 0,-20 19-1 15,17-19 1-15,6 17 0 0,-23-17 0 0,0 0-2 16,17 20-2-16,-17-20 0 0,0 0-4 0,17 0-34 0,-17 0-23 15,0 0 38-15,20 0-5 0,-20 0-5 0,0 0-6 0,0 0-56 0,0 0 61 16,0 0 12-16,0 0-12 0</inkml:trace>
  <inkml:trace contextRef="#ctx0" brushRef="#br0" timeOffset="40602.47">30029 7950 32 0,'0'0'17'0,"0"0"63"16,0 0 38 0,0 0-90-16,0 17 17 15,0 4-25-15,-20-4-11 16,20 3 5-16,0-20-11 0,-20 20 3 16,20-20-4-16,-20 37 0 0,6 0 1 0,-9-18-3 15,3 2 0-15,20-1-2 0,-17-20 0 16,17 17-3-16,-20-17 0 0,20 21-15 0,0-2-24 0,-20-2 14 0,20-17-6 15,0 20-3-15,0-20-5 0,0 17-39 0,-17 3 14 16</inkml:trace>
  <inkml:trace contextRef="#ctx0" brushRef="#br0" timeOffset="40869.73">29781 8273 28 0,'0'0'13'0,"0"0"-2"0,0 0 3 0,0 0 23 0,0 0 1 0,0 0-19 16,0 0 16-16,0 0-18 0,0 0 13 0,0 17 23 16,0-17-25-16,0 20-13 0,0-20-7 0,0 21-1 15,0-21 5-15,0 19-7 0,0 19 14 32,0 76 3-32,0-57-21 15,0-20 0-15,0 0 0 0,0 3-1 0,0-2-1 0,0-38-1 16,0 36-2-16,0-16-1 0,0 0-3 0,0 37-38 15,0-19-2-15,0-19-17 0,0 18-67 0,0-18 70 16,0 0 48-16,0-19-13 0</inkml:trace>
  <inkml:trace contextRef="#ctx0" brushRef="#br0" timeOffset="41836.5">30294 8444 39 0,'0'0'51'0,"0"0"-18"0,0 0-2 0,0 0 26 0,-20 0-8 16,20 0-10-16,-17 0-7 0,-6 0 21 0,23 0-46 0,-17 0 7 15,17 0-4-15,0 0-6 0,0 0 9 0,0 0-4 16,17 0 6-16,-17 0-7 0,23 0-1 16,14 0-2-16,-37 0-2 0,37 0-2 0,-17 0 2 15,-20 0-1-15,114 0 2 16,-97 17-4-16,-17-17 0 0,40 0 1 16,54 0-55-16,-94 0 32 0,0 0-3 15,20 0-6-15,-20 0-2 0,0 0-50 0,17 0 30 0,3-17-114 16,-20 17 145-16</inkml:trace>
  <inkml:trace contextRef="#ctx0" brushRef="#br0" timeOffset="42086.11">30673 8159 48 0,'0'20'158'16,"0"37"-16"-1,0 17-79-15,0-74-53 0,20 21-2 16,-20-2 2-16,17 19 11 15,-17-38-18-15,20 0 1 0,-20 17 17 16,23 2-7-16,-23-19-10 0,0 0 4 0,0 20-6 0,0-20 1 0,0 0 2 16,-23 38 1-16,23-38-5 15,-20 20 0-15,3-3-1 0,17-17 0 0,-20 19 0 0,0 2 0 16,-17 16-4-16,37-37 1 0,-20 0-1 16,20 37-59-16,-17-37 44 0,17 0-1 15,0 20-31-15,0-20 22 0,0 0-41 0,0 0 29 0,17 20-104 16,23-20 77-16,-23 0 53 0</inkml:trace>
  <inkml:trace contextRef="#ctx0" brushRef="#br0" timeOffset="42602.7">31243 8405 56 0,'0'0'74'0,"0"0"0"0,0 0 0 16,0 0-53-16,0-17-3 0,-20 17 62 15,20 0-68 1,0 0-9-16,0 0 4 0,0 17 0 15,0-17-6-15,0 19 4 0,0-19-2 16,0 0-2-16,0 20 6 16,0-20-2-16,0 0 2 0,0 0 14 15,20-20-15-15,-20 20-3 0,0 0 0 16,20-19 1-16,-20 19-3 0,0-17 3 0,0-4-1 16,0 21-4-16,0 0 4 0,0-17-2 0,0 17 0 0,0 0 0 15,0 0 1-15,0 0-1 16,-20 38 1-16,0 18 2 31,0 2 12-31,20-41-12 16,0-17-2-16,0 19 8 0,0-19-8 0,0 0 5 0,20 0-1 15,-20 0-5-15,0 0 1 0,20-19 1 0,-20 19-2 16,0-17 0-16,0-3-1 0,0 20 1 0,0-38-1 0,0 18 0 16,0 1-8-16,0 2-9 0,0 17-10 15,0-21-8-15,0 21-13 0,0 0-16 16,20 0-66-16,-20 21-92 15,0-21 203-15</inkml:trace>
  <inkml:trace contextRef="#ctx0" brushRef="#br0" timeOffset="43369.89">31947 8502 26 0,'17'0'70'0,"-17"0"-45"0,0 0 19 0,0 0-24 0,0 0-2 0,0-20 30 0,0 20-34 16,0-21 73 0,-17 21-52-16,-3 0-10 31,0 41-10-31,20-41-15 0,-17 17 4 16,17 23-2-16,0-23 0 0,0 3 2 15,0-1-2-15,0-19-2 0,0 18 0 0,0 2 3 16,0 0-2-16,0-20 0 0,17 38 24 15,3-38-12-15,0 0 17 16,20-38-13 15,-40-2-7-31,15-17-2 0,-15 40-4 0,0-23-3 0,20 3 1 16,-20-21 2-16,0 22-1 16,19-62 4-16,-19 61-5 15,0 20-1-15,0-2 0 0,0-2 0 0,0 4 2 0,0-24 1 0,0 5 0 16,0 16-2-16,0-17 2 0,0 17-2 15,0-55 8-15,0 56-3 16,0 19-3-16,0 0-2 0,0 0 0 16,0 0-2-16,0 134 8 47,0 360-7-47,20-477-1 0,-20 80-2 0,37-23-4 15,-17-34-5-15,-20-40 3 0,18 17-2 16,-18 23-38-16,57-2-245 15,-38-38 227-15,1 0-51 0,-2 0 50 16</inkml:trace>
  <inkml:trace contextRef="#ctx0" brushRef="#br0" timeOffset="44236.44">29627 9547 34 0,'0'0'57'0,"0"0"-23"0,-17 0 28 0,17 0-35 0,0 0 43 0,0 0-51 0,0 0 16 15,-17 0-21-15,17 0 11 0,0 0-14 0,0 0-2 0,0 0-1 0,0 0 21 16,0 0-10-16,0 0-14 15,0 19 7-15,0-19-6 0,0 17 5 32,17 137 25-32,-17-137-35 0,17 5 1 0,-17 14-1 15,20-36-1-15,0 40 2 0,-20-3-2 0,37 1 0 16,-17 1-2-16,-3-1 0 16,6-20 0-16,-6 0-8 0,-17 2-28 15,17-20-2-15,3 18-41 0,-20-18 51 0,0 0-4 16,0 0-2-16,20 0-50 0,-3-56-64 15,-17 38 132 1</inkml:trace>
  <inkml:trace contextRef="#ctx0" brushRef="#br0" timeOffset="44436.24">30126 9583 30 0,'0'0'51'0,"0"0"-14"0,0 0 0 0,0 0 48 0,0 0-42 0,0 0-8 15,0 0-19-15,0 0 18 0,0 0-19 0,-23 41 7 16,23-41-11-16,0 17-7 0,-20 3 2 15,0 17 2-15,20-17-6 0,-17-20-2 16,0 36 3-16,-23-14-1 0,20-3-2 0,20-19 1 16,-14 17-4-16,14-17-1 0,-23 20-8 0,3-20 2 15,-17 75-217 32,17-55 41-47</inkml:trace>
  <inkml:trace contextRef="#ctx0" brushRef="#br0" timeOffset="44703.09">29781 10040 23 0,'0'0'17'0,"0"0"29"0,0 20-17 0,-17 18 148 16,17-38-129 0,-23 20-1-16,23-2-30 0,0-18-9 15,0 18 9-15,0 21 8 16,0-1-15-16,-17-18-5 0,17-2-2 0,0 39 2 15,0-19-2-15,0-38-1 0,0 19 0 16,0 39-1-16,0-1-4 0,0-57 2 16,17 114-77-1,-17-95 0-15,0-2-32 16,0 4 64-16,0-21-4 0,23 18-48 16,-23 0 77 15</inkml:trace>
  <inkml:trace contextRef="#ctx0" brushRef="#br0" timeOffset="45069.88">30234 10212 52 0,'0'0'123'0,"0"0"-60"16,0 0 2-16,0 0-46 0,0 0-1 15,0 0 51 32,77 19 42-47,-37-19-103 0,0 0-3 0,-26 0-4 16,6 0 1-16,0 0-3 0,-20 0 1 0,20 0 0 15,-3 0-1-15,-17 0 0 0,20 0-7 0,0 0 1 16,-20 0-16-16,17 0-14 0,-17 0-10 0,23 0-92 16,-6 0-15-16,-17 0 74 0,0 0 61 15,0 0 0-15</inkml:trace>
  <inkml:trace contextRef="#ctx0" brushRef="#br0" timeOffset="45336.47">30616 10022 51 0,'0'0'29'0,"0"0"6"0,-20 0 133 16,20 0-137-16,0 0-17 0,0 18 78 62,77 60-3-62,-57-78-79 0,-3 0 7 0,-17 18-10 16,20-18-2-16,-20 0 2 0,0 0-3 0,23 39 7 16,-23-39-11-16,0 18-1 0,0-18 3 15,0 19 0-15,0 0-1 0,-23 1 2 0,23-2-3 0,-20-18 0 16,3 57-5-16,-3-57 4 0,20 20 0 0,-37 56-25 16,37-57 10-16,-20 0-1 0,0 19-25 0,3 18-94 15,0 21-174-15,17-77 297 16,0 17 3-16</inkml:trace>
  <inkml:trace contextRef="#ctx0" brushRef="#br0" timeOffset="45986.56">31434 10251 17 0,'0'0'83'0,"0"0"-37"0,0 0-3 0,0 0-6 0,0 0-8 0,0 0 32 0,0 0-52 0,0 0-1 0,0 0 13 16,0 0 12 0,-20 0-28-16,20 0 3 0,0 0-4 0,0 0 0 0,-20 0 5 15,20 0-3-15,-17 18 2 32,17 39-4-32,0-37-3 0,0-20 0 0,0 0-1 15,17 18 1-15,-17-18 2 0,0 0 5 0,20 0 1 16,0 0-1-16,-20 0 0 0,0-18 4 15,17-2-9-15,-17 20-2 0,0 0 0 16,0-37 1-16,0 17 4 16,-17 2-2-16,17 18-4 0,0 0 1 15,-20 0 0-15,20 0 2 0,0 0-3 0,0 0 0 0,-20 0-1 16,20 0 2-16,0 18 0 0,0 2-1 16,0-2-1-16,0 21 3 0,0-39-3 15,0 0-1-15,0 18-3 0,0 1-3 0,0-19 1 0,20 0-19 0,-20 19 8 16,0-19-3-16,0 0-35 0,20 0-19 0,-3 0-135 15,23 0 129-15</inkml:trace>
  <inkml:trace contextRef="#ctx0" brushRef="#br0" timeOffset="46436.54">32002 9852 61 0,'0'0'71'0,"0"0"-38"0,0 0 42 0,0 0-55 0,0 0-2 0,-15 0 15 0,15 0-18 0,0 0 39 16,-23 17-27-16,23 3-10 0,0-20-11 16,0 18 7-16,0-18-8 0,0 20 0 0,0 0 10 0,0-1-10 0,0-2 1 15,0 4-4-15,0-3 1 0,0 20 0 0,0 0 0 16,0 190 7 15,0-113-10-31,0-58-2 0,0-38-1 0,0 18 0 0,0 57-81 16,0-73 36-16,0 15-81 15,0-36 85-15,0 0-6 0,0 0 2 0,0 0-16 0,0-18 39 16</inkml:trace>
  <inkml:trace contextRef="#ctx0" brushRef="#br0" timeOffset="46669.28">32212 10193 22 0,'0'38'349'0,"0"-18"-323"0,-19-20-18 0,19 0 0 0,0 18 9 0,0 2-8 0,-18-2 16 16,18 1-6-16,-39 19-2 16,21-19-10-16,18 0-5 15,0-19 3-15,-20 0 0 0,20 0-1 0,0 0-3 0,0 20 0 0,0-20 2 16,0 0-2-16,0 38 16 15,0-20-15 1,20 38 2-16,-2 22-13 31,39 15-122-31,-38-73-14 0,-19-20 7 16,20 0 81-16,-20 0 17 0,0 0 19 0,0 0 10 16</inkml:trace>
  <inkml:trace contextRef="#ctx0" brushRef="#br0" timeOffset="47753.34">32785 9983 41 0,'0'0'48'0,"0"0"-16"0,0 0 71 0,-22 0-15 16,22 0-74-16,0 0-3 0,-17 0 1 0,17 0-1 0,0 21-1 0,0-21 7 15,0 0 13-15,-20 18-18 0,20-18-6 16,0 0-1-16,0 0 0 0,0 18 0 0,0 20 25 15,0-38-28-15,0 0 2 16,0 20 8-16,0 0-1 0,0-2-9 0,0-18 2 16,0 18-3-16,0 3 4 0,59 73 2 62,16 59-6-62,-38-41 9 0,-17-71-15 0,20 32-3 0,-40-52 7 0,17 15-1 0,0 5-7 0,3 14-60 16,0-55 15-16,-3-18-318 31,-17-1 353-31</inkml:trace>
  <inkml:trace contextRef="#ctx0" brushRef="#br0" timeOffset="47969.92">33148 10078 77 0,'0'0'211'0,"-23"0"-159"0,23 20-37 0,-20 0 43 16,3-2-42-16,-3 0-3 16,-17 21 9-16,17-20-10 0,-17 20-7 0,-3-1 0 15,-17 19 4-15,-35 38 0 16,53-38-7-16,-38 57-8 0,37-78 1 16,23-15 2-16,-1-3 0 0,18 0 1 0,-39 60-59 15,19-60-28 16,20 39-248-31</inkml:trace>
  <inkml:trace contextRef="#ctx0" brushRef="#br0" timeOffset="49519.98">28735 6066 36 0,'0'0'37'0,"0"0"33"16,0 0-36-16,0-18-5 0,0 18-6 15,0 0-14-15,0 0 8 0,0 0-9 0,0-20 13 0,20 20-9 16,-3-19-1-16,23 19 12 15,-23 0-14-15,3 0-5 0,0 0 1 0,-3 0 3 0,40 0 6 16,-17-18-2-16,-3 18-8 0,-17 0 3 16,37 0 0-16,3 0 3 0,-26 0-4 15,6 0 1-15,57 18 8 0,-83 1-11 16,26-19 3-16,91 38 5 16,-91-38-9-16,34 20 1 31,194 18 9-31,-194-19-9 0,60 0-1 15,-111-19-3-15,11 0 0 0,6 0 3 16,-6 18-1-16,26 3-2 16,-3-4 0-16,-17-17 2 0,-26 19-1 15,83 21-2-15,-77-22 4 0,20-18-1 16,34 20 2-16,-74-3-2 0,37-17 0 16,-17 0-1-16,17 19 2 0,-37-19-2 0,37 0 2 0,57 0 3 15,-54 0-3-15,-3 0-1 16,-37 0 0-16,40 0 3 0,-3 0-3 0,-37 0 0 0,77 0 2 15,-40-19-1-15,-17 19 0 0,74 0 2 16,-74-17-4-16,17 17 2 0,-37 0-1 16,114 0 2-16,-77-20-5 0,-37 20 3 0,40 0 0 15,-23 0-2-15,40 0-1 0,57-18 5 16,-57-2-2 0,20 0-1-16,-59 20 1 0,4 0-2 0,15 0 0 0,0 0 1 15,23-19-1-15,89 2 3 47,119 17 3-47,-231 0-7 0,57 0 4 16,-35 0-2-16,-1 0-4 0,-4 0 4 15,-14 0-2-15,-1 0 2 16,-1 0 1-16,-21 0-2 0,40 0 1 0,-37 0-1 16,-3 0 1-16,6 0-1 0,11 0 1 0,-14 0-1 15,0 0-1-15,17 0-1 0,-37 0 1 0,20 0 2 0,-3 0 0 16,26 0-1-16,-9 0 1 0,-14 0-1 15,-20 0 0-15,0 0-1 0,20 0 0 0,-3 0 1 0,-17 0 1 16,20 0-2-16,-20 0 1 0,37 0 0 0,-37 0 0 16,23 0 1-16,-9 0-1 0,-14 0 1 0,20 0 0 15,-20 0 0-15,0 0-1 0,20 0 0 0,-20 0-1 0,20 0 1 0,-20 0 1 16,0 0-1-16,17 0 0 0,-17 0 0 0,17 0 0 0,-17 0-1 0,23 0 0 16,-6 0 0-16,3 0 2 15,-20 0-1-15,17 0-1 0,-17 0 1 0,20 0 1 0,-20 0 0 16,0 0-1-16,20 0 0 0,-20 0-1 0,0 0 1 0,17 0 1 0,-17 0-1 15,23 0 0 17,31 0 1-32,-34 0 0 0,-20 0-2 15,17 17 1-15,-17-17 3 0,0 0-4 16,0 0 2-16,0 0 0 0,0 0-1 0,0 0 1 16,0 0-1-16,0-17 2 15,0 17-3-15,0 0 1 0,0 0-1 0,0 0 1 16,0 0-1-16,0 0-3 0,0 0 0 0,-17 0 2 15,17 0-3-15,0 17-39 16,0-17 31-16,0 0-17 0,0 0-12 0,-20 0 16 16,20 0-5-16,-17 19-41 0,17-19 26 0,0 0-68 0,-23 0 56 0,23 0-16 15,-14 20 58-15,14-20 2 0</inkml:trace>
  <inkml:trace contextRef="#ctx0" brushRef="#br0" timeOffset="50837.69">33621 6237 21 0,'0'0'17'0,"0"0"47"0,0 0-27 0,0 0-18 0,0 0 13 16,0 0-16-16,0 0 24 0,0 0 1 16,0 0-16-16,0 0-12 0,0 0 0 15,0 0-7-15,0 0-1 0,0 0 6 0,0 0-6 0,0 0 0 16,0 0 6-16,17 0 10 16,-17 0-3-16,0 0-10 0,0 0-4 0,0 0-1 15,0 0 0-15,0 0 0 0,0 0 1 0,0 40 2 0,0-22-2 16,0 2-1-16,0-20-1 0,0 36 3 15,0-15-3-15,0 16 0 0,0 1 0 0,0-38-1 16,0 39 2-16,0-2-3 0,0-37 4 0,0 37-1 16,0-17-3-16,0 57 2 15,0-60-2-15,0 3 0 0,20-1 1 0,-20-19 0 16,0 38 0-16,0-38 0 0,0 38-2 0,0 1 0 16,0 36 4 15,0 39 1-31,0-18-4 15,0-96 0-15,0 55 2 0,0-35-2 16,0 0-1-16,0-1 2 0,0 20-1 0,0-3 1 16,0-36-1-16,0 20 1 0,0-20 0 0,0 37 1 0,0-37-3 15,-20 78 4-15,20-61-4 16,0 2 0-16,0 2 1 0,0-4-1 0,0 3 2 0,0-20-2 0,0 20 1 0,0-3 1 16,0 3-1-16,0 0 0 0,0 37 1 31,0 37-2-31,0-74 1 0,0-3 1 0,0 4 0 0,0-2-1 0,-17-1 0 0,17 22 0 15,0-23 0-15,0 60 1 16,0-60-1-16,0 3 0 0,0 0 0 16,0 0 0-16,0-3 0 0,0 3 0 0,0-3 0 15,0 2 0-15,0 2 1 0,0-21-1 0,0 20 0 0,0-20-1 0,0 17 0 16,0 23 3 15,0 112-3-31,0-116 1 0,-23-16 1 0,23-3-1 16,0 24-1-16,0-24 1 0,0 23 1 15,0-40-1-15,0 17 0 0,0 22-3 0,0-21 6 16,-14 39-4 0,14-36 0-16,0-2 0 0,0-2 2 0,0-17-2 0,0 20 1 0,0-20-2 0,0 20 3 15,0-20-2-15,0 17 2 0,0 23 1 0,0-40-2 0,0 57 4 16,0-20 1-16,0-18-5 16,-23 0 4-16,23 20 0 0,0-22-5 0,0 4 1 15,0 15 1-15,0-16-2 16,0 18-1-16,0-18 2 0,0 17 3 15,0-17-4-15,0-2 0 0,0 0 1 16,0 3 0-16,0-2 1 0,0-1-1 0,0 96-3 31,0-93 4-31,0-3-1 0,0 20 0 16,0-20-1-16,0 21 3 0,0-22-3 16,-17 24 4-16,17-24-2 0,0 3 0 15,0 0-3-15,0-3 0 0,0 3 3 0,0-1-1 16,0-2 1-16,0 5-1 0,0-3 0 0,0 38 0 31,0 18 0-31,0-19-1 16,0-17 2-16,-20-1-2 15,20-20 1-15,0 2 1 0,0-20-1 0,0 38 0 0,0-38 0 16,0 18-1-16,0 3 2 0,0-3 0 0,0 1-1 16,0 0-2-16,0 1 2 0,0 18 0 15,0-20-1-15,0 1 0 0,0 19 1 16,0-19-1-16,0 0 2 0,0-19-1 0,0 39 0 15,0-39-1-15,0 19 1 0,0-19 0 0,-20 57 5 16,20-40-3-16,0 3-6 0,0 1 0 0,0-3-2 16,0-18 6-16,0 38 0 0,0-21 0 0,0 22 1 15,0-39-1 1,0 77-4-16,0-58 5 0,0-19-1 0,0 18 0 16,0 0-1-16,0 21 2 0,0-20-5 15,0 20 7-15,0-21-2 16,0-18-2-16,0 20 1 0,-17-2 1 0,17-18 0 0,0 20 0 0,0-1-2 15,0-19 1-15,0 0-1 0,0 18 1 0,0 1 0 0,0 39 1 47,0-20-1-47,0 18-3 0,0-56 3 0,0 0-1 0,0 21 3 0,-20 16-1 16,20-37-2 0,0 19 0-16,0-19 0 0,0 0-1 0,0 19-9 0,0-19 1 0,0 0-19 15,0 0 11-15,-17 0-28 0,17 19-19 0,-23-19-147 16,23-19 133-16,0 19 60 15,0 0 7-15</inkml:trace>
  <inkml:trace contextRef="#ctx0" brushRef="#br0" timeOffset="52803.79">28794 6143 22 0,'0'0'28'0,"0"19"43"0,0-19-19 0,0 18-24 0,0 3-5 0,0-21-13 15,0 36 17-15,0-16-13 16,0 38 17-16,0 16-1 15,0-34-17-15,0 17 9 16,0 0-9 0,0 18-3-1,0-19-6-15,18 21 1 16,-18-20-3-16,0 172 2 16,0-135-2-16,0 41 1 0,0-21 0 15,0 57 2-15,0-78-7 0,0 251 5 16,17-213-2-1,-17-91-1-15,0 91 1 0,0-90 0 0,20 52-2 16,0-35 3-16,-20-21-4 0,17 20 1 0,-17-18 2 16,0-21 1-16,20 60-3 0,-20-42 0 15,0 61 2-15,0-80 0 0,20 60 1 0,-20-19 2 0,0-22-1 16,17 21 2-16,-17 78-6 0,23-78 1 16,-23-20 0-16,0-17-1 0,0 17 1 0,0-17-1 0,0 94 3 15,0-96-2-15,0 38 0 0,0-15 0 0,17-24 0 0,-17 40 1 16,0-18 0-16,0 0-1 0,0-20-1 0,0 55 2 15,0-54-2-15,0 74 3 16,0 21 1-16,-17-77-3 16,17-20 0-16,0 3 0 0,0-3 0 0,0-18 0 15,0 58 0-15,0-20 0 0,0 19-2 0,0-20 3 16,-23 2 0-16,23-39-1 0,0 19-1 0,0-19 2 16,0 37-1-16,-17-17 2 0,17-1-2 0,0 18 0 0,-20 40 2 15,20-60-3 1,0 4-1-16,-20 15-2 15,20 60 16-15,0-96-12 16,0 57 2-16,0-57-1 0,-17 19 0 16,17 2 1-16,0 15-2 0,0-36-1 0,0 0 2 0,0 20 1 15,0-20 0-15,0 0-1 0,0 18 1 0,0-18 0 16,0 0 7-16,0 0-8 0,0 0 1 16,0 0-1-16,0 0 2 0,17 0-1 0,-17 0 0 0,0 0-1 0,0 0 1 0,20 0 4 15,57 20 2 1,-77-20-6-16,17 0-1 0,3 0 0 15,0 19-1-15,-3-19 3 0,3 0-2 0,-20 0 0 16,20 18 1-16,-3-18 1 0,-17 19-2 0,43-19-1 0,-43 0 1 0,0 0-1 0,34 0 3 16,-14 21-2-16,54-21 2 15,-54 0-2-15,-20 0 0 0,23 0 0 0,11 0 0 0,6 0 0 16,-23 0 1-16,23 0-1 0,14 0 1 16,-14 18-1-16,0-18-1 0,-40 0 0 0,34 0 1 0,6 0-2 0,-40 19 2 15,37-19 0-15,0 0 1 0,20 19-1 16,-37-19-2-16,17 19 2 0,40 0-1 15,-54 0 0-15,31-19 3 0,-34 18-2 0,-3-18 0 16,20 0 1-16,6 0-1 0,11 0 0 16,60 0 2 15,-3 0 4-31,-111 0-7 0,40 0 1 0,-20 0-1 0,17 0 2 0,0 21-1 16,20-21 3-16,-37 0-5 15,17 0 1-15,-37 0 0 0,57 0 4 0,-14 0-2 0,-9-21-2 16,-34 21 0-16,40 0 0 0,-40 0 0 0,34-18 1 15,29-1 1-15,11 0-1 0,-74 19 0 16,57-19 1-16,17 0 0 16,-37 19-2-16,0 0 2 0,-17 0-1 0,0 0-1 0,0 0-1 15,17 0 1-15,23 19 1 0,-26-19 0 16,100 19 0-16,-111-19-1 0,31 0-1 16,-54 19 0-16,37-19 2 0,0 0-1 0,80 0 3 15,-23 0-1 1,-94 0-2-16,37 0 2 0,0 0-3 0,-14 0 2 15,12 19 1-15,4-19-2 0,18 0 1 16,0 0 2-16,-20 0-2 16,1 0-1-16,-18 0 0 0,-1 0 0 0,115 18 8 47,-79-18 2-47,-35 0-9 0,2 0-1 15,-7 21 1-15,5-21-1 0,0 0 0 0,-1 0 0 16,16 0 0-16,-35 0 0 0,23 0 0 0,-23 0 1 0,17 0-1 15,3 0 0-15,-20 0 0 0,17 0 0 0,3 0 0 0,0 0 2 16,-20 0 0-16,39 0-2 16,-24 0 1-16,8 0 0 0,-23 0 1 15,54 0-4-15,-14 0 2 0,-40 0 1 16,40 19-1-16,-23-19 1 0,-17 0-1 0,37 18 0 16,-17-18-2-16,-20 0 3 0,37 0-1 31,-17 0 3-31,-20 0-2 0,17 0 1 0,3 0 0 15,3 0-2-15,-23 0 1 0,14 0-1 0,6 0 2 16,0 0-1-16,17 0 1 16,-17 0-2-1,-3-18 0-15,3 18 0 16,3 0 0-16,-9-19 2 16,6 19-1-1,0-21-1-15,0 21-1 16,-20 0-1-16,17 0 1 15,-17 0-1-15,17 21-4 16,-17-21 1-16,0 0-8 0,0 0-1 16,0 0-18-16,0 0 1 0,-17 0-56 15,0 0 22-15,-3 0 25 0,20 0-6 0,-40-21-70 16,26 21 0-16,-66-56 43 16</inkml:trace>
  <inkml:trace contextRef="#ctx0" brushRef="#br0" timeOffset="53540.85">28316 5326 23 0,'0'18'16'0,"0"-18"6"0,0 0-8 0,0 0 16 0,0 19-14 16,0 1 68-16,0-20-68 0,0 18-2 0,0 2 11 0,0-20-14 16,0 17 11-16,0-17-12 0,0 0 0 0,0 20 8 0,0-20-8 0,0 20 18 15,0-1-11-15,0-1 0 16,20 2-8-16,-20-20-2 0,22 0-3 0,-22 18-2 15,0-18 1-15,35 19-4 0,-16-19 3 0,1 19 0 16,-2-19-1-16,-1 20 0 0,23-1-1 16,17 1-73 15,-37-20-201-31,-20 0 215 0,0 0 32 16</inkml:trace>
  <inkml:trace contextRef="#ctx0" brushRef="#br0" timeOffset="53737.32">28467 5401 45 0,'0'0'23'0,"0"0"94"16,0 20-69-16,0-20-28 0,-17 0-2 0,17 17 28 15,0-17-33-15,0 0-1 0,0 20-3 0,0 19 13 0,0-21-17 16,-18 2 2-16,18-2-2 0,0 40 2 0,0-39-5 16,0 18 3-16,0 20-1 0,0-38-2 15,0 19-2-15,0-38 1 0,0 40-2 0,0-40 1 0,0 17 0 0,0 22-8 16,0 19-105-16,0-58 76 15,0 18-56-15,0-18-1 0,0 0 64 0,0 19-5 0</inkml:trace>
  <inkml:trace contextRef="#ctx0" brushRef="#br0" timeOffset="54269.71">28529 5078 25 0,'0'0'36'0,"0"-20"13"0,0 20 41 15,0 0-72-15,0-18-2 0,0 18 10 0,-22 0-15 0,22 0 7 0,0-19 5 16,0 19-16-16,0 0 0 0,-20 0 5 15,20-19-6-15,0 19 5 0,-20-18 8 16,-15 18-2-16,35 0-9 0,-20 0-3 0,1 0 7 16,-1 0-4-16,20 0-4 0,-15 0 0 0,-45 37 10 15,21 20 0-15,1-38-9 16,19 19-1-16,-16 19 1 0,13 0-2 0,-16 20 0 16,1-20 0-16,37-19-2 15,-57 208-1 16,17-75 1-31,80 39-1 0,-23-172 0 0,40 38 1 0,-37-37-1 0,18-3 1 32,76 4 5-32,-95-40 0 0,19 0-1 0,-38 0 0 0,20 0-1 0,2 0 4 0,-7-40 5 15,44-35 4-15,-41 56-14 0,39-76 4 16,-35 56-3-16,33-189 5 0,-36 114-4 16,-1-18 5-16,-18 35-9 0,0 60 0 0,0-1 1 0,0-39-1 0,0 40-1 15,0-20 0-15,-18 38 1 0,18-19-2 0,-39 0-6 16,39 19 3-16,0-1 0 0,-20 20-2 0,20 0 0 0,-37-18-19 15,17 18 7-15,0 0-3 0,3 0 9 16,-1 0-17-16,-2 18-8 0,1 2-10 0,-16 37-92 16,35-57 86-16,-60 114-133 15</inkml:trace>
  <inkml:trace contextRef="#ctx0" brushRef="#br0" timeOffset="84638.96">20716 7702 24 0,'-20'0'22'0,"20"0"51"0,0 0-32 0,0 0-24 0,0 0 0 0,0 0 11 16,0 0 3-16,0 0-17 0,0 0-5 0,0 0-1 15,20 0-4-15,-20 0 12 16,0 0-13-16,17 0 4 0,-17 0-4 0,0 0 4 0,20 0 1 16,-20 0-5-16,20 0 7 0,-20 0-6 0,0 0 1 0,0 0 4 15,17 0-4-15,-17 0 0 0,22 0 18 16,-22 0-19-16,0 0-2 0,0 0 7 16,18 0-5-16,-18 0-1 0,0 0-2 15,0 0 9 1,17 0-7-16,-17 0-1 0,0 0 0 0,0 0 0 0,20 0 4 0,-20 0 8 15,94 0 18 32,40-20-10-47,-97 3-21 0,-17 17-1 0,2 0 2 16,-22 0-1-16,55 0 0 0,-55 0-1 0,117 17 3 31,-117-17-3-31,14 0 0 0,-14 0 0 0,20 20 1 16,20-20 0-16,-23 20-1 0,-17-20 1 0,0 0-1 15,17 0 1-15,23 18 0 16,-40-18-2-16,20 0 1 0,-20 0 2 0,17 0-1 16,3 19 0-16,0-19 1 15,-20 0-1-15,17 0-1 0,-17 0 0 0,23 0 0 16,-23 0 2-16,17 0-2 0,-17 0 1 0,17 0 1 16,-17 20 0-16,40-20 1 15,-40 0-2-15,17 0 0 0,-17 0-1 0,20 0 0 0,-20 0 1 0,17 0 1 16,3 17-2-16,-20-17-1 0,40 0 2 15,-40 0 0-15,0 0 1 0,17 0-2 0,-17 0 1 0,20 0-1 16,0 0 0-16,17 21 4 31,-20-21-2-31,3 0-2 0,-20 0 1 0,57 0 11 16,-37 0-11 0,-20 0 0-16,20 0 0 15,17 0-1-15,-37 0 1 0,17 0 0 0,3 0-1 16,-20 0 0-16,20 0 1 0,-20 0-1 0,0 0 0 0,23 0 1 0,-9 0-1 15,26-21 1 1,-20 21-1-16,-20 0 1 0,17 0-2 0,-17 0 1 0,17 0 0 0,-17 0 0 16,20 0 0-16,20 0 4 15,-40-17-4-15,37 17-1 0,-17 0 1 16,-20 0 0-16,17 0 0 0,6 0 1 0,-23-20 1 0,17 20-3 16,0 0 1-16,60 0 2 15,-57 0-3 1,-3 0 5-1,6 0-2-15,-6 0 0 0,0 0-2 0,-17 0 0 0,20 0-2 0,0 0 2 0,-3 0 3 16,20 0-3-16,3 0 2 47,37 0-3-47,-57 0 2 0,-20 0 0 0,17 0 0 16,0 0-1-16,3 0-1 0,0 0 0 0,-20 0 2 0,0 0 0 15,23 0-1-15,-9 0 1 0,-14-19 0 0,40 19-4 16,-20 0 5-16,14 0 0 0,-14 0-4 15,-20 0 1-15,20 0 1 0,0 0-1 16,-20 0 2-16,17 0 0 0,3 0 1 16,0 0-2-16,-20 0-1 0,17 0 0 0,6 0 3 0,-23 0-2 15,0 0 1-15,17-18-2 0,20 18 3 16,-37 0-2-16,20 0 0 0,-3 0-2 16,3 0 3-16,17 0 0 0,-37 0-1 0,0 0-1 0,23 0 1 0,-23 0-1 15,17 0 1-15,0 0 0 0,3 0 1 0,-20 0 0 16,20 0-1-16,17 18 1 0,-20-18-2 15,-17 0 2-15,20 0-2 0,0 0 1 0,3 0 3 16,-23 0-2-16,14 0-3 0,6 0 2 0,0 0 2 16,0 0-5-16,-3 0 4 0,-17 0-2 15,17 0-1-15,-17 0 2 0,63 0 2 32,-9 0 0-32,-54 0-1 0,20 0-1 15,-20 0 0-15,0 0-1 0,17 0 1 0,-17 0 0 0,17 0-1 16,-17 0 2-16,20 0-2 0,-20 0 0 0,20 0 0 0,-20 0 1 15,20 0 0-15,-20 0 1 0,37 0-3 16,-37 0 2-16,37 0 2 0,-14 0-2 16,-23 0-1-16,17 0 2 0,0 0-2 0,-17 0 1 0,40 0 2 15,-40 0-2-15,37 0 1 16,-37 0 1-16,20 0-1 0,-20 0-1 0,0 0 0 0,17 0 0 0,6 0 3 16,-6 0-3-16,1 0 2 0,1 0 1 15,19 0-3 1,-19 0 0-16,-1 0 2 0,2 0-3 0,-20 0 2 15,0 0-1-15,19 0 2 0,4 0-2 0,-23 0 0 0,35 0 2 16,-16 0-3-16,1 0 0 16,-20 0 2-16,35 0 0 0,-35 0 0 0,0 0-2 0,22 0 1 15,-22 0 1-15,18 0 0 0,-18 0-1 0,22 0-1 16,13 0 2-16,-35 0-1 0,19 0 2 16,1 0-3-1,35 0 4 1,-35 0-4-16,17 0 4 15,-17 0-2-15,0 0-1 0,-3 0-2 0,-17 0 4 16,22 0-2-16,13 0 0 16,-35 0 2-16,20 0-1 0,-20 0-1 0,37 0 1 15,-37 0-1-15,20 0 0 0,-20 0 1 16,0 0-1-16,37 0 0 0,-37 0-2 0,0 0 2 16,22 0 0-16,-22 0 0 0,0 0 1 0,18 0-3 15,-18 0-2-15,0 0 2 0,17 0-6 0,-17 0-10 16,0 0-20-16,-17 0 15 0,17 0 8 15,0 0 0-15,0 0-2 0,0 0-26 0,0 0-15 0,0 0-67 16,0 19 7-16,-18-19-12 31,18 0 112-31</inkml:trace>
  <inkml:trace contextRef="#ctx0" brushRef="#br0" timeOffset="140242.7">19592 9832 6 0,'0'0'6'0,"0"0"-5"0,0 0 2 0,0 0-2 0,0 0 2 0,0 0-1 0,0 0-1 0,0 0 3 0,0 0 0 15,0 0 14-15,0 0 12 16,0 0-8-16,0 0 31 16,0 0-13-16,0 0-10 15,0 20 11-15,0-20-31 16,0 0 0-16,0 0 7 0,0 17 6 15,0-17-16-15,0 0 20 0,0 0-20 0,0 20 0 0,0-20 18 16,0 0-13-16,0 0 1 16,0 0-9-16,0 0 3 0,0 18 4 0,0-18-7 15,-14 0-3-15,14 20 2 16,0-20-4-16,0 0 3 0,0 0-2 16,-23 39 4-16,23-39-3 0,0 17-3 15,0-17 3-15,-20 57 6 16,0-37-2-16,3-2-1 0,17 2-3 15,-20-20 1-15,3 20 6 0,-3-2-2 0,20 0-4 16,-20-18-1-16,20 21 0 0,-94 35 10 16,57-36-4-16,17-20-6 15,0 18 1-15,3-18-1 0,17 0 0 0,-17 20 1 0,-23-20-1 0,0 0 1 16,-37 18 1 0,43 1-1-16,34-19-2 0,-117 20 5 15,97-20-4-15,3 0-1 16,-74 18 4-16,28-18 0 15,-48 19 2 17,-23-19 4-32,40 0-3 15,74 0-7-15,-37 0 4 0,37 0-2 0,-17 0-1 16,20 0-1-16,-3 0 1 0,-20 0-1 16,40-19 0-16,-37 1 2 0,-3-2 0 15,6 1-1-15,-26-19 2 0,46 20-1 16,-9-2-1-16,-54-75 1 15,60 77-1-15,-3-22 0 0,0 2-1 16,3 2 0-16,0-2 0 16,17 19 2-16,-23-39 0 0,23 1 0 15,0 37-1-15,0-38-2 16,0 2 2-16,0 39 0 0,0-40 0 0,23 16 0 16,-23 24-1-16,17-22 1 15,-17 1-1-15,17-19 1 0,3 20-2 0,54-98 1 47,43-72-11-47,-117 207 12 0,20-21-1 0,-3-15 0 0,0 16-1 16,-17 1 2-16,77-56-2 15,-57 54 2-15,54-53 0 16,-34 34 0-16,-40 40 0 0,57-57-3 0,-37 40 1 16,-3-3 1-16,-17 20 0 0,40-20 2 15,-3 20-1-15,-37 0-2 0,57 0 0 0,-40 0 2 16,26 0-1-16,-43 0 0 0,34 0 1 0,6 0-2 15,-23 0-1-15,3 0 2 0,-3 0-2 16,46 0 3-16,-29 0-1 0,23 0 0 0,-20 0 0 16,6 0-1-16,-9 0 0 0,-34 0 2 15,40 20-1-15,-40-20 0 0,17 0 0 0,20 0 0 0,3 0 1 16,-3 20-4-16,40-20 0 16,-60 0 1-16,-17 0 0 0,0 0-1 0,40 0-15 15,-23 0-8-15,-17 0 3 0,0 0-7 0,20 0-8 16,-20 0-8-16,0 0-33 0,0 0 16 15,0 0-17-15,0 0 33 0,0 0-51 0,0 0 88 16,0 0 4-16,-20 0-5 0</inkml:trace>
  <inkml:trace contextRef="#ctx0" brushRef="#br0" timeOffset="140609.37">19059 8444 31 0,'0'0'45'0,"0"0"12"0,0 0-30 0,0-20 61 0,0 20-55 0,0 0-19 0,0 0 10 0,0 0-13 16,0-19 9-16,0 19 7 15,20 0-10-15,-20 0-3 0,20 0 8 0,-20 0-15 0,0 0 0 16,37 0 15-16,-17 0-18 0,0 0 6 16,-3 0-7-16,23 0 6 0,54 0 16 15,-94 0-23-15,77 0 7 16,-77 0-6-16,17 0 1 0,3 0-1 0,0 0 0 15,-20 19-1-15,17-19 3 0,3 20-1 0,-3-20-5 16,-17 38 5-16,0-38-3 0,0 20 2 47,-94 131 2-47,77-114-3 0,-43 40-2 0,43-40 0 0,-3 3-1 0,3-2-1 16,-3-19-1-16,20-2 0 0,-20 22-8 0,20-20 2 15,-34 37-51-15,34-17 5 16,0-21-18-16,-23 23-78 0,23-24 91 0,0 3-33 0,0-2 48 15</inkml:trace>
  <inkml:trace contextRef="#ctx0" brushRef="#br0" timeOffset="141459.59">17238 8119 27 0,'0'0'29'0,"0"0"-1"0,0 0 24 0,0 0-16 0,0 0 33 0,20 0-55 0,-20-17 34 15,0 17-36-15,0 0 0 0,0 0 45 16,0 0-47-16,0 0-1 0,0-20 18 0,-20 20-20 16,20 0-1-16,0 0 0 0,0 0 8 0,-20 0-10 0,20 0-1 0,-20 0 7 15,5 20 1-15,-7-20-10 16,2 17 1-16,20 2 0 0,-20 2 0 0,20-1-3 15,0-3 2-15,0 23 1 0,-17-40-1 0,17 17 0 16,0 3-1-16,17 38 3 0,-17-39-2 16,20-2 1-16,-20-17 2 0,57 21 13 31,-17-42-8-31,-20 4-1 0,-3-2-6 0,-17-2-1 0,17 1 1 16,-17-17 6-16,0 1-1 15,0 36-4-15,0-21 4 0,0-16 9 16,0 37-10-16,-17 0 3 15,0 0-7-15,17 20 3 0,0-3-3 0,-20 23 3 16,20-3 1-16,0-37-5 0,0 94 6 16,54-17-2 15,8-2-1-31,-27-35-6 16,22-23-6-16,-40-17-1 0,3 20-38 0,0-20-4 15,-20 0 18-15,20 0-50 0,-3-20-81 0,3 20-20 16,0 0 150-16,-20 0 5 0</inkml:trace>
  <inkml:trace contextRef="#ctx0" brushRef="#br0" timeOffset="146943.62">22409 10383 24 0,'0'0'22'0,"0"0"-8"0,0 0 19 0,0 0 3 0,0 0 51 0,0 0-16 0,0 19-9 16,0-19-50-16,0 20-2 0,0-1 18 0,0-19-20 16,0 19 8-16,0-1-9 0,0-18 0 0,0 20 10 15,0-1-10-15,0-2-3 0,0 24 21 16,0-23-24-16,0-18 0 0,0 0 2 0,0 38 1 0,0-38-1 16,0 17-2-16,0 4-3 0,0-21-1 0,0 36 4 0,0-16 1 15,0 1-1-15,0-3-1 0,0 37 0 16,0-16 2-16,0-20-2 0,0 38 2 0,0-37-2 0,0 18-1 0,0 57 0 15,0-38 1-15,0-38 1 0,0 0 0 16,17 20-1-16,-17 55 1 16,0-75-1-16,0-1 0 0,17 41 2 0,-17-59-1 0,0 37 0 0,0-19-2 0,0 21-1 15,0 19-9 17,0-2-183-32,0-37 52 0,0 0 16 15,0-19 110-15,0 0-3 0</inkml:trace>
  <inkml:trace contextRef="#ctx0" brushRef="#br0" timeOffset="147310.07">22218 11448 42 0,'0'0'38'0,"0"0"-15"0,0 0-1 0,17 0 49 16,-17 0-55-16,0 0 0 0,17 0 61 16,-17 0-33-1,20 18-7-15,-20-18-28 0,20 77 41 32,0 75-17-32,17-19-18 15,-17-95-13-15,20 19 5 0,-40-38-5 0,17 38 3 0,0-37-3 0,-17 18 6 16,40 38 8-16,-23-58-6 0,3 21 0 0,-20-20-4 15,37-19-3-15,-14 19 2 0,11 0 5 0,-34-19-6 16,20 0 1-16,0 0-3 0,17-19 2 0,0-19-2 16,-17-1 0-16,17 21-1 0,-37-2 0 0,20-36-2 0,20 18 3 15,-23 18-3-15,-17-37-2 0,37-19-40 16,6 76 22-16,-43-18-4 0,0-2-6 0,14 1-6 0,-14 19-8 0,20 0-80 16,-20-18 40-16,0 18 12 0,20 0-39 0</inkml:trace>
  <inkml:trace contextRef="#ctx0" brushRef="#br0" timeOffset="147895.79">21018 12665 46 0,'0'20'108'0,"0"-20"-38"0,0 18 37 16,20 1-77-16,-20 0-22 0,0 19 39 15,20-19-39-15,-20 0 9 0,0 0-4 16,0-19-7-16,17 20-2 0,-17-2 5 0,20 20-1 0,-3-19-3 16,3 20-1-16,0-1-1 0,-20-1-1 0,22 0 1 15,-7 2-2-15,25-1 2 16,-20 38-3-16,14-38 2 0,-34-17-2 0,0-21-1 0,20 36 0 0,0 2 1 15,3 0-4-15,11 0-17 16,-14 0-18-16,17 19-143 16,-20-38 126-16,-17-19-4 0,0 20-31 0,20-20 42 0</inkml:trace>
  <inkml:trace contextRef="#ctx0" brushRef="#br0" timeOffset="148143.7">21531 12988 54 0,'-17'0'280'0,"-3"0"-255"0,20 20-13 0,0-20-1 0,0 0-1 0,-20 19 8 16,-34 18 11-16,14-19-11 0,-17 21-2 16,17-19-7-16,-34 19 3 15,-3-3-4-15,57-17-6 0,-54 19 1 16,-3 57-4-1,57-76 0-15,20 0 1 0,-17 19-3 0,17-18 1 16,0-2-6-16,-20-18-14 0,20 20-18 0,20-1-43 16,39 18-226-1,-59-37 271-15</inkml:trace>
  <inkml:trace contextRef="#ctx0" brushRef="#br0" timeOffset="148413.59">21722 13216 46 0,'-20'0'274'0,"20"0"-254"0,0 0 15 0,0 0-21 16,-17 0 12-16,17 19 23 15,0-19-42-15,0 0 6 0,0 0-7 0,0 18-1 0,17-18 1 0,-17 0-2 16,20 20-1-16,-20-20 1 0,37 21 8 0,-14-21-6 15,-23 0-3-15,74 17 6 0,-37-17-6 16,0 0-5-16,6 0 2 0,-9 0-1 16,6 0-2-16,-23 0-12 0,-17-17 3 0,37 17-28 15,6 0-82-15,-43-21 30 0,14 21 33 16,-14 0-56-16,20 0 31 0</inkml:trace>
  <inkml:trace contextRef="#ctx0" brushRef="#br0" timeOffset="148695.66">22158 12988 35 0,'0'0'15'0,"0"0"5"15,0 0 57-15,0 0-54 0,0 0-2 0,0 0-2 0,20 0 45 32,0 0-6-32,-20 0-38 0,0 20-1 0,37-1 51 15,-37-19-58-15,0 0-1 0,0 0-1 0,17 18 31 16,-17 1-18-16,20-19-9 0,-20 18 1 15,0-18-11-15,0 20 2 0,0-20-1 0,0 0-2 0,0 0 0 16,0 19 2-16,-20 1-2 0,20-20-1 0,-17 18 3 16,-40 58 2-1,-20 39-3-15,77-115-4 0,-20 37 2 0,3-18-1 16,0 19-1-16,17 0-3 0,-20 1-9 16,20-21-10-16,0 21-14 0,0-1-14 0,0-38 17 15,0 57-166-15,20-38 55 0,-20-19 90 0,17 18 18 16,-17-18 8-16</inkml:trace>
  <inkml:trace contextRef="#ctx0" brushRef="#br0" timeOffset="150196.14">23016 13180 44 0,'0'0'47'0,"0"0"13"0,0 0 81 31,-20 0-38-31,0 0-98 0,20 17 12 0,-20-17-3 0,6 0-7 16,14 19-4-16,0-19-2 0,0 0 1 0,-23 37 4 0,23-17-5 16,0 1 0-16,0-4 1 0,0 40 1 15,0-57-3-15,0 19 1 0,0-19 1 0,0 0-2 16,23 19 2-16,-23-19-1 0,14 19 1 0,-14-19 0 0,40 19 1 16,-40-19-2-16,20 0 3 0,-3 0 2 15,-17-19-1-15,17 19-4 0,-17-38 3 0,20 19 3 16,-20 1 0-16,0-2-3 0,0 20 1 0,0 0 7 15,0-19-3-15,0 2-5 0,0 17 7 16,-20-21 6-16,20 21-13 0,0 0 8 0,-17 21-5 16,17 15 4-16,0-16-10 0,0 17 5 15,0-18-4-15,17 39 2 16,3-40-4-16,-20 2-1 0,20-1 0 0,0-1 1 0,-20 1-2 0,17 1-16 16,23-20-20-16,0 18-56 0,-40 2 54 15,111-20-357-15,-111 0 374 16</inkml:trace>
  <inkml:trace contextRef="#ctx0" brushRef="#br0" timeOffset="150826.96">24005 12856 29 0,'0'0'11'0,"0"0"101"0,0 0-90 0,0 0 18 0,-23 0-21 0,23 0-1 0,0 0-1 0,0 0 15 0,0 0-4 0,-17 0 28 15,-3 0 16-15,20 0-65 16,0 0 3-16,-20 0 6 0,20 0-7 0,0 18 2 0,0-18-4 0,0 0 12 16,0 0-13-16,0 0-1 15,0 19 8-15,0 0 0 0,0 0-6 16,0 0-2-16,20 19 0 0,-20-38-4 0,20 20-2 16,-20-1 4-16,0-1-3 0,17 1 3 0,23 76 0 15,-3-74-2-15,-17 15-2 16,-3 1 4-16,3 4-3 0,0-5 1 0,-3-16 3 15,6 17-1-15,12 40 0 16,22 17-3-16,-38-56 0 0,-1 1-1 16,2-39 2-16,-20 18-1 0,42 39 0 15,-27-37 0-15,-15-2-1 0,39 40-23 32,-19-58-36-32,-20 19 18 0,0-19-15 0,0 0 22 0,0 0-5 0,18 0-59 0,-18 0-30 15,0 0 76-15,0-38-19 0</inkml:trace>
  <inkml:trace contextRef="#ctx0" brushRef="#br0" timeOffset="151127.12">24382 13008 32 0,'0'0'80'0,"0"0"-49"0,0 0 49 15,0 0-37-15,-15 0-7 0,15 0-21 0,0 0-1 0,0 19 14 0,-23-19-5 16,4 0-3-16,19 18-2 16,-20 19 23-16,-17 2-21 15,37-19-14-15,-38 19 16 0,19-22-8 0,-16 21 1 47,-310 419 21-47,328-419-37 0,17-20 0 16,-20 21 0-16,0-20 2 0,0 20 0 0,20-3-3 15,0-15-40-15,0-4-19 16,0-17 36-16,0 0-36 0,20 0-18 0,0-17-38 0,0 17 51 16,-3-21-21-16,-17 21 54 0</inkml:trace>
  <inkml:trace contextRef="#ctx0" brushRef="#br0" timeOffset="151663.48">25009 13330 45 0,'0'0'177'0,"0"0"-136"0,0 0-9 0,0 20-7 0,0-20-8 0,-17 0 3 15,17 18-14-15,0-18 0 0,0 0 0 0,-18 0 10 0,18 0-13 16,0 19 4-16,0 0 7 0,0 0-10 15,0-19-1-15,0 0 0 0,0 0 3 0,0 19-4 16,0-19 0-16,0 0 1 0,0 0-1 0,0 0 0 0,0 0-1 16,0 0 7-16,18 0-4 0,-18 0 0 15,0 0-1-15,0 0 0 0,0-19-1 0,0 19-2 16,0-19 3-16,0 19-1 0,0 0 1 0,0-19 8 16,0 0 11-1,0 19-13-15,0 0 14 0,-18 0-13 0,-4 0 7 47,22 38-4-47,0-19-12 0,0-19 0 0,22 0-1 16,-22 0 1-16,0 19-2 0,0-19-22 15,0 0 7-15,0 0-27 0,18 0 14 0,-18 0-48 16,0-19-30-16,0 19-40 0,0 0 7 0</inkml:trace>
  <inkml:trace contextRef="#ctx0" brushRef="#br0" timeOffset="152379.57">25371 12741 23 0,'0'0'70'0,"0"0"-46"0,0 0 66 0,0-19-71 16,0 19 15-16,0 0-19 0,0 0 23 0,0-19-17 15,0 19 6-15,0 0-9 0,0 0 6 16,0 0-8-16,0 0-8 0,0 0 0 0,0 0 4 16,0 76 8-16,0-57-13 15,20 0-6-15,0 95 8 32,14 114-6-32,6-57-1 0,-40-133-3 0,0 38 2 15,0-56 0-15,0-2-1 0,0 21 1 0,0-39-1 0,20 18 1 16,-20-18-1-16,0 19-1 0,0 1-1 0,0-20 2 0,17 0 2 15,-17 0 2-15,0 0-3 16,20-20-1-16,0 1-3 0,-20 1 3 0,0 18 1 0,17-39-1 16,6 39 0-16,-23-18 0 0,0 18 1 0,34-58 1 0,6 20 5 15,-40 38-7-15,17-18 6 16,3 18-3-16,-20 0-2 0,0 0 2 0,20 18 1 16,-40 20 1-16,0 0 1 15,3-18-5-15,-3-2-1 0,0-18-1 16,3 20-3-16,-23-1-15 0,40-19-28 0,-37 18-31 15,17-18-33-15,3 0-35 0,17 19 89 0,-20-19-13 16</inkml:trace>
  <inkml:trace contextRef="#ctx0" brushRef="#br0" timeOffset="153547.43">21001 14204 19 0,'0'0'8'0,"0"0"13"0,0 0 8 0,0 0 6 0,0 0-5 0,0 0-4 0,0 0 27 16,0 0-40-16,0 0 14 0,0 0-2 0,0 0-5 0,0 0-9 15,0 19 14-15,0-19-10 0,17 0 11 16,-17 20-11-16,0-20-2 0,0 0 3 0,0 0-9 16,20 19 30-1,-20 0-23-15,20-19-11 0,-3 38 8 16,-17-19-9-16,20 0 1 0,-20-1-1 0,17 23 3 16,3-24-3-16,0 22-2 0,17 17 2 15,-17-38-3-15,0 22-2 0,0-22 3 16,-3-18 1-16,-17 19 0 0,17 1 0 0,3 18-1 0,0-21-2 15,3 3 3-15,-9 0-9 0,6 17-38 16,-20-16 29-16,20-21-6 0,-20 17-29 0,20-17-46 16,-3 19-46-16,-17-19 99 0,0 20-11 15,0-20 32 17</inkml:trace>
  <inkml:trace contextRef="#ctx0" brushRef="#br0" timeOffset="153814.43">21454 14281 33 0,'0'0'49'0,"0"0"31"16,-17 0-58-16,17 0 19 0,0 0-24 0,-17 0 11 0,17 0-15 15,-20 21-1-15,0-21 11 0,-14 17-5 0,34-17-9 16,-80 76 34-16,63-76-38 0,-3 21 1 0,0-4 3 15,0 2-3-15,5 1-6 0,-7 17 3 0,-18 0-1 16,-14 40 4 15,14-2-7-31,5-35-11 0,35-3-19 0,0-37 10 0,0 21-1 16,0-21-3-16,0 17-78 0,18 2-107 31</inkml:trace>
  <inkml:trace contextRef="#ctx0" brushRef="#br0" timeOffset="154177.49">21816 14661 94 0,'-17'0'254'0,"17"0"-176"0,0 0-44 0,0 0-25 0,0 0 2 0,0 0-8 0,0 20 1 0,0-20 2 0,17 0-2 0,-17 0 0 0,57 17 5 16,-57-17-8-16,37 20 1 0,-37-20-2 0,40 0-2 0,-3 20 2 16,-17-20 2-16,20 0-5 0,-40 0-2 0,17 0 1 15,0 19-8-15,3-19-12 0,0 0-17 0,37 0-105 16,-57 0-26 0,40-19 66-16</inkml:trace>
  <inkml:trace contextRef="#ctx0" brushRef="#br0" timeOffset="154431.1">22198 14416 58 0,'0'0'33'0,"0"0"41"0,0 0-45 0,0 0-3 15,0 0 18-15,0 0-24 0,0 17 27 16,0-17-22-16,0 19-7 0,20 1-12 0,-20-2 19 16,17 1-20-16,-17 0 6 0,0-19-4 0,17 18 8 0,-17-18-6 15,40 40 13-15,-20-22 6 0,-20-18-20 16,37 57 39 15,-74 39-17-31,17-57-27 16,0-3-3-16,-34 42-1 0,34-61-7 15,0 2-16-15,0 2 3 0,6-4-25 0,14 2-66 16,-23 1-10-16,23-3-112 16,0 4 212-16</inkml:trace>
  <inkml:trace contextRef="#ctx0" brushRef="#br0" timeOffset="155963.67">22996 14416 32 0,'0'0'60'0,"0"0"19"0,0 0-55 0,0 0 37 0,-20 0 53 16,20 0-102-16,0 0 11 0,0 17-12 0,0-17 1 0,0 0 9 0,0 0-6 16,0 0 0-16,0 19 5 15,0-19 3-15,0 20-9 16,0-20-5-16,0 0-3 0,0 18 1 0,0-18-4 0,0 19-2 0,0-19 0 0,20 19 3 15,-20-1-2-15,0 3 2 0,0 16 5 0,20-37-7 0,-3 57 3 16,0-20-3-16,3 3-1 16,0-21-2-16,-20-1 0 0,37 39 5 15,-17-37-3-15,0-3-1 0,-20 24-2 0,17-41 0 0,-17 17 2 0,23 2 0 16,-6 2-3-16,20 35-22 16,-37-56 3-16,20 17-9 0,-20 4 12 0,17-21-31 0,-17 0 20 15,0 20-39-15,20-20 30 0,-20 0-4 0,0 0-7 0,0 0-8 16,0 0 4-16,20 0-44 0</inkml:trace>
  <inkml:trace contextRef="#ctx0" brushRef="#br0" timeOffset="156230.54">23355 14490 37 0,'0'0'42'0,"0"0"-14"15,0 0 3-15,-17-18 75 0,17 18-66 16,0 0-24-16,0 0-1 0,-20 0 24 0,0 0-12 15,20 18-3-15,-17 1-4 0,-3-19-8 0,20 19-1 16,-20-1-1-16,3-18-2 0,0 40 9 0,-23-3 9 0,20-37-21 16,0 38 6-16,3-18-8 0,17-3 2 0,-40 3 2 15,20 19-1-15,3-21-3 0,0 20 0 0,-3-38-3 0,0 39 0 16,-14 19 6-16,34-41-3 0,-43 23-6 0,43-4-3 16,-20 22-14-1,20-58 8-15,0 20-23 0,0-3 13 0,0-17-29 0,0 19 21 0,0-19-2 16,20 21-46-16,-20-21 30 0,0 0-8 0,20 0 0 0,-20 0 11 0,37 0-22 15</inkml:trace>
  <inkml:trace contextRef="#ctx0" brushRef="#br0" timeOffset="156747.25">23888 14681 22 0,'0'0'145'0,"0"0"-123"0,0 0 17 0,0 0-22 0,-20 0 19 0,20 0-26 0,0 0 18 0,0 0 25 16,-20 0-21-16,20 0-25 0,0 0 9 15,0 0-8-15,0 17 5 16,0 3 4 0,0 0-15-16,0-20 5 15,20 0-2-15,-20 0-4 0,0 0-1 16,0 0 1-16,0 0 4 0,20 0-1 0,-20 0-4 15,0-20 1-15,0 20 0 0,0-20 0 0,0 20-1 16,0-17 3-16,0 17-2 0,0-20 3 0,-20 20-2 0,20 0-1 16,0 0 3-16,-20-18 14 15,20 18-11-15,-17 18-3 0,17-18-4 0,-17 20 4 16,17-3 2-16,0 3 0 0,0 19-1 16,0-21 0-1,0 3-5-15,0-21 6 0,0 17-2 0,0-17-5 16,17 0 0-16,-17 0 3 0,0 0-2 0,0 0-3 0,17-17-44 15,-17-4 25-15,0-16-175 16,0 17-4-16,0 0 151 0,0 20-3 16</inkml:trace>
  <inkml:trace contextRef="#ctx0" brushRef="#br0" timeOffset="157430.66">24553 14643 24 0,'0'0'8'0,"0"0"30"0,0 0-19 0,0 0 2 0,0 0 20 0,0 0-2 16,0 0-5-16,0 0-4 0,0 0 10 16,0-20 6-16,0 20 3 15,0 0-39-15,0 0 19 0,0 0-12 16,-15 0 17-16,-7 0-29 0,22 20 12 16,-18-20-9-16,18 18 5 0,-22 2 11 15,5-3-17-15,17 3 1 0,-18 0 3 16,-2-1-9-16,20-1-1 0,0 3 3 0,0 15 0 0,-19-16-4 15,38 18 1-15,-19-18 0 16,0-20-1-16,20 17 0 31,92 59-102-31,-73-76-40 16,-1 0-34-16,-1 0 33 0,-37 0 121 16</inkml:trace>
  <inkml:trace contextRef="#ctx0" brushRef="#br0" timeOffset="158946.74">25103 14281 12 0,'0'0'9'0,"0"0"-6"0,0 0 0 0,0 0-1 0,0 0-2 0,0 0 2 0,0 0-2 0,0 0 2 16,0 0-2-16,0 0 1 0,0 0-1 0,0 0 0 15,0 0 3-15,0 0-2 0,0 0 2 0,0 0 0 0,0 0-1 16,0 0 10-16,0 0-5 0,0 0 33 16,0-19-5-16,0 19-7 0,0 0-2 15,0 0 28 1,0-19-14 0,0 19-13-16,0 0 45 15,0 0-37-15,0 0-15 0,0 0-15 0,0 0 4 16,0 19 21-1,0-19-25-15,0 19 5 0,0 2 0 0,20-4-2 16,-20 21 1 0,20 38-3-16,-20-57-7 0,37 75 1 15,-17-73 1-15,0 16 2 0,0 2-3 0,-20-39-3 16,17 18-2-16,-17 2 3 0,17-3-15 0,-17 3-5 16,40 0-90-16,-17-20 43 0,-23 0-93 15,14 0 67-15,-14-20 45 16</inkml:trace>
  <inkml:trace contextRef="#ctx0" brushRef="#br0" timeOffset="159196.93">25579 14416 41 0,'0'0'101'0,"0"0"21"0,-17 0-102 15,17 0 18-15,-20 0-30 0,20 17 17 16,-20 2-17-16,20-19 4 0,-17 20-7 0,-3-2 2 16,0 1 3-16,0 0-8 0,3-1-1 15,0-18-1-15,-3 40 0 0,0-3-4 16,0-17-10-16,20-2-10 0,-14-18 7 0,14 20-5 16,0-20-29-16,0 17-15 0,0-17 27 0,0 20-41 0,0 0 18 15,0-20 41 1</inkml:trace>
  <inkml:trace contextRef="#ctx0" brushRef="#br0" timeOffset="159413.98">25314 14698 61 0,'0'0'74'0,"0"0"-2"0,0 0-15 0,-20 0-33 15,20 0 1-15,0 0-4 0,0 0-3 0,0 40 28 47,0 168 50-47,0-187-95 0,0 52 2 0,0-73-3 0,0 21 1 16,0 56-10-16,0-60-5 0,-20 2 0 0,20 39-61 15,0-38 2-15,0 17-89 0,0-17 107 16,0 17-15-16,0-37 43 0</inkml:trace>
  <inkml:trace contextRef="#ctx0" brushRef="#br0" timeOffset="160913.99">19498 12113 23 0,'0'0'20'0,"0"0"26"0,0 0-28 0,17 0 0 0,-17 0 1 0,0 0 0 0,0 0 0 0,0 0 1 0,20 0 17 0,0-19 13 0,3 19-36 16,-9 0-1-16,46-18 30 0,-43 18-31 15,0 0-3-15,23 0-4 0,-17 0 8 0,11 0-6 16,-14 18 2-16,0-18-6 0,14 19 2 0,-34-19-2 0,40 20 3 16,17-2 2-1,-20 2 0-15,20-1 0 0,-17-19-3 0,-3 0-2 0,-19 19-1 16,24-19 2-16,69 0 6 0,-31 0-5 16,-46 0-5-16,23 0 2 0,1 0 0 15,-1 0-2-15,-18 0 3 0,-21 19-2 16,59-19 0-16,-60 0 0 0,3 0-1 0,17 19 0 15,77-1 9-15,-77 2-9 0,5-2 1 16,13-18 2-16,-35 19-2 0,-3-19-1 0,20 0 0 16,-17 0 2-16,0 20-2 0,2-20 1 0,-7 0-2 15,79-20 4-15,23 20-1 63,14-37-3-63,3 37 1 0,-97 0 1 0,77 0 1 15,-114 0-2-15,20 0 0 0,0 0 0 0,17 0 0 0,-20 0-1 0,3 0 1 16,23 0 0-16,-29 0 0 0,6 0 1 0,-20 0-2 0,20 0 1 16,34 0 2-16,-14-20-2 15,-17 20 0-15,-9 0-2 0,46 0 1 16,-43 0 0-16,20 0 0 0,-37 0 2 0,20 0 1 0,0 0-1 16,-3 0-2-16,23 0 1 0,-23 0 1 0,6 0-1 0,88 0 4 31,-91 0-4-31,-3 0 0 0,23 0 0 0,-40 20 1 0,37-20-1 0,0 0 0 0,-37 0 0 15,37 0 0-15,3 18 1 0,-17-18-1 0,51 0-1 16,-20 19 2-16,-11-19-1 16,-29 0 0-16,6 0-1 0,-20 0 2 0,40 0-1 0,-6 20 3 15,6-20-5-15,-20 0 1 0,94 20 4 32,94 17 1-32,-171-19 0 15,0-18-1-15,3 0-2 0,17 19 5 16,17-19 4-16,-34 20-6 15,-17-20-3-15,-23 0 1 0,34 0-2 0,-14 0 2 0,0 0-1 0,-3 0 0 16,20 0 2-16,3 0-3 0,-3 0 3 0,77 18 6 16,-94-18-9-16,17 0 2 15,0 0 3-15,21 0 0 0,-39 0-4 16,1 20 0-16,17-20 1 0,-37 0-1 0,38 0 1 0,-19 0-1 16,39 0 1-16,-39 0-1 0,19 0 1 0,19 0 1 15,-57 0-4-15,37 0 2 0,2 0 2 16,-1 0-1-16,-21 0-2 0,3 0 0 0,0 0-2 0,37 0 2 15,-37 0 2-15,19 0-1 0,-39 0-1 0,55 0 0 16,-35 0 0-16,-3 0 0 0,40 0 0 16,-17 0-1-16,-23 0 1 0,40 0 3 15,-57 19-4-15,37-19-1 0,-17 0 3 0,-20 0 0 0,20 0 0 16,17 0 0-16,-17 0-1 0,0 19 0 0,0-19 0 0,-20 0 0 16,17 0-2-16,-17 0 3 0,17 0-1 0,3 0 2 15,23 0-6 16,199 19 4-31,-219-19 0 16,-23 0 2-16,17 0-1 0,0 0-2 0,3 0 0 0,0 0 2 0,-3 0 1 16,3 0 1-16,0 0-2 0,-3 0-1 0,-17 0 0 0,40 0 1 15,17 0-2-15,-20 0 0 16,-37 0 1-16,57 0 2 16,-57 0-2-16,23 0 0 0,-9 0 0 0,-14 0 0 15,20 0-1-15,20 0 1 16,-23 0-2-16,0 0 2 0,-17 0 0 15,20 0 1-15,-20 0-3 0,20 0-13 0,3 0-7 16,-9 0 0-16,-14 0-7 16,0 0 0-16,20 0-8 0,-20 0 15 15,0 0-30-15,0 0-14 0,0-19-233 16,0 19 273-16</inkml:trace>
  <inkml:trace contextRef="#ctx0" brushRef="#br0" timeOffset="166831.01">29570 7588 24 0,'0'0'10'0,"0"0"4"0,0 0-4 0,0 0 3 0,-17 0 49 0,17 0-46 0,0 0-1 0,0 0 9 0,-20 0-11 0,20 0 9 15,-20 0 7-15,3-20 36 31,17 3-35-31,-20 17-14 0,20 0 12 0,0 0-21 16,0 0 19-16,-17 17-7 0,17-17-12 16,0 40 8-16,-23-23-7 0,23 23 1 0,0-40-5 15,0 17-2-15,0 23 5 0,0-22-5 0,0 1 2 16,0 1 0-16,0 18 1 16,23-19-2-16,-6-1 0 0,-17-18-3 0,0 19 0 15,20-19 1-15,17 21 3 0,-37-21-4 0,37 0 2 16,20 17 3-16,0 3-1 15,0-20 0-15,-17 19-2 0,-40-19-1 16,37 0 4-16,-17 0-3 0,-3 0 0 0,3 17 0 0,37-17 5 16,-20 0-4-16,-17-17 0 15,0 17 0-15,0 0-1 0,-3-19 0 0,20-1-2 16,20 3 3-16,-37-4-2 0,0 21 0 0,0-19-1 0,37 1 2 16,-3-1 0-16,-34 19 0 0,0 0-2 15,94-38 5 1,-57 38 0-1,-40 0-1-15,23 17-4 16,-23-17 3-16,-17 0-2 0,20 21-1 0,0-21 1 0,-20 0 0 16,17 0 1-16,23 19 1 15,-23-19-2-15,-17 0 0 0,20 0 1 0,-20 0-3 0,23 0 0 16,-23 0 1-16,14 0 3 0,6 0 0 0,-20 0-4 0,0 0 1 16,40 0 2-16,-23 18-1 15,0-18-1-15,3 0 1 0,-20 0-1 0,20 0 1 0,3 0 0 16,-23 0-1-16,14 0 0 0,6 19 1 0,-20-19 0 15,20 0-1-15,0 0 0 0,14 0 4 16,-11 0-5-16,-6 0 1 0,3 0 3 16,-3 0-3-16,3 0-1 0,40 0 4 15,-26 21-4-15,6-21 2 16,-40 0-1-16,17 0 1 0,3 0-1 0,-20 0 0 16,37 0 0-16,-37 0 1 0,40 0 0 0,-23 17-3 15,23-17 3-15,17 20-1 16,-20-20-2-16,0 0 2 0,-17 19 0 15,20-19 2-15,57 17-1 32,12-17-1-32,-70 0-2 0,-39 0 1 15,37 0 2-15,3-17-1 0,-40 17 0 0,75 0-2 16,-56 0 2-16,76-19 0 31,-73 19 0-31,32 0-1 0,-34 0 2 0,18 0 1 0,-1-20-3 16,-17 20 0-16,2 0 2 0,52-17 0 15,-19-4-2-15,-13 21 0 16,13 0 2-16,-1-19 0 16,-31 19 1-16,31 0-2 15,-54 0 0-15,40 0 0 0,-23 0-1 0,20 0 2 0,-37 0-1 16,40 0 0-16,-20 0 0 0,37 0 1 16,-40 0-4-16,23 0 2 0,-40 0 2 0,37 0 0 0,-17 0-1 15,17 0 0-15,-17-18 0 0,-3 18 1 0,3 0-1 0,3 0 1 16,-9 0-2-16,26-19 1 15,17 19 2 1,3 0-2-16,-46 0-1 0,6 0 1 0,37 0-1 16,0 0 1 15,-20 0 0-31,-37 0-3 0,0 0 1 0,0 0-9 16,0 0-79-1,0 0 62-15,0 0-77 0,-17 0 59 0,17 0-72 0,-20 0 46 16,20 0 10-16,0 0 17 0,-17 0 18 0,17 0 4 0</inkml:trace>
  <inkml:trace contextRef="#ctx0" brushRef="#br0" timeOffset="173014.82">21189 2094 27 0,'0'0'6'0,"0"0"34"15,0 0-32-15,0 0 10 0,0 0-8 0,0 0 20 16,0 0-13-16,0 0-8 0,0 18-1 0,0-18 0 0,0 0 0 0,-15 19 37 16,15-19-40-16,-22 0 13 15,22 20 0-15,0-20 3 16,0 0-16-16,0 0 2 0,0 0 1 0,0 0-1 15,0 0 5-15,0 0-3 0,0 0-4 16,0 0 3-16,0 0-3 0,0 0 5 0,0 0-4 0,22 0 0 0,-22 0 10 16,15 0-6-16,-15 17 0 0,0-17-4 15,20 0-1-15,0 20 18 0,17-1-12 16,20-19 1 0,-57 0-8-16,37 18 2 0,-37-18-4 0,20 0 0 0,0 0 4 15,17 0-1-15,20 0 0 0,0 0 0 16,37 0 0 31,154 0 20-47,-211 0-20 0,6 0-2 15,-9 0-2-15,-14 0 1 0,0 0 1 0,54 0 0 16,-51 0 0-16,11 0-2 0,-14 0 1 0,17 0-1 16,0 0 3-16,-17 0-3 0,17 0 0 0,-17-18-1 15,0 18 1-15,54 0 4 16,-34 0-2-16,-40 0-3 0,57 0 6 0,-17 0-2 15,-23-19-3-15,40 19 2 16,-40 0-4-16,20 0 0 0,3 0 1 16,-17 0 1-16,-9 0 2 0,6-20-2 0,0 20 0 0,0 0 1 15,-3 0-2-15,-17 0 0 0,37 0 0 0,-17 0 3 16,37 0-6-16,-37 0 4 16,-20 0 0-16,37 0-1 0,-37 0 0 0,37 0 1 15,-17 0 0-15,0 0-1 0,-20 0 0 0,17 0 0 0,3 0 1 16,0 0 0 15,20 0-1-31,34-17 1 0,-37 17 0 0,0-20-1 0,-37 20 1 0,40 0-1 16,-3-19 0-16,-37 19 0 0,37 0 0 15,-17 0 0-15,-3 0-1 0,3 0 1 0,0 0 0 16,3 0 1-16,11 0-2 0,-14 0 2 16,17 0 0-16,-20 0-1 0,-17 0 0 0,23 0-1 15,-6 0 1-15,20 0 3 16,-37 0-4-16,20-18-1 0,-20-2 3 15,0 20 0-15,0-21-5 0,0 4-20 16,0 17 10-16,0 0-21 0,0-19 13 0,0 19-70 16,-20 0 49-16,20 0-10 0,-37 19-256 15,37-2 293-15</inkml:trace>
  <inkml:trace contextRef="#ctx0" brushRef="#br0" timeOffset="178397.79">20904 15289 23 0,'-17'0'27'0,"17"0"-7"0,0 0-1 0,0 0-8 0,-20-20 19 0,20 20-20 0,0 0 8 0,0 0-9 0,-20 0 8 0,20 0-8 16,0 0-3-16,0-17 22 0,-17 17-10 15,17 0-12-15,0 0 4 0,0 0 4 0,0-20 1 16,0 20-11-16,0-19 6 16,0 19 3-16,0 0-10 0,0-19-2 0,0 19 1 15,0 0 1-15,0 0-2 0,0 0 1 0,0 0 0 0,0 0 2 0,0 0-1 16,17 0 5-16,3 0-3 15,-20 0 0-15,0 0 3 0,37 0 14 32,-37 0-13-32,20 0 0 0,-3 0-6 0,-17-20 0 0,20 20 12 15,2 0-11-15,70-36 29 16,-15 36-19 15,-20-21-3-31,-37 21-11 0,17 0 2 0,-20 0 1 0,3 0-2 16,57 0 1-1,-20 0 1-15,37 0 8 16,-74 0-10-16,17 0 1 0,20 0-1 16,-17 0 0-16,-23 0 0 0,3 0 0 0,-3 0 1 0,43 0 2 15,-23 21 0-15,-17-21-4 16,-3 0 0-16,3 0 2 0,-20 0-1 0,17 0 0 0,23 0 3 16,-17 0-3-16,-23 0 0 0,14 17 1 0,100-17 6 15,-114 0-7-15,20 0 2 16,3 19-5-16,11-19 1 0,-34 0 0 15,20 0 3-15,17 0-1 0,20 20-1 0,-37-20-1 16,17 0 1-16,0 19-2 16,3-19 4-16,-40 19-1 0,37-19-1 0,-37 0 0 0,37 0-2 15,-37 0 5-15,0 20 0 0,40-20 5 16,-23 0-8-16,23 0-2 0,-40 17 2 0,37-17 4 0,-37 0-5 16,57 20 0-16,23-20 7 31,11 0-5-31,-74 20 1 0,3-20-3 15,0 0 1-15,-20 0 2 0,37 0 1 0,-37 17-4 0,20-17 3 0,0 0-1 16,-20 0 1-16,20 0-2 0,34 20-1 16,-34-20 1-16,0 0 2 0,77 0-1 15,-97 0-1 1,34 0 0-16,6 0 1 0,-40 0-1 0,57 0 1 16,-40 0 1-16,6 0-3 0,11 0 3 15,-14 0 0-15,0 0-2 0,-20 0 1 0,0 21-1 0,37-21 1 0,-20 0 0 16,-17 0 0-16,40 17-1 15,17-17-2-15,0 19 3 16,-57-19-1-16,17 0 2 0,23 0-5 16,17 0 5-1,17 0 3 1,-54 0-5-16,20 0-2 16,-3 0 6-16,-17 0-9 31,-3 20 5-31,60-20 3 0,-77 0-5 0,20 0 2 15,17 17-1-15,-17-17 2 0,20 0 4 16,-5 0-4 15,22 0-1-31,-20 0 0 0,-17 0 0 0,-1 0-2 0,4 0 2 16,-8 21 1-16,-15-21-1 0,20 0 1 0,-20 17-2 16,19-17-3-16,19 19 6 15,-21-19-1-15,-17 0 2 0,0 0-2 0,22 0-1 16,-22 0 0-16,18 0 3 0,-18 0-4 0,0 0-2 15,22 0 0-15,-22 0 3 0,15 0 1 0,5 0 0 16,-20 0 0-16,19 0 0 0,1 0-1 0,-20 0 0 0,0 20-2 16,18-20 0-16,-18 0 3 0,17 0 1 0,-17 0-2 15,20 0-4-15,-20 0 3 0,20 0 1 16,-20 0-2-16,0 0 3 0,20 0 1 0,-20 0 0 16,17 0-2-16,-17 0-3 0,0 0 1 15,0 0 3-15,20 0-2 0,-20 0-4 16,0 0 3-16,20 0-2 0,-20 0 1 0,0 0 0 0,0 0-4 0,17 0-15 15,-17 0 14-15,0 0-17 0,22 0-104 32,-22 0 21-32,-22 0-139 15,22 0 223-15</inkml:trace>
  <inkml:trace contextRef="#ctx0" brushRef="#br0" timeOffset="185665.62">26263 12665 20 0,'0'0'9'0,"0"0"1"0,0 0-3 0,-20 0 15 0,20 0-10 0,0 0 2 0,0 0-1 16,0 0 12-16,0-19-12 0,0 19 25 0,-17 0-15 16,17-19 24-16,0 19-35 0,0 0 23 0,0 0-14 15,0 0 10-15,0 0-20 0,-17 0-2 0,17 0 0 16,0 0 0-16,0 19 8 0,0 0 26 31,0-19-16-31,0 20-2 0,0-20-19 16,0 18-3-16,0-18 0 0,0 19 1 0,0 18 1 15,0-17-4-15,0-20 1 0,17 38 0 16,-17 1-1-16,0-39 0 0,0 37-2 16,17-18 1-16,-17 0-1 0,0 77 2 15,20-78-1-15,-20 1 1 0,0 38 1 16,20 2-3-16,-20-23 1 0,0 1 0 16,20-17 0-16,-20 1-1 0,0-21 2 0,0 56 1 15,0-19-4-15,0-18 3 0,17 0-2 0,-17 0 2 0,0 19 0 16,0-18-1-16,0-1-2 0,0-1 2 0,0 21 1 15,0 56-1 1,0-76 0-16,0 19-2 0,0-20 3 0,20 21-2 0,-20-20-1 16,0-19 0-16,0 39 0 0,0 18 4 0,0-40 3 15,0 3 3-15,20 37-5 0,-20-1 0 16,0-36-1-16,0-1 0 0,0 0-3 0,0-19 1 0,0 38 1 16,0-19-1-16,0 1 1 0,0 16-3 0,0-16 0 15,0-1 3-15,0 21-5 0,0 15 8 16,0-55-4-16,0 18 0 0,0 2 0 31,0 171-2-31,0-154 3 16,0 21 3-1,0 18-4-15,0-58 1 16,0 20-1-16,0-19-1 16,0 1 0-16,0-3 0 0,0 4-1 0,0-21 0 15,0 20 2-15,0-3 1 0,0 2 0 0,0 2-3 0,0-4 3 16,0-17 2-16,0 19 0 0,0 18-7 15,0-16 3-15,0-1 4 0,0-3-3 16,0 23-1-16,0-4 3 16,0-36-3-16,0 20 0 0,0-1-2 15,0-19 2-15,0 19-1 0,0-19 4 0,-20 20 2 16,20-20-4-16,0 37 0 0,0-37 0 16,0 20 1-16,0-20-1 0,0 17-1 0,0 3 1 15,0-20 1-15,0 0-2 0,0 21 0 0,0-21 1 16,0 17 3-1,0-17-4-15,0 0 0 0,0 19 1 0,0-19 0 0,0 0-2 0,0 20 2 16,0-20-3-16,0 17 4 0,0 4 3 16,0 15 2-1,0-16-6 1,0-20-1-16,0 0 0 0,-20 0 3 0,20 0-2 16,0 0 1-16,0 0 0 0,-17 0-6 15,17 0 4-15,0 0 2 16,-20 0 0-16,20 0 0 0,0 0 2 15,0 21-6-15,0-21 3 0,0 0 0 16,-20 0 0 0,20 0 0-16,0 0 3 15,-20 0-5 1,20 0 4-16,0 0-3 0,-17 0 5 16,17 0-4-16,-17 0 0 0,17 0 1 15,0-21 0-15,-20 21-1 16,20 0-1-16,0 0 1 0,0 0 0 0,-20 0 0 15,20 0 2-15,0 0-4 0,0 0 1 0,0 0 1 0,-20 0-1 0,20 0 1 16,0 0 0 0,-14 0 5-16,14 0 2 0,0 0-10 15,0 0 2-15,-23 0 3 0,23 0-1 0,0 0-1 0,0 0 1 16,0 0-4-16,0 0 3 0,-20 0 2 0,20 0 0 16,0 0-3-16,0 0-4 0,0 0 9 15,0 0-3-15,0 0-5 0,0 0 2 0,0 0 1 0,-20 0 2 0,20 0 2 16,0 0-2-16,0 0-4 0,0 0 2 0,-17 0 6 15,0 0-5 1,17 0-1-16,0 0 2 16,0 0-2-16,-20 0 1 0,20 0 1 0,0 0 0 0,0 0-2 15,-20 0-3-15,20 0 3 0,0 0 2 0,0 0 0 0,0 0-1 16,-20 0-1-16,20 0 1 0,0 0-3 0,-14 0 10 16,14 0-6-16,0 0-1 0,0 0 0 0,0 0 0 0,-23 0 3 0,23 0 3 15,0 0-6 1,-20 0 3-16,-17 0-1 0,37 0-3 0,0 0 2 15,-20 0 0-15,20 0 3 0,-17 0-3 0,17 0-2 16,-20 0 0-16,20 0 1 0,-37 0 2 16,37 0 0-16,0 0 0 0,0 0 1 15,-17 0-2-15,17 0 3 0,-23 0-4 0,23 0 0 16,-17 0-1-16,-3 0 2 0,-17 0 6 31,37-20-9-31,-20 20 3 0,20 0-4 0,-20 0 3 0,20 0-4 16,-17-19 5-16,17 19 2 0,-17 0-3 0,17 0 2 0,-23 0 3 15,6 0-4-15,-23 0 1 16,23 0-1-16,-3 0 1 16,20 0-3-16,-20 0-1 0,-17 0 8 15,37 0-8-15,-17 0 2 0,17 0 1 0,-20 0 0 16,0 0-1-16,20 0 1 0,-20 0 2 16,20 0-3-16,-14-17 1 0,14 17 0 0,-23 0-1 15,3 0 3-15,0 0 1 0,20-21-5 0,-17 21 2 16,0 0-1-16,17 0-1 0,0 0 2 0,-20 0 0 15,20 0 0-15,-40 0-3 16,25 21 3-16,-27-21-2 16,22 0 4-16,20 17-3 0,-17-17-1 0,-3 0 7 15,3 0-4-15,17 0 1 0,-40 0-5 0,40 0 0 16,-17 0 2-16,17 0 2 0,-18 0-1 0,-4 0 0 16,5 0-1-1,-3 0 1-15,0-17-3 16,20 17-1-16,-17 0-2 0,17 0 8 15,0 0-4-15,0 0-6 0,-20 0 5 16,0 0-35-16,20 17 27 0,0-17-16 0,0 0 12 16,-17 19-94-16,17-19 34 15,0 20-18-15,0-20 37 0,-18 21-5 0,18-4-64 16,0 3 93-16</inkml:trace>
  <inkml:trace contextRef="#ctx0" brushRef="#br0" timeOffset="187048.81">19632 12151 19 0,'0'0'3'0,"0"0"5"0,-20 0 3 0,0 0 63 16,20 0-6-16,-14 0-56 16,14 20 38-16,-23-1-5 15,23 0-25-15,0-19-11 0,-20 19 28 16,20 0-17-16,-20-1 1 15,20 2-10-15,0-20-9 0,0 37 7 16,0-37-5-16,0 20-3 0,0 37 0 0,-17 0 1 16,17 19 4-16,0 19-3 15,0-19-1-15,0-38-1 0,0 77 1 0,0-40-1 16,0 2 2-16,0-21-5 0,0-18 4 0,0 40-2 16,0-42 0-16,0 212 4 15,0-173-3-15,0-36 0 0,17 36 0 0,-17 59 2 16,0-59-3-16,0 2 7 0,0 0 5 0,20 37-3 15,-20 75-8 1,0-92 1-16,0-41 1 0,0-56-1 16,0 37-1-16,0-18 0 0,20-1 3 15,-20 97 7 1,0-38-10 0,0-77 1-16,0 37 1 0,0-37-2 0,0 38 1 0,0-38-2 15,0 19 2-15,0 1 4 0,0-3-4 16,0-17 1-16,0 0 2 0,0 21-4 0,0-21 2 0,0 0 4 15,0 0-7-15,0 0 1 16,0 20-1-16,0-20-1 0,0 0 2 16,0 0-1-16,23 17 2 0,-9-17 0 0,-14 0-2 15,20 19 0-15,-20-19 0 0,40 38 4 16,-40-38-2-16,17 0 0 0,-17 19 0 16,0-19 2-16,17 20-2 0,3-20 1 0,-20 0-3 0,20 17 3 15,3-17-3-15,-23 21 2 0,14-1-1 0,6-20 0 16,20 0-4-16,-23 17 6 0,20-17-2 0,-17 19-1 15,0-19 1-15,111 21-3 16,-17-42 0-16,-57 21 2 16,20-19 2-16,-39 19 0 15,38 0 1-15,-36-17-5 0,-5 17 4 0,5 0-3 16,-3 0 2-16,22 0 6 0,-4 0-7 16,-15 0-1-16,-23 0 2 0,3 0-1 0,17 0 4 0,40 0-5 31,-57-20 0-31,-3 20 1 0,3 0 0 0,-3 0 11 15,3 0-11-15,-20 0 0 0,22 0-1 0,-22 0-4 16,18 0-2-16,-18 0-6 0,0 0 4 16,0 0-33-16,0 0-35 15,0 0 51-15,0 0-40 0,0 0-72 0,-18 0 79 16,18 0 2-16,-22 20-45 16</inkml:trace>
  <inkml:trace contextRef="#ctx0" brushRef="#br0" timeOffset="188482.66">18780 11581 28 0,'0'0'80'0,"0"0"-9"0,0 0-30 0,0 0-23 0,-23 0 30 0,23 0-18 16,0 0-3-16,0 0-16 0,0 0 1 0,0 0 0 0,0 0-1 15,-20 0 7-15,20 19 31 16,-20-19-32-16,20 0-9 0,0 19 13 0,-17 0 12 47,-20 38-14-47,17 0-13 15,0 19-2-15,20-76-3 0,0 20-3 0,40-2 3 16,-40 2 0-16,37-1-1 0,-20-1 0 16,60 39 0-1,-77-57 1-15,0 19-2 0,20-19 0 0,0 20 2 0,0-1-1 16,-20 0-1-16,17 18-1 0,-17 2 5 16,-17-1-8-1,-3-19-7-15,-34 19-79 16,31-38 40-16,23 0 18 0,-20 0-4 0,20-19-51 0,-20 19 36 15,20-19-2-15,-17 19 5 0,-3-57-44 16</inkml:trace>
  <inkml:trace contextRef="#ctx0" brushRef="#br0" timeOffset="188697.66">18717 11619 26 0,'0'0'15'0,"0"0"-3"0,0 0 7 0,0 0 3 15,0 0 24-15,0 0-4 0,0 0 12 16,0 0 7-1,0 0-6-15,0 0-20 16,20 0 10-16,0 19-36 0,-20-19-5 0,23 0 2 16,-9 0 0-1,46 19-1-15,-60-19-6 0,17 0 1 0,0 19-3 0,-17-19-5 16,0 0 2-16,20 0-2 0,-20 0-3 0,0 0-18 0,20 0 11 0,-20 0-1 0,23 0-110 16,-23 0 93-16,0 0-110 15,0 0 129-15,0 0-14 0</inkml:trace>
  <inkml:trace contextRef="#ctx0" brushRef="#br0" timeOffset="189232.36">18757 11258 23 0,'-20'0'82'0,"0"0"10"0,3 0-23 0,17 0-54 15,-37 19 20-15,17-19-16 0,0 19-11 0,3-19 10 16,-97 76 27 0,94-56-33-16,0 17-6 0,-14-18 4 0,11-1-7 0,23 21 1 0,-37-21-2 0,37 22-1 15,-37-3 2-15,17 58 1 0,0-56 0 0,0 55-1 0,20 116 6 16,0-39-5-16,20-115-4 16,0 78-1-16,57 55 3 0,-3-112 1 15,20 17 6 1,-17-74 4-16,-20-20-3 0,20-20 11 15,-54 2-17-15,11-20 4 0,23 0 2 0,-20-39-6 16,6 21 0-16,-9-20 0 0,6-18-2 16,14-135 7 15,-54-228-2-31,0 419-7 0,-20 19 0 0,-14-57 1 16,-40-1-4-16,11 40-2 0,-11 0-14 15,40 37 2-15,-9-20-2 0,6 20-18 16,0 39-53-16,17-21 57 0,20 39-103 15,0-38 76-15,-20 19 3 0,20 95-48 0</inkml:trace>
  <inkml:trace contextRef="#ctx0" brushRef="#br0" timeOffset="203249.58">28107 8538 21 0,'0'0'17'0,"0"0"-5"0,0 0 1 0,0 0 3 0,0 0 19 0,-20 0 0 0,20 0 17 0,0 0-19 16,0 0-20-16,-17 0 25 0,17 0-24 0,0 0-2 0,0 0 13 15,-20 0-15-15,20 0 35 0,0 0-16 16,-20 0-22-16,20 0 8 0,0 0 12 16,0 0-20-16,0 0 4 15,0 21-9-15,0-21 1 0,0 0 8 16,0 0-5-16,0 0-3 0,20 0-1 0,0 0 2 15,-20 0-3-15,17 0 0 0,-17 0 1 0,40 0 0 16,-22 0-2-16,-18 0 0 0,96 0 1 16,-59 0-1-16,1 0 1 0,19 0-1 0,-18 0-1 15,16 0 1-15,-35 0-1 0,37 0 0 0,2 0 3 0,-2 0-2 16,38 0-1 0,-38 17 1-16,-20-17-1 0,-17 0 1 15,-3 0 0-15,3 0-4 0,0 20-3 16,-20-1-70 15,-20-19-83-31,20 0 121 0,-20 0-58 0,3 0 12 0,-3 18 49 0,20-18 18 16</inkml:trace>
  <inkml:trace contextRef="#ctx0" brushRef="#br0" timeOffset="203699.49">28336 8350 22 0,'0'0'24'0,"0"0"-7"0,0 0 28 0,0 0 0 0,0 0-5 0,0-19-4 0,0 19 35 31,-38-21 27-31,38 21-82 0,-20 21-3 16,1-21-2-16,19 0-6 0,-18 19 6 0,-2-2-3 15,1 4-2-15,-16 15 3 16,-5 1-3-16,0-16 0 0,3-1 1 16,0 16 0-16,20-15-1 0,-6-4 1 0,23-17-3 15,-37 20 6-15,37-20-3 0,-37 19 4 16,17-1-4-16,20-18-1 0,-17 20-2 15,17-20-2-15,0 20-1 0,0-20 1 0,0 38 0 0,37-19 1 16,20 18-1-16,-17 0-3 0,-6-37 2 16,-14 21-2-16,97 36 2 15,-100-38-7-15,1-2-1 0,1 3-20 0,19-1 9 0,1 0-72 16,-21 1 48-16,24-1-128 0,-27-19 42 0,24 17 39 16</inkml:trace>
  <inkml:trace contextRef="#ctx0" brushRef="#br0" timeOffset="204749.47">26320 7322 17 0,'0'0'13'0,"0"0"-8"0,0 0 3 0,0 0 23 0,0 0-6 0,0 0-12 0,0 0 13 0,20 0-1 15,-20 0 9-15,0 0-14 0,0 0-1 16,0 0 0-16,0 0-10 0,0 0 30 0,0 0-9 16,0 0-18-16,0 18 9 15,-20 1-1 1,20-19-18-16,0 0 3 0,0 0-3 0,0 21 4 0,-17-21-3 16,17 0 0-16,0 17-1 0,0-17-1 0,0 20 0 15,0 17 3-15,0-18 0 31,0 19-2-31,0 2 1 0,17-3 2 0,3-37 1 16,-20 20-3-16,0-20 3 0,0 0 0 0,20 0-1 0,-20 0 2 16,0 0-6-16,0 0 3 15,0-20 0 1,0 0 1-16,-40 3-4 0,40 17 0 16,-17 0 0-16,17 0 0 0,-20 0-2 0,20 0-1 15,0 0 2-15,-20 0-7 16,0 17-12-16,20 3-4 0,0 0-58 15,0-20 55-15,0 17-3 0,0-17-41 0,0 0 27 0,40 40-99 16,-40-40 131-16,0 0-15 0</inkml:trace>
  <inkml:trace contextRef="#ctx0" brushRef="#br0" timeOffset="205868.29">26454 7094 24 0,'0'0'6'0,"0"0"46"0,0 0-9 0,0 0-21 0,0 0-2 0,0 0 16 0,0 0-21 0,0 0 14 16,0 0-16-16,0 0 32 0,0 0-36 15,0 0 1-15,0 0 14 0,0 0-17 0,0 0 14 0,0 0-6 16,0 0-1-16,-20 0-1 0,20 0-6 0,0 0-1 16,0 0 8-16,0 0-10 0,-17 0 1 0,17 0 0 0,-17 0 16 15,17 19-18-15,-23-19 0 0,6 0 12 16,-3 18-9-16,0 2 6 15,3-3-10-15,17-17 0 0,-20 20 2 16,0 19-2-16,20 0 1 0,-20-39-1 16,20 17-1-16,0 22 3 0,-17-39-2 0,17 37 2 0,-17-16-3 0,17 53 2 15,-20-55-2-15,20 19-1 0,0 2 1 16,0-23-1-16,0 97 2 0,0-114-2 16,0 40 1-16,0-40 0 0,0 18-1 0,74 78 2 31,-54-96 1-31,-20 0-3 0,20 0 1 0,-3 0 6 15,3-40-6-15,17 3 7 16,-37 18-8-16,0 1 2 0,0 18-2 0,23-20 2 16,-23 0-2-16,0 3 4 0,0 17-3 0,0-21 0 0,0 2-1 15,0 19 1-15,0-17 0 0,-23 17 1 16,6 0-2-16,-3-20 3 0,20 20-4 0,-20 0 2 0,3 0 0 16,17 0-3-16,-20 0 3 0,20 20 1 0,0-20-3 0,-20 0 2 15,20 17-2-15,-20 23-3 16,3 35-35-16,17-56 11 0,0 39-78 31,0-39-15-31,0 18-64 0,17-37 96 0,-17 0 66 16</inkml:trace>
  <inkml:trace contextRef="#ctx0" brushRef="#br0" timeOffset="206749.71">26434 6979 17 0,'0'0'12'0,"0"0"-9"0,0 0 6 0,0 0-3 0,0-19 1 0,0 19 2 0,-17 0 25 0,17 0-17 0,0 0 13 0,-17 0-1 15,17 0-12-15,0 0-9 0,0 0 7 16,0 0-7-16,0 0 0 0,-23 0 0 0,23 0 14 0,0 0-14 15,-17 0 26-15,-3 0-19 0,0 0 11 16,20 0-12-16,-17 0-9 0,17 0 4 16,-20 0-4-16,20 0 4 0,-20 0-2 0,20 0-3 0,0 0 3 15,-20 0-3-15,20 19 1 0,-34 0 8 16,14-19-12-16,0 19 3 0,0 1-1 0,20-20-2 16,-14 20 1-16,14-20-2 0,-23 17 1 0,3 3 0 15,0-1 2-15,20-1-3 0,-34 59 2 16,14-40-2-16,0-16 0 0,20-4 1 0,0 2-1 15,-20 1 2-15,20 17 1 0,-14-16-1 0,14 16-1 0,0-17-1 16,-23 54 7-16,3 3-4 16,20-21 2-1,-20 40 0-15,40 37-2 16,23-75-4-16,11-1 1 16,-34-20 3-16,-3-17-3 0,20 0 0 0,-37-3 0 0,20-17 1 15,3 20 0-15,-9-20-1 0,-14 17 0 0,77 2 2 0,-60-19-1 16,60 0 1-16,-57-19-1 15,0 2 1-15,-3-3-1 0,6 3 1 0,31-43 3 16,-17 5 0-16,-17 36-3 0,-20-1-2 0,0-18 1 0,37 1 0 16,-37-3 1-16,40-131 2 0,-23 134-4 15,-17 17 0-15,0-17 0 0,0-21-2 0,0-35 3 16,0 35-1-16,0 38 0 0,0 1 0 0,-17-37 1 16,17 37-1-16,-17-21-1 0,-23-15 0 0,20 16-1 0,0 22 1 15,20 17-1-15,-17 0 1 0,-3-20-4 0,0 20 1 0,20-20 0 0,-17 20-1 0,17 0-2 16,-57 20-41-16,37 0 19 0,0 36-61 15,3-38 60-15,17 2-4 0,-20-3-57 0,0 81-27 16,20-42 82-16</inkml:trace>
  <inkml:trace contextRef="#ctx0" brushRef="#br0" timeOffset="208166.78">26209 8730 15 0,'0'17'17'0,"0"-17"78"0,0 0-37 0,0 0-22 0,0 0-19 16,0 0 14-16,0 0-18 0,0 0 1 0,0 0-3 0,0 0 11 0,0 0-12 15,0 0 52 1,0 0-36-16,0 0-19 0,0 0 8 0,0 0-9 16,0 0 7-16,0 0 12 15,0 0-21-15,0 0-1 0,0 20 11 16,17 17-3-16,-17-37-10 16,0 21 1-16,0-21 0 0,0 19-1 0,17-2 0 0,-17-17 0 15,0 21-1-15,20 15-1 0,0 42 5 16,0-21 8-16,-3-39-12 0,3 20 0 15,-20-17-2-15,20 16 0 0,-20-19-1 0,17 21-8 16,6 18-16-16,-23-38 0 0,0-19 12 16,0 18-5-16,0 2-26 0,17-1-19 0,-17-19 27 0,0 18-199 15,0-18 212-15,0 0 12 0,0 0-4 16</inkml:trace>
  <inkml:trace contextRef="#ctx0" brushRef="#br0" timeOffset="208383.56">26454 8787 28 0,'0'0'102'0,"0"0"-30"0,-20 0-37 0,20 0 7 0,0 17-31 15,-17-17 0-15,17 0 0 0,0 21-2 0,-40-2 25 16,23 19-16-16,17-38-13 0,-77 75 19 16,77-56-19-16,-40 1 4 0,6 37 3 15,34-57-11-15,-20 36 0 0,0-16-2 16,0-20 1-16,6 21-4 0,14-4-7 15,-23 21-20-15,23-38 13 0,0 19-3 0,0-19-32 0,0 20-14 16,0-20 25-16,0 0-4 0,23 18-32 0,-23-18 55 16,14 0-12-16</inkml:trace>
  <inkml:trace contextRef="#ctx0" brushRef="#br0" timeOffset="208699.99">26491 9032 42 0,'0'0'54'0,"0"0"7"0,0 0-10 15,0 0 13-15,0 21-18 16,0-21-21-16,0 0-14 0,0 0-2 0,0 18 0 0,20-18 13 15,0 0-8-15,-3 18-2 0,6-18-8 16,-6 0-1-16,-17 0-3 0,17 20 3 16,3-20-1-16,0 0-2 0,-20 21 1 0,17-21-1 0,3 0-3 15,-20 0 0-15,20 0-1 0,-20 0-1 0,17 0-58 16,-17 0 44-16,0 0-28 0,20 0-14 0,-20 0 27 16,0 0-3-16,0-21 0 0,0 21 3 0,0 0-12 0,0-20 35 0,0 20 6 15,0 0 0-15,0-36-4 0,0 36-1 16</inkml:trace>
  <inkml:trace contextRef="#ctx0" brushRef="#br0" timeOffset="208934.2">26719 8901 12 0,'0'0'5'0,"0"0"-2"0,0 0 20 0,-17-19 118 47,17 19-4-47,17 19-111 0,-17-2-20 0,20 3 11 0,-20-20-11 16,0 19-2-16,37 20 24 16,-37-20-25-16,20-19 5 0,0 17 6 0,-20-17-10 15,0 0 2-15,20 0 5 16,-20 21 6-16,17-21-10 0,-17 0 2 0,0 18-3 15,0-18-1-15,0 0-4 0,-17 0-1 0,17 18 2 0,-20 2 5 16,0 1-6-16,20-21-1 0,-20 17 1 0,6 21 1 16,-9 1-6-16,3-3 0 0,3-36 1 15,17 40-7-15,-20-40 3 0,0 38-29 0,20-19-22 16,0-1 37-16,0 2-29 0,0-20 24 0,0 17-71 16,0 3-49-16,0-20 129 0,0 21 1 0,20-21-1 15</inkml:trace>
  <inkml:trace contextRef="#ctx0" brushRef="#br0" timeOffset="209333.79">26987 9032 38 0,'0'0'147'0,"0"0"-101"0,0 0-24 0,0 0 80 16,0 0-90-16,0 0 5 0,-20 0-2 15,20 0 3-15,0 21 21 16,0-21-32-16,0 18 26 0,20 0-17 15,-20 23-1 1,20-4-7-16,-3 0-4 16,-17-17-5-16,0-2 1 0,0-18 0 0,17 39-1 0,-17-2 1 15,20-17 0-15,-20-1-1 0,0-1-1 0,20 2-6 16,-20 17-31-16,0-16-3 16,20-3-11-16,-20 0-105 31,17-18-76-31</inkml:trace>
  <inkml:trace contextRef="#ctx0" brushRef="#br0" timeOffset="209549.63">27252 9089 63 0,'0'0'140'0,"0"0"-18"16,0 20-92-16,0-20-6 0,-37 38 34 31,-40-18-30-31,-20 37-13 15,80-39-13-15,-20 0-1 0,-3 3 3 16,40-2-3-16,-37 19-4 0,17-1 1 16,-34 59-29-1,34-96 17-15,20 18-3 0,0 20-54 0,0-38 42 0,0 20-1 0,0-1-39 16,0-19 29-16,20 17-45 0,-20-17 50 0,17 21-11 16,0-21 30-16</inkml:trace>
  <inkml:trace contextRef="#ctx0" brushRef="#br0" timeOffset="209950.19">27480 9338 25 0,'0'0'14'0,"0"0"5"0,0 0 7 16,0 0 28-16,0 0-4 0,-20 0-5 0,20 0-24 0,0 0-4 15,0 0-2-15,0 0 0 0,0 0-4 0,-17 0 49 16,17 0-49-16,0 0 8 0,0 0-11 0,0 0-2 0,0 0 0 15,-20 37 27 32,20 77 18-47,0-56-46 0,0-58-5 16,20 19 2 0,-3 19-191-16,3-38 66 0,-20 0-3 15,0 0 87-15,20 0 3 0</inkml:trace>
  <inkml:trace contextRef="#ctx0" brushRef="#br0" timeOffset="210583.47">27839 9167 34 0,'0'0'238'0,"0"0"-178"0,0 0-29 0,0 0 9 0,0 0-27 15,-17 0 10-15,17 0-14 0,0 0 8 0,0 0-11 0,0 18 10 16,0-18-1-16,0 0-10 0,0 39 14 16,0-39-17-16,0 0 3 0,17 18-4 0,-17-18 2 0,0 18-3 15,0-18 0-15,0 21-1 0,23-2 4 0,-23-19-4 0,0 18 0 16,0 2-8-16,17 17-17 16,-17-17-1-16,0-20-11 0,20 17-11 0,-20-17-16 15,0 0-77-15,0 0 86 0,17 20-28 16,-17-20 43-16</inkml:trace>
  <inkml:trace contextRef="#ctx0" brushRef="#br0" timeOffset="210850.32">28107 9204 27 0,'0'0'39'0,"0"0"48"0,0 0-21 0,0 0-31 16,0 0-5-16,0 0-17 0,0 0-1 0,0 0 0 0,-20 0 10 15,20 0 22-15,0 20-37 16,-17-20 6-16,17 0 5 0,0 0-14 0,-20 18 0 16,20-18 3-16,-20 0 3 0,20 0-7 0,-17 18 3 0,17-18-3 15,-17 0 0-15,-23 21 1 0,40-21-4 0,0 19 2 16,-20-19-1-16,20 0 0 0,0 18-2 0,-20 2-6 16,-17-1-28-1,37-1 4-15,0-18-33 0,-17 0 36 0,17 0-2 0,0 20-80 16,0-3 27-16,0-17 31 0,0 0 42 0,0 0-12 15</inkml:trace>
  <inkml:trace contextRef="#ctx0" brushRef="#br0" timeOffset="211117.18">27899 9471 14 0,'0'0'23'0,"0"0"-8"16,-20-18 74-16,20 18-68 0,0 0 32 0,0 0-23 15,0 0-16-15,0-21 41 0,0 21 16 16,0 0-43 0,0 0-20-16,0 0 6 0,0 21 13 0,0-3-14 15,0 0-4-15,0-18-4 0,0 20 0 0,0-2-4 16,0-18 0-16,0 20 1 0,0 16 0 0,0-36-1 0,0 41-3 16,0-24 2-16,0 60-4 0,0-58-2 15,0-2 3-15,0 5-9 0,0-3 2 0,0-19 0 16,0 17-2-16,0 40-94 0,0-37 53 15,0-2-14-15,0-18 24 0,0 20-44 0,0-20 53 0,0 20-18 16</inkml:trace>
  <inkml:trace contextRef="#ctx0" brushRef="#br0" timeOffset="211566.98">28278 9489 17 0,'0'0'9'0,"0"0"4"0,0 0 36 0,-19 0 89 15,19 0-79-15,-18 0-28 0,18 0-5 16,0 0-16-16,0 0 0 0,0 20 5 0,-20-20-5 0,20 0-6 15,0 18 20 17,0 2-18-32,0-1 1 0,0-2 6 0,0-17-11 0,0 0 0 0,0 0 2 0,0 0-1 15,20 21 3-15,-20-21 6 0,0 0-8 16,0 0 0-16,0 0 0 0,18-21 4 0,-18 4-3 16,0 17-2-16,0-19 0 0,0 19-2 0,0-20-3 0,0 2 6 15,0-20-4 1,0 38 2-16,0 0-1 0,0-18 2 31,0 74 5-31,0-38-6 16,0-18-2-16,0 20-1 0,0-20 1 0,0 19 1 0,0-19 0 15,0 17-1-15,0-17-2 0,0 0 2 0,0 21-3 16,0-21 1-16,0-21-46 0,0 21 5 0,0-17-17 16,0-2 22-16,0 19-7 0,0-20-65 0,-18 2-26 15,18-2 102-15</inkml:trace>
  <inkml:trace contextRef="#ctx0" brushRef="#br0" timeOffset="212600.4">25941 8236 14 0,'0'0'14'0,"-20"0"-4"0,20-19 92 0,0 19-73 0,0 0-17 0,0 0-1 0,0 0 0 15,0 0-2-15,0 0 0 0,0 0-1 0,0 19 17 0,0-19-18 0,0 17 1 16,0-17 0-16,0 57 30 16,0-57-25-16,0 21 7 0,0-2-3 15,0-19-11-15,0 0 0 0,0 0 6 0,0 0-3 0,0 17-6 16,0-17 12-16,0 0-1 16,20 0 1-16,17-17 6 15,23 17-7-15,-60 0-10 0,34 0 3 31,43 17 7-31,-77-17-12 0,40 0 1 0,-40 0 0 0,37 21 3 0,-20-21-4 0,-17 0-1 0,60 17 2 16,-23-17-1-16,0 0 0 0,-14 19 0 0,31-19-1 16,40 0 5-16,-94 0-5 0,40 0 2 15,-3 0-2-15,-37 0 0 0,37 0 0 0,-37 0 0 16,77 0 2-16,-77 0-1 0,37 0-1 0,3 0 1 0,-40 0-2 0,20 0 3 0,-3 0-2 16,0 0 0-16,46 0 3 46,179 58 9-46,-128-38-11 0,-94-20 0 0,0 0 0 16,20 17-1-16,-23-17-1 0,20 0 2 0,-17 0 0 16,37 0-2-16,-40 0 1 15,26 0 0-15,-29 0 0 0,6 0-2 0,0 0 1 16,17 0 3-16,-20 0-3 0,3 0 2 16,0 0-2-16,17 0 0 0,-17 0 1 0,0 0 0 15,34 0-3-15,-31 19 4 16,-6-19-2-16,3 0 1 0,17 0-2 15,-37 0 2-15,0 0-1 0,37 0 1 16,-37 0-1-16,0 0 0 0,23 0 0 0,-6 0 0 0,-17 0-1 16,17 0 2-16,-17 0-1 15,0 0-2-15,20 0 2 0,-20-19 0 0,0 19-4 16,20 0 2-16,-20 0-1 0,0 0-5 0,17-17-8 16,-17 17 0-16,0 0 7 0,0-20 0 0,0 20-25 15,20 0-16-15,-20 0-88 0,-20 0 59 16,20 0 34-16,0 0-51 0,0 0 60 0,-37 0-13 15</inkml:trace>
  <inkml:trace contextRef="#ctx0" brushRef="#br0" timeOffset="-214662.88">25884 8253 17 0,'0'0'10'0,"0"0"-3"0,0 20-2 0,0-20 30 0,0 17-5 0,0-17-14 0,0 20 14 0,17 1 15 0,-17-2-24 16,0-2-11-16,20 4 36 15,23-4-6-15,-43 2-33 0,14-19 12 16,-14 20-15-16,0-20 5 0,20 17 0 0,-20-17 0 15,20 21 1-15,-20 56 10 16,0-60-14-16,0 3-5 16,0 57 7-16,0-39-5 0,-20 18-1 15,20-19-2-15,0-16 2 0,0-2-1 0,0 113 7 16,0-93-4-16,0-39 0 16,0 74-3-16,0 22 0 15,0-57 0-15,0-39-1 0,-20 133 4 16,20-133-2-16,0 18-1 15,-14 19 4-15,14 4 1 0,0-23-4 0,0 0 1 16,-23-18-1-16,23 20 1 0,0-20-1 0,0 18 3 0,0 21 1 16,0-39-5-16,0 17 0 0,0-17 1 0,-20 41 4 15,20-41-5-15,0 57 5 16,0-40-4-16,0-17-1 16,0 20 3-16,0-20-1 0,0 19 6 15,0-19-7-15,0 0 4 0,0 0-2 0,20 0 11 16,-20 0-10-1,0 17-3-15,0-17 2 0,23 0 1 0,-23 0-5 16,34 22 9-16,-14-22-8 0,-20 0-1 16,20 0 0-16,14 19 5 0,-14-19-1 15,0 0 0-15,3 0-4 0,-23 0-1 0,14 0 2 16,80 0 5 15,97 17 1-31,-171-17-7 0,0 0-2 16,-3 20 2-16,3-20 0 0,0 0 3 0,-3 0-2 0,60 0 2 15,-20 20-1-15,-37-20-1 16,-3 0-1-16,3 17 1 0,37-17 4 0,-57 0-7 16,20 0 2-16,0 0 2 0,34 20-1 0,3-20 2 15,-37 0-2-15,0 0 0 0,0 0 1 16,-3 0-2-16,20 0 1 0,-37-20 0 16,20 20-1-16,0 0 2 0,17 0 0 0,0 0-3 15,3 0 3 1,-3 0-1-16,-17 0 0 0,17 0 1 0,-37 0 0 15,20 0-2-15,-3 0-1 0,-17 0 3 16,77 0-3-16,-77 0 2 0,37 0 3 16,-17 0-6-16,0 0 6 15,-3 0-1-15,-17 0-1 0,20 0-2 0,3 0 0 16,-9 0 0-16,6 0 2 0,-20 0-1 16,57 0-1-16,-40 20 4 0,-17-20-3 0,20 0-2 15,0 0-1-15,37 0 3 47,17 0 1-47,-51 0-1 0,-6 0-1 0,-17 0 1 0,20 0 0 16,-20 0-1-16,17 0 0 0,-17 0 2 0,0 0-2 15,20 18-1-15,0-18 1 0,20 20 1 32,-23-20 0-32,-17 20 0 0,17-20-2 0,-17 0 2 0,0 0-1 15,20 0 1-15,0 0-1 0,-20 0 2 16,0 0-2-16,17 0 1 0,3 0 1 15,-20 19-4-15,20-19 1 16,-2 0 1-16,-18 17 1 0,0-17-2 0,22 0 2 16,-22 0-1-16,17 0 1 0,-17 21-2 15,18-21 1-15,-18 0 0 0,0 0 0 0,19 0 1 0,19 18-1 32,-19-18-2-32,-19 0 3 0,0 0 1 15,20 0-1-15,-20 0-3 0,18 0 1 0,-18 0 1 16,20 0-1-16,-20 0-1 0,0 0 2 0,22 0 0 15,-22 0-1-15,15 0 1 0,-15 0 0 63,20 0 2-63,19 18-5 0,-21 2 2 0,-18-20-1 0,17 0 3 0,-17 0-1 16,0 0 0-16,20 0-2 0,-20 0 4 15,0 0-2-15,0 0 1 0,20 0-1 0,-20 0-1 0,0 0 0 16,0 0 2-16,22 0-1 0,-22 0-1 0,0 0 0 15,15 0 2-15,-15 0-3 16,0 0 1-16,0 0 1 0,20 0 0 16,-20 0 0-16,0 0 0 0,0 0 1 0,0 0-1 15,20 0-1 1,-20 0 2-16,0-20-2 0,0 20 2 0,0 0 1 0,0 0-1 16,0 0 0-16,0-18 0 0,0 0 1 15,0 18-2-15,0-21-1 0,0 21 2 0,0-17-1 16,0 17 3-16,0-19-3 0,0 19 1 0,0 0-2 0,0-40-1 15,0 22 2-15,0-59 2 16,0 60-4-16,0-80 5 31,0 80-2-31,0 17 1 0,0-40-4 16,0 3 1 0,0-1-2-16,0 19 6 0,0-1-2 0,0 2-2 15,0-2 0-15,0 20 1 0,-20-18 1 0,20 0 0 16,0-23 1-16,-20 24-2 0,20-3-1 15,-15-37 2-15,15 57 0 16,0-18 1-16,0 18-3 0,-22-40 0 16,22 22 4-16,-20-20-7 15,0 19 6 1,20 19-3-16,0-18 1 0,0 18 0 0,0-20 3 16,-17 3-2-16,17 17-2 0,-18-41 2 15,18 41-10-15,0-18 7 16,-20 18-1-16,20-39 2 0,-19 22 0 15,19-2 2-15,-20 19-2 0,20-20 2 16,0 1 0-16,0 0-1 16,0 19-2-16,-15 0-4 0,15 0 5 0,0 0 1 15,0-20 2 1,0 3-3-16,-42-40 1 31,42 38 1-31,0 19 0 0,-18 0 0 0,18-21-1 0,0 21 0 16,0 0 0-16,0 0 0 0,-20-17 1 0,20 17 0 15,0-20 0-15,0 20-3 0,0-20 2 16,-19 20 1-16,19-17-2 0,0 17 2 0,0-19-2 16,0-2 2-16,-18 4 0 15,18-3-2-15,0 20 2 0,-20-38 0 16,20 19 1 0,0 19-2-16,-19-20-2 0,19 20 2 0,0-17 0 0,0-4 0 15,0 21 0 1,0 0 0-16,-18 0 0 0,18 0-1 0,0 0 1 15,0 0 0-15,0 0 0 16,-17 0 0-16,17 0-1 0,0 0-1 16,0-19-1-16,-22 19-16 0,22-17-19 15,0-3-16 1,0 20 22-16,0 0-49 0,-18 20-33 16,18-20-9-16,0 74-66 31</inkml:trace>
  <inkml:trace contextRef="#ctx0" brushRef="#br0" timeOffset="-212113.28">27574 9281 6 0,'0'0'7'0,"0"0"-6"47,0 0 0-47,0 0 0 16,0 0-1-16,0 0 0 0,0 0 1 0,0 0-1 15,0 0 1-15,0 0 1 0,0 0-1 16,-14 0 2-16,14 0 1 0,0 0 0 0,0 0 10 16,0 0-8-16,0 0 19 0,0 0-11 15,0 0 0-15,0 0 5 0,0 0-8 0,0 0-6 16,0 0 4-16,0-21-5 0,0 21 4 0,0 0-1 16,0 0 11-16,0 0-11 0,0 0 29 46,-23 0 21-46,23-18 4 32,0 18-26-32,-20 0-27 0,20-18 3 0,0 18-3 0,-17 0-2 15,17 0-4-15,-20 0 17 16,20 0-13-16,0 0-4 16,0 0 2-16,-20 0-2 0,20 0 3 15,0 0-4-15,0 18-1 0,-17-18 1 0,17 0 1 0,0 0 4 16,-20 18-2-16,20 3-4 0,-20-21 3 15,20 19-2-15,0-19 1 0,0 18-2 0,0-18 0 16,0 20 1-16,0-20-1 0,0 0 1 0,0 0-1 0,0 37 2 16,0-37-1-16,0 0 0 0,0 20 0 15,0-3-1-15,0 3 0 0,0-20-1 0,0 0 2 16,0 21 0-16,0-3 2 16,0 0-4-16,0-18 1 0,20 0 0 0,-20 20-1 0,20-20 1 15,-20 0 1-15,0 0-1 0,0 0 1 0,17 18-1 16,-17-18 1-16,20 20-1 31,17-1 4-31,-37-19-3 31,20 0-1-31,-20 0 1 0,0 0-2 0,0 0 2 16,0 0-1 0,0 0-1-16,0 0 1 15,0 0 1-15,0 0-2 0,0 0 2 0,0 0 0 16,0 0 0-16,0 0-1 0,0 0 0 0,0 0 0 0,0 0 0 15,0 0 1 1,0 0-5-16,-20 0 2 0,20 0 3 0,0 0-1 0,0 0-1 0,-17 0 2 16,17 0 0-16,-40-19 2 15,40-1-4-15,-17 20 1 0,17 0 1 16,0-18 1-16,0 18-2 0,0-20 0 0,-20 20 1 0,20-18 1 16,0 18-3-16,0 0 0 0,-20-18 0 15,20 18 1-15,0-21-1 0,0 21 2 16,0-20 2-16,0 3-2 0,0 17-1 15,0 0-1-15,0-20 1 0,0 20 0 0,0 0 0 0,0-18 1 16,0-1 0-16,20-1 0 16,-20 2 0 15,37-22 0-31,-37 40 0 0,0 0-1 0,0-18 0 16,0 18 0-16,20 0 0 0,-20 0-2 0,0 0 2 0,0 0 1 15,0 0-1-15,0 0 0 0,20 0 1 16,-20 0 0-16,0-18-3 0,0 18 3 0,0 0-1 0,0-20 3 15,0 20-6-15,0 0 3 32,0 0 1-32,0 0 0 0,0 0-2 0,0 0 0 0,0 0 0 0,0 0 3 15,0 0 0-15,0 0-2 0,0 0-4 16,-20 20 8-16,20-20-4 0,0 0-1 16,0 18 2-16,-20-18-2 0,20 0 0 0,0 0 2 0,0 0 0 15,0 0-2-15,-17 18-1 0,-3 22 2 16,20-40-1-16,0 18 0 0,0 2 1 15,-20 17 0-15,20-37-1 0,0 20 1 0,0-3 0 16,0-17 1-16,0 20-1 0,0 1-2 0,0-21 1 16,0 36 3-16,0-16-1 15,0-2-1-15,0-18-1 0,0 0 2 0,0 20-1 0,0-20-1 16,0 19-1-16,0-19 3 0,20 0-2 0,0 17 0 16,-3 4 0-16,40-1 0 31,-37-3-12-31,3-17-26 15,-23 0 13-15,0 0 11 0,14 0-141 16,-14 0 86-16,0 0-10 0,0 0 45 16,0 0-5-16,0 0 33 0,0 0 2 0,0 0-7 15</inkml:trace>
  <inkml:trace contextRef="#ctx0" brushRef="#br0" timeOffset="-205212.58">31831 11466 23 0,'0'0'18'0,"0"0"-4"0,0 0 20 0,0-18-18 0,0 18-2 0,0 0-2 0,0-19 18 0,0 19-22 0,0 0 1 0,0-18 6 15,0 18-1-15,0-19-2 0,22-1 16 16,-22 20-1-16,17-20 15 16,-17 20-30-16,0 0 10 0,0 0-11 0,0 0-2 0,0 0 1 0,0-18 5 15,0 18-8-15,0 0-2 0,20 0 24 16,-20 0-25-16,0 0 3 0,0 0 4 16,0 0 2-16,0 0 0 15,0 0-11-15,0 0 0 0,0 0 9 16,0 0-9-1,0 0 10 1,0 0-3-16,0 18 3 0,0 2 0 0,0 19-7 16,0-21-4-16,0 19 0 0,0-17-1 0,0-1 1 0,0 19 1 15,0-18 1-15,0 17 0 0,0-18-2 0,0 19 1 16,0 0 0-16,0 19-2 0,0-18 1 16,0-2 0-16,-20 154 1 46,20-59-1-46,0-55-2 0,0-20 0 0,-17 20 0 0,17-22 2 16,0 41-2-16,-22 18 1 0,22-95 0 0,0 152 1 16,-18-76-2-16,18-19 2 15,-17 0-1-15,17 1-1 0,0 17 1 0,0-18 0 0,0-19 0 16,0 96 2-16,0-1-2 16,0-38-1-16,0-39 3 15,0 59 8-15,0-97-10 0,0 78-1 16,0-59 4-16,0-17-1 0,0-1-2 0,0 133 0 15,0-114 3-15,0 1-4 0,0-21-3 16,0 40 3-16,0-1 4 0,0-58-2 16,0 20-2-16,0 1 0 0,0 55 1 15,0-56 0-15,0 76 0 16,0-74 0-16,0-4 1 0,0-36 2 16,17 39-3-16,-17-20 1 0,0 1-5 15,0 17 2-15,0-37 3 0,18 114-5 47,-18-94-21-47,0-20-70 0,0 0 71 0,0 0-3 0,-18-20-69 16,18 1 58-16,0-19-87 0,-17 18 82 15,17 20 5-15,-20-57-12 0,20 20 46 0,-20 37-1 0,20-19-6 16</inkml:trace>
  <inkml:trace contextRef="#ctx0" brushRef="#br0" timeOffset="-204878.92">31585 15003 16 0,'0'0'14'0,"0"0"-6"0,0-19 21 0,0 19-12 0,-20 0 21 0,20 0-19 0,-14-38 51 0,-9 19-49 0,23 19-11 16,0-17-1-16,0-3 10 0,0 20-11 0,-20-21 9 0,20 21-9 15,0 0 5-15,0-17 1 0,0 17-2 0,0 0 10 16,0 0-14-16,0 0 4 0,20 0 10 16,-20 38-8-16,23-18-7 0,-23-3-4 15,14 23 2-15,-14-23-2 0,0 2-1 0,20 1-1 0,0 55 7 16,-20-35-7-16,0-23 1 0,37 60 5 15,-17 17 5-15,-3-74-4 16,26 57 8-16,-43-60-11 16,34 40 41-1,6-37-28-15,-5 1 5 0,4-21-12 0,-39-21-7 0,57-18 11 16,-37-36-1-16,74-76-5 16,-56 73-6-16,-38 42-4 0,19 15 2 0,1 2-1 15,-2-39-3-15,-18 41 0 0,22 17-1 0,-22-20-13 16,17 1-23-16,20 19-101 15,-37 0 99-15,0 56-212 0,20-56 193 0,-20 21 19 16,0-1 19-16,0-3 10 0</inkml:trace>
  <inkml:trace contextRef="#ctx0" brushRef="#br0" timeOffset="-204079.58">30539 16203 27 0,'0'0'16'0,"0"0"34"0,0-20 99 0,0 20-113 0,0-21-5 0,0 21-17 16,0 0 11-16,0 0-14 0,0 0 23 0,0 0-26 16,0 0 6-16,0 0-7 0,0 0 5 0,23 0 5 15,-23 0-6-15,17 41 3 0,0 16 7 32,3 18-6-32,0-36-11 15,-3-39-3-15,40 114-1 16,-14-40-5-16,-29-74 0 0,26 77-132 15,-40-56 66 1,20-4-177-16,-20-17 224 0,0 0-3 16</inkml:trace>
  <inkml:trace contextRef="#ctx0" brushRef="#br0" timeOffset="-203845.66">30924 16240 36 0,'0'0'108'0,"0"0"-81"0,0 0 22 0,0 0-7 0,14 0-5 15,-14 0-20-15,0 0 12 0,0 0 5 0,0 0-8 16,0 0-11-16,0 0-1 0,0 0-1 16,0 0-6-16,0 20 6 0,0-20-5 0,0 17 3 15,0-17-6-15,0 39 7 0,-14 0-4 0,-29 54 6 16,43-73-12-16,-20 38 2 0,-14-1 0 16,-6-1-2-16,20-18 2 0,-17 18-1 15,17-18-3-15,3-19 2 0,-3 2-1 0,-37 93 2 16,37-56-3-16,-14-2 3 0,34-39-3 0,-23 4-3 0,-34 150-6 47,20-57-187-47,37-114 107 0,0 19-78 0,0-19 103 15,20 0 52-15</inkml:trace>
  <inkml:trace contextRef="#ctx0" brushRef="#br0" timeOffset="-203377.53">31129 16831 62 0,'0'0'156'0,"0"-20"-52"0,-20 20-78 0,20 0-2 0,0 0 17 0,0 0-25 0,-17 0 40 16,17 0-32-16,0 0-11 0,0 0-4 15,0 0-1-15,17 0 2 16,-17 0-8-16,20 20 2 0,-20-20-4 0,20 0 1 0,-20 0 1 0,17 17 2 0,-17-17-4 16,23 0 1-16,-23 20-3 0,14-20 4 0,-14 0-3 15,60 17 0-15,-43-17-17 0,3 0-12 16,0 20-10-16,-20-20 16 0,17 0-5 0,-17 0-83 15,23 0-47-15,-6-20 39 32,-17 3 91-32</inkml:trace>
  <inkml:trace contextRef="#ctx0" brushRef="#br0" timeOffset="-203111.99">31394 16601 76 0,'0'0'93'0,"0"0"-16"0,0 0-47 15,0 0-5-15,0 0 56 0,20 18-21 16,0 2-19-16,-3 1-34 0,3-4 13 15,0-17-8-15,-3 20-9 0,3-20 1 0,3 18 0 16,11 0 1-16,6-18-2 16,-40 0-1-16,37 21 3 0,-20-21-4 0,-17 17 6 15,0-17-6-15,0 0-1 0,0 0 2 0,0 0 0 0,0 0 1 16,0 19 2-16,0-19-5 0,-17 21 3 0,17-21-3 16,-20 20 1-16,3 17 3 0,-23 20-3 15,6-20 2-15,11-16-4 0,-14 73-2 16,17-75 0-16,20-2 1 0,-20 3-5 0,3 74-28 15,17-94 21-15,-20 21-3 0,20-21-2 0,0 19-26 16,0-1-58-16,0-18-12 0,0 0-17 16,0 0 65-16,20 0 49 0</inkml:trace>
  <inkml:trace contextRef="#ctx0" brushRef="#br0" timeOffset="-202212.98">32158 16831 21 0,'0'0'34'0,"0"0"-6"0,0 0 67 0,0 0-43 0,0 0-10 0,-22 0-24 0,22 0 22 0,0 0-29 0,0 0 10 0,-18 0-14 16,18 0 8-16,0 0-8 0,0 0 1 0,0 17-2 0,0-17-2 0,-20 20 20 16,1-3-14-16,19 3-3 15,-18 0-4-15,-2 38 4 16,20-41-6-16,0 2 0 0,0 1 5 15,0-3-3-15,0 4-1 16,0-2-1-16,0-2 2 0,0-17 1 0,20 0 0 0,-20 20 3 16,18-20 4-16,-18 0-3 0,0 0-2 0,19 0 16 15,1-37-9-15,-2 18-8 0,-18-39 13 16,0 58-15-16,22-19 0 0,-22-39 7 16,0 21-7-16,0 17 0 0,17-17 2 0,1-57 10 15,-18 55-9-15,0-37 5 16,0 20-4-16,0 18 0 0,0 38-2 15,0-39 0-15,0 21-2 0,0-2 2 0,0 20-2 0,0-37 6 16,0 37-6-16,0-20 1 0,0 20 0 0,0-20 1 0,0 20 4 16,-18-17-2-16,18 17-4 15,0 17 2-15,0-17-3 0,0 20 2 0,0 17 2 16,0 3-1-16,0-40-5 0,0 38 1 0,0-19-1 0,0-2 0 16,0 22 1-16,0 150-1 15,18-131 0-15,-18 19 0 16,0-60-3-16,39 174-50 47,18-57-97-47,-39-95-4 0,2-20-82 0,2-19 183 0,-22 0-12 0,0 0 55 15,15 0-3-15</inkml:trace>
  <inkml:trace contextRef="#ctx0" brushRef="#br0" timeOffset="-201678.96">32726 16942 22 0,'0'0'30'0,"0"0"82"0,0 0-65 0,-20 0 23 0,20 0-57 0,0 0 39 16,0 0-46-16,0 0-1 0,0 0 15 15,0 20-10-15,0-20-7 0,0 0 1 0,0 0 1 0,0 0-4 16,0 0 1-16,0 21 6 0,0-21-5 0,0 17 12 15,0-17-11 1,0 0-1-16,0 0 4 0,0 0-1 0,0 0-3 0,0 0 5 16,0-17-2-16,0 17-1 0,0 0-3 0,0-21 2 15,0 21-1-15,0-37 4 0,0-3 5 32,0 40-8-32,0-17-3 0,0 17 0 0,0 0 1 0,0 0 1 15,0 17 0-15,0 3 0 0,0 0 3 16,0-3-5-16,0-17 2 0,0 20 2 0,0 1-2 0,0-21-1 15,0 0 1-15,0 17 1 0,0-17 1 0,0 19 2 0,0-19 3 16,0 0-1 0,0 0-10-16,0-19-5 15,0 19 0-15,0-17-54 0,0-4-14 16,0 1-31 0,0 20-167-16,0 0 235 15,0 0 25-15</inkml:trace>
  <inkml:trace contextRef="#ctx0" brushRef="#br0" timeOffset="-200461.97">30046 15820 20 0,'-17'0'14'0,"17"0"1"0,0 0-4 0,-20 19 89 31,0 3-12-31,0-22-48 0,20 0-22 16,-14 0-1-16,14 0 0 0,0 0-9 0,-23 0 31 15,23 0-32-15,0 0 3 0,0 0-4 0,0-22 0 0,0 22 4 16,0-19 15 15,23 19-3-31,-23 0-20 0,0 0 1 0,14-17 0 0,-14 17 3 0,20 0-4 16,-20 0 0-16,20 0-1 0,17 0 4 0,-37 0-2 0,17 0 2 16,23 0 4-16,-17 0-6 0,11 0 5 15,6 0-5-15,34 0 10 0,-37 0-8 16,-17 0-2-16,0 0-1 0,-3 0 0 0,20 0-1 0,-17 0 1 0,37 0 1 0,154 0 9 15,-117 0-6 1,57 0 0-16,-57 0-4 16,-54 0 0-16,-20 0-2 0,54 0 1 0,-51 0-1 0,68 17-1 15,23 2 2-15,-74-19-1 0,-23 0 1 16,23 22-1-16,-3-22 1 0,-14 0-1 0,11 17-1 0,6-17 1 16,-23 0-1-16,20 0 0 0,20 19 1 0,-37-19-1 0,37 0 3 15,0 20-1 1,20-2-2-16,-37-18 0 0,-5 19 2 0,-16-19-2 0,19 0 2 0,-19 0-1 15,19 20-3-15,-16-20 3 0,13 0 3 16,-16 0-5-16,1 0 1 0,18 17 1 0,-38-17 0 16,57 0 3-16,-57 0-2 0,22 21-3 0,-7-21 1 0,-15 0 0 15,77 20 4 17,17-3-5-32,-74-17 3 0,-20 0-1 0,20 0 1 0,-20 0-2 15,19 0 2-15,-19 0-1 0,58 0-3 16,-58 0 1-16,17 0-11 15,3-17-36 1,-20 17 30-16,0 0-21 16,17 0-14-16,-17 0 30 0,0 0-3 0,0 0-43 0,0 0-70 15,0 0 90-15,-17 0-15 0,17 0 52 0,-20-20-6 16</inkml:trace>
  <inkml:trace contextRef="#ctx0" brushRef="#br0" timeOffset="-198995.22">30083 16032 17 0,'0'0'3'0,"0"0"-1"0,0 0 0 0,0 0 10 0,0 0 18 0,0 0-16 0,0-20 2 0,0 20 16 0,0 0-17 16,0 0 42-16,0-38 29 31,0 18-55-31,0 1-4 0,0 1-17 15,0 18 0-15,0-20-6 0,0 20 0 0,0 0 1 16,0 0 7-16,0 0-9 0,0 0 10 0,0 0-11 0,0 0 0 16,0 0 8-16,0 20-8 0,0 17-1 15,0-37 1-15,0 20-1 0,0 18 3 0,-20-18-3 0,20-3-1 0,0 23-1 16,0 33 3-16,-17 62 2 16,17-97-3-16,0-18-1 0,0 36-1 0,0-19 3 15,0 21 0-15,0-19-3 0,0-1 1 0,-17-20 0 0,17 58 0 16,0 18 3-16,-20 20-3 0,20-74 1 15,0-3 0-15,0 20-1 0,-20-20 2 0,20 3-2 0,0 35 3 0,0-19 0 16,-20-16-2-16,20 55 5 0,0-76-5 0,-14 19 1 0,14 39 8 16,-23-3 0-16,23-54-8 15,-20 17 7-15,20 40 4 0,-17-58-7 16,17-19-3-16,0 19-1 0,0 0 4 0,0-19 0 0,0 19 1 16,0 0-4-16,0-19-1 0,0 20 3 15,0-20-3-15,0 18 0 0,0-18 0 0,0 19 3 16,0 1-2-16,17-20 1 0,-17 0-3 0,43 37 9 15,-29-37-8-15,6 20 0 0,0-20-1 16,74 57 4 15,37-40-2-31,-54-17-4 0,-37 0 0 0,0 0 2 16,-26 0-1-16,6 0 0 0,20 0 0 0,17 0 1 0,17 0-1 16,-17 0 2-16,-17 0 0 0,54 0 2 15,-37 0-1-15,37 0-2 0,-74 0 0 0,20 0-1 16,-6 0 0-16,26 0 1 0,-23 0-1 0,23 0 1 0,-26 0 0 0,6 0 0 15,-3 0-1-15,171 20-1 0,-165-20 1 16,11 0 1-16,40 0 0 0,-57 20-2 0,23-20 0 16,-25 0 0-16,24 17 0 0,-22-17 2 0,-17 0-1 15,131 0-1-15,-17 0 2 16,-116 0-1-16,21 21 0 0,-1-21 2 16,-16 0-2-16,-7 0-1 0,5 0 2 0,-20 19 0 0,39-19 0 15,-21 0 1-15,39 19 3 16,-35-19-3-16,-22 0-3 0,35 0 1 0,-35 0 0 15,20 19-1-15,17-19 2 0,-37 0 0 16,17 0-1-16,6 0 1 16,31 19-3-16,-54-19 1 0,57 17 0 15,-57-17 3-15,22 0-4 16,-7 0 2-16,-15 21 1 0,0-21-1 0,23 0-1 16,-23 0 1-16,0 18 0 0,0-18 0 0,0 0 1 0,17 0 0 15,-17 0-1-15,0 0-1 0,20 0 2 0,-20 0 0 16,0 0-2-16,17 0 1 0,-17 0 1 0,0 0-1 15,0 0-1-15,20 18 3 0,-20-18-1 16,0 0-1-16,0 0-1 0,0 0 2 16,0 0-1-16,0 0 1 0,20 0-2 0,-20 0 2 15,0 0-2-15,0 0 1 0,0 0 1 0,0 0-1 0,0 0 1 0,0 0-2 16,0 0 2 0,0-18 0-16,0 18-1 0,0 0 1 15,0 0-2-15,0-18 0 0,0 18 1 0,0 0 1 16,0-21-1-16,0 21-1 0,0-17 3 15,0-21 1-15,-20 0 0 0,20 17-2 0,0-16 3 16,0 0 0-16,0-40 0 0,-20 20-3 16,20-19 2-1,0 19-4-15,0 38 0 0,0-37 4 0,0 18-2 0,0-20 1 16,0 39-1-16,-17-133 4 47,-20-324 7-47,37 439-11 0,-23-20 1 0,23-39-1 0,0 58 0 0,-15-20-2 0,15 40 2 15,0-57 2-15,0 37-5 0,0 18 3 0,0 0-1 16,0-17 2-16,0 37-1 0,0-56 0 0,0 56-2 0,0-39 0 16,0 39 1-16,0 0-1 0,0-19 2 0,0-1-3 0,0 3 3 15,0-3 1-15,0 0-2 0,-22-17 0 16,22 37-1-16,-17-21 4 0,17 4-2 0,-20 17-1 0,20-19 1 16,0 19-2-16,0-20 0 0,-20 20 2 0,20-17-3 0,-17-23-4 15,-3 40 1-15,20 0-5 0,-17 0-33 16,17 0-3-16,-23 0 5 15,6 57-393 1,-1-37 362-16,18-20 62 0,0 19 0 0</inkml:trace>
  <inkml:trace contextRef="#ctx0" brushRef="#br0" timeOffset="-198345.41">29627 15194 20 0,'-17'0'19'0,"17"19"-12"0,-17-19 30 0,-23 39 16 15,40-39-31-15,0 0-1 0,-20 0 1 0,20 17-12 0,0-17 2 0,0 0 0 16,0 0 3-16,0 0-1 0,-20 20 35 0,20-20-38 0,0 0 24 16,0 0-23-16,0 0 18 15,0 0-3-15,0 0-19 0,0 0 14 0,0 20-16 16,0-20 6-16,0 0-7 0,0 0 0 0,40 17 16 15,-40-17-15-15,17 0 2 0,60 20 15 16,-40-20-22-16,-17 0 0 0,57 21 5 16,-77-21-6-16,17 0 0 0,3 0 1 0,0 0 2 15,17 0-1-15,20-21 6 0,-34 21-5 16,-23 0-3-16,14 0-1 0,-14 0-1 0,-14 0 8 16,-9 0-5-1,-14 57 0-15,17-57-2 0,0 20 2 16,-37 35-10-16,40-55 8 0,-97 116-7 15,94-98 6-15,0 19-1 0,-37 60-46 32,40-40-61-32,17-40 48 15,0 2-17-15,0 3-21 0,17-22 10 0,-17 17 49 16,0-17 21-16</inkml:trace>
  <inkml:trace contextRef="#ctx0" brushRef="#br0" timeOffset="-197728.58">29570 15061 26 0,'0'0'8'0,"-17"20"62"0,17-20-25 0,-20 0-4 0,20 0-22 0,0 17-1 0,-20-17-2 0,3 0 14 0,17 0-16 0,-77 40 58 15,77-40-64-15,-17 17-2 0,-3-17 2 16,20 19 0-16,-40 1 14 0,3 18-12 0,-3-1 1 16,23-17-4-16,-20 0-5 0,37-3 5 0,-40 24-8 15,3 15 3-15,37-39-1 0,-20 4 2 0,-17 112-6 16,37-95-1-16,0 20 5 16,20-22-1-16,-20-16 1 0,17 17 0 0,80 97-2 15,-60-116 1-15,20 38 1 0,-34-35 0 0,11-1 0 16,-14-3-1-16,57 40-1 0,-40-37 1 0,0-20 2 15,23 19 1-15,88-19 1 16,-108 0 1-16,-23-19-2 0,3 19 0 0,37-58 7 16,-37 58-6-16,17-56 4 47,94-344 41-47,-148 134-35 0,17 229-12 0,-37-20 1 0,17 18-3 15,-37-36 1-15,-57-40-2 16,77 76 0-16,20 22 2 0,-43-4-1 0,23-15-6 0,-3 36-3 15,23-20-4-15,0 20 3 0,17 0 2 0,-23 0-15 16,6 20-22-16,-23 54-78 0,23-35 46 16,17-22 26-16,0 4-4 0,0-1 5 0,0 37-12 0,0-40 34 15</inkml:trace>
  <inkml:trace contextRef="#ctx0" brushRef="#br0" timeOffset="-191394.71">29912 11448 18 0,'0'0'42'0,"0"0"-7"0,0 0 14 0,0 0-21 0,0 0-4 0,0 0-4 0,-17 0-10 15,17 0 6-15,0 0 28 16,0 0-22-16,0 0-13 0,0 0-2 0,-20 0 9 16,20 0-7-16,0 0 23 0,0 0-24 0,0 0 0 15,-20 0 7-15,20 0 7 0,0 0-15 0,-17 0 32 16,-3 0-29-1,20 0-6-15,0 0-1 0,0 18 2 0,-20-18 3 16,3 20-1-16,17-1-3 0,-17-1 5 16,-6-18-7-16,23 20-1 0,-17 0 1 0,17-2-1 15,0-18 0-15,-20 19 1 0,20 0-1 0,-20 0 0 32,3 38 2-32,-3-18-5 0,20-21 3 15,0 1 0-15,0-19 0 0,-20 20-2 0,20-2 2 0,-17 39 4 47,-23 115-1-47,40-153-4 0,-17 18 1 0,17 2 0 0,0-39-1 16,-20 57 1-16,20 0-3 0,0-57 2 0,-20 38 0 15,20-1-2-15,0 3 4 0,-17 15-1 16,17 2-2 0,-20 39 5-1,20-78-4-15,-17 21 2 0,17-1-4 0,0-38 1 0,0 57 2 16,0-38-2-16,0-1 1 15,-23 2 0-15,23 37 1 0,-17 19 0 16,17-57 0-16,0 0-3 16,-17-19 1-16,17 20 1 0,0-2 2 0,0 2-1 15,-20 36-2-15,0-38 1 0,20 2 0 0,0-1-1 16,-20-19 1-16,20 20-1 0,-14-2 1 0,-9 3 3 16,23-4-3-16,0-17 0 0,-20 19 1 0,20 0-1 31,-37 19-3-31,0 19 6 0,37-37-3 15,-20-2-1-15,0 1 3 0,6 19-4 16,-9-19 0-16,23 1 3 0,-20-2 0 16,3 2-1-16,17-20-1 0,0 19 2 0,-20-19-1 0,0 37 0 15,20-37-2-15,0 20 2 0,-37 37-1 16,37-39 2-16,-20-18 0 0,20 20-3 0,-17-20 2 0,17 19 1 0,-17-1 0 16,17 2 0-16,-23-2-2 0,23 2 0 0,-17-1 0 15,17-19 3-15,-20 38-6 16,-17-1 3-16,37-37 2 0,0 19-2 0,0-19 0 0,-20 0 0 15,20 21 2-15,-20-4-2 0,20 3-2 0,-17 0 8 16,17-20-2-16,0 0 6 0,-40 57-6 16,23-21 1-16,-3-16-6 15,20-20 4-15,-20 19-3 0,20 0 1 0,-17 1 1 16,-3 37-3-16,2-40 1 0,18-17 1 16,0 19 0-16,0 1 1 0,-22-1 1 0,22 0-2 15,0-19-1-15,0 21 1 0,-17-4-1 0,17 2 1 0,0 0-2 16,0-1 1-16,-18 2 0 0,-1 37 4 15,19-57-3-15,-40 57 4 32,3 1-3-32,17-21 1 0,0-18-1 15,20 1-4-15,-17-2-1 0,17 2 4 16,-18-3-1-16,-2 3 2 0,-19 37 0 16,39-57-2-16,-15 21 2 0,15-21 1 15,-22 17-3-15,22 2 6 0,-20 1-8 0,2-20 1 16,-2 17 1-16,20 4 3 0,-19-1-1 0,-19-3-3 15,19 23 4-15,1-23-2 16,1-17-2-16,-23 56 4 16,40-56-2-16,-20 41-2 15,20-24 3-15,-20-17 1 0,3 40 1 16,-3-23-6-16,0 2 0 0,3 1 5 16,0-1-5-16,17 0 0 0,-40 1 3 15,20-3 3-15,20-17-3 0,0 20 2 0,-37 0-6 16,0 17 4 15,-40 57 3-31,77-94-3 0,-20 21 0 0,20-4 1 16,0-17 0-16,-20 19-1 0,20-19 0 0,0 0 0 0,-14 20-1 0,14 1 0 15,0-4 2-15,-23 22-3 16,3 16-13 0,0-36 16-16,20-19-1 0,-17 41 2 15,17-41-3-15,-17 37 0 16,-3-20 1-16,20-17-1 0,0 20 2 0,-20 0 0 15,20-3-2-15,0-17 2 0,0 19 0 0,0-19 0 0,-20 0-1 16,20 39-2-16,-14-20 2 0,14-19 0 16,0 20 1-16,0-20-3 0,0 18 3 15,-23-18-3-15,23 19 4 0,0-19-4 0,-20 0-1 0,20 0 2 16,0 20 5-16,0-20-5 0,0 0-1 16,-17 17 3-16,17-17 1 0,0 21-2 15,-20-21 0-15,20 0 1 0,0 20-2 16,-20-3-1-16,20-17 3 15,0 0-1-15,-17 19 0 0,17-19 0 0,0 21 2 16,0-21-3-16,-20 17 0 0,20-17 2 0,0 20-1 16,-20-20-2-16,20 0 2 0,0 19 2 31,-17-2-6-31,17-17-5 16,-17 0-68-16,17 0 35 0,0 0 20 0,0 0-30 0,-23 0-14 15,23 0-125-15,0 0 125 0,0 0 37 31</inkml:trace>
  <inkml:trace contextRef="#ctx0" brushRef="#br0" timeOffset="-191078.1">27198 15954 24 0,'0'0'56'0,"-23"0"-15"0,23 0 5 0,0 0-12 0,-17 0-5 16,17 0-22-16,0 20-3 0,0-3-1 0,0 24 6 15,0-24 4-15,0 23-4 0,0-23 5 16,0-17 3-16,0 56 25 16,0-35-16-16,0-21-16 0,0 20 18 0,17-20 32 15,6 0-42 1,11 0 5-16,6 0-9 0,74-20 5 15,17 20-7 1,-111 0-10-16,3 0-2 0,11 0 2 0,-34 20-1 0,40-20 0 16,-6 17 1-16,-34 3-3 0,20 0-1 0,0-20 1 0,3 37-31 15,11-18-53 1,-34 0 12-16,20 1 26 0,-20-20-74 0,20 19-6 0,-20-2 86 0,0-17 17 16</inkml:trace>
  <inkml:trace contextRef="#ctx0" brushRef="#br0" timeOffset="-190228.28">24516 16619 26 0,'0'0'28'0,"0"0"36"0,0 0 37 0,0 0-83 0,0 0-1 0,0 0-2 0,0 0 1 0,0 0 10 15,0 0-14-15,0 0-1 0,0 20 58 32,0 1-27-32,22 16-31 15,-7-19-6-15,-15 0-2 0,20 3 3 0,-1 36-2 16,1-37-2-16,-2 17 0 0,-18-37-2 0,17 37-1 16,3 41 3-16,0-42-3 0,0 22-1 15,-3-39-3-15,3-2-5 0,-20-17 2 0,0 20-2 16,20 1-26-16,-3-21-221 15,-17-21 167-15,0 1 64 0,22 20-8 0</inkml:trace>
  <inkml:trace contextRef="#ctx0" brushRef="#br0" timeOffset="-190009.35">24992 16583 23 0,'0'0'36'0,"0"0"30"16,0 0-44-16,0 18 19 0,0-18-23 0,0 0-2 15,0 38 68-15,0-38-73 0,0 21 9 16,0 16 5-16,0-37-16 0,0 18-3 16,-18 38 25-16,18-56-26 0,0 19 0 0,-22 2 0 0,5-1 3 15,-3 34 1-15,-57 80 5 47,-208 303 0-47,248-380-12 0,-3 0-4 0,23-37-1 16,17 17 2-16,0-37-2 0,0 0 0 0,-18 21-10 0,18-3-10 15,0 0 6-15,0-18-4 0,0 20-29 0,0-1-14 16,0-19-75-16,0 19 58 0,18-19 59 0,-18 0-6 0</inkml:trace>
  <inkml:trace contextRef="#ctx0" brushRef="#br0" timeOffset="-189044.52">25086 17154 46 0,'0'0'309'0,"0"0"-275"0,0 0-24 0,0 0 30 0,0 0-28 0,0 17-6 0,0-17 0 0,0 0-1 15,0 0 4-15,0 0-1 0,0 20-3 0,0-20 1 0,0 0-2 16,37 19 1-1,-17-19-3-15,17 0 1 0,-17 17-4 16,0-17 1-16,-20 0 1 0,20 0 0 0,-3 21 0 0,0-21-2 0,3 0 0 16,0 0-2-16,3 0-31 0,-9 0 18 15,-14 0-2-15,0 0-5 0,20 0-37 0,-20 0 23 0,20-21-157 16,-20 4 115-16,0 17 60 0,0 0-8 47</inkml:trace>
  <inkml:trace contextRef="#ctx0" brushRef="#br0" timeOffset="-188827.42">25337 16885 39 0,'0'0'17'0,"0"0"65"0,0 20-25 0,0-20-30 0,0 0-3 0,0 20-1 16,0-3 19-16,0 3-10 0,0 1 5 0,0-4-18 31,74 60 23-31,-20-21-20 47,43-35 35-47,-97-4-58 0,0-17 2 0,-20 0-1 15,20 0 0-15,-20 20-1 16,-17 37 2-16,17-20 0 0,0-16-2 0,3 15-2 16,17-16-1-16,-17-1-2 0,-3 56-42 0,20-35 7 15,0-23-11-15,-20 3 21 0,20-1-46 16,0 39-122-16,20-41 171 0,-20 4-3 0</inkml:trace>
  <inkml:trace contextRef="#ctx0" brushRef="#br0" timeOffset="-187661.61">26055 16771 36 0,'0'0'83'0,"0"0"-17"0,0 0-46 0,0 0-4 0,0 0 0 0,-17 0 27 0,17 0-30 0,0 19 24 0,0-19-14 16,0 0-16-16,0 21 7 0,0-1 17 15,0-20-25-15,0 37 11 16,0-37-5-16,0 17-6 0,0 3 4 0,0 0-5 0,0-3 3 15,0 3 1-15,0 57 16 16,0-60-22-16,0 4-2 0,0-2 6 0,0 18-2 16,0-37-4-16,0 21 0 0,0-4-1 0,0-17 1 0,0 39 2 0,0-22-1 15,0 4-5-15,0 37 5 16,0-2-3-16,0-56 0 0,0 19-4 16,0-1 0-16,0 2-14 0,0-20 5 0,0 18-23 0,0-18-10 15,0 0-11-15,17 0-108 16,-17 0 115-16,0-38-51 0,17 20 82 15</inkml:trace>
  <inkml:trace contextRef="#ctx0" brushRef="#br0" timeOffset="-187411.12">26263 17019 43 0,'0'0'213'0,"0"37"-129"0,-20-16-43 0,3 35 7 15,17-35-42-15,-37-4 17 0,37 3-11 0,-20-1-6 16,0-19 5-16,6 38 2 0,14-38-5 0,-23 19-4 15,23-19 0-15,-20 0 0 0,20 18-2 0,0-18-1 0,0 21 5 16,0-2-5-16,0-19-1 0,0 0 1 0,0 17 0 16,0-17-1-16,20 20 2 0,-20-20-2 15,23 19-1-15,-23-19 1 0,14 18-1 0,-14-18 3 0,20 0-4 0,-20 20 3 0,40-2-6 16,-40 1-1-16,17-19-7 16,40 21-97-1,-57-21 85-15,20 19-33 0,-3-19-63 16,3 0-74-16</inkml:trace>
  <inkml:trace contextRef="#ctx0" brushRef="#br0" timeOffset="-186944.36">26702 17154 42 0,'0'0'35'0,"0"0"48"0,0 0-14 0,0 0-17 0,0 0-33 16,0 0 0-16,-20 0-3 0,20 0 23 0,0 0-30 0,0 0 6 15,-20 0 1-15,20 17-12 16,0-17-3-16,0 0 0 0,0 0 1 0,0 0 0 15,0 20 0-15,0-20-2 0,0 0 2 0,0 0-1 0,0 19-2 0,0-19 2 16,0 0-2-16,0 17 2 0,0-17 0 0,0 0 3 0,0 21-2 16,20-21 1-16,-20 0-1 0,0 0 1 0,0 0 0 0,0 0 0 15,20-21 7-15,-20 21-7 0,0 0-1 0,0 0 3 0,0-17 9 16,0-2-10-16,0 19 3 0,0-20-1 16,0 20-4-16,0 0-1 0,0 0 1 0,0 0 2 0,0 0-1 0,0-17 1 15,0 17-3-15,-20 0 10 31,0 56-5-31,20-18-5 16,0-19-1-16,0-1 1 16,0 3-2-16,0-2-9 15,0-19-16-15,20 0-9 0,-20 0 11 0,0 0-39 16,0 0 20-16,0-19-134 0,0 19 117 0,0 0 15 16,20 0-8-16</inkml:trace>
  <inkml:trace contextRef="#ctx0" brushRef="#br0" timeOffset="-186328.08">27198 16868 29 0,'0'0'40'0,"0"0"17"0,0 0-29 0,0 0 23 0,0 0 27 16,0 0-12-16,0 0-3 31,0 17 27-31,0-17-86 16,0 0 3-16,0 0-1 0,0 20 4 0,0 17 9 15,0-17-18-15,0-20 2 0,17 38 0 0,-17-38-2 16,0 19-1-16,37 18 1 0,0 20-1 0,-37-57 1 15,0 41-1-15,0-41 0 0,57 73 1 0,-34-15-1 16,-6-18-3-16,-17-40 1 0,17 37-2 0,23 0-28 16,-40-17 19-16,17-2-33 15,-17 1 3-15,0-19-9 0,20 0-193 16,-20 0 200-16,0 0-12 0,0-19 40 16</inkml:trace>
  <inkml:trace contextRef="#ctx0" brushRef="#br0" timeOffset="-186127.3">27500 16962 31 0,'0'0'18'0,"0"0"8"0,0-20 148 31,-20 20-76-15,-17 41 9-16,17-5-98 0,0-16-1 16,3 18-1-16,-23-2 1 0,-17 42-4 15,57-42-4-15,-37 4 1 16,17-1-2-16,-14 36-17 0,11-37 6 0,6-1-42 15,-3-16 29-15,-17 54-226 32,17-17 121-32</inkml:trace>
  <inkml:trace contextRef="#ctx0" brushRef="#br0" timeOffset="-180677.66">24022 17704 25 0,'0'0'22'0,"0"0"15"0,0 0 50 0,0 0-68 0,0 0-3 16,0 0 27-16,0 0-29 0,0 0 34 0,0 0-26 16,0 0 2-16,0 0 0 15,0 0-12-15,0 0-6 0,0 0-1 0,0 0 2 0,0 0 3 16,0 0-4-16,0 0-1 0,0 0 12 0,0 0-12 16,0 0 14-16,0 0-2 15,0 19-11-15,37 19 21 16,-17 0-19-16,-20-18-7 15,17-20 1-15,-17 18-1 0,0-18 0 0,40 39-1 16,0 75 3 0,-23-114-3-16,1 37 1 0,-18-17-2 0,19 18-4 15,1-19-6-15,-2 0-17 0,-18-19-27 16,0 19-316 15,0-19 302-31</inkml:trace>
  <inkml:trace contextRef="#ctx0" brushRef="#br0" timeOffset="-180443.37">24287 17780 24 0,'0'0'17'0,"0"0"17"0,0 0 57 16,0 0-44-16,0 0-24 0,0 0-1 0,0 0 15 0,-19 0-10 0,19 0-6 16,0 0-1-16,-18 0-10 0,-2 19 29 15,1-19-31-15,-16 20 19 0,12-20-20 16,6 18 2-16,-3-18-5 0,0 19 0 0,3-19 0 0,-3 0 0 0,0 20-1 0,20-20 0 15,-34 17 1-15,11 3 0 0,6 18 1 16,-3-18-3-16,0-20-2 0,20 19 0 0,0-19 1 0,-17 37 0 0,17-37-1 16,-20 37-1-16,20-16 0 0,0-2-3 0,0 0-18 15,20 0-9-15,-20-19 11 0,17 36-58 16,-17-36 5-16,20 21 27 0,0-21-109 0,-3 18 122 16,6-18-5-16</inkml:trace>
  <inkml:trace contextRef="#ctx0" brushRef="#br0" timeOffset="-180077.39">24592 17893 32 0,'0'0'24'0,"0"0"41"0,0 0-28 0,0 0 82 16,-19 0 2 0,19 0-100-16,0 0-10 0,0 0 0 0,0 0 18 15,0 0-23-15,0 0 5 0,0 0-3 0,0 20-2 47,134 18 16-47,-134-18-22 0,17-20-1 0,3 0 0 0,0 0-1 0,-3 0-1 16,-17 19-11-16,40-19-45 0,-40 0 37 15,17 0-26-15,3 0 20 0,-20 0-2 0,0-19-6 0,20 19-47 0,-20 0 35 16,17 0-37-16,3-20 22 0</inkml:trace>
  <inkml:trace contextRef="#ctx0" brushRef="#br0" timeOffset="-179793.76">24952 17819 22 0,'0'0'5'0,"0"0"29"0,0 0 53 16,0 0-67-16,0 0 17 0,0 0-21 0,0 0 16 0,0 0-17 0,0 0 14 16,0 0-6-16,0 0-13 0,0 0 58 15,0 0-59-15,0 0-1 0,0 0 8 16,0 0-3-16,0 0-3 0,0 0-4 0,0 0 0 0,0 0 6 16,0 18-6-16,0 1 33 15,-17-19-35-15,17 0 4 0,0 0 0 0,0 20-4 16,0-20 1-16,-20 0-1 0,20 0 7 0,-20 0-9 15,20 17 3-15,-17-17-3 0,17 0 1 0,0 20 1 0,0-20-1 16,-20 38 4 15,-17 96 1-31,19-77-5 0,18-38-3 0,0 19-1 16,0-20 0-16,0 41-63 16,0-42 18-16,0 3 17 0,0-20-6 0,0 0-6 15,0 18-67-15,0 0-93 0,0-18 123 16</inkml:trace>
  <inkml:trace contextRef="#ctx0" brushRef="#br0" timeOffset="-178893.01">24744 17666 29 0,'0'0'104'0,"0"0"34"0,-20 0-106 0,20 0 19 0,0 0-11 0,0 18-32 0,0 2 13 0,20-20-2 15,0 19-9-15,-20-19-6 0,17 19 7 16,5-19-3-16,-22 19-6 0,18-19 1 0,-18 0-1 16,17 19 0-16,-17-19 0 0,20 0 0 0,-20 19-3 0,0-19 2 15,20 0-3-15,-20 20 1 0,0-20-1 0,0 0-2 0,0 0-1 0,0 18-41 16,0-18-49-16,0 19 49 0,0-19-73 15,0 0 59-15,17 20-48 0</inkml:trace>
  <inkml:trace contextRef="#ctx0" brushRef="#br0" timeOffset="-178242.43">25485 18047 22 0,'0'0'15'0,"0"0"60"15,0 0-31-15,0 0-23 0,0 0 48 0,-20-20-11 16,20 20 0-16,0 0-41 0,0 0-9 15,-20 0 7-15,20 0-7 0,0 0 8 0,0 0-2 0,0 0-3 16,0 20 3-16,0-20 11 31,0 17-10-31,0-17-13 0,0 21 4 32,20-21 5-32,-20 0-11 0,0 0 1 0,0 0 1 15,20 0 0-15,-20-21 2 0,0 4 2 16,0 17-5-16,0-20 7 15,-20 0 2 1,20 20-7-16,-20 0 0 16,20 0-1-16,0 0 1 0,0 0-2 0,-17 0-1 0,17 40 2 15,0-23 0-15,0 23 3 16,0-21-3-16,0-19 0 16,17 19-1-1,3-19 3-15,-20 0-4 0,0-19 2 0,0 19-2 0,20 0 1 0,-20-19-3 16,0-21-1-16,0 23-10 15,0 17 3-15,0-40-90 16,0 40 23-16,0 0 29 0,-20 0-69 0,20 0-59 16,0 20 131-16</inkml:trace>
  <inkml:trace contextRef="#ctx0" brushRef="#br0" timeOffset="-177343.92">26092 18123 19 0,'0'-19'135'0,"0"19"-69"0,0-19-44 0,0 19-2 0,0 0-1 0,0 0-10 0,0 0 0 0,0 0 34 0,0-21 6 16,0 21-26-16,0 0-15 16,0-17-2-16,0 17 7 0,0 0-5 0,0 0 11 0,-20 0-13 15,20 0 23 1,-17 0-21-16,0 17-2 15,17 23-1-15,-20-40-4 0,20 38 2 16,0-19-3-16,20 19 4 16,-20-20-3-16,17 0 0 0,-17-18 0 0,17 21 2 15,3-21 0-15,0 0 4 16,17-21 6-16,-37 3-10 16,0 18-2-16,20-18 1 0,-20-20 6 15,0 19-5 1,0 0-4-16,0 19 3 15,0 0-2-15,0 0 0 0,20 55-3 32,17 60-218-32,-20-95 102 0,23 55-115 15</inkml:trace>
  <inkml:trace contextRef="#ctx0" brushRef="#br0" timeOffset="-176344.01">26702 17819 37 0,'0'0'85'0,"0"0"73"0,-20 0-93 16,20-20-30-16,0 20-3 0,-20 0-5 0,20-19-4 0,0 19 5 15,-17 0-5-15,17 0-18 0,0-19 13 16,0 19-3-16,0 0-1 0,0 0-6 16,0 0-1-16,17 19-4 0,-17-19 1 0,0 0 1 0,20 39 2 15,0 18-3 1,-3-57-3-16,-17 37 0 0,20 1 0 15,17 1-1-15,-17 18-1 16,0-40 0-16,-20 4-1 0,0-2-7 0,20 19-36 16,-3-19 28-16,-17-19-3 0,17 17-27 0,-17 4-94 15,0-3 39-15,20-18-17 0,-20 0 46 0,0 0 44 0</inkml:trace>
  <inkml:trace contextRef="#ctx0" brushRef="#br0" timeOffset="-176110.13">26987 17856 48 0,'0'0'193'0,"0"0"-108"0,-20 0-57 0,20 0-14 0,0 0 25 15,-20 0 0-15,6 0-31 0,-9 20 7 16,23-3-2-16,-20-17-7 0,0 20 8 0,3 0-7 0,-20 18 9 16,17-19-7-1,-57 38 3-15,20 19-6 16,57-57-6-16,-17 0-2 0,-3 19-15 15,20-2-76 1,0-36 31-16,0 21 24 0,0-21-8 0,37 20-212 16,-37-20 222-16</inkml:trace>
  <inkml:trace contextRef="#ctx0" brushRef="#br0" timeOffset="-175060.74">27443 17876 33 0,'0'0'43'0,"0"0"-13"0,-20-20 129 0,20 1-98 16,0 1-38-16,0 18 0 0,0 0-14 0,0-20 12 0,0 20-11 15,0 0 8-15,0-19-3 0,0 19-8 0,-20 0 16 16,20 0-6-16,0 0 3 16,0 0-15-16,0 0 6 0,0 0-1 0,0 0-5 0,0 0 4 15,0 19 2-15,0 38 6 16,0-20-12-16,0 3-4 15,0-2 0-15,0 38-1 0,0-59-2 16,0 23 2-16,0-40 0 0,20 57-3 16,-20-19 2-16,0-38 0 0,0 36-1 0,20-15-1 15,-20-21 2-15,0 0 0 0,0 20-2 0,0-20 2 0,17 0-1 16,-17 0 1-16,0 0 0 0,100-98-7 31,-100 98 9-31,34-36 0 0,-34 36 0 0,0-19-1 16,40 0 2-16,-23 19 1 15,-17 0-2-15,0 19 6 16,0 0-8-16,-37 0 1 16,-3-2-4-16,40-17-1 15,0 0-6-15,-37 0-53 0,37 0-2 0,-20 0 26 16,20 0-7-16,-17 0-70 0,17 21 47 0,-20-21-59 0,20 0 110 16</inkml:trace>
  <inkml:trace contextRef="#ctx0" brushRef="#br0" timeOffset="-174342.1">23677 18541 17 0,'0'0'16'0,"0"0"154"0,23 0-134 0,-23 0-21 0,0 0-1 16,0 0 23-16,0 0-25 0,0 0 41 16,17 0-9-16,-17 0-36 0,0 0 5 15,23 0-3-15,-23 18-4 0,14 1 2 16,26 58-2-1,-20-39-6-15,34 0 0 16,-54-19 0-16,57 57-7 0,0 0-63 31,-34-37-34-31,-6-39-71 0,-17 0 103 16,0 18 56-16,0-18-5 0</inkml:trace>
  <inkml:trace contextRef="#ctx0" brushRef="#br0" timeOffset="-174126.29">24079 18636 21 0,'0'0'21'0,"-20"19"149"31,-17 38-51-31,20-38-98 0,-23 20 5 0,-17-2 2 16,-3 0-12-16,26-17-13 15,-26 18 5 1,46-19-8-16,14-19-2 0,-23 20-6 0,23-20 0 0,-17 18-23 0,17-18-17 15,0 0-62-15,0 0 59 0,17 0-48 0,-17 0 65 16</inkml:trace>
  <inkml:trace contextRef="#ctx0" brushRef="#br0" timeOffset="-173843.23">24268 18712 36 0,'0'0'104'0,"0"0"-77"16,0 0 17-16,0 0-8 0,0 0-21 0,0 0 12 0,0 0-16 0,0 0 11 16,0 0 5-16,0 0-14 0,19 0 0 15,-19 0-6-15,18 0 3 0,-18 0-6 0,0 0-1 0,39 0 4 16,-16 0 1-16,12 19-3 15,-16-19-5-15,1 0 1 16,-2 0-4-16,-1 0-1 0,5 0-7 0,-4 0-61 16,-18 0 42-16,22 0-225 15,-7 0 234-15,-15 0-3 0</inkml:trace>
  <inkml:trace contextRef="#ctx0" brushRef="#br0" timeOffset="-173559.57">24538 18578 24 0,'0'0'14'0,"0"0"31"0,0 0-14 16,0 0 30-16,0 0-35 0,0 0 17 0,15 0 2 15,-15 20-26-15,20-20 3 0,-1 0-15 16,-19 0-2-16,20 0-2 0,-20 0 1 0,18 0 0 0,-18 0 0 0,0 0 1 16,17 0 3-16,3 0-3 0,-20 0 1 0,20 0 12 15,-20 0-12-15,37 0 27 0,-37 0-22 16,0 0 5-16,0 0-8 0,20 0-2 0,-20 0 4 15,0 19-3-15,0-19 1 0,0 0-4 0,-37 38 13 16,17 0-12-16,20-19-2 16,-20 0-3-16,0 0 0 0,3 19-1 0,-1 0 2 0,18-20-1 15,-39 59 3 1,19-57-20 0,-17 55-169-16,19-18-130 15,18-57 299-15</inkml:trace>
  <inkml:trace contextRef="#ctx0" brushRef="#br0" timeOffset="-172627.01">25143 18731 24 0,'0'0'19'0,"0"0"68"0,0 0-63 0,0 0 38 16,0 0 34-16,0 0-84 0,0-19 34 31,0 19-11-31,0 0-21 0,0 0-8 15,0 0-1-15,0 0 2 0,0 0 4 0,0 0-6 0,0 0-1 0,0 0 1 16,0 0 0-16,0 0 3 0,0 0 0 16,0 0 2-16,0 0-10 15,0 0 2-15,0 0 0 16,0 0 0-16,0 19-1 0,0-19-1 0,0 0 2 16,22 19-3-16,-22-19 0 0,15 0 4 15,-15 0-2-15,0 0-2 0,0 0 2 0,0 0 0 16,20 0 0-16,-20 0-1 0,0 0 2 0,0-19-2 0,20 19 1 15,-20-19 0-15,0 19 1 0,0-19 0 0,0 19-1 16,0 0 0-16,-20 0 0 0,20-20-1 0,0 20 0 0,0 0 3 16,0 0-2-16,0 0 0 0,-20-18 3 0,20 18 4 15,0 0-6-15,0 0-1 0,0 0 0 16,0 0 2-16,0 18-3 0,0-18-1 0,0 20 3 16,0-1 2-1,20 0-3-15,0-19-2 47,17-58-139-47,-37 58 107 0,0-18-52 0,0 18-32 0,0 0 8 0,0 0 48 16</inkml:trace>
  <inkml:trace contextRef="#ctx0" brushRef="#br0" timeOffset="-171444.12">25562 18578 36 0,'0'0'73'0,"0"0"-42"0,0 0 99 0,0 0-110 0,-20 0-3 0,20 20 85 16,0-20-60 15,0 19 2-31,0-19-32 0,0 19 6 16,20 0-7-16,-3-1-8 0,-17-18-1 15,23 20 2-15,11 18-2 16,-14 1-2-16,0-21 2 0,-3 1-1 0,3 0 0 0,-20-1 0 16,20 2-2-16,-3 18 7 0,-17-38-3 0,23 39 0 15,-6-21-6-15,0 1-2 0,3-1-39 16,-20 2 26-16,0-20-3 0,0 0-5 0,20 19-76 0,-20-19 58 0,0 0-7 16,0 0-7-16,0 0-91 0,0 0 107 0</inkml:trace>
  <inkml:trace contextRef="#ctx0" brushRef="#br0" timeOffset="-171226.61">25864 18636 50 0,'-17'0'29'0,"17"0"46"0,0 0 103 16,-20 0-147-16,20 0-16 16,0 19 23-16,-20-1-19 0,-14 21 18 46,-83 75-19-46,40-58-19 16,60-36-1-16,-3 19-88 16,20-39 58-16,0 18-210 15,0 1 194-15,20-19-27 0</inkml:trace>
  <inkml:trace contextRef="#ctx0" brushRef="#br0" timeOffset="-170377.78">26662 18673 26 0,'0'0'71'0,"0"0"-25"0,0 0-4 0,0 0 9 16,0 0-37-16,0 0 12 0,0 0 15 16,0 0-16-16,0 0-18 0,0 0 21 15,0-18-21-15,0 18 9 0,0 0-8 0,0 0 1 0,0 0 8 16,-17 0-8-16,17 0 0 0,0 0 1 0,0 0 7 0,0 0-7 0,0 0-2 15,-20 0 15-15,20 0-8 0,-20 0 11 16,20 0-21-16,0 0 0 0,-17 0 13 16,-23 0-7-16,23 18 1 15,17-18-11-15,-20 39 4 32,20-1-5-32,0-38-1 0,0 20-1 0,20 17 0 15,-20-37 0-15,17 19-3 0,-17-19-7 0,23 18-25 16,-6 2-47-16,0-20-15 15,23 18-207 1,-23-18 238-16</inkml:trace>
  <inkml:trace contextRef="#ctx0" brushRef="#br0" timeOffset="-169726.1">27215 18427 25 0,'0'0'298'0,"0"0"-247"0,0 0-39 0,0 0 25 0,0 0-18 0,0 0 11 16,0 0-16-16,0 19 4 0,0-19-13 0,0 18 3 16,17-18 0-16,-17 57 6 0,20-37-10 15,0-20-4-15,-20 0 0 0,17 18 1 16,3-18 1-16,0 19-1 0,-20-19 0 0,17 20-2 0,-17-20 2 15,23 19-1-15,-23-19-2 0,17 0-4 0,0 19-18 16,-17-19-10-16,0 0 10 0,0 0-3 16,20 0-4-16,-20 0-172 0,0 0 83 15,0 0 81-15,20 0 1 0</inkml:trace>
  <inkml:trace contextRef="#ctx0" brushRef="#br0" timeOffset="-169476.4">27560 18388 27 0,'0'0'20'0,"0"0"68"0,0 0-58 0,-23 0 42 16,23 0-52-16,0 0 36 16,-20 0-47-16,20 0-1 0,0 19 0 0,-37-19 14 0,37 20-18 0,0-20-2 15,-20 0 3-15,3 19-4 0,17-19 1 0,0 0 0 0,-20 18 1 16,0 2-4-16,3-2-6 15,17-18-1-15,-17 0-8 0,17 19-35 0,0 1-3 16,-23-2-155 15,23 1 176-31</inkml:trace>
  <inkml:trace contextRef="#ctx0" brushRef="#br0" timeOffset="-169225.8">27369 18578 44 0,'0'0'206'0,"0"0"-179"0,0 0 15 0,0 0-24 0,0 0-2 0,0 0-2 16,0 0-1-16,-23 20 17 0,23-20-15 0,0 0-1 16,0 0-8-16,0 19 2 0,0 0 3 15,0 0-4-15,0-1-4 0,0 2-3 0,0-1 3 16,0 39-4-16,0-40-1 0,0 1 1 15,0 0-1-15,0-1 2 0,0 40-34 16,0-19-54-16,0-21 19 0,0-18 26 0,0 19-64 16,0-1 23-16,0 2 38 0</inkml:trace>
  <inkml:trace contextRef="#ctx0" brushRef="#br0" timeOffset="-163101.2">23643 16089 67 0,'0'0'67'0,"0"0"22"15,0 0-44-15,17 0-9 0,-17 0-20 0,17 0 14 0,-17 0-18 0,23 0-2 0,-6 0 9 0,-17 0-10 0,23 0 6 0,-9 0 17 16,6 0-22-16,-20 0 2 15,20 0-7-15,-20 0 4 0,20 0-2 16,-3-21 5-16,0 21-7 0,-17 0-3 0,20 0 1 0,-20-19 0 0,20 19-1 0,-20 0 3 16,57 0 1-16,-37 0-1 0,37 0 1 15,-20 0 0-15,0 0-2 0,-37 0-3 16,20 0 0-16,17 0 1 0,3 0 1 0,35 0 7 16,-56 0-8-16,-19 0-2 0,18 0 2 0,2 0-1 0,-1 19 1 15,19-19-2-15,-38 0 1 0,39 0 0 0,-19 0 0 0,15 0 1 16,-35 0 0-16,77 0 7 15,0 0-5 1,37 21 1-16,-20-4 1 16,-54-17-5-16,91 20 9 31,-91-20-6-31,-3 0-3 0,42 19 8 0,-44-19-7 0,-15 0-3 16,17 0 1-16,-20 0 3 0,60 0 3 15,-77 0-7-15,20 0 2 0,0 0 0 0,17 0 0 0,-20 0-1 16,-17 0 1-16,40 0 1 0,-3 0 2 0,-17 0-1 0,17 0-3 15,20 0 3-15,-17 0 1 16,-3 0 1-16,0 0-1 0,60 0-2 16,-60 0 1-16,-20 0-1 15,23-19-2-15,17 19 2 0,0-20 2 16,-40 20-3-16,3 0 0 0,0-17-1 16,3 17 1-16,31 0 1 0,-17 0-1 0,0 0-1 15,-17 0 0-15,-20 0 1 0,57 0 2 16,3 17 0-16,-60-17-2 0,34 0 0 0,-14 0-3 15,0 0 3-15,-20 20 0 0,17-20 0 0,3 0-1 0,0 0 1 0,-20 0 0 16,74 0 2 15,40 0 2-31,-114 19-3 0,43-19-1 0,-29 0-3 16,26 17 4-16,-40-17-4 0,20 0 3 16,14 0-1-16,6 21 0 15,-40-21 1-15,23 0-1 0,-23 0 1 0,34 20-1 16,6-20-1-16,-40 0 1 0,17 0 1 15,0 0-1-15,-17 0 0 0,20 0-1 0,0 0 1 0,-20 0 1 0,37 0 0 16,-37 17 0 0,20-17 0-16,0 0-5 0,-20 0 5 0,17 0-2 0,6 0 2 0,-23 0-2 0,0 0 1 15,17 0-1-15,0 0 2 0,-17 0-2 0,20 0 2 0,17 0 2 32,-17 0-4-32,-20 0 0 0,20 0 2 0,-3 0-2 15,6 0-1-15,-6 0 2 0,-17 0 2 0,17 0 0 16,3 0-2-16,-20 0-1 0,0 0 1 0,20 0 0 0,-3 0 1 15,3 0-2-15,-20 0 2 0,20 0-1 0,-20 0 3 16,37 0 0-16,-14 0-1 16,-9 0-6-16,-14 0 6 0,20 0 0 15,0 0-2-15,0 0-3 32,14 0-2-32,-34 0 6 15,20 0-4-15,-20 0 3 16,20 0 2-16,-20 0-5 0,23 0 3 0,-23 0 0 0,14 0 0 15,-14 0 1-15,20 0 0 16,-20 0 0-16,0 0-1 0,20 0-1 0,-20 0 2 16,0 20-1-16,20-20 0 0,-20 0 0 0,0 20 0 15,17-20-1-15,-17 0 1 0,0 0 0 0,0 0 2 16,0 0-2-16,0 17 0 0,17-17-2 0,-17 0 2 0,0 0 1 16,0 0-2-16,23 0 2 0,-23 0 0 15,0 0 0-15,0 20-1 16,0-20-1-16,0 0 1 15,0 0-1-15,0 19 1 0,17 0 2 16,-17 1 0-16,0-20-3 0,0 19 0 16,0-19 0-16,0 17 1 0,0 3 1 0,0-20-1 0,0 0 1 0,0 20 1 15,0 55-1 17,20 58-2-32,-20-112-1 0,0 16 4 0,0-37-3 0,0 18 0 15,0 38 0-15,0-16 5 0,0-3-4 16,0-17 0-16,0 17-1 0,0-37 1 0,0 37-1 0,0-17 2 15,0 57 0-15,0-77-2 0,0 74 0 16,0-16-4-16,17 38 6 16,-17-78 0-16,0 39 0 0,0-57-1 15,0 39-2-15,0-1 2 0,0-38 0 0,20 37 1 0,-20 3 1 16,0 34-3-16,0-17 2 0,20 0-1 16,-20-37 0-16,0 37 0 0,0-38 0 15,17 20 0-15,-17 35-1 0,23-16 1 16,-23-19 0-1,0 18-3-15,0-19 3 0,17 0-1 16,-17-19 2-16,0 0-2 0,0 37 2 0,0-38-1 0,17 40 0 16,-17-20-1-16,0-20 0 0,20 21 1 15,-20-20-1-15,0 38 4 16,0-57-4-16,0 38 1 0,0-38 0 0,20 76 1 16,-20-56-1-16,0-1 1 0,0 57-1 46,17 75 3-46,-17-131-1 0,0-20-1 0,0 18-4 16,20 2 4-16,-20-1-1 0,0 1-2 16,0 35 1-1,0-55 1-15,0 0 0 0,0 20-1 0,0-1 1 0,0 1-4 0,0-20 2 16,0 18 0-16,20 2 3 0,-20-20-1 0,0 37-5 16,0 19-13-1,0-56 12-15,0 21-3 0,0-21 3 0,0 0 1 16,0 19-19-16,0-19 15 0,0 0-16 0,0 0 13 0,0 0-18 15,0 0-187 1,0 0 126-16,-20 0-80 0,20-19 134 16,-20 19-3-16</inkml:trace>
  <inkml:trace contextRef="#ctx0" brushRef="#br0" timeOffset="-161890.34">23754 16145 18 0,'0'0'3'0,"0"0"3"0,0 17 8 0,0-17 0 0,0 0 0 0,0 0-6 15,20 21 15-15,-20-21-7 0,0 0 2 0,20 0 1 0,-20 0 3 16,0 0 22-1,20-21-16-15,-20 21 2 16,0-17-9-16,0-2 16 31,0 19-4-31,0 0-22 0,0 0-1 16,0 0-8-16,-20 0 5 0,20 0-3 0,0 0 1 0,0 0 4 16,-20 0-2-16,20 0-3 0,0 0-1 0,-34-20 23 15,11 20-18-15,23 0-7 16,-17-17 4-16,-6 17 1 0,23 0-5 0,-17-21 3 15,0 21-1-15,-3 0-1 0,0 0 4 0,0 0-5 0,20-19 1 16,-37 19 2-16,-3 0 2 16,40 0-5-16,-17 0-1 0,-3 0 3 0,20 0-2 15,0 0 0-15,-17 19-1 0,17-19 1 0,-20 38 1 16,20-38-1-16,-20 20 0 16,20 16 0-16,-17 5 7 15,0-24-6 1,17 3 1-16,0 0 1 15,0-20-2-15,0 17-2 0,0-17 0 0,-23 39 3 16,23-39-2-16,0 39 1 0,0-20-3 0,0 55 4 16,0-54-3-16,0 18 0 0,0-38 0 0,0 39 1 15,0-22 0-15,0 22 0 0,-17 20 0 0,17-22 0 16,0 20-1-16,0-40 0 0,0 2 0 0,-20 22 0 0,20 53 1 16,-20 114-6-1,3-131 5-15,17-2-1 16,-20 96 2-16,0-75-2 15,3-21 1-15,0-18 4 16,17 1-5-16,0-39-1 0,0 19 2 0,-23 0 2 16,23 76-2-16,-17-75 0 15,17-2 1-15,0 0-3 0,-20-16 1 0,20 36 0 16,0-38 2-16,0-2-1 0,0 22 1 0,0-21-1 0,0 3 0 16,0-1-1-16,0 17 2 0,0 38 0 0,0 58-2 15,0-113-1-15,0-2 2 0,0 96 2 16,0-75-2-16,0 19 1 0,0-40-1 0,0 1-1 0,0 38 0 15,0-39 2-15,0 41 13 0,0-22-12 16,0-19-2-16,0 2 0 0,-20 19 0 0,20-39 0 16,0 18 1-16,0 39 1 0,-17 20-2 15,17-58 0-15,0-1 0 16,0 20 2-16,0-20-3 0,0 2 2 0,-20 74-1 16,20-55-10-1,0-1-32 1,0 1-208-1,0-39 196-15,0 0-66 0,0 0 49 0,20 19 51 0</inkml:trace>
  <inkml:trace contextRef="#ctx0" brushRef="#br0" timeOffset="-155459.27">22654 16240 35 0,'0'0'127'0,"0"0"-103"0,0 0 39 31,-20 37 77-31,20-37-134 0,0 20 0 0,0-1 5 0,0-19-1 16,0 19 1-16,-20 1-7 0,20-1 9 0,0-19-4 15,0 17-5-15,0 3 13 16,0 0-11-16,0-3-2 0,0-17-1 16,0 20 0-16,0-20 0 0,0 20-2 0,0-20 0 0,20 0 2 15,0 18-2-15,-3-18 1 16,20 39 2-16,-37-22-2 0,20 4 5 0,0-21-4 0,-20 18 0 16,23 0 1-16,-23-18-2 0,14 20 1 0,6 1 1 0,-20-4-3 0,0 3 1 15,20-2 1-15,-20 0 2 0,0 39-2 16,0-36-3-16,0-1 4 0,0-3-3 0,0-17 0 0,-20 20-2 0,20-3 4 15,-57 3-2 1,57-20-1-16,-20 0 2 0,-17-20-1 16,17 3-1-16,-17-20 1 15,37 37-1-15,-20-20 1 0,20-37-2 16,20 18 2 0,17-57 1-16,-17 96-1 15,-20-36 1-15,37-21 0 0,-37 37-3 0,0 2 1 16,20-59 2-16,-20 40-2 0,0 37-1 15,0-19 1-15,0-20 0 0,-20 20-8 16,20-1 5-16,-20 20-6 0,3-17-4 0,-20 17-103 16,37 0 90-16,-20 17-103 15,0 41-117 1,20-58 222-16</inkml:trace>
  <inkml:trace contextRef="#ctx0" brushRef="#br0" timeOffset="-154991.28">22771 15974 30 0,'0'0'61'0,"0"0"-33"0,0-20 23 0,-23 20-30 0,23 0 29 0,-20-37 20 31,0 17-4-31,20 1-36 0,0 2-13 16,-17 17-3-16,17 0-9 0,-20 0 5 16,20 17-6-16,0-17 2 0,-17 0-2 0,17 19 6 0,-97 38 2 15,80-20-6-15,17-16-3 16,-40 35 0-16,3-18-2 0,0 1 0 0,-97 207 6 16,114-206-7-16,0 35 0 0,-14 116 3 15,34-155-4-15,0 136 1 16,34-77 0-16,6 1-1 15,-3-38-1-15,3-41 3 0,0 39 1 0,-23-56-1 16,114 58 0 0,-54-37 3-16,37-60 16 15,-91-1-14-15,85-148 21 16,-68 34-18-16,37-112 4 16,-77-56-3-1,-40 208-11-15,-54-1-7 47,-171 96-214-47,151 230-99 16,74-60 270-16</inkml:trace>
  <inkml:trace contextRef="#ctx0" brushRef="#br0" timeOffset="-147924.95">32364 12836 15 0,'0'0'16'0,"0"0"-3"0,20 0 28 0,-20 0-17 0,0 0 44 0,0 0-48 0,20 0-1 0,-20 0 66 16,19 0-54-16,-19-19-10 0,0 19-11 0,0 0-1 15,0 0 7-15,0 0-8 0,18 0 6 0,-18 0-1 16,0-19 3-16,0 19-5 0,0 0-3 0,20 0 50 16,-20 0-44-16,0 0 0 15,0 0-8-15,0 0 1 0,0 0-2 0,0 0 4 0,0 0 7 16,0 0-12-16,0 0 4 0,-20 0-9 16,20 19 2-16,-18-19 2 0,18 0-1 15,0 19 0-15,-19 1-3 0,19-20 3 0,0 18-3 16,0 1 3-16,0 19-3 15,0-38 1-15,19 39-2 0,-1-1 4 16,2-1 1 15,17-74 9-31,-37 17-9 0,22-18 0 0,-22 0 0 0,0-38 2 16,0 57-4-16,0 0 1 0,0-38-1 0,0 19 2 0,0-57 4 16,0 75-6-16,0-36 4 0,0 18 4 15,0 0-7-15,0 38 0 0,0-39-1 0,0 39 2 0,0-18 4 16,0-1-4-16,0 1 0 0,0 18 16 15,0 37-13-15,0 20-1 16,0-39-3-16,0 21 1 0,0 18-1 0,0-39-2 16,0 116-2-16,35 75-8 15,-35-152 3-15,20-37-5 0,17 54-46 16,-20-54 17-16,-17-20 17 16,0 19-3-16,23-19-35 0,-6 20-66 15,3-2-195-15,-3-18 307 0,-17 0 3 16</inkml:trace>
  <inkml:trace contextRef="#ctx0" brushRef="#br0" timeOffset="-146426.02">28467 12570 33 0,'0'0'57'0,"0"0"-12"0,0 0-25 0,0 0 16 0,0 0-19 0,0-19 11 0,0 19-16 15,0 0-1-15,0 0 2 0,0-19 44 16,0 19-21-16,0 0-19 0,0 0-10 16,0 0 7-16,0 0 3 0,0 0 1 0,20 0 7 15,-20 0-16-15,0 0 22 0,0 19-12 16,0-19-8-16,20 19-1 15,-20 19-3-15,22 57 6 16,-22-76-12-16,0 18 0 0,15 2 0 16,-15 94 0-16,0-114-1 0,20 39-1 0,-20-21 0 15,0 77-19-15,20-38-60 47,-20-38-39-47,19-38-41 0,-19 0 109 0,0-20-53 0,18-17 73 16</inkml:trace>
  <inkml:trace contextRef="#ctx0" brushRef="#br0" timeOffset="-146175.14">28772 12836 22 0,'0'0'8'0,"0"0"3"0,0 0 32 0,0 0 16 16,0 0-30-16,0 0-1 0,0 0 57 15,0 20-25-15,0-20-34 16,0 18 4-16,-37 58 22 16,37-76-45-16,-37 38 22 15,-1-18-12-15,38-20-11 0,-22 19 5 0,22-19 2 0,-17 0-3 16,-1 0-2-16,18 0-6 0,0 18 2 0,0-18 2 15,-19 0 1-15,19 0-2 0,0 19-1 0,0-19 3 16,19 18-7-16,38 41 4 16,-39-59-3-16,2 18 1 15,-3 3-2-15,40 15-4 0,-57-17 3 16,22-1-9-16,-22 2 1 0,18-20-2 0,-18 21-20 0,57 35-177 47,-20-19-114-47</inkml:trace>
  <inkml:trace contextRef="#ctx0" brushRef="#br0" timeOffset="-144042.53">28107 7380 27 0,'-20'0'36'0,"20"0"14"0,0 0 37 0,0 0-54 0,-17 17 22 0,17-17-43 0,0 0-1 15,0 0-2-15,0 0 0 0,0 0-1 0,0 20-1 0,0-20 8 16,0 0 1-16,0 0-12 0,0 20 3 0,0-20 5 15,0 0-5-15,0 17 0 0,0 2-3 16,0 19 2-16,0-38-2 0,0 20-2 0,17 0 7 16,-17-3-5-16,0 23 0 15,20-23-3-15,-20 2 0 0,20 2 1 16,-20-4-2-16,0 3-8 0,18 0 1 16,-18-20-4-16,0 18-37 0,22 1-169 15,-5-19 83 1,-17 0 110-16</inkml:trace>
  <inkml:trace contextRef="#ctx0" brushRef="#br0" timeOffset="-143791.58">28316 7511 23 0,'0'0'38'0,"0"0"15"0,0 0-16 0,0 0-21 16,0 0 0-16,0 0 10 0,0 0-14 0,0 0 20 15,0 0-22-15,0 0 0 0,-18 0 5 16,-2 20 45-16,20-20-53 0,-19 20 2 0,19-20-6 16,-18 17 7-16,18 3-6 0,0-20-2 15,-20 20-1-15,20-20-1 0,-19 57-4 16,1-40-12-16,18 3-11 16,0-20-55-16,0 20 43 0,0-20-92 15,0 0 100-15,0 0 11 0,0 18-14 0</inkml:trace>
  <inkml:trace contextRef="#ctx0" brushRef="#br0" timeOffset="-143508.5">28145 7796 26 0,'0'0'67'32,"0"0"2"-32,0 0 3 0,0 0-60 0,0 0 0 15,0 21-1-15,0-21 0 16,0 19 43 0,22 39-12-16,-22-41-33 0,17 22-5 15,-17-22-4-15,0 4 1 0,0-4-2 0,18 23 1 0,-18-40 0 16,0 57-11-16,0-21-21 15,0 5-79-15,0-3-66 16,0-38 152-16,0 19-8 0</inkml:trace>
  <inkml:trace contextRef="#ctx0" brushRef="#br0" timeOffset="-138558">31565 4127 31 0,'0'0'41'0,"0"0"-12"0,0 0 3 0,0 0 50 0,0 0-6 0,0 0-45 15,-14 0 17 1,14 0-22-16,0 0-13 0,-43 0 44 31,43 0-42-31,-17 0-2 0,-3 0 16 47,-17 37-7-47,17 3-4 0,20-22-15 0,-20 1 1 16,20 1 0-16,0-2-2 0,0 1 0 15,0 0 2-15,0 1-4 0,20-20 1 0,0 38-1 16,37 19 5-16,-40-57-5 0,26 37 1 15,-43-16 0-15,14-21 0 0,6 0-1 0,20 37 1 0,-40-37 0 16,17 19-2-16,3-19 2 0,-3 18 1 0,3-18-2 16,3 20 0-16,-9-20-2 15,-14 19-7-15,20-19-23 0,-20 0-85 16,0 0-10 0,0 0 5-16,-20 0-27 0,20 0 112 0</inkml:trace>
  <inkml:trace contextRef="#ctx0" brushRef="#br0" timeOffset="-135707.65">23110 11296 40 0,'0'0'112'0,"0"0"-88"0,0 0 19 0,0 0-24 0,0 0-1 0,0 0 24 0,0 19 29 46,0 58 22-46,0-77-83 0,0 19 3 0,17 18 34 32,-17-37-44-32,0 0 1 0,0 18-1 0,20-18-1 0,-20 0 1 15,0 20 2-15,20-20-2 0,-20 19 0 16,17-19-1-16,6 18 3 0,-6 2 0 16,0 0-5-16,-17-20 1 0,40 37 1 0,-40-18-2 15,17 0 0-15,23 19 0 0,-23-19 1 16,6 20-2-16,-23-21 0 0,34 39 0 15,-14-38-4-15,-20-19 3 0,20 20-5 0,-20-2 2 0,0-18-1 0,17 20-9 16,-17-20 5-16,20 37-141 16,-20-37 94-16,0 0 23 15,0 0-48-15,0 0-13 0,0 0 58 0,0-18-28 16</inkml:trace>
  <inkml:trace contextRef="#ctx0" brushRef="#br0" timeOffset="-134558.05">23506 11296 24 0,'0'0'168'0,"0"0"-148"0,0 0 16 0,0 0-20 0,0 0-8 0,0 0 13 16,0 0-8-16,0 0-7 0,0 0 0 0,0 0 6 0,-17 19 0 15,17-19-6-15,0 0-1 0,0 0 0 0,0 0 4 16,-20 19 7-16,3-1-9 0,-3 22 5 16,20-40-8-16,0 19 4 0,-20 18 5 0,3-37-10 15,0 38 4-15,17-38-6 0,0 19 2 16,-23 19 5-16,23-38-7 0,-17 20 2 0,-3-2-2 0,0 1 2 15,3 0-3-15,17-19 0 16,-20 19 0-16,20-19 1 0,-20 0-1 0,20 19-1 16,-34-19-4-16,34 19 0 15,0-19-3-15,0 0-6 0,-23 19-5 0,23-19 8 16,0 0-34-16,0 0 7 0,0 20 17 0,0-20-111 31,0 19-27-31</inkml:trace>
  <inkml:trace contextRef="#ctx0" brushRef="#br0" timeOffset="-133590.83">23207 11543 18 0,'0'0'11'0,"0"0"-5"0,0 0 3 0,0 0 8 0,0 0-6 0,0 0 1 0,0 0 13 0,0 0-12 0,0 0-1 0,0 0 11 16,0 20 67 15,-23 17-34-31,23-37-53 16,0 19 1-16,0 0-1 0,0-19-3 0,-17 19 1 0,17 0 1 16,0 0 1-16,0 1-3 0,0-20 1 15,-20 19 0-15,20-1 1 0,0 1 0 16,-20 1-1 15,20-2-1-31,-17 21 4 0,17-21-5 0,-20 2-1 0,20-20 0 0,-20 19-22 16,20-19 10-16,-20 0-27 0,20 0 12 0,0 0-45 15,0 18 33-15,0-18 7 0,0 0 10 0,0 0 7 0,0 0-10 0</inkml:trace>
  <inkml:trace contextRef="#ctx0" brushRef="#br0" timeOffset="-126423.34">23147 17267 24 0,'0'0'6'0,"0"0"4"0,0 0 42 0,0 0 37 0,0 0-72 15,0 0 63-15,0 0-67 0,0 18-1 16,0-18 11-16,0 0 15 0,20 21-30 0,-20-21 17 15,0 0-17-15,0 0-1 0,0 0 1 0,0 19 10 0,-20-19 6 16,20 17-10 0,-20-17-3-16,20 0-8 0,-17 20 1 15,17-20-2-15,0 0 1 0,-20 0 7 16,0 19-2-16,-17-19-2 0,20 18 2 16,-3-18-1-16,-34 20 7 15,-26-20 6 1,43 0-17-16,-17 0 2 15,-83 0 1 1,43 0-4-16,37-20-3 0,0 20 2 16,-20 0 0-16,0-18 1 15,40 18-1-15,20 0-1 0,-23 0 2 0,20 0 0 0,-17 0-2 0,-3 0 0 16,23 0-1-16,-154 0 5 16,60-19-2-16,31-1 2 15,63 20-4-15,-3 0-1 0,0-17 2 0,-94-2 4 16,114-2-4-16,-77 3 0 0,60-1 0 15,0 19-1-15,-3 0 2 0,0-21 1 0,-14-15-3 0,-9 16 2 16,23-18-1-16,3 38-2 0,0-20 2 0,-3-16 0 0,0 15 0 16,-37-35 3-1,-20-39 0-15,77 75-3 0,-37-17-1 0,17-21-1 16,-37 1 1-16,20 21-2 0,37 16 0 0,-57-38 3 16,20 1 1-16,-3 1-1 15,23 56 0-15,-3-38-2 0,0 1 1 0,3-3 1 0,-23 40-1 16,-15-75 3-16,55 56-2 0,-74-38 1 15,-23 0 1-15,38 36-1 16,44 21-1-16,15 0-1 0,-117-36 3 0,97 36-3 16,-34-20 2-16,-6 3 0 0,23 17-3 0,-117-40 3 15,23-18-1-15,-80 21 3 32,80 37-6-32,74 0 3 0,-3 0-1 0,-128 78-2 15,151-61-1-15,17 23 1 0,-94 54 3 16,114-74-2-16,-34-3 2 15,-29 60 2 1,63-77-6-16,0 0 3 0,-17 19 2 0,17-19-2 16,0 0-2-16,0 0 2 0,0 0 0 15,0 0 0-15,0 0-1 0,0 0-1 0,0 0-8 16,17-19-64 0,3 19-21-16,-20 0 65 0,0 0-42 0,0 0 33 15,20 0-56-15,-20 0 39 0,0-20-120 16</inkml:trace>
  <inkml:trace contextRef="#ctx0" brushRef="#br0" timeOffset="-126025.34">18928 15709 17 0,'0'0'13'0,"0"0"21"16,0 0-4-16,0 0-14 0,23 0 29 0,-23 0-30 0,0 17 21 0,0-17-15 0,0 0-12 0,0 20-1 15,0-20 9-15,0 17-10 0,0 3 8 0,0 0 1 16,0-3-2-16,0-17-9 0,-23 19 1 0,23 3 5 0,-57 52 12 16,40-35-15-16,-3-39-5 0,0 38 3 15,0-18-4-15,-74 93 13 16,74-75-11-16,-71 76 3 15,68-114-7-15,3 38 1 0,3-18 0 16,-3-1 1-16,20-19-1 0,-17 17 1 0,-3 3-2 0,0 57 5 16,60-20 2-1,-23-40-5-15,3 4 4 0,-3 15 1 0,26 5-1 16,-26-4 0-16,20-19-1 0,20 38 0 16,-40-16-4-16,60-3 1 15,-57-37-2-15,0 20 0 0,-20-20-1 0,20 0-3 0,34 0-23 16,-54 0 10-16,20-20-29 0,3 3 17 0,-9 17-5 0,63-41-217 15,-77 41 198-15</inkml:trace>
  <inkml:trace contextRef="#ctx0" brushRef="#br0" timeOffset="-125223.22">13854 15289 27 0,'0'0'57'0,"0"0"60"0,20 0-105 0,-20 0 26 0,0 0-24 0,17 0 9 0,-17 0 14 0,0 0-26 15,37 0 35-15,-17 20-10 16,0-20-18-16,-20 17-5 0,23-17-1 0,-9 20 8 16,26 37 0-16,-20-57-17 15,-3 37 5-15,40 20 1 16,-57-16-5-16,23-24-2 0,-9-17-2 0,-14 39 0 0,40-21-4 15,-40 19 3-15,20-37 1 0,-3 19 0 0,-17 3 0 0,20 14-4 16,-3 1-5 0,3-17-5-16,0 17-43 0,-20-18 1 0,17-19-13 0,-17 22-25 0,0-22-22 15,0 17 13-15</inkml:trace>
  <inkml:trace contextRef="#ctx0" brushRef="#br0" timeOffset="-124972.81">14427 15346 24 0,'0'-20'27'0,"0"-17"24"0,17 37-13 0,-17-20-20 0,0 20-1 16,0-17-2-16,0 17 15 0,0-20-5 0,0 20 24 16,0 20-12-16,0-20-15 0,0 17-9 0,0-17 1 15,0 20-2-15,0 0 9 0,-17 38 7 0,17-41-21 16,-23 39 15-16,-51 136-4 16,54-134-15-16,-17 15 1 0,17-16-1 0,-17 20-2 0,-3-20 0 15,26-20-1-15,-49 98-1 0,63-99 1 0,-34 22-1 16,14-1 2-16,0-18-3 0,20 0 0 0,-20-39 0 0,20 36-1 15,0 4-29-15,0-40 19 0,0 17-2 0,0-17-19 0,0 20 15 16,0-20-28-16,0 0 18 0,0 0-42 0,20 20-19 16,20-40-50-1</inkml:trace>
  <inkml:trace contextRef="#ctx0" brushRef="#br0" timeOffset="-124472.95">14726 15935 40 0,'-17'0'174'0,"17"0"-155"0,0-18 29 0,0 18-35 0,0-20 58 16,0 20-63-16,0 0 0 0,17 0 43 16,-17 0-46-16,0 0 1 0,0 0 6 0,20 0-3 0,0 0-6 15,-20 0 4-15,57 20 2 0,-57-20-6 16,40 0 0-16,14 18-1 15,-11-18-3-15,-29 0 1 0,-14 19-1 0,20-19-9 16,20 0-105-16,-40 0 76 0,17 0-61 16,-17 0 37-16,0 0-72 0,0 0 108 15</inkml:trace>
  <inkml:trace contextRef="#ctx0" brushRef="#br0" timeOffset="-124237.48">15068 15517 34 0,'0'0'133'0,"0"0"-105"0,0 0 44 15,0 21 7-15,0-21-64 0,0 0-1 0,20 17 8 16,-20 3-14-16,20-20 4 0,37 57 22 31,20 1 33-31,-60-39-49 16,3-2-1-16,-20-17-15 0,20 20 9 0,-20-3-1 16,0-17-8-16,0 40 4 0,0-4-5 15,-20-14 0-15,0-5 3 0,20 2-4 0,-34 1 0 16,11 17 1-16,3 0 0 0,3-16-8 0,17-1 4 15,-37 37-43-15,37-40-1 0,-20 39-103 16,20-56 97-16,-20 21-11 0,20-1-9 0,0-3-34 0,0 3 75 16</inkml:trace>
  <inkml:trace contextRef="#ctx0" brushRef="#br0" timeOffset="-120406.35">15641 15194 20 0,'0'0'7'0,"0"0"-4"0,0 0-2 0,-20 0 10 0,20 0-5 0,0 0 26 0,0 19-16 0,0-19 1 16,0 0-8-16,0 0 39 0,0 0-20 0,0 0-14 15,0 19 12-15,0-19-15 0,0 0 12 0,0 0-2 0,0 0 17 16,0 20-20-16,0-20-5 16,0 17 17-16,0 3-15 15,0-20-4-15,0 20-8 0,0-20 0 16,0 58 7-16,0-22-5 0,0 39 3 15,0-56-7-15,40 152-5 47,-23-93 7-47,-17 93 0 16,0-20-4-16,0-113 2 0,0-18 0 0,0 16-4 16,17 22-31-1,-17-38 3-15,0-20 13 0,0 0-23 0,0 20-38 0,0-40-124 16,0-17 161-1</inkml:trace>
  <inkml:trace contextRef="#ctx0" brushRef="#br0" timeOffset="-120120.58">15906 15726 15 0,'0'0'45'15,"0"0"-16"-15,0 0 13 16,0 0-17-16,0 20 71 15,0-20-85-15,-20 17 21 16,0 3 4-16,20-20-27 0,-17 20 8 0,0-3 3 16,-57 60 29 15,74-77-39-31,-23 20 3 16,23-2-6-16,-20 1-1 0,20-19-5 0,0 20 3 0,20-20 0 0,-20 17-3 15,23-17 2-15,-9 21 0 0,26-21-1 0,-3 37-1 16,-20-37 0-16,3 19 0 0,20 2-1 15,-23-4-2-15,20-17-1 0,-17 0-3 0,-20 20-3 16,57-1-108-16,0-19-133 16,-57 0 179-16,20 0 46 0</inkml:trace>
  <inkml:trace contextRef="#ctx0" brushRef="#br0" timeOffset="-119606.48">16494 15440 55 0,'0'0'90'0,"0"0"-61"0,0 0 44 0,0 0-54 0,0 0 0 0,0 0 15 0,0 0-20 0,0 0 21 15,0 0-9-15,0 0-13 0,0 21 3 16,0-4 19-16,0-17-23 0,0 19 0 15,20-19-8-15,-20 20 3 0,0-20-1 0,0 21-3 0,19 16-5 16,19 37 13-16,-38-74-8 16,0 19-1-16,20 3-1 0,-1 34 7 0,1-39-5 0,-2 3-1 15,-18 0-1-15,17 16 3 0,3 3 0 16,37 37 1-16,-57-39-4 0,37 4 1 0,-37-24-2 16,20 23 1-16,2-3-1 0,13-1 1 0,-35-36 1 0,40 41-3 15,-40-24 0-15,54 79-7 16,-34-77-3-16,2 1-7 0,-4-1 5 15,-18-2-25-15,17-17-14 0,-17 0 21 0,20 20-287 32,-20-40 258-32</inkml:trace>
  <inkml:trace contextRef="#ctx0" brushRef="#br0" timeOffset="-119306.56">17010 15538 41 0,'0'0'81'0,"-18"0"17"16,18 0-75-16,0 0 19 0,-42 17 25 16,25-17-44-16,-3 20-10 0,3-1-9 0,17-19 2 15,-40 18-1-15,40-18 1 0,-57 37 11 0,-37 60 8 16,54-60-21-16,23-17-1 15,-21 38 2-15,-1-41-1 0,1 22-2 0,38-2-1 0,-57 21 2 16,0 56-1 15,23-57 0-31,34-37-5 0,-23 54-79 16,23-74 57-16,23 20-33 16,-23-20-20-16,54 0-107 15,-54 0 139-15</inkml:trace>
  <inkml:trace contextRef="#ctx0" brushRef="#br0" timeOffset="-118756.53">17292 15820 18 0,'0'0'27'0,"0"0"46"0,0 0-22 16,0 0-9-16,0 0-23 0,0 0 35 0,0 0-43 15,-17 19 44 17,17-19-44-32,0 22 2 0,0-22-6 0,0 0-2 0,0 17 0 15,0-17 6-15,0 19 2 16,0-19-12-16,17 0 2 0,-17 0-1 15,0 0 5-15,0 0 0 0,0-19-2 16,0 2 1-16,0 17 1 16,0-22-4-16,0 22-3 0,0 0 4 0,0 0-2 0,0-19 2 15,0 19-4-15,0 0 11 16,-17 0-3 0,17 0-2-16,-17 19 2 0,17 3-4 0,0-5 1 15,0 2-4-15,0-19 0 0,0 20-2 0,0-20-1 0,0 18 3 0,0-18 0 16,0 19 3-1,17-19-5-15,-17 0 4 0,0 0-3 0,0 0 1 16,17 0 0-16,-17 0 1 0,0-19-2 0,0 19 0 0,0-18 1 16,0 18-1-16,0-20 0 0,0 1 0 15,0 2-1-15,0 17 2 16,-17 0 3 15,17 17-16-31,0-17 8 0,0 0-10 16,0 19-57-16,0-19 15 15,0 0 22-15,0 20-110 0,0-20 32 0,0 18 75 0,0-18 13 16,0 0 8-16</inkml:trace>
  <inkml:trace contextRef="#ctx0" brushRef="#br0" timeOffset="-115356.36">20391 15649 25 0,'0'0'62'0,"0"0"-40"0,0 0-1 0,0 0 2 0,0 0-1 0,-15 0 18 0,15 0 25 15,0 0-41-15,0 0 0 0,0 0-13 0,0 0 9 0,0 0 0 16,0 0-4-16,0 19 27 47,0 39 1-47,0-21-33 0,0 3-7 0,15-23-1 16,-15 2-2-16,19 3-1 0,1-22 1 0,-20 36 1 15,20-16-2-15,-3-2 0 16,1 21-1-16,-18-22 1 0,40 4 2 0,-40-1-2 0,0-20-2 15,0 17 0-15,22 2-6 0,-7 2-11 0,-15-21-17 16,0 17 11-16,0-17-34 0,20 0-16 0,-20 20 29 0,0-20-7 0,0 0-50 16,0 0 26-16</inkml:trace>
  <inkml:trace contextRef="#ctx0" brushRef="#br0" timeOffset="-115139.83">20621 15726 71 0,'0'0'65'0,"0"20"23"16,-20-20-70-16,20 0 17 0,-39 57 47 16,24-40-69-16,-102 60 28 31,97-57-38-31,1-20-2 0,4 18 2 0,-8 1-1 0,4-19 0 16,-1 20-2-16,-18-3-1 0,21 4 2 0,17-21-3 15,-20 20 0-15,20-20-5 0,-37 36-60 16,37-36 40-16,0 21-122 0,0-21 58 15,0 0 59-15,0 17-15 0</inkml:trace>
  <inkml:trace contextRef="#ctx0" brushRef="#br0" timeOffset="-111306.2">13777 16790 17 0,'-20'0'27'0,"20"0"48"0,0 0-52 0,-17-19 60 16,17 19-64-16,0 0-1 0,0 0-2 0,-20 0 43 0,20 0-47 16,0 0 20-16,0 0-23 0,-17 0 24 15,-3 0-3 1,20 0-20-16,0 0-1 0,0 0-1 0,0 0-4 16,0 19 1-16,0-19 0 0,0 0 7 0,0 21 1 15,20-1-10-15,-20-20-2 0,0 17 6 0,0-17-3 16,37 37 0-16,-37-37-2 0,0 20 0 15,60 58 2 1,-26-61-2-16,6 60-6 16,-3-41-5-16,-37-16 2 0,17 1-12 15,3 16-28-15,0-37 4 16,3 19-13-16,-23-2 25 0,0-17-35 0,14 21 30 0,-14-21-4 0,20 19-128 16,0-19 165-16,-20-19-1 0,0 19-8 15</inkml:trace>
  <inkml:trace contextRef="#ctx0" brushRef="#br0" timeOffset="-111089.64">14065 16983 17 0,'0'0'7'0,"0"0"37"16,0-21 38-16,0 21-58 0,0 0 3 16,0 0-14-16,0 0 14 0,0-20 0 0,0 20-14 0,0 0-2 15,0 0 19-15,0 20-1 0,0-20-20 16,-20 38 22-16,0-19-9 16,-14 18 8-16,11-37-24 0,3 21 6 0,0-2-7 15,3-19 2-15,-3 17-4 0,20-17 0 0,-17 0 0 0,-40 20 3 16,17 1-2-16,40-4-3 15,-20-17 0-15,3 20-4 0,17-20-2 0,0 0-1 16,0 36-253 0,37-15 38 15</inkml:trace>
  <inkml:trace contextRef="#ctx0" brushRef="#br0" timeOffset="-110805.83">14290 17113 34 0,'0'0'153'0,"-17"-17"-99"0,17 17-32 16,0 0-1-16,0-19 56 0,0 19-52 15,0 0-5-15,0 0-10 0,0 0 28 16,0 0-13-16,0 0-11 0,0 0-8 0,0 0-1 15,37 0 7-15,-37 19-6 0,20-19 0 16,-3 0-5-16,3 17 2 0,17-17-1 16,-14 0 4-16,-6 20-4 0,20 1-15 15,-17-21 0-15,-3 0-25 16,3 0-23-16,-3 0-57 16,3 0 45-1,3 0-153-15</inkml:trace>
  <inkml:trace contextRef="#ctx0" brushRef="#br0" timeOffset="-110523">14575 16868 22 0,'0'0'62'0,"0"0"-38"0,0 0 16 15,0 0-23-15,0 0 16 0,0 0 36 16,0 0-39-16,23 17-14 0,-23-17-8 0,17 20 1 16,-17-20 8-16,17 20 10 0,-17-20-9 15,20 17 5-15,0 3 4 16,-20-20-14-16,17 0 0 0,-17 0-6 15,0 21 14-15,20-21-12 0,-20 0-4 0,0 0 1 0,0 17-2 16,0-17 7-16,0 19-5 16,0 1 0-16,-20-3-4 0,-17 81 11 31,-17-4-18-31,31-57-21 0,23-16 13 16,-20-2-29-16,20-19 14 0,0 17-7 0,0-17-6 0,0 20-59 0,0-1-28 15,0-1 4-15,0 2 108 31</inkml:trace>
  <inkml:trace contextRef="#ctx0" brushRef="#br0" timeOffset="-108254.27">15259 16733 6 0,'0'0'25'0,"0"0"-20"0,0 0 0 0,20 0 7 0,-20 0-3 0,0 0 30 0,0 0-7 15,0 0-3-15,0 0-6 0,0 0 14 16,0 0-28-16,0 0 19 0,0 0-3 16,0 0-13-16,0 0-6 0,0 0-1 0,0 0 2 0,0 0 6 15,0 0-2-15,20 0 1 0,-20 0-7 0,0 0 5 16,0 0 11-16,0 0-17 0,17 0 9 0,-17 21-8 16,0-21 6-16,20 0-3 15,-20 0-3-15,0 17 0 0,0-17-1 0,17 19 0 16,-17 2 1-16,20-1-3 0,-20 54 1 15,0-74-1-15,23 37-3 0,-23-17 1 16,17 1 1-16,0 35 1 16,23-18-4-16,-40-38 3 0,17 36 4 0,3 5-2 15,17-24-3-15,-37 22 0 0,20-39 0 0,-20 0 1 0,23 17-2 16,-23 4 1-16,14-2-2 0,6 20 2 16,20-3-4 15,-23 3-49-31,-17-39 8 15,0 0 26-15,0 0-3 0,0 0-1 0,0 0-4 0,0-19-37 0,0 19 24 0,0-20-45 16,-17 3 25-16,17-2 38 0</inkml:trace>
  <inkml:trace contextRef="#ctx0" brushRef="#br0" timeOffset="-107906.02">15735 16754 24 0,'0'0'60'0,"0"0"-40"0,-20 0 74 0,20 0-66 0,0 0 5 0,0 0-14 0,-20 0-9 0,20 0 9 0,0 0-19 62,-34 0 55-62,-83 131 26 0,60-54-66 0,40-39-8 0,-23 18-6 16,23-16 4-16,0-3-4 0,-6-16 1 0,23-4-1 15,-20 3 0-15,-17 16-1 0,37-15 1 16,0-2-2-16,-17-19 1 0,17 18-5 0,-20 22-17 16,20-40 12-16,0 0-3 0,0 17-16 0,0-17-7 0,0 20-7 15,0-20-62-15,0 0-5 16,0 0 76-16,0 0 10 0,0 0 9 0,0 0-15 0</inkml:trace>
  <inkml:trace contextRef="#ctx0" brushRef="#br0" timeOffset="-107189.02">16023 17019 15 0,'0'0'68'0,"0"0"-15"0,0 0-38 0,0 0 33 0,-23 0-26 0,23 0-15 0,0 0-1 0,0 0 0 0,0 0 3 16,0 0-2-16,0 20-1 0,0-20-1 0,0 38 2 15,0-38-5-15,0 19 8 0,0-2 9 16,0 3-8-16,0-20-7 16,0 0 0-16,23 0 3 0,-23 0 0 0,0 0-3 0,0 0-1 0,17-20 2 15,-17 20-3-15,0-36 4 0,0 36-4 0,0-38 5 16,0-1-2-16,0 39 0 16,0-17 2-16,0-4-2 0,0 21-2 0,0-20 4 0,0 20 2 15,-17 0-1-15,17-17 10 16,0 17-14-16,-23 0 1 0,23 17 2 0,0-17-3 15,-20 20 2-15,20 1-6 0,0-4-1 0,0-17 4 16,0 19-1-16,0-19 0 0,0 20-5 0,0-20 1 0,0 17-5 16,0-17-1-16,0 0-18 0,0 0 8 15,0 0-83-15,20 0 28 0,-20 0-22 0,0 0-38 32</inkml:trace>
  <inkml:trace contextRef="#ctx0" brushRef="#br0" timeOffset="-106654.93">16648 17039 20 0,'0'0'84'0,"0"0"-9"0,0 0-55 0,0 0-1 0,0-20-3 0,-18 20 27 0,18 0-31 0,0 0-2 0,0-19 17 0,-20 19-6 15,1 0 27 1,19 0-23-16,-35 0 11 15,12 0-19-15,23 0-2 16,-39 39 8 0,21-1-8-16,18-19-12 0,0-2 0 0,0 3-3 15,18 18-2 1,-18-38 2-16,20 20-2 0,-1-1-10 0,4-2-36 16,51 23-243 15,-39-40 114-16</inkml:trace>
  <inkml:trace contextRef="#ctx0" brushRef="#br0" timeOffset="-106255.31">17047 16885 31 0,'0'0'48'0,"0"-17"125"0,0 17-107 0,0 0-34 0,0 0-25 16,0 0 0-16,0 0 4 0,0 0-6 0,0 0 10 0,20 0 4 15,-20 0-11-15,0 0-2 0,17 0-4 16,-17 0 0-16,0 0 1 0,0 17 5 0,0 3-6 16,20-20-1-16,-20 20 3 0,37 74-5 15,-37-57 1-15,0-37-2 0,20 21-1 16,-20-21 1-16,0 36-21 0,0-16-30 0,22 1 2 15,-22-21 19-15,0 17-92 0,15-17-35 16</inkml:trace>
  <inkml:trace contextRef="#ctx0" brushRef="#br0" timeOffset="-106022.43">17389 16811 20 0,'0'0'18'0,"0"0"19"0,0 0-14 15,0 0 61-15,-20 20-50 0,20-20-18 16,0 0-2-16,-15 37 48 16,15-37-57-16,-22 17 6 0,-35 23 10 15,57-40-18-15,-37 17 2 32,-18 24-9-32,55-24-1 0,0 2-7 0,0-19 3 0,-22 20-2 15,22-20-3-15,0 17-22 0,0-17 14 0,0 0-2 0,0 40-130 16,0-40 115-16,0 17 16 0</inkml:trace>
  <inkml:trace contextRef="#ctx0" brushRef="#br0" timeOffset="-105788.71">17198 17133 19 0,'0'0'47'0,"0"0"22"0,0 0 3 0,0 0-41 16,0 0-5-16,0 0-2 0,0 0-5 0,0 0 13 0,-15 0-18 0,15 0 23 15,-22 0-17-15,22 21-12 16,0-21-5-16,0 17 1 0,0-17-2 0,-20 20-2 0,20-20 0 0,0 19 1 16,0 19-1-16,0-38-4 0,0 58-17 15,0-39 9-15,0 37-101 32,0 40-165-32</inkml:trace>
  <inkml:trace contextRef="#ctx0" brushRef="#br0" timeOffset="-102772.83">13418 14796 23 0,'0'0'12'0,"0"0"-10"0,0 0 2 0,0 0 27 16,0 17-3-16,0-17-17 0,0 0-5 15,0 0-1-15,0 19 15 0,0-19-7 0,0 0-1 16,0 20-6-16,0-20 1 0,0 0 16 16,0 17-10-16,-20-17-3 0,20 0-5 0,0 0 0 15,0 0 0-15,0 21 20 0,0-21-20 0,0 0 4 16,0 0-3-16,0 0 1 0,0 0 1 0,0 20 0 16,0-20 3-16,-20 17-6 15,20-17-3-15,0 19-1 0,0-19 2 0,0 21-2 0,0-4 0 16,0 2-1-16,-15 18 3 0,15 4-1 15,0-5-1-15,-22 21-1 0,22-37 2 16,0 18-2-16,-20-1 0 0,20 3 1 0,-20 18 0 0,20 36-2 16,-17-77 1-16,17 43 2 0,-17 70-9 15,-3-72 8-15,-20 228 1 32,25-172-1-32,-7-78-1 0,-18 347 5 31,23-174-4-31,17-115 0 0,-20-37-1 0,20-20 0 15,0 4 0-15,0 32 0 0,-37 98 2 32,37 1 0-32,-20-115-2 0,20 0 0 0,0-18 1 0,-17 57 4 15,-1-60-5-15,-4 60 6 0,22-96-5 16,0 39 2-16,0-39-2 0,0 18 4 16,-20 1-4-16,20-19-1 0,0 0 4 0,0 20 0 15,0-20 0-15,0 0-3 0,0 0 0 16,0 0 4-16,0 0-4 0,0 0 3 0,0 0-2 15,20 0 0-15,-20-20 0 0,0 20 0 0,22 0 0 0,-4-19 2 16,-1 19 0-16,-17-18-3 0,20 18 0 16,0 0 1-16,-3 0 0 0,3-20-1 15,-3 20-1-15,3 0 2 0,-20 0-1 0,20 0 0 16,57 0 3 15,-57 0-2-31,76 0 3 0,-4 0 2 0,-35-19-6 0,0 19 1 0,37 0 1 16,-74 0-2-16,97 0 2 15,-63 0-3-15,-34 0 1 0,-3 0 0 0,3 0 0 0,17 0 0 16,6 0-1-16,-9 0 0 0,23 0 2 0,-40 0-1 0,120 19 2 16,-83-19-3-16,3 0 2 15,-20 0-1-15,23 0-1 0,-3 0 3 0,-40 0-2 0,40 0-1 16,57 0 3-16,-94 20-2 0,114-20-1 16,-114 0 1-16,54 18 0 0,117 1-2 31,-137-19 1-31,-11 0 1 0,-9 20-1 0,43-20-1 15,-17 17 1-15,-26-17 0 0,-14 0 0 0,74 0-1 16,-17 0 3-16,-77 0-3 0,40 0 1 0,-40 0 0 16,54 0 0-16,23-17 2 15,-37 17-2-15,14 0-2 0,3 0-1 0,-20 0 1 16,80 0 2 0,-80 0-1-16,-20 0 2 0,43 0 0 0,-43 0-1 15,23 17 0-15,54-17 0 16,-71 20 0-16,86-20-1 15,-70-20 1-15,-39 20-1 16,23 0 0-16,31-17 0 0,-54 17 0 0,20 0 1 16,15 0-3-16,5-20 2 0,-3 20-2 15,-17 0 2-15,17 0-1 0,-15-19 2 0,13 19 0 16,-15 0 0-16,0-18-1 0,-3 18 1 0,3 0-1 0,-20 0 1 0,17 0 0 16,3 0 0-16,2 0-3 0,-4-20 2 0,-1 20 0 0,40 0-7 15,-37 0 5-15,17 0-1 0,20 20-5 16,-17-20 6-1,-20 0 3-15,-3 0 0 0,-17 0 0 0,17 0-1 0,45 18 0 16,-62-18 2-16,35 0-1 16,-15 0 1-16,0 0 0 0,-3 0-2 0,-17 0 1 15,17 0 0-15,3 0 1 0,20 0 0 16,-3 0-1-16,-37 0 0 0,37 19-1 16,-37-19 1-16,23 0 0 0,-6 0 0 15,-17 0 2-15,17 20 1 0,3-20-1 16,-20 0-3-16,20 0 2 0,17 37-4 15,-20-37 2-15,3 20 1 32,20-20 0-32,-40 0-1 0,17 0 1 0,-17 0 1 0,0 0-1 0,20 0-1 15,-20 0 1-15,20 0 0 0,-20 0 0 16,0 0 0-16,17 0 0 16,3 0 0-16,-3 0-3 0,-17 0-2 15,0 0 2-15,20 0-4 0,0 0-3 0,-20 0 5 0,23 0-18 16,-9 0 21-1,-14 0 1-15,20-20 1 0,-20 20 1 0,20 0 0 16,-20 0 0-16,0 0-2 0,0 0 1 0,20-20 3 16,-20 3-3-16,17 17 1 0,-17-20 0 0,0 20-2 15,0 0 2-15,17-19-1 0,-17 1-1 0,0 18 1 16,0-20 0-16,20 20 0 0,-20 0 0 0,0-19-1 0,0 19 1 16,20 0 1-16,-20-19 0 0,23 19-1 15,-23-19 1-15,0 19 0 0,0 0 3 0,14 0-3 0,-14-19 5 16,0 19-3-16,0 0 1 0,0-19-1 0,0 19 3 0,0-20-2 0,0-16 8 15,0 36-6-15,0-38-2 16,0 38-2-16,0-40 0 0,0-34 6 31,0-309-1-31,0 326-5 0,0 1 1 16,0-59 0-16,0 98-2 0,0-20 1 0,0 17-1 16,0-37 0-16,20 18-1 0,-20 1-1 0,0-20 8 15,0-35-4-15,0 73-2 0,0-18 0 16,0-19 0-16,0 20 0 0,0-77 0 15,0 74-1-15,0 23 0 0,-20-24 0 0,20-15 0 0,-14-59 0 16,-9-93-2 0,3 93 1-16,20 96 3 0,0-113 3 15,0 76-5 1,0 35 2-16,0 4-2 0,0 17 1 0,0-39-2 0,0 1 2 16,0 38-1-16,0-20 1 15,0 3 0-15,-20-3-3 0,3 0 3 0,0-17 2 31,-23-1-4-31,20 38 0 0,6-20 1 16,-29 20 3-16,43 0-3 0,0 0 0 16,-20 0-1-16,3 0 1 0,-3 0 1 15,3 0 0-15,-40-19-3 16,-20 2 0 0,40 17 3-16,-3-21 0 0,23 21-3 0,-40 0 7 15,17-19-3-15,23 19-2 0,-43-17-2 16,26-3 1-16,14 20 2 0,-35-21 2 15,13 21-2-15,-52-17-2 16,59-3 2-16,13 20-1 0,-18 0 0 0,-54-19-1 16,59 19 4-16,-61-38-4 15,56 38 2-15,5-19-1 0,-7 19 1 0,25-17 1 16,-40-3-5-16,-92-18 4 16,107 38-1-16,4-20 1 0,21 20-1 0,-3 0-1 0,0 0 1 0,-14-19-1 15,11 19 1-15,-54 0 5 0,60-17-4 16,-23 17-4-16,6 0 3 0,11 0 0 0,-125 0-1 15,68 0 2-15,43 0 0 16,-20 0 1-16,0 0 2 0,37 0-1 0,6 0 0 0,-49-21-1 16,46 21-2-16,0 0-1 0,-57-18 1 15,-6 18-5-15,43-19 7 0,17 19 0 0,0 0-1 0,-14 0 0 16,-103-20-4 31,-71 20 7-47,191 0-2 0,-3 0-1 0,-34 0 0 0,11 0-3 15,-11 0 8-15,54 0-3 0,-40 0-5 16,6 0 1-16,-46 0 4 0,43-20-2 0,-3 20 0 16,-37-17-2-16,3-3-1 0,54 2 2 0,-14-2 2 0,-9 1 1 15,-68 1-1 1,34-1-2-16,43 19 2 0,-9-21-2 0,-11 21 3 16,34 0-2-16,20 0-1 0,-77 21 0 15,57-2 0-15,0-19 0 0,3 0-1 0,-3 0 1 16,20 0 0-16,-37 0 1 0,0 0 1 0,37 0-2 15,-40 0 1-15,20 0-1 0,3 0 0 0,-60-19-1 16,60 19 2-16,0 0 1 0,-6-21-1 0,-14 21 0 16,0-18 1-16,-3 18-1 0,40-19-1 0,-37 19 1 15,37-19-3-15,-17 19 1 0,-3 0 0 0,20 0 1 0,-40-18-2 16,40 18 0-16,0 0-1 0,-15 18 1 0,-7-18-6 16,2 38-36-16,0-20 25 0,20-18-5 0,-17 40-31 0,17-22-10 15,-17 96-188 16,17-75 184-31</inkml:trace>
  <inkml:trace contextRef="#ctx0" brushRef="#br0" timeOffset="-81971.03">12468 13825 32 0,'0'20'25'0,"0"-20"8"0,0 0 31 0,0 0-51 0,0-20 13 0,-20 20-13 0,20 0 22 16,-40 20 40-1,26-20-67-15,14 36 20 16,0 2-14-16,-23 2 5 0,23-3-10 16,0 0-2-16,0 2-2 0,23 37 9 15,-9-37-6-15,-14-22-3 0,20-17-4 16,-20 19 2-16,0-19-2 0,20 0 3 0,-20 20-1 0,20-20 4 15,-20 0-5-15,17-20 5 16,1 1-1-16,-18 19-5 0,0-37 3 0,0 18-2 0,0 1-2 16,20 18 5-16,-20-39-4 0,0 20 1 15,0-1-1-15,0 1 46 16,0 38-37 0,0 20 0-16,19 74 7 0,-19-74-13 15,0 134 9 1,0-99-7-16,0-36-5 0,23 1-2 15,-23-20-2-15,0-1 3 0,0-18 0 0,0 19-5 16,0 1-57-16,0-20 39 0,0 0-4 16,0 0-38-16,0 0-23 0,0-20-29 0,0 20-4 15,0-19 42-15</inkml:trace>
  <inkml:trace contextRef="#ctx0" brushRef="#br0" timeOffset="-81334.04">12580 13425 23 0,'0'0'53'0,"-15"0"-37"0,15 19 41 0,-23-19-44 0,23 0 0 0,-19 20 13 0,19-20-13 0,0 0-2 16,-55 38 30-16,55-19-32 15,-40-1 9-15,6 39 5 0,-140 172 31 31,77-2-23-31,97-188-28 0,-17 0 1 16,-3 35 2-16,20 155 6 47,134 113-6-47,-40-265 2 0,20-19 24 16,-57-58-20-16,-19 0 3 0,78-97 12 15,92-283-3 1,-190 322-25-16,2-36 1 0,0 56 1 0,-20-57 1 15,0 19-1-15,-20-77-18 0,20 115 19 16,-20 19-3-16,2-75-1 0,-58 36-4 16,56 40 2-16,-92-21-41 0,15 39-6 15,58 0 29-15,21 0-2 0,-59 39-61 0,63-39 49 16,-48 95-149-16,44-20 108 16</inkml:trace>
  <inkml:trace contextRef="#ctx0" brushRef="#br0" timeOffset="-38801.86">18016 15461 20 0,'-20'0'9'0,"20"0"-6"0,0 0-2 0,0 0 4 0,0 0 4 0,0 0-5 0,-14 0 9 0,14 0 12 0,0 0-17 15,0 0 1-15,0 0 0 0,0 0 0 0,0 0 8 0,0 0-8 0,0 0 1 16,0 0 10-16,0 0 6 0,0 0-12 16,0 0-1-16,0 0 28 15,0 0-27-15,0 0-8 0,0 0-1 0,0 0 17 0,0 0-18 16,0 0 9-16,0 0 5 15,14-21-1-15,-14 21-15 0,20-17 4 16,-20 17-3-16,0 0-2 0,20-20 2 0,17-16 7 31,20-5 6-31,0 4 4 16,-57 17-17-16,20 20 1 0,0-17-4 0,-3 17 5 16,0 0-3-16,23-20 0 0,17 20 9 15,-20-19-9-15,-14 19 3 16,11-19-1-16,-34 19-4 0,20 0 3 0,-20 0-2 0,37 0 2 31,134-20 3-31,-151 20-4 16,17 0 0-16,-37 0-1 0,20 0 2 0,17 0-3 15,-37 0 3-15,0 0-3 0,20 0 0 0,20 0 0 0,-23 0 3 16,20 0 1-16,-17 0-4 0,3 0 0 0,-23 0 1 16,14 0 1-16,6 0 0 0,0 0-1 0,-20 0 0 0,20 0 2 0,-3 0-1 15,0 0 2-15,3 0-1 0,0 0-3 0,-20 0 2 16,57 0 2-16,-57 0-4 0,37 0 1 0,40 20 6 15,-57-20-1-15,-3 0-5 0,-17 0-1 16,37 0 1-16,-17 0-1 0,-20 0 2 0,23 0 1 0,-6 0-2 16,-17 0-1-16,17 0-1 0,3 0 0 0,-20 0 1 0,37 0 1 15,-17 0 0-15,-3 0 3 0,3 0-3 0,0 0-1 16,3 0 5-16,-9 0-6 0,63 19-1 47,111 0 4-47,-148 1-4 15,-20-20 1-15,-3 0 2 0,-17 0-1 0,20 0 2 0,-20 17-2 16,20-17 1-16,20 0-2 0,-40 0 0 0,34 20-1 0,-34-20 2 16,20 0 2-16,0 0-4 0,-3 20 1 15,3-20 2-15,-2 0 2 0,-18 0 0 0,19 0-3 16,4 0-1-16,-23 0 1 0,17 0 0 0,0 0 0 16,3 0 0-16,-20 0 1 0,20 0-1 15,-20 0 0-15,17 0-1 0,3 0 2 0,-20 0-1 16,18 0 0-16,-18 0 1 0,20 0 0 0,-20 0-5 0,19 17 6 15,4-17-6-15,-8 0 5 0,4 0 4 16,-19 0-4-16,20 0-2 0,-20 0 1 0,0 0 0 16,0 0 1-16,20 0-2 0,-20 0 0 0,0 0 0 0,17 0 2 15,21 0 0-15,-38 0-2 16,20 0 1-16,-20 0-1 0,0 0 1 0,22 0 0 16,-7 20-2-16,24-20 4 31,-1 0 1-31,-21 0-1 0,-17 21 0 0,20-21-3 0,-20 0 2 15,20 0-1-15,-20 0-1 16,37 0 7-16,3 0-13 16,-40 0 8-16,17 0 1 0,-17 0-2 0,0 0-1 15,22 0 0-15,-4 0 3 0,19 0 3 32,-17 0-5-32,-3 0 2 0,3 0 0 0,-20 0-4 0,17 17 4 15,25-17-3-15,-42 0 1 0,0 0 4 16,18 0-4-16,-18 0 0 0,17 0 0 0,-17 0 0 0,20 0-1 15,-20 0-1-15,20 0 0 16,-3 0 1-16,-17 0 1 0,57 0 6 16,-37 0-4-16,-20 0-2 0,22 0 0 0,-7 19 1 15,-15-19-2-15,40 0 2 16,-40 0-2-16,20 0-1 0,-3 0 2 0,-17 0 0 0,17 0-1 0,3 0-1 16,0 0 0-16,-20 0 3 0,23 0-2 15,-9 0 1-15,-14 0-1 0,20 0 1 0,0 0 1 0,17 20 0 16,-20-20 3-16,3 17-4 15,37-17-1-15,-37 0 1 0,17 21-2 32,20-21 6-32,-37 0-6 0,17 0 0 15,-37 0 3-15,37 0 0 0,-37 0-3 0,20 0-2 16,3 0 5-16,-23 17-2 0,0-17 3 0,17 0-1 16,0 0 5-16,23 0-7 0,-23 19 1 15,-17-19-4-15,20 0-1 0,-20 0 4 0,17 0 2 16,-17 0-1-16,20 0 0 0,-20 0 1 0,20 0-2 0,3 0 2 15,-9 0-3-15,-14 0 2 0,20 0 1 0,-20 0-1 16,20 0 0-16,-20 0-1 0,20 0 0 0,-20 0 1 0,17 0 0 16,-17 0 4-16,17 0 0 0,3 0-8 0,0 0 6 15,-20 0-2-15,23 0 1 0,-9 0-2 16,26 0-1-16,-20 20 4 0,-20-20-2 16,0 0-1-16,54 0-1 0,-34 0 0 15,-20 0 1-15,20 21 0 0,-20-21 1 0,37 0 0 16,-37 0 0-16,20 0 1 0,-20 0 0 0,17 0 0 0,6 0 1 15,-23 0-1-15,17 0 0 0,20 17 2 16,-37-17-2-16,20 0-1 0,-20 0 0 0,17 0-3 0,-17 0 3 16,20 0 0-16,0 0 2 0,-20 0-1 0,17 0-1 0,40 0 2 31,-37 0 0-31,17 0-5 16,0 0 7-16,-17 0-2 0,37 0-3 15,-57 0 2-15,0 0-2 0,20 20 1 16,0-20-2-16,0 0 2 0,-20 0 0 0,17 0 0 0,0 0-1 15,-17 0 1-15,20 0 1 0,-20 0 1 0,20 19-4 0,3-19-2 16,11 0 6-16,-34 0-3 0,20 18 2 16,-20-18-3-16,20 0 3 0,-20 0 0 0,17 0 0 0,-17 0 0 0,17 0-1 15,-17 0 1-15,20 0 1 0,0 0-1 0,-20 20 1 0,20-20-7 16,-3 0 5-16,3 0-1 0,-20 0 2 0,20 0 0 16,37 0-2-1,-57 0-2-15,0 0 3 0,17 0 0 0,3 0-1 0,0 0 1 16,-3 0-2-16,3 0 4 0,0 0-2 0,-3 0-1 15,-17 0 3-15,23 0-3 0,-23 0-1 0,17 17-3 16,-17-17 3-16,17 0 5 0,3 0-6 16,17 0 3 31,20 0-4-47,0 0 9 0,-17 0-8 0,-20 0 5 15,14 0-5-15,-11 19 4 16,17-19-2-16,-40 0-1 0,0 0 1 15,14 22 2-15,6-22 0 0,-20 0 0 0,40 0-2 16,-40 0 1-16,17 19 0 0,0-19 0 16,-17 0 0-16,40 0-1 0,-40 0 2 0,37 0 1 15,-17 0-4-15,-20 0 3 0,20 0-1 0,-20 0 2 16,0 0-3-16,17 0 0 0,6 0 0 0,-23 0 0 0,34 0 5 16,-14 0-2-16,-20 0-4 0,20 0 1 0,-20 0 2 15,17 0 0-15,-17 0-1 0,20 0 0 0,0 17 2 0,-20-17-3 16,40 0-3-16,-40 0 4 0,35 20 2 15,-16-20-1-15,-19 0 0 0,20 0-2 0,-2 0 1 0,-18 0-1 16,19 0 1-16,-19 0 1 0,18 0-1 0,2 0-3 16,-20 0 3-16,19 0 0 0,4 0 0 0,-23 0 0 15,15 0 1-15,5 0-1 0,-1 0-1 0,1 0 2 16,-2 0 0-16,-1 0-1 0,-17 0-1 0,22 17 1 16,-22-17-1-16,55 0 3 15,-35 20-2-15,54-20 2 31,-74 0-3-31,20 0 0 0,0 20 1 0,0-20 1 16,-3 0-2-16,3 0 1 0,-20 0 0 0,20 0 0 0,-20 0 0 16,39 0-2-16,-39 0 2 0,18 0 0 0,-1 0-1 15,-17 0 1-15,20 0 1 0,0 17 2 0,-3-17-3 16,3 0 0-16,-20 0-1 0,59 0 0 16,-24 19 0-1,22-19 0 1,-37 0 2-16,-20 0-1 0,17 0-1 0,23 0 1 15,-40 0 1-15,37 0-4 16,3 0 7-16,-40 0-4 0,20 0-2 16,-20 0 1-16,17 0 2 0,0 22 0 0,-17-22 0 0,0 0-1 0,20 0-2 15,-20 0 2-15,43 0-1 0,-43 0 1 0,14 0 1 16,26 0-3-16,-20 0 3 0,-20 0-1 0,0 0 0 16,17 0 0-16,20 0-1 31,20 0 2-31,-37 0 0 15,17 0-1-15,-14 0-1 0,-23 0 0 0,17 0 1 0,0 0 2 0,23 0 0 16,-40 0-1-16,17 0 1 16,23 0 0-16,-40 0-1 0,17 0-1 0,6 0 1 15,-23 0-2-15,34 0 1 0,-34 0 0 0,0 0 0 0,20 0 1 0,-20 0-2 16,20 0 0-16,-20 0-5 0,37-22 7 16,-20 22-1-16,3 0 0 0,0 0 1 0,-20 0-1 15,23 0 1-15,-9 0 0 0,-14 0 0 0,0 0-1 0,40 0-2 16,-40 0 1-16,20 0 2 0,14-19-1 15,-34 19-1-15,20 0 2 0,0 0 0 0,3 0 0 16,-23-17-1-16,34 17-1 0,-34 0 2 0,0 0 0 0,57 0 0 16,-40 0-1-1,-17 0 0-15,20 0 0 0,0 0-1 0,-20 0 2 0,20-20-2 16,-3 20 0-16,3 0 2 0,0 0 0 16,-20 0 0-16,0 0-1 0,17 0 0 0,6 0 0 0,-23-20 0 15,17 20 1-15,0 0-1 0,-17 0-1 0,20 0 2 16,0-17-2-16,-3 17 2 0,3 0-1 15,0 0-2-15,-3-20 3 16,23 3-1 0,-23 17 2-16,3 0-2 0,0-19 2 15,-3 19 5-15,-17-22-5 0,20 22-2 0,-20 0-3 16,0 0 7-16,20 0-3 0,-20-19 2 0,0 19 0 0,17 0-1 0,-17-17 0 16,0 17-2-16,20-38 0 0,-20 38 2 15,23-19-1-15,-23 19-2 0,0 0 0 0,0-20 0 0,14 20 5 16,-14-17 1-16,20-4-4 0,-20 21 0 15,0 0-2-15,0-20 3 0,0 20-2 0,0 0 0 0,0-19-2 0,20 2 0 16,-20-4 8-16,20 4-6 16,-20-3 0-16,0 20 2 0,0-19 1 0,0 19-2 15,17-75-2 1,-17 75 1-16,0-20 1 0,0 0-1 0,17 20 0 16,-17-17 3-16,0 17-2 0,0-20-1 0,0 1-3 15,0 19 2-15,20-58 1 16,-20 41 3-16,0 17 0 0,0-21-2 0,0 2-1 15,20 2-1-15,-20-3 3 0,0 20-2 0,0-21 0 16,0 21-2-16,0-17 2 0,0-3 2 16,23-16 0-1,-23-4-3-15,0 3 0 16,0-21 0-16,0 39 3 0,0 2 1 16,0-4-3-16,0 3 0 0,0-1 2 15,0-1-2-15,0 20-1 0,0-20 1 0,0 3 1 16,0 17-2-16,0-38 1 0,0 38 2 0,0-20-1 0,0 1-1 15,0 19 0-15,0 0-2 0,0-37 2 0,0 37 2 0,0-39-10 16,0 39 8-16,0-19 0 16,0-18 3-16,0 17-1 0,0 1 0 15,0 2-2-15,0 17 0 0,-23-59-3 16,23 59 5-16,0-55-2 16,0 34 2-16,0 21-3 0,0-19 1 15,0 0-3-15,0 19 4 0,0-20-1 0,0 1 1 16,0 2 0-16,0 17 0 0,0-20 0 0,0 1-3 15,0 1 3-15,0-2-5 0,0 20-1 0,0-19 5 16,0-20-9-16,0 39 9 0,0-19-1 0,0-18 1 16,0 37-1-16,0-20 2 0,0-17 3 15,0-21 0 1,-20 39-4-16,20-37 1 16,0 18-1-16,0-20-1 15,0 40 3-15,0-21-3 0,0 39 0 16,0-37 3-16,0 37-1 0,0-20-1 0,0-18 1 15,0 38-1-15,0-37-1 16,0 37 0-16,0-39 1 0,0 39 0 0,0 0 1 0,0-18-1 0,0-59 2 16,0 77-2-16,0-19 0 15,0 1 1-15,0-2-2 0,0 1 1 0,0 2 1 16,0-4 0-16,0 21-1 0,0-20-1 0,20-17 1 16,-20 18 1-16,23 2 1 0,-23 17-3 0,0-21 0 15,0-17 3-15,14-19-3 16,-14 38 0-16,0 1 1 0,0-1 2 0,0 19-3 15,0-20 3-15,0-18-4 16,0 19 4-16,20-19-1 0,-20 19-1 16,0-19 1-16,0 19-2 15,0-19-2-15,0 0 6 16,0 0-5 15,20-19 5-31,-20 38-3 0,0 0 0 16,0 19 0-16,20-38-2 0,-20 38 3 15,0-19 0-15,0 0-2 0,0 19 2 16,0-19 0-16,0 19-1 0,0-19-1 0,0-1 0 16,17 2-2-16,-17-2 6 15,0 20-1-15,0-19-3 0,17 19 1 0,-17-18 2 16,0-19-3-16,20 17 3 16,-20 20-3-16,0 0 1 0,0-20 0 15,20 1 3-15,-20 19-4 0,0-18 0 0,20-2-1 16,-20 20 1-16,0 0 1 0,0-37 1 15,17 18-2-15,-17 19 3 0,0-19-3 16,20 19 1-16,-20-19 0 0,0 19 1 0,0 0-1 0,0-20 0 16,0 20 1-16,20-18-1 0,-20-2 0 15,17 20 0-15,-17-19-1 0,0 19 1 0,0-18 2 16,23-20-3-16,-23 38-1 0,0-19 2 16,17 19 1-16,0-57 1 15,3 18-1 16,0 21-1-31,-3-21-2 16,-17 39 2-16,0 0 1 0,0-18-2 16,20 18 1-16,-20 0-1 0,20 0 1 0,-20-20 0 15,17 1-2-15,-17 19 3 0,0 0 0 16,23 0 1-16,-23 0 0 0,0-18-2 0,0 18 0 0,17 0-2 16,0-20 3-16,-17 20-1 0,20-19 1 15,-20 19-1-15,0-18 1 0,20 18-1 16,-20 0 1-16,0-19-3 0,17 19 2 0,-17 0 1 0,20-20-2 15,-20 20 0-15,0 0 2 0,20-19-1 16,-3 19 6-16,-17-19-4 16,20 19-1-16,-20-19-1 0,0 19 0 0,23 0-1 15,-23 0 1-15,0 0 1 0,0-19-1 0,14 0-2 16,6 19 1-16,-20 0-1 16,20-19 3-16,-20 19 0 0,20 0-1 0,-3-18 0 15,-17-2 2 1,17 20-2-16,-17 0 0 0,0 0 0 0,40-20 1 47,-17 2-1-47,-9-1 0 0,-14 19 1 0,20-20-4 15,0 20 2-15,-20 0 1 0,0-18 0 0,0 18 1 16,20-19 0-16,-3 1 0 0,-17 18-1 16,17 0 0-16,-17 0 1 0,0-19-1 0,0 19 1 0,23 0-2 15,-23-20 1-15,0 20 0 0,0 0-1 0,17-20 1 0,3 20 4 16,-3-37-6-16,3 37 2 15,-20 0 0-15,0 0 0 0,20-19 0 0,-3 0-1 32,23-18 1-32,-23 37 2 0,-17-19-2 0,20-2 1 15,0 3 1-15,-3 18-2 0,3-19-2 16,-20 19 2-16,38-19 1 16,-38 19-2-16,0 0 1 0,22 0 1 0,-22-19-1 15,0 19 1-15,17 0-1 0,-17 0 1 0,0 0-1 0,18 0 1 0,-18-19 0 16,19 19-1-16,-19 0 1 0,38-19 3 15,-38 1-2-15,0 18-1 0,19 0-3 16,1 0 1-16,-20-21 4 0,38 2-4 16,-1-18 0 15,-17 37 2-31,-20-20 0 0,19 2-1 0,1 18 0 0,-20-20 1 16,18 20-1-16,-18-18 2 0,37-21-2 31,-17 39-1-31,2-19 0 0,-22 19 2 0,15-18-1 0,-15 18 0 15,20-21-3-15,-20 21 1 16,20 0 0-16,-20-18-1 0,19 18-1 0,-19 0 1 0,0 0 0 16,0-18-10-16,18-1-24 15,-18 19 15-15,0 0 11 0,17 0-58 0,-17 0 48 16,0 0-52-16,0 0-104 16,0 0 128-16,0 0-83 0,0 0 112 0,0 0 10 0,0 0-11 15</inkml:trace>
  <inkml:trace contextRef="#ctx0" brushRef="#br0" timeOffset="-38351.01">28373 10669 40 0,'0'-21'76'0,"0"21"12"0,-15-17-70 0,15 17 14 0,0-19-19 0,0 19-2 0,0 0 11 0,0-19-2 16,0 19-12-16,0 0 0 0,0 0 7 0,15-18 25 16,5-3-18-1,-1 21-10-15,-19 0-7 0,0 0 0 0,20 0 0 16,-20 0 0-16,0-20 5 0,35 20 0 0,-35 0-6 0,40 0 12 16,56-17 4-1,-39-2-12 1,-19 19-2-16,-38 0-5 0,74 0 5 15,-74 0-6-15,22 0 2 0,-22 0-1 0,18 0 4 0,19 0-2 16,-17 0 1-16,-3 0-1 0,-17 0-1 0,20-20 1 0,-20 20-1 16,0 0-2-16,20 0 1 0,-3 0 5 15,-17 0-5-15,23 20 3 0,-23-20-3 0,0 19-1 0,0-2 3 0,0 3 1 16,0 1-3-16,0 16 3 0,-23-1-8 16,6-15-1-16,17-3 6 0,-40 78 2 0,23-39 0 0,17-39-2 15,-20 40 2-15,0-40-2 0,3 59 0 16,-40 56 1 15,37-37-25-31,20-59-120 16,0-37 109-16,0 19-103 0,0-19 14 0,0 0 1 15</inkml:trace>
  <inkml:trace contextRef="#ctx0" brushRef="#br0" timeOffset="-37634.05">27423 10916 24 0,'0'0'9'0,"0"0"-4"0,0 0 13 0,0 0-6 0,0 0 1 0,0 0 0 0,0-18 31 15,0-3 51 1,0 21-79-16,0 0 45 31,-20 0-44-31,20 0-6 0,0 0-6 0,0 0 1 16,0 0 17-16,0 0-11 0,-17 0-6 0,17 0 5 0,0 0 0 16,0 0-5-16,0 0-2 0,-17 0 2 0,-6 0 13 15,23 0-14-15,-17 0 12 0,-23 21-7 16,40-21-8-16,0 0 1 0,-17 0 3 0,17 0-4 0,-20 18 3 0,20-18-3 15,-37 18 8 1,20 2-5-16,17-20-4 0,0 0 0 0,-23 18 3 0,23-18 1 16,0 20-3-16,0-20 0 0,0 19 3 0,0 18 0 15,40 2 1-15,-40-20-5 16,17 0 0-16,3-19-1 0,0 19 0 0,-20-19 1 16,37 19 0-16,0 0-1 0,-14-1-2 15,-6-18 2-15,0 21-2 0,3-21-9 16,0 19-6-16,-20-19 7 0,17 0-44 15,-17 0-64-15,0 0 79 0,20 0-4 16,-20 0-59-16,0 0-49 0</inkml:trace>
  <inkml:trace contextRef="#ctx0" brushRef="#br0" timeOffset="-2965.7">26243 12456 23 0,'0'0'6'0,"0"18"54"0,0-18-31 0,0 0-14 0,0 0-1 0,0 0-1 16,0 0 8-16,0 20-11 0,0-20 28 15,0 0-32-15,0 19 7 0,0-19 1 0,0 0-1 16,0 0 1-16,0 0-7 0,20 19 12 0,-20-19-8 16,0 0-5-16,0 0 1 0,0 19 14 0,0-19-9 15,20 0-4-15,-20 19 0 0,0-19-3 0,0 0 3 16,0 0-2-16,20 0 4 0,-20 0-4 16,17 0 3-16,-17 0-2 0,0 0 2 15,20 0-3-15,-20 0-3 0,0 0 1 0,0-19-2 16,0 19 1-16,20-57 11 31,-20 37-10-31,17-37 7 0,-17 39-10 16,0 18 1-16,0 0 0 0,0-19 1 0,0 19-1 0,0-58 9 15,0 58-8-15,0-37 2 0,0 37 1 16,0-20-5-16,0 20 1 0,0-37 7 0,0 37-7 16,0-19 0-16,0 19-1 0,-17-38 0 0,17 0 7 15,0 38-7-15,0-20 6 16,-20-17 7-1,20 18-13-15,-20 19 4 0,3-38 4 16,-3-1-2 0,20 21-5-16,0 18 2 15,-20-39-2-15,20 21-1 16,-20-21 3-16,20 39-3 0,0-18 1 0,0 18 0 16,0-20 0-16,-17 1-3 0,17 19 3 0,0-38-1 0,0 19 0 15,0-38 0 1,0 38-2-16,0-38 3 15,0 38-2-15,0-18 2 0,0 37-3 16,0-20 0-16,17-37 5 16,-17 37-3-16,0 2 0 0,0-1-1 0,0 19 1 0,20-18 1 15,-20 18 0-15,0-39-3 0,0 39 2 0,20-76 1 16,-20 57-2-16,0 19 0 0,0-19 0 16,0 1 0-16,0-1 1 0,0 19-1 0,0-21-1 15,0 3 0-15,20-39 0 0,-20 38 2 16,0-18 2-16,0 37-2 0,17-21 1 15,-17 21-2-15,0-19 0 0,0 1 1 0,20-39 2 16,-20 57-3 0,0 0 1-16,0-38-1 0,0 38 1 0,0-18-1 15,20 18 0-15,-20-21-2 0,0 2 1 0,0 19 2 16,0-18-1-16,17 18 2 0,-17 0-1 0,0-21-2 16,23 3 2-16,-23 18-2 0,0-18 3 0,0 18-1 15,17 0 0-15,-17 0-2 0,0-19 3 0,0 19-2 0,0 0 2 16,0-18 0-16,17 18 0 0,-17-21 5 15,0 21-7-15,0 0 1 0,20 0 0 0,-20 0-2 0,0-20 1 16,20 2 1-16,-20 0 3 0,0 18-4 16,0 0-1-16,0 0 1 0,17-21 0 0,-17 21 2 15,20-17-3 17,17-2 1-17,-14 0 3-15,-23 19-5 0,17 0 2 0,-17 0 3 0,17 0 0 0,-17-18-4 16,20 18 0-16,0 0 1 0,-20-21 1 15,17 21 1-15,-17 0-2 0,0 0 1 0,20 0-1 16,-20 0-1-16,0 0 0 0,20 0-1 0,-20-20 2 0,0 20 0 0,37 0 4 31,-14 0-7-31,-9 0 1 0,-14 0 3 0,20 0-3 16,-20 0 5-16,20 0-2 0,-20 0-1 0,0 0-1 0,37 0 0 16,-37 0 3-16,0 0-2 15,37 0-1-15,-37 0 3 0,20-17-3 16,-20 17-1-16,23 0 1 0,-9 0 1 0,-14 0 0 15,20 0-1-15,-20 0 0 0,20 0 3 0,0 0 0 16,-3 0-3-16,20-19 4 47,3 19-8-31,34-20 6-16,-51 20-4 0,-23 0 1 0,17 0 1 0,0-18 3 0,3 18-1 15,0 0-2-15,-20-19-1 0,17 19 1 0,-17 0 1 0,40 0 2 16,-23-19-1-16,6 19-1 0,-6 0-1 15,0 0 2-15,3-20-1 0,-20 20-2 0,20 0 2 0,-3 0-1 16,3 0 6-16,37-19-2 16,-20 19-3-16,23-19-2 15,-43 1 3-15,0 18 0 16,23 0-4-16,-3 0 5 16,-17 0-3-16,-20 0 0 0,57 0 3 0,-40 0-2 15,6 0-1-15,-23 0-1 16,17 0 3-16,3 18 0 0,17-18-3 15,-37 0 1-15,20 0 1 0,-3 0 2 0,6 0-2 0,-6 0-2 16,-17 0 2-16,17 0 2 0,3 19-2 16,0-19 0-16,-3 0 1 0,3 0-2 0,-20 0 1 15,20 0 0-15,-20 0 0 0,75 0-2 32,-18 0-3-32,0-19-5 31,0 1-45-31,-37-2 41 0,-1 1-37 15,1 19 39-15,-20 0-1 16,0 0-16-16,18 0 12 0,-18 0-2 0,0 0-1 0,0 0-27 0,17 0-8 16,-17 0-10-16,0 0 30 0,0 0-7 15,0-18-125-15,0 18 150 0</inkml:trace>
  <inkml:trace contextRef="#ctx0" brushRef="#br0" timeOffset="-2615.57">28358 10136 53 0,'0'0'107'0,"0"0"-73"0,0 0-5 0,0 0 20 0,0-18-30 0,0 18-1 0,-22 0 0 0,22 0 50 16,0 0-49-16,0 0-7 0,0 0 5 16,22 0 1-16,-22 0-16 15,15 0 1-15,-15 0 0 0,39 18 5 0,-39-18-3 16,20 0-4-16,-20 0 0 0,55 18 10 15,-13-18 13 1,-7 0-5-16,-15 0-4 16,-1 0-7-16,-19 0-5 0,0 0 1 0,0 21 3 0,0-21-4 15,18 0 0-15,-18 0-1 0,0 18 0 0,0 1 4 16,0 58 5-16,-18-59-9 0,18 1-2 16,-19 1 0-16,19-20 1 0,-40 37 0 0,25 21-1 15,-7-58 0-15,22 19 0 0,-40 19-3 0,-34 39-60 16,54-59-1-16,5-18 8 15,15 19 21-15,-42 0-212 16,24-19 160-16,-2 0 36 16</inkml:trace>
  <inkml:trace contextRef="#ctx0" brushRef="#br0" timeOffset="-1715.49">26072 10877 11 0,'0'0'13'0,"0"0"-11"0,0-19 0 0,0 19 4 0,0 0 3 0,0 0 0 0,0 0 3 0,0-18-8 0,0 18 2 16,0 0-3-16,0 0 0 0,0 0 8 16,0 0-3-16,0 0 2 0,0 0-5 0,0-21-1 0,0 21 11 15,0 0-2-15,0 0 0 0,0 0-6 0,0-18 0 0,0 18 1 16,0 0 7-16,0 0 15 15,0 0-13-15,0 0 8 0,0 0-16 0,0 0 30 16,0 0-5 0,0 0-29-16,0 0 16 31,-17 0 12-31,17 0-31 0,0 0 1 16,-17 0 12-16,-3 0-12 15,20 0-1-15,-20 0 0 0,20 0-1 0,-20 18 4 16,20-18-4-16,-14 0-2 0,14 21 3 0,-23-21 0 0,23 18-2 15,-20 1 1-15,20 2 2 16,0-21-1-16,0 36 0 0,-20-16-1 16,20-2 0-16,0-18-1 0,0 20 2 0,-17 17 2 15,17-37-4-15,0 19 1 0,0-19 1 0,0 21-1 16,0-21-1-16,17 0 2 0,3 37-1 16,-20-37 0-1,43 19 3-15,11 0 1 16,-54-19-5-16,20 0-3 0,-20 0 2 0,0 0-3 15,17 0-2-15,-17 19-4 0,17-19-34 16,-17 0 30-16,0 0-4 0,0 0 0 0,20 0-91 16,-20 0 72-16,0 0-90 0,0 0 39 31</inkml:trace>
  <inkml:trace contextRef="#ctx0" brushRef="#br0" timeOffset="5402.1">11422 10648 32 0,'-17'21'189'0,"17"-21"-115"0,-23 0-33 0,23 0-24 0,0 0-9 0,0 0 15 0,0 0-5 0,0 0-11 0,0 0-1 16,0 0 14-16,0 0-12 0,0 0-4 0,0 0 18 15,0 0-18-15,0 18 4 0,0-18-4 16,0 0 0-16,23 18-3 0,-23 2 2 0,0-20 1 0,34 58 2 16,-34-40-5-16,0 0 1 0,20 21-2 0,0-39 0 15,-3 40 1-15,3 16 2 0,-20-38-3 0,17 2 1 0,23 36-2 16,17 59-6-1,-37-78-2-15,0 3-28 0,-3-40 17 0,-17 18-4 16,17-18-77-16,23 19-156 16,-40-38 227-16,23 1 5 15</inkml:trace>
  <inkml:trace contextRef="#ctx0" brushRef="#br0" timeOffset="5617.42">11818 10705 30 0,'0'0'6'0,"0"0"1"0,0 0 15 0,0 0-8 0,0 0 3 0,-17 0 51 15,-3 0 51 1,20 0-94-16,-14 0-14 0,14 20 11 0,-97 74 36 31,37-55-30-31,-54 37 4 0,97-56-28 0,-3-2-1 16,20-18 0-16,-37 39 2 0,-3-39-3 0,40 18-1 16,-57 40 3-16,20-39-4 0,37 0 1 0,-37 19-1 15,20 20-12-15,17-39-4 16,0-1-16-16,17 1-44 0,-17-19 44 0,0 19-41 15,17-19 33-15,40 19-161 16</inkml:trace>
  <inkml:trace contextRef="#ctx0" brushRef="#br0" timeOffset="5935.5">11878 11029 68 0,'-20'0'263'0,"20"0"-186"16,0 0-39-16,0 0-30 0,0 0 16 15,0 0-12-15,20 0 11 0,-20 0-19 16,37 0 10-16,-37 0-10 0,74 19 11 15,-74-19-13-15,43 21 3 0,-26-21-3 16,57 18-2 0,6-18-26-16,-80 0 12 15,17 0-3-15,-17 0-25 0,17 0-12 0,3 0-21 16,0 0-22-16,-20-18 42 0,17 18 1 0,-17 0 8 0,0 0 13 0,20-21-13 16</inkml:trace>
  <inkml:trace contextRef="#ctx0" brushRef="#br0" timeOffset="6252.06">12332 10801 41 0,'0'0'44'0,"0"0"18"0,0 0 22 0,0 0-64 0,0 0 32 15,0 0-4 1,19 0 49 15,24 0-55-31,-43 18-30 0,0-18-5 0,0 0 6 0,14 21-1 16,-14-21-8-16,0 18 7 0,0 1-2 15,0 2-6-15,0-21-1 0,0 18 4 0,0 38 5 16,0-56-10-16,0 20 0 0,0-1 3 0,0-19-4 16,-14 37 1-16,-9-16 2 0,23-3-2 0,0 1 1 15,-20 0-1-15,1 0-1 0,1-19 3 16,18 19-2-16,-20 18 1 0,3-37-2 0,17 21-1 16,0-2 0-16,-20-19 2 0,20 18-1 0,0 1-3 0,0-19 2 15,-20 57-26 1,20-39 2-16,0-18 10 0,0 20-45 0,0-20 10 15,0 0 20-15,0 20-38 0,0-20 29 0,0 0-101 0,20 0 34 16,0 0 71-16</inkml:trace>
  <inkml:trace contextRef="#ctx0" brushRef="#br0" timeOffset="6967.91">12959 10934 18 0,'0'0'7'0,"0"0"7"0,0 0-4 0,0 0 69 0,0 0-61 0,0-18 17 0,0 18-7 15,0 0 20-15,0 0-11 16,0 0-15-16,0 0-11 0,0 0-2 0,0 0 17 0,0 0-8 15,0 0-9-15,0 0-2 0,0 0 0 0,0 0 4 0,0 18 16 16,0-18-12 0,-17 0-10-16,17 20 2 0,0-2 1 0,0 2-3 15,0-20-3-15,0 37 8 0,0-37-9 16,0 19 1-16,17 2 8 16,-17-3-8-16,0-18 0 0,42 0 7 0,-24 0-2 15,-18 0-6-15,0 0-1 0,17-39 4 16,3 39-2-16,-20-19-1 0,0 1 0 15,20 18 0-15,-20-39 4 0,0 39-4 0,0-18 14 47,0-2 38-47,0 20-50 0,0 20 0 0,17 37 9 16,3-20-8 0,-20-16-4-16,0-21 1 0,17 18-1 0,-17 1-5 0,0 0-1 15,20-19-6-15,-20 0-6 0,20 19-80 0,-20-19 52 0,22 19-218 16,-7-19 195-16,5 0-46 0</inkml:trace>
  <inkml:trace contextRef="#ctx0" brushRef="#br0" timeOffset="9185.38">13720 10554 21 0,'0'0'10'0,"0"0"0"0,0 0 23 0,0 0-13 0,0 0 1 15,0 0 37-15,0 0-14 16,0 0-29-16,0 0 0 0,20 0 1 15,-20 0-8-15,0 0 6 0,0 0 0 16,0 0-8-16,0 0 12 0,17 0 24 16,-17 0-32-16,0 0-4 0,0 0 0 0,0 0 5 15,20 21 0-15,-20-21-7 0,0 18 7 0,23 20-2 16,-23-21-2-16,0 4-4 0,0-21-3 16,17 18 2-16,-17 0-3 0,37 78 7 15,20-20-4 1,-57-76-1-16,57 95 3 15,-20-56-2-15,-17-2-3 16,-20-16 0-16,20-3 0 0,17 39 0 16,-20-19-11-1,3-20-7-15,-20 3-36 0,20-2-60 0,-20-19-103 16,0-19 182 15</inkml:trace>
  <inkml:trace contextRef="#ctx0" brushRef="#br0" timeOffset="9451.32">14162 10460 31 0,'0'0'10'0,"0"0"17"0,0 0-10 0,0 0 26 0,0 0-20 0,-23 0 21 16,3 0 73-1,20 18-93-15,-20-18-3 0,20 0-11 0,-17 20 19 16,0 16 6-16,-23 5-16 0,20 15-5 15,-57 114 1 1,60-152-12-16,-40 211 4 16,37-152-5-16,3-58-2 0,17 95-2 15,0-76 2-15,-17 18-5 16,17-16 3-16,0-21-1 0,0-1-11 0,0 19-11 0,0-37 7 0,0 20-25 16,0-20 14-16,0 19-41 0,0-19 28 0,17 0-164 15,0-19 174-15</inkml:trace>
  <inkml:trace contextRef="#ctx0" brushRef="#br0" timeOffset="10052.03">14689 10422 61 0,'0'0'157'16,"0"0"-137"-16,0 0 14 0,0 0-18 0,0 0-2 0,0 0 31 0,0 0-14 0,0 0-20 0,0 0-4 0,-17 0 6 15,17 0-6-15,0 0 5 0,0 0-2 0,0 0-1 16,0 19-5-16,0 0 5 0,0-19-1 0,0 18-5 0,0 38 10 16,0-15-5-16,0-4-4 0,0-37-3 15,0 57 0-15,0 38 6 0,0-76-6 16,0 38 4-16,0 1-3 0,0-40-2 0,0 58 4 15,0-20-2-15,0-17 0 16,17-20-1-16,-17-19 0 0,0 38 1 0,0-38-1 0,0 0-1 16,20 19 1-16,-3 0 2 0,-17-19-4 0,20-19 6 15,23-19 0 32,31-58 13-47,-74 96-11 0,0 0-1 0,0 19-4 0,0 2 2 16,0-21-2-16,0 18-2 0,0 1 3 0,0 0-1 0,-20 0 0 15,-34 37-2 1,54-35 0-16,-23-2-1 0,23-19-1 0,-20 18-2 0,0-18-9 0,3 0-9 16,17 0 7-16,0 0-1 0,-20 0-20 0,20 0 13 0,0 0-33 0,-17-18-169 15,17-1 100 1,17-2 95-16,-17 3 13 0</inkml:trace>
  <inkml:trace contextRef="#ctx0" brushRef="#br0" timeOffset="10501.8">15259 10916 26 0,'-17'-18'266'0,"17"18"-250"0,0 0-11 0,0 0 4 0,0 0 12 16,0 18-18-16,0-18 5 0,0 0-3 15,0 18 5-15,17-18-3 0,-17 0 1 0,0 20 6 16,20-20 8 0,-20 0-8-16,0 0-3 0,0-20-8 15,20 20 1-15,-20-18-2 0,0 18 1 0,0-18 4 16,0-3 1-1,0 2 3-15,-20 19-8 0,20-18 11 16,-20 18-1-16,20 0 9 16,0 0-20-16,0 37 7 15,0-16-1-15,0-3-7 0,0-18 0 0,0 38 3 16,0-38-3-16,0 18 4 0,0-18-2 16,0 0-1-16,0-18-2 15,0-2-4-15,0 2 2 0,0-40-103 47,0 19-335-47,0 39 420 0</inkml:trace>
  <inkml:trace contextRef="#ctx0" brushRef="#br0" timeOffset="13185.23">10946 10326 27 0,'0'0'5'0,"0"0"2"0,0 0 2 0,0 0 20 15,-20 0 98-15,20 0-109 16,0 0-10-16,0 0 0 0,-20 0 10 0,20 0 2 16,-17 38 4-16,17 0-13 15,-37 58 18 32,-3 111-14-47,3-35-8 16,17-38 1-16,20-20 3 0,-20-57-4 0,20-18-3 0,-17 92 7 15,17-91-5-15,0 34 2 16,-20-17-2-16,20 1-1 16,0-39-3-16,0 0-1 0,-17-19 1 0,17 19 0 0,0 0-1 0,0 0 3 15,0 0-2-15,-20-19 1 0,20 20 1 0,0-20-1 0,0 0-2 16,0 19 3-16,0-19-2 0,0 0 3 0,0 0-3 15,0 0 8-15,0 0-8 0,0 0 0 0,0 0 3 16,0 0-3-16,0 0-1 0,0 18 4 16,0-18-3-16,20 0-1 0,-3 0 1 0,3 0 2 15,17 0-2-15,-17 19 1 16,17-19 0-16,-37 0-1 0,60 0 4 0,-60 0-5 0,17 0 0 16,-17 20-1-16,37-20 1 0,20 0 2 15,-20 0 0-15,3 0 1 0,37-20 3 16,54 20 1-1,40 0 0-15,-151 0-8 0,17 0 0 16,154 20 5-16,-174-20-4 0,46 0 1 16,-12 18-1-16,-28-18 0 0,14 0 0 15,20 19 0-15,-3-19 3 0,6 0-3 0,-23 20 1 16,-17-20 0-16,34 0 0 0,-34 0-2 0,94 0 4 16,-76 0-1-16,1 0-1 15,-16 0-1-15,51 0 1 0,-39 0 0 0,-35 0 0 16,20 0-1-16,56 0 0 0,1 0 1 15,-39 0 3-15,19 0-4 0,-40 0 0 16,3 0 1-16,19 0 0 0,-1 0-2 0,-1 0 4 16,42-20 0-16,-44 20-3 0,-35 0 0 0,40 0-2 15,-3-19 0-15,97 19 4 16,-114 0-3-16,-3 0 0 0,0 0 1 0,23 0 0 0,94 0-3 16,-117 0 1-16,40 0-1 15,0 0 3-15,0 0 0 16,-17 0 0-16,-3 0-1 0,0 0 1 0,-14 0 0 0,31 0 0 15,-17 0-1-15,0-18 1 0,-37 18-2 0,40 0 0 16,-17 0 1-16,-9 0 0 0,100 0 3 16,-71 0-2-16,31 0-1 15,-20 18-3-15,-14-18 2 0,-40 0 0 16,54 0 1-16,6 19 0 16,-43-19 1-16,40 0-1 0,0 20 2 15,-17-20-1-15,34 0-1 16,-74 0 0-16,37 0 0 0,60 0-2 31,-40 0 1-31,-40 0 0 0,23 0 1 0,-40 0 1 0,23 0 1 0,11 0-2 16,-34 0 0-16,40 0 0 0,-40 0 2 0,17 0-2 15,20-20 1 1,20 20-4-16,-37 0 4 0,-3 0 0 0,-17 0-1 0,20-19-1 0,-20 19 0 16,40 0 3-16,-40 0-3 0,17 0-2 15,23-18 4-15,-40 18-1 0,0 0-1 16,17 0 0-16,3 0 3 0,-20-20 0 0,17 20-2 15,3 0-2-15,-20 0 2 16,23 0 0-16,-6 0 0 0,-17 0 0 0,0 0 0 0,17 0 1 31,3 0-2-31,-20 0 0 0,0-19 3 16,0 19-2 0,0 0 0-16,0 0 1 0,0-37 1 15,-20 17-2-15,20 20 1 0,0-19-1 0,0 0 0 16,0 19 0-16,0 0-1 0,0-19 2 0,0 0-1 15,0 19 0-15,0-38-1 16,0 20 0-16,0-22 1 0,0-17 0 16,0-37 4-16,0-38-2 15,0 92-2-15,0-54 1 16,0 57-3-16,-17-21 1 0,17-76 3 16,0 115-3-16,0-38 7 0,0 20-4 0,0-22 0 0,0 41-1 15,0-38 2-15,0 18-3 0,0-1 0 0,0 2 0 0,0 18 0 0,0-57 0 16,0-57 3-1,0 113-5-15,0-37 3 0,0 38-1 0,0 19 1 0,0-39 0 16,0 3-2-16,0-4 0 0,0 40 2 16,0-56-5 15,-17 17 5-31,17 39-1 0,0-17 0 16,-23 17 0-16,23 0 0 15,-20 0 1-15,3 0-1 16,-3 0-2-16,-17 17 3 15,-17 4-1-15,31-3 0 0,3-18 1 16,3 0 0-16,17 0-1 0,-37 18 0 0,37-18 0 0,-77 20 0 16,60-20 0-16,-43 0 4 0,3 18-6 0,37-18 2 0,-111 0 2 15,91 20-2-15,23-20-1 0,-3 0-1 16,-54 0 1-16,-3 20 3 0,-17-2-1 16,77-18-2-16,-26 0 4 0,6 18-2 0,-57-18 0 15,37 21-3-15,37-21 2 0,-17 0 1 0,-20 0 1 16,40 0 0-16,-57 18-2 0,11-18-1 0,26 0 2 15,-20 0 0-15,-20 19 1 0,40-19-2 0,-97 19 3 16,97-19-2-16,-37 20-2 0,-3-20-2 0,-20 18 5 16,-34-18-1-16,91 20 0 15,-131-2-3-15,42 1 4 16,50 19-5-16,22-38 4 0,2 19 2 0,15 0-3 16,-17 1-1-16,-57-1 1 31,-20 0 2-31,117-19-3 0,-3 0 0 0,20 0 0 15,-37 0 3-15,20 0-1 0,-6 0-1 0,-34 0-1 0,20 0 2 16,-17-19 1 0,11 0-3-16,6 19 1 0,20-20 0 0,-3 20 0 0,0 0 1 0,-17-19 0 0,20 19 0 15,-6 0 0-15,6 0 0 0,-17 0-1 0,34-19 0 0,-43 19 0 0,-71 0 4 16,100 0-5-16,-9 0 2 16,-17 0-1-16,-14 0-3 0,34 19 2 0,0-19 1 15,3 0 0-15,17 0 1 0,-40 0 0 0,3 0-1 0,37 19 0 0,-37-19-1 16,-37 0 2-16,-6 0-2 15,43 0 2-15,17-19-2 0,20 19-1 16,0 0 3-16,0 0-2 0,-17 0 1 0,17-19-4 0,-20 19-17 16,20-18 12-16,0 18 0 0,0 0-11 0,0 0-8 15,0 0 13-15,0 0-2 0,20 0-79 16,-3 0 61-16,-17 0-8 0,20 0-133 0,74 56-21 16</inkml:trace>
  <inkml:trace contextRef="#ctx0" brushRef="#br0" timeOffset="17786.29">19421 13294 22 0,'0'0'122'0,"0"0"-25"0,-17 0-70 0,17 0-10 0,0 0-1 0,0 0-10 0,-17 0 3 0,17 0-2 0,0 0 10 16,0 0-10-16,0 17 0 0,0-17 0 0,-23 0 35 16,23 0-33-16,-20 19 17 0,3-19-11 0,17 0-7 15,0 0-2-15,-20 0 9 0,20 20-10 0,-17-20 5 0,-3 18-1 16,-94 39 16-1,114-57-23-15,-151 39 22 32,97-21-22-32,11-18 1 0,-31 0 4 15,20 20-3-15,31-20-1 0,-91 0 7 0,77 0-9 16,-3 0 3-16,3 0-3 0,-20 0 1 0,37-20-1 0,-14 20 2 16,-6 0-3-16,-17-18 1 0,37 18 1 31,-191-134 3-31,194 134-4 0,-20-57 1 0,17 37-1 0,-37-17 0 0,-57-115 1 15,114 115-3-15,-54-40 4 16,-26-56 2 0,63 114-4-16,17-20-1 0,-20 21 1 0,0-20-1 0,20 38 1 15,-74-133-1 1,74 114 1-16,-40-19 0 0,23-1 0 16,-3 1-1-16,0 19-1 0,-17-18 0 0,0-21 4 15,-3-17-1-15,3 18-1 0,37 38-1 16,-20-1 1-16,0 2 1 0,20-21-1 0,-17 39-1 0,17-37 0 0,-17 37 2 15,-3-38-1-15,20 38 0 0,-77-133 1 16,77 133-1-16,-20-20 0 0,-17-18 0 0,37 19-1 16,-20 19 0-16,-54-57 1 31,56 39 1-31,-135-40 2 16,-95-18-1-16,213 57-3 0,-62-19 0 31,38 18 2-31,44 2-1 0,-8-1-2 0,3 19 1 15,20-20-1-15,0 20 1 0,-37-18 0 0,17 18 0 0,20 0 0 0,0-19 0 16,-17 19 2-16,-23-18 1 0,23-1-2 16,17 19-2-16,-17-20 2 0,-43 0-1 15,60 2 0-15,-20 18 1 0,20 0 0 0,-17-19-1 0,-3 0 2 16,0 19-3-16,3-19 1 0,-23 0-1 16,20 1 2-16,-17-1-1 0,37-2-1 15,-17 21 1-15,17 0 0 0,-20 0 1 0,20-18-1 0,-20 18 0 0,20 0-1 16,-20-19 3-16,3 19-3 0,17-19 1 15,0 19 1-15,-17 0-2 0,17 0 1 0,-20 0-2 0,20 0 3 16,-20 0-1-16,20 0-1 0,-20 0 1 16,20 0-1-16,-14 0 0 0,14 0 2 0,-23 0 0 0,-34 0-3 47,-20 19 1-47,63-19 0 0,14 0 0 0,-23 19-2 15,3-19 0-15,-17 0-6 16,17 0-2-16,20 0 3 0,-17 0 4 0,-3 0-18 15,20 0 14-15,0 0-21 16,-20 0 9-16,20 0-3 0,0 0 9 0,0 18-2 0,0-18-19 0,0 0 16 16,0 21-2-16,0-2-27 0,20 18-167 15,0-18 136-15,-20-19 54 0,17 19-19 16</inkml:trace>
  <inkml:trace contextRef="#ctx0" brushRef="#br0" timeOffset="18252.65">15980 10877 20 0,'0'0'16'0,"0"0"-10"0,0 0 35 0,0 0-27 0,0 0 0 0,-17 0 28 15,17 0-18-15,0 21 7 0,-20-21-13 16,20 18 36-16,-17-18-33 16,17 0-11-16,-20 18 29 15,-20 2-19-15,23-2-9 0,0 2-1 0,-80 17 13 16,57-18-15 0,40 2-4-16,-54-3 3 0,54-18-6 0,-40 19 4 0,26 0-4 15,-66 0 14-15,60 0-8 16,20-19-5-16,-17 19 3 0,-3-19-1 0,20 0-2 15,-20 0-1-15,20 18 0 0,0-18 1 0,0 0 1 16,0 0-2-16,0 0 1 0,0 21 0 16,40-2-2-16,-40-19 1 0,37 37 0 15,20-18-2-15,-57 0 1 0,57 18 3 16,-37-17-3-16,0 0 0 0,14 17 1 16,29 39 4-16,-49-58-2 0,26 22-3 15,-40-22 0-15,0 1 1 0,20 0 0 0,-3 19-2 0,0-19-1 16,-17 0 1-16,40 38-33 47,17 39-341-47,-40-78 286 0</inkml:trace>
  <inkml:trace contextRef="#ctx0" brushRef="#br0" timeOffset="20787.13">16665 10402 31 0,'0'0'11'0,"0"0"17"0,0 0-9 0,0 0 67 0,-17 0-51 16,17-19 23-16,-18 19-20 15,18 0-27-15,0 0-1 0,-20 0 28 16,20 0-10-16,-19 0-17 0,19 0-8 0,0 0 6 16,0 0 6-16,-20 0-11 0,20 0 5 15,0 19-7-15,0-19 2 0,0 39 4 0,0-39-7 16,0 37 4-16,0-37-4 0,20 39-1 0,-20-2 3 15,19 2-3-15,1 16-3 0,-20 2 3 0,18-16 1 16,-18-23-1-16,17 19 0 0,3 39 2 0,0-19-2 16,-1-19 0-16,-1 1 1 0,2-21 3 15,-3-18-3-15,-17 0-1 63,60-57 16-63,51-57 12 0,-111 114-26 0,0 0 1 0,0 19 10 15,-17 58-1 1,-3-59-10-16,20-18 1 0,-74 57-2 16,14-17-18-1,23-22-48-15,19-18-168 16,18 0 161-16,0 19-41 0,0-19 59 0</inkml:trace>
  <inkml:trace contextRef="#ctx0" brushRef="#br0" timeOffset="23385.97">10413 9167 13 0,'0'0'11'0,"0"0"-10"0,0 0 0 0,0 0-1 0,0 0 1 0,0 0 0 0,0 0 0 0,0 0-1 0,0 0 1 0,0 0-1 0,0 0 1 0,0 0-1 16,-20 0 3-16,20 0-2 15,0 0-1-15,0 0 2 0,0 0-1 0,0 0 6 0,0 0-4 16,0 0 25 0,0 0-13-16,0 0 1 0,0 0-10 15,0 0 19-15,0 0-16 0,0 0 1 16,0-20-6-16,0 20 15 16,0 0-14-16,0 0-2 0,0 0 23 15,0-17-7-15,0 17-16 0,0 0 0 16,0 0 16-16,0 0-16 0,0 0 3 15,0 0-1-15,0 0-2 0,0 0 8 16,0 0-4-16,0 0-1 0,0 0-3 0,0 0 6 16,0 0-6-16,0 0-1 0,0 0 4 0,0 0-4 0,0 0 3 15,0 0-5-15,0 0 1 0,0 0 0 0,0 17 0 16,0 3 0-16,0-20-1 0,20 37 0 0,-20 1 1 16,0 1 1-16,0 18-3 0,23-57 1 15,-23 19-1-15,0-1 1 0,0 2 0 0,0-20 0 0,0 37-1 0,0-37 1 0,0 39-1 16,17-21-2-16,-17 2 2 0,0-20-2 0,0 38-10 15,0-19-2-15,0-19-8 0,17 17 8 0,-17-17-3 16,0 21-110-16,0-21 100 0,0 0 3 0,0 0-5 16,0 0 0-16</inkml:trace>
  <inkml:trace contextRef="#ctx0" brushRef="#br0" timeOffset="23819.11">10832 9109 36 0,'0'0'15'0,"0"0"26"0,0 0-18 16,0 0-1-16,0 0-1 0,-34 0 56 0,34 0-57 0,-23 21-11 0,23-21-1 0,0 0-1 0,0 0-1 0,-20 17 10 15,0 3-5-15,20-2-7 0,0-18 1 0,0 19-2 16,-17 37 10 0,17-16-9-16,17-22-4 0,-17 2 2 0,20-1 1 15,0-1-1-15,-20-18-1 0,23 20 1 0,11-3 37 16,-14-17-28-16,34-74 23 47,-34-117-18-47,-20 191-17 0,-20 0 0 0,3-17 1 0,0-4 1 15,-3 1-3-15,-20 2-13 0,26 18 8 16,-9 0-1-16,3 0-38 0,-54 59-299 31,74-42 318-31</inkml:trace>
  <inkml:trace contextRef="#ctx0" brushRef="#br0" timeOffset="24686.05">10735 8747 20 0,'0'0'11'0,"0"-17"12"0,0 17-12 0,0 0 2 0,-17 0 1 0,17 0 13 0,0-19 9 0,0 19-26 0,-20-21 19 15,3 21-9-15,17 0-1 0,-20-17-1 0,20 17-10 16,-20 0-1-16,3 0 5 0,17 0-6 0,0 0 0 16,-60 17 17-16,60 4-19 0,-37-2 3 0,37-19-5 15,-17 37 1-15,-3-17 2 0,20-3-4 0,-37 40 1 0,20-36 0 0,17-2 1 16,-97 133 18-16,77-116-19 0,-37 79 0 15,57-77-2-15,-17 20 1 0,-6-1 1 0,23 133 0 16,0-133 0-16,0-37-3 16,23 37 2-16,-6-1-3 0,20 19 1 15,100 20 3-15,-120-95-2 0,40 20 2 16,-40-20-1-16,3 0 0 0,168-38 28 16,-148 18-23-16,-17-17-1 0,105-97 16 15,6-93 1 16,-57-135-10-31,-77 342-13 0,0-93-2 16,0 55 7-16,-20 22-1 0,-17-42-3 16,-23 41 0-16,43 17-1 0,-3 3-1 0,-17-2-8 0,-3 19 2 15,23-21-2-15,-137 4-58 0,80-3 38 16,37 20 12-16,-40 0-62 0,40 20-1 16,-3-3-8-16,23 23 38 0,-23-23 24 0</inkml:trace>
  <inkml:trace contextRef="#ctx0" brushRef="#br1" timeOffset="45288.19">20185 2682 20 0,'0'0'11'0,"0"0"-7"0,0-19 10 16,0 1-8-16,0 18-1 15,0 0-1-15,0 0-1 0,0 0 3 16,17 0 28-16,-17 0-26 0,0-21 12 16,17 21 3-16,-17 0-12 0,0 0 12 0,0 0-12 15,0 0 0-15,0 0-1 0,0 0 16 0,0 0-18 16,0 0 25-16,0 0-22 0,0 0-5 15,0 0 12-15,0 0-7 0,0 0 7 16,0 0-13-16,0 0 1 0,0 0-4 0,0 0 1 0,0 39 8 16,0-39-9-16,0 19 2 0,0 0-4 15,0 19 4 1,20-18-2-16,-20-2 0 0,0 2 1 0,37-1 6 16,1-19-5-16,-18 0-3 0,-20 0 1 0,19-19 0 15,4-1-2-15,-8 2 1 0,4-21-1 0,1 39 0 0,55-96 0 16,-33 2-18-1,-27 74 13-15,-15 2-12 0,20 18 7 16,-1-39-41-16,-19 39 36 0,20-36-165 31,-20 55 85-31,0-2 68 16</inkml:trace>
  <inkml:trace contextRef="#ctx0" brushRef="#br1" timeOffset="48489.22">20014 3670 40 0,'0'0'90'0,"0"0"-49"0,0 0 11 0,0 0 2 0,0 40 41 46,-23 17-39-46,23-57-52 0,0 37 2 0,0-37-3 0,0 18 0 0,0 1-2 16,0-19-1-16,0 40 7 0,0-22-5 0,0 1 1 0,0 0 3 16,0-19-2-16,0 0-1 0,0 0-1 15,23 19 5-15,-6-38-1 0,0 0-2 0,3 0-3 16,55-58 4-16,-33 59-5 0,12-58 1 16,-34 39-1-16,17-40 0 0,1 59-2 15,4-59-67 32,-65 172-314-47,4-76 341 0</inkml:trace>
  <inkml:trace contextRef="#ctx0" brushRef="#br1" timeOffset="49603.79">20031 1427 32 0,'0'0'71'0,"0"0"13"0,17-18 33 31,3 18-77-31,0 0-9 0,-20 18-19 0,0-18-8 0,0 18 6 0,0 3-3 15,0-1 0-15,0 17 1 0,0-1-3 0,0-36-2 16,0 21 0-16,0 16 12 0,0-37-11 16,37-37 6-16,-37 16-9 15,37-15 0-15,-37 16-2 0,23-38 2 0,11 1-1 0,-14 21 1 16,94-213-5-16,-91 232 4 0,11-79-7 16,6 38-13-16,-40 40 14 0,17-2-8 15,-17 20 4-15,0-18-17 0,0 0-8 0,0 18 14 0,18 0-2 16,-18 18-90-16,0-18 81 0,0 18-25 0,0-18 34 15,0 38-9-15,0-18 18 0,0 0-14 0</inkml:trace>
  <inkml:trace contextRef="#ctx0" brushRef="#br1" timeOffset="52021.23">26491 1409 35 0,'0'0'33'0,"0"0"-11"0,0 18 2 0,0-18 3 0,0 0-14 0,0 0 1 0,0 0 13 0,20 0 19 16,-20 0-26-16,0 0-3 15,20 0 0-15,-20 18-1 0,0-18-9 0,0 0 0 0,17 0 25 16,-17 21-26-16,0-21 0 0,0 20 4 0,-17 53 20 31,-3 24-6-15,20-59-8-16,0-38-12 0,0 18 13 16,0-18-14-16,0-18 0 0,20-2 0 0,20-37 3 15,51-115-2 1,-91 154-3-16,20-38-3 15,17-41-13-15,-37 97-2 0,20-17 4 0,-20 17-3 16,0-20-26-16,0 20 16 0,0 0-71 0,-20 0-16 16,20 20 51-16,0 37-24 15</inkml:trace>
  <inkml:trace contextRef="#ctx0" brushRef="#br1" timeOffset="53787.47">26340 2339 42 0,'0'0'132'0,"0"0"-115"0,0 0 38 0,0 0-43 0,20 0 9 0,-20 0 26 16,0 38-12-16,17-38-18 16,-17 40 1-16,23-21-5 15,-23-2-8-15,0 4 7 0,17-3 4 0,0-18-3 16,3 0 0-16,0 18-7 0,-20-18 2 0,17 0-4 0,3 0 5 16,17-18 4-1,77-78 2-15,-94 59-8 0,17 0-4 0,-17 18-5 0,3 19 3 16,31-78 1-16,-34 78-1 0,14-57-2 0,6 1-12 15,-17 56 5-15,-23-18-4 0,0 18-19 16,14 0-8-16,-14 0-10 0,0 0-59 16,0 18 61-16,-14 21-180 31</inkml:trace>
  <inkml:trace contextRef="#ctx0" brushRef="#br1" timeOffset="59588">20276 6903 28 0,'0'0'236'0,"0"0"-230"0,0 0 8 0,0 0-1 0,0 0-6 0,0 0-1 0,0 0 11 0,0 20-12 0,0-20 1 0,0 0 3 16,0 0-4-16,0 20-1 0,0-20 5 0,20 17-3 15,-20 21 8-15,0-19-12 0,0-19 0 0,0 40 2 16,0-40-1-16,0 37 3 0,0-18-5 0,0-1 1 15,0 2 2-15,0-20-2 0,0 17 3 0,0 3 10 16,18-20-6-16,2-20 0 16,22 3-5-16,32-77 1 15,-74 74-4-15,35 0 0 0,5-54 2 16,-3 34-4-16,-37 40 0 0,20-38 1 0,-20 38-1 0,39-37-4 16,-39 17-6-16,18 1 1 0,-1 2-19 0,-17-4-12 0,20 21-13 15,-20 0 20-15,0 0-3 0,0 0-119 0,0 0 131 16,0 0 7-16,0 0-22 0</inkml:trace>
  <inkml:trace contextRef="#ctx0" brushRef="#br1" timeOffset="61921.69">20068 9527 28 0,'0'0'29'0,"0"0"-13"0,0 0 20 0,0 0-18 0,0 0 17 0,-20 0 10 0,20 0-24 0,0 0-12 0,0 0-2 16,0 0 0-16,0 0 18 0,0 0-17 15,0 0-6-15,0 0 9 0,0 39 0 16,0-39-7-16,0 38 7 0,0-18-7 0,0-3 4 0,0 23 4 16,20-3-4-16,-20-18-1 15,0-2-4-15,0 5 5 0,0 34 7 16,0-56-12-16,0 20 1 0,20-3 3 0,-20 3 2 16,0-20-4-16,17 0 11 0,-17 0-12 15,20-20 12 32,40-151 9-47,51-95-6 0,43-36-1 0,-154 281-19 0,17 1-4 16,1 20 3-16,-18 0-23 0,20 0-4 0,-20 0 8 15,0 41-163-15,0-24 131 0,0 21-85 16,-20 1 82-16</inkml:trace>
  <inkml:trace contextRef="#ctx0" brushRef="#br1" timeOffset="73188.43">20239 8290 9 0,'0'0'10'0,"0"0"-3"0,0 0-3 0,-20 0 6 0,20 0 3 0,-17-37 90 15,17 37-88-15,0 0 14 0,-17 0-15 0,17 0-1 16,0-17 11-16,-23 17 19 0,23 0-25 15,0-19 1-15,-19-2 22 16,1 4-21-16,18-3-9 0,0 20-7 0,0 0 4 16,-20-40 8-16,20 40-15 0,-17 0 7 15,17 0-4-15,0 0 1 16,0 77 8-16,0-37-11 16,0-40-1-16,17 37 0 0,-17-20 0 0,20 24 5 0,-20-22 2 15,18-2-5-15,1-17 12 16,-19 0-10-16,23 0 6 0,-6-36 0 0,-17 36-7 0,17-21 0 15,3-36 6-15,0 40-8 0,17-81 2 0,-19 42-1 16,21-115-2-16,-16 154-1 16,-23-41-2-16,0 39 0 0,15-19-34 15,-15 38 23-15,0 0-2 0,0 0-4 0,19 0-26 0,-19 0 17 0,0 0-36 16,20 57-235 0,-20-20 268-16</inkml:trace>
  <inkml:trace contextRef="#ctx0" brushRef="#br1" timeOffset="83389.73">29114 8331 22 0,'0'-21'61'0,"0"21"-24"0,-17 0-4 0,17 0-17 0,0-20 29 0,0 3 13 16,0 17-39-16,0 0-11 0,0 0 0 0,0 0 5 15,0-20 1-15,0 20-3 0,0 0-6 0,17 0 5 0,-17-17-1 16,0 17 1 0,20 0 4-16,-20 17-12 0,23 3 3 0,-23-20-1 0,0 17-3 15,0 3 0-15,34 75 6 16,-14-56 4-16,-20-39-8 16,74-94 66-1,-74 54-66-15,43-34 4 0,-9-60-2 0,6 77-3 16,34-171 3-16,20 36-6 15,-94 175 1-15,57-97-26 16,-17 93-18-16,-40 21-1 0,37 0-251 16,-37 21 218-1,0-4 50-15</inkml:trace>
  <inkml:trace contextRef="#ctx0" brushRef="#br1" timeOffset="84656.75">29040 6808 24 0,'0'0'27'0,"0"0"-14"16,0 0 38-16,-20 0 4 0,20 0-39 0,0 0 27 0,0 0-30 0,0 0 12 0,-20 0 31 16,20 0-51-16,-17 0 3 15,17 76 17 17,37 114 32-32,-17-170-41 0,-3-1 2 0,-17-19-8 15,20 0 0-15,-20 0 0 0,57-39 14 0,-20 2-11 16,3-21-2-16,54-170 2 0,-17 37-10 15,-40 78-1-15,3 17-2 0,-23 60-1 16,3-22-4-16,-3 38-5 0,-17-16-10 0,20 15-26 31,0 78-246-31,-3 1 194 0,-17-38 66 0,0-3 11 0,0 23-2 16</inkml:trace>
  <inkml:trace contextRef="#ctx0" brushRef="#br1" timeOffset="87723.15">28983 9681 19 0,'0'0'24'0,"37"17"53"16,-37-17-60-16,20 20 0 0,-3-1-3 0,-17-2-8 0,40 24 12 15,-23-41-13-15,60 152 33 16,-57-116-31-16,-20-36 1 0,20 39 13 0,-3-1 3 16,-17-20-10-16,17 2 16 0,-17-20 0 0,0 0-17 0,20-38 24 15,0-115-8 1,-20 41-23-16,23 35-5 0,-23 20 2 0,14-21 0 0,26-52 1 16,-20 15-3-16,37-76-15 15,-40 174 5-15,3-4-20 0,-3 1-117 16,3 20 101-16,0 0-61 0,-20 20 62 0,0 1 11 0,17 16-7 15</inkml:trace>
  <inkml:trace contextRef="#ctx0" brushRef="#br1" timeOffset="93425.61">20031 13141 48 0,'0'0'45'0,"0"0"-23"0,0 0 14 0,-17 0-3 0,17 0-16 0,0 0 0 15,0 0-1-15,0 0-2 0,0 0 1 0,-23 0 59 16,23 0-64-16,0 0 0 0,0 0-2 0,0 0 11 0,0 0-3 16,0 0-9-16,0 0-2 0,0 0 1 0,23 18 4 0,-6-18 0 15,0 38 6-15,23-19 8 16,-40-19-5-16,17 0-9 0,-17 0 0 0,20 0 9 0,-20 0-12 0,18-36 7 15,78-156 14 1,56-169-15 0,-38 151-9-16,-114 192-6 15,20-1 1-15,-20 19 0 0,22-18-8 0,-22 18-1 0,15 0-23 16,44 18-183-16,-59-18 150 0,18 37-82 16,-1 2 56-16,-17-21 68 0</inkml:trace>
  <inkml:trace contextRef="#ctx0" brushRef="#br1" timeOffset="97807.32">19823 14187 37 0,'-20'0'87'0,"20"0"-36"0,0 0 3 0,0-20-38 0,-20 20 17 0,20 0-15 16,0 0 51-1,0 0-34-15,0 0-26 0,0 0 7 0,20 0-4 16,-20 20-9-16,37 36 27 16,-20-37-22-16,3 0-1 0,0 19-5 15,17 38 20-15,-17-55-18 0,-20-21-3 0,37 36 9 16,3 2 14-16,-23-38-11 0,3 0-3 15,0-18-7-15,17-38 8 0,0-41-1 16,115-246-34 0,-152 306 26-16,96-210-18 15,-76 228-17-15,-20-1-26 16,20 20 32-16,-20 0-37 0,0 20-22 0,17 17-34 0,-17 21 10 16,18-20 52-16</inkml:trace>
  <inkml:trace contextRef="#ctx0" brushRef="#br1" timeOffset="103958.09">25827 8673 33 0,'0'0'28'0,"0"0"-11"0,0 0 16 0,0 0-2 0,0-20 16 16,0 20-8-16,0 0-28 0,0-20 49 15,0 20-45-15,0 0-8 0,0 0 0 16,0 0 13-16,0 0-14 0,0 0 6 0,0 20 0 16,0 0-1-16,0-20 1 0,0 17 0 15,0 23 8-15,0-23-13 0,20 61 12 31,-20-59-16-31,0 19 1 0,17-19 2 0,3 18 11 63,134-228 29-63,-23-95-35 0,-131 269-11 0,20-39 0 0,-20 35-1 0,20-15-8 0,-20 15 0 0,17 1-42 16,-17 3-1-16,0 17 18 0,0 0-4 0,0 0-9 15,0 0-68-15,17 37-75 0</inkml:trace>
  <inkml:trace contextRef="#ctx0" brushRef="#br1" timeOffset="107008.36">29476 16619 23 0,'0'0'26'0,"0"0"-13"0,0 0-13 47,20-18 100-47,-3 0-67 0,3-3 161 0,-20 21-154 0,0 0-33 0,0 77 39 31,0 17-34-15,0 4-2-16,0 71 2 31,0-150-6-31,60 1 18 0,-43-20-12 0,154-208 14 16,-114 148-24-16,-20-14 0 0,43-61 1 0,91-224-6 46,-63 205-105-46,-108 154 55 0,23 0-10 0,-23 0 27 0,17 40-44 0,-17-40 33 16,0 37-4-16,0 97-99 16</inkml:trace>
  <inkml:trace contextRef="#ctx0" brushRef="#br1" timeOffset="113191.2">23643 16733 29 0,'0'-18'104'0,"-20"0"28"16,0 18-63-16,20 0-43 0,-20 0-18 0,20 0 5 15,-37 0 11 1,-20 18 12 0,57 0-32-16,-20 3 6 0,3 15 0 0,17-36-4 0,0 21-2 0,0-1-1 0,-20-3 1 15,20 20-2-15,0 3 3 0,0-40-2 16,20 37 20-1,74-74 15-15,20-98-20 16,20-54-5 0,-60 36-14-16,-34 96 1 0,-23 21-4 15,-17 36 4 32,40-58-35-47,-40 77-234 0,-40 113-6 0</inkml:trace>
  <inkml:trace contextRef="#ctx0" brushRef="#br0" timeOffset="124891.74">23184 18541 26 0,'0'0'188'0,"0"0"-164"0,0 0 16 0,0 0-7 0,0 0 9 0,0 0-18 15,0 0-14-15,0 0 8 0,0 0-9 0,-17 0 37 16,17 0-33-16,0 0-8 0,0 0 2 16,0 0 0-16,-20 0-5 0,20 0 5 0,0 0 0 15,0 0-4-15,0 0 3 0,0 0 0 0,-20 0 2 16,20 0-7-16,-17 0 2 0,17 0-1 16,0 0 0-16,-20 0 2 0,0 18-4 0,20-18 3 15,-20 0-1-15,3 19-2 0,-20-19 3 16,37 20-4-16,-20-20 4 0,0 0-1 15,-37 19 5-15,37-19-5 16,3 19 4-16,17-19-4 0,-77 0 4 16,77 0-5-16,-37 0 1 0,17 0 2 0,0 19-3 0,-17-19 2 47,-114 18-1-47,74 2 2 0,60-20-3 0,-23 19-2 15,23-19 0-15,-23 0 3 16,-17 0 0-16,37 0-1 0,3 0-1 15,17 0 0-15,-17 0 1 0,-3 0 2 0,0-19-3 16,0 19 0-16,6-20 1 0,14 20-1 0,-23 0 0 16,3-18 0-16,20-1 0 0,0 19-1 15,0 0 1-15,-20-19-1 0,20 0 2 0,-17 19 1 0,17 0-2 16,0-20 0-16,-17 20-2 0,17-19 2 0,0 19 1 0,-20-18-1 16,20-2-1-16,-20 1 0 15,0 1 0-15,20 18 0 0,-37-20 1 16,17-17 1-16,0 37-1 0,3 0-1 0,-40-20 1 15,57 20 0-15,-20 0 0 16,20-19 0-16,-17 19-1 0,-23 0 1 0,3-18 2 16,17 18-3-16,20 0 0 0,-57 0-1 15,40 0 1-15,-80 0-3 32,60 0 2-32,-3 18-2 15,-14 1 3 1,0 1 0-16,31-1 0 0,3-19 1 0,0 18 1 15,-14-18-2-15,-6 20-4 16,-37-20 0 0,3 18 4-16,54-18 1 0,0 19 0 15,3-19-1-15,-1 0 0 0,18 0-1 0,-42 20-3 16,-69-2 5 0,93 1 0-16,-21-19-3 0,-1 20-2 15,-37-1-1-15,60-19 4 0,-40 19 2 16,37-19 0-16,-17 0-1 0,17 0 2 0,-18 0 0 15,21 0-1-15,-3 0-1 0,0 0 1 0,-37 0 1 16,-37 19-2-16,54-1 0 16,23-18 0-16,17 0 1 0,-59 0-3 15,-36 20-2-15,78-1 5 0,-23-19-3 16,23 0 3-16,-60 19-6 0,37-19 5 0,40 19 1 16,-74-19 1 15,-174 38 3-31,228-38-4 0,-17 0 1 15,0 0 0-15,37 0 1 0,-20 0-3 0,-14 0 2 0,34 0-2 0,-97 19-2 16,57-19 2-16,23 0 1 16,0 0-1-16,-120 19 1 15,83-1 4-15,14-18-5 16,6 0-3-16,11 0 5 0,3 0 0 0,-94 0-1 16,100 0 0-16,-29 0-3 15,23 0 3-15,-54 0-3 31,-40-18 5-31,114 18-1 0,-20 0 1 0,3 0-2 0,-23 0-3 16,40 0 6-16,-17 0-4 0,0 0 3 0,-80 0 1 31,57 0-1-31,20 0-3 0,20 0-1 0,-17 0 1 0,0 0-2 0,-3 0 1 16,0 0 3-16,20 0 0 0,-20 0 0 0,6 0-2 0,-29 0 2 16,43 0-1-16,-37 0 1 0,20 0-1 15,-3 0 1-15,0 0-1 0,0 0-1 16,20 0 0-16,-14 0 1 0,14 0 2 0,-23 0-2 0,3 0 0 31,0 0 1-31,-54-19-3 31,20 19 0-31,31 0 3 0,23 0-1 16,-20 0 3-16,3 0-2 0,17 0 0 0,-20 0-1 16,3 0 0-16,-40-19-4 31,0 1-1-31,37-2 4 0,0 20 2 0,-37-19-2 15,37 19 2-15,3 0-2 0,-20 0 2 0,-3-19-2 16,-17 19 1 0,37 0 0-16,3 0 1 0,-40-19-1 15,22 19-3-15,35 0 3 63,-62 0 0-63,-146-38-14 0,151 38 14 15,-20 0 4-15,77 0-4 63,-37 0 0-63,-149 18 4 0,-28-18-3 0,157 20-1 0,40-20-1 16,-117 0 4-16,97 0-3 0,-37 0 6 15,31 0-2-15,26 0-3 0,-3 0-1 0,-111 0 3 16,34 0-3-16,77 0 0 15,3 0 1-15,0 0-1 0,-23 0 2 0,-37 0-2 16,57 0-1-16,3 0 2 0,-3 0-1 0,-37 0 0 0,23 0 0 0,11 0 0 16,-14-20 1-16,37 20-1 62,-57 0 2-62,-456-56-6 0,419 37 6 0,-194-20 1 0,194 21-3 0,40 18 0 0,-20 0 2 16,-83-20 0-16,-31 1 0 15,148 1-2-15,-34 18-1 0,17-20 0 16,17 20 1-16,-34-18 0 0,-60-1 2 16,-17-20-2-16,111 39-1 0,40 0 1 62,-188-39 0-62,-232 3 4 0,215 16 2 0,48 3-4 0,43 17-1 0,77 0-1 0,-208-20 2 47,-157-19-1-47,368 21 0 0,-63-3 0 0,77 21-1 0,-17-17-1 0,-23-2 0 16,23 19 1-16,-57-38 0 0,-77-19-2 31,37 17 4-31,114 4-2 0,-17 36 1 0,-37-38-1 0,14-2 1 16,43 40-1-16,-40-37 1 0,20 18 0 0,-23-38 2 62,-356-286 3-62,205 116-4 0,157 171-3 0,14 15 0 0,-17-16 3 16,20 20-3-16,-191-211 4 15,94 96-10-15,97 134 10 0,-40-57 2 16,-57-77 1-16,60 75-6 0,-155-171 3 16,190 211-4-16,-284-326 5 46,1-112 8-46,208 285-10 0,74 96-2 16,-91-173 16-16,17-37-13 16,37 115-2-1,-14-60-23-15,68 155 24 16,3 37-1-16,-34-77 2 0,54 40-4 0,-40-21 0 16,23 78 1-16,17-40 2 0,-40-94-2 15,40 96 1-15,0 18 2 0,-20 18-3 0,20-36 0 16,0-59 2-16,0 39-2 15,20 19 2-15,3 19-2 0,-23 37-1 0,0 2 1 16,17-76 1-16,-17 54-3 0,17 3 1 0,-17 17 1 16,20-17 2-16,-20 37-3 15,57-171-1 17,37-58 5-32,-94 210-4 0,77-114 1 15,-77 114 1-15,57-75 1 0,-34 74-2 0,-9-18-1 16,23-38 2-16,3-1-1 0,-40 40 0 15,17-20-3-15,80-153 1 32,-20 39 6-32,-3-1 2 15,-37 79 0-15,-37 56-8 0,20 16 0 0,3 1 0 16,-23 3 3-16,34-40-1 0,-34 38 2 0,0 0-1 0,20-57-3 16,17 19 2-16,-37 37 1 0,37-74 3 15,6-21-3-15,-26 95 0 0,-17 2 0 16,37-38 1-16,20-98-2 15,-20 96 1-15,-17 41 0 0,3-22-1 0,-9-18-1 0,26 40 1 16,-20-80 1-16,15 41-2 0,-16 17 3 0,1-18-2 16,3 39 1-16,-8-21 0 0,22-19 1 0,-37 40-1 15,96-135-1 17,38-35-12-32,-59 74 14 0,-55 74-2 0,230-283 3 31,-44 78-3-31,-129 148-2 0,168-206 7 15,-148 189-9-15,-60 74 4 16,20-34 1-16,-20 54 0 0,134-171-6 47,191-92 10-47,-342 263-4 0,77-19-1 16,-23 1-1-16,-57 1 1 0,40 17 0 15,40-18-1-15,-3 1 4 16,-71 17-2-16,145-37-6 15,-168 57 5-15,97-38 0 16,-63 19 2-16,6 19-1 0,-23-20-1 0,20 3 0 16,40 17 1-16,-57 0-1 0,54 0 0 15,-74 0 0-15,77 0 1 16,-57 0-1-16,0 0 0 0,17 0 0 0,-20 0 1 0,3 0-1 0,37 0-1 16,3 0 1-16,148 37 0 15,-171-37-1 1,0 0 2-16,43 19-2 0,-63-19 1 0,0 0-1 15,23 0 3-15,54 19-2 0,100 0-3 32,-120-19 5-32,117 0-4 15,-136 0 3-15,19 21 0 16,3-21-2-16,-20 0 0 0,-20 17 1 0,3-17 1 0,-3 0 0 16,3 0-2-16,-20 0 1 0,111 19-1 15,20 19 1 16,20 0-2-31,-134-19 3 0,23 1 0 0,-3-20-1 16,-3 20-2-16,-34-20 2 0,23 0 0 0,128 17 0 47,34 21 2-47,-188-38-2 0,43 19 0 0,-23-19 1 0,0 20 0 0,-17-20-1 16,-20 20-1-16,37-20 1 0,77 37 1 15,-94-37-1-15,60 37 1 16,-46-37-1-16,-34 20 0 0,94-3 0 15,-51-17 0-15,-29 0 0 0,6 0-1 0,54 20 2 16,40 0-1 0,-71-20-1-16,-9 0-1 0,6 0 3 0,74 19-1 15,-57-1 1 1,17-18-1-16,-54 0 0 0,3 21 0 0,11-21 0 16,103 17-1 15,-137-17 0-31,128 19 6 15,83 1-8-15,-157-20 2 0,-11 0 3 0,11 0 0 16,3 0-3-16,97 18 1 0,-57-18 0 16,-62 0 1-16,-16 0-2 0,19 0 0 15,-21 0 1-15,157 0 2 16,-157 0-2-16,40 0-2 0,-20 0 2 0,40-18-1 16,-57 18 1-1,94-20 0-15,-77 20 1 0,40 0-3 31,37 0 1-31,-74 0 1 0,-23 0-1 0,20 0 1 16,-17 0 1-16,17 0 0 0,134 0-4 31,-114 0 6-31,20 0-3 16,-77 0 0-16,57 0 1 0,-20 0-1 16,20 20-2-16,-57-20 2 62,40 0 1-62,185 18 0 0,-91 1 2 0,-37-19-3 16,-43 0-3-1,6 0 2-15,-60 0 1 0,74 0-3 0,-54 0 2 0,-3 0 2 16,3 0-2-16,0-19 2 0,3 19-2 0,-9 0 0 0,26-18 2 16,-3 18-1-16,-20 0-2 0,3 0 2 0,-20 0 0 15,57 0-1-15,-57 0 1 0,77 0 0 16,-77 0 0-16,17 0 0 0,23 0-1 15,-40 0 1-15,0 0 0 0,37 0-3 16,-37 0 2-16,20 0-3 16,-20 0 4-16,0-20-1 0,0 20-1 0,0 0 2 62,20 0-9-62,74-36-87 0,-74 36 54 16,-20-21 10-16,17 21-34 0,-17 0 39 0,20-37-230 47,-20 17 166-47</inkml:trace>
  <inkml:trace contextRef="#ctx0" brushRef="#br0" timeOffset="125275.45">19079 6846 106 0,'-20'-38'263'0,"20"38"-253"0,0-36 30 15,0 36-25-15,0-21-11 0,0 21-1 0,20 0 4 0,-20 0-3 16,20 0 1-16,0 0 4 47,322 152 20-47,-325-132-28 0,83 36 2 15,-86-37-4-15,46 40 5 16,-60-42-3-16,17 77 1 31,-54-17-3-31,17-56 2 0,-14-4-2 0,34 2 2 0,-43 1 1 0,6 17-1 16,0-16 0-16,-37 36-2 0,-6 0 0 0,23 0 3 0,-17-20-1 15,-60 77-11 1,97-94-6-16,17-2-13 0,0 1 8 0,20 1-4 0,-57 37-258 31,57-39 194-31,0-18 52 0</inkml:trace>
  <inkml:trace contextRef="#ctx0" brushRef="#br0" timeOffset="129642.64">14162 5801 28 0,'0'0'22'0,"0"0"-14"0,0 0 1 0,0 0 1 0,0 0 16 0,0 0-10 0,0 0-1 0,0-20 30 16,0 1-6-16,0 19-6 0,0-19 0 16,0 19-12-16,0 0 14 31,0 0-14-31,0 0 4 0,0 0-4 0,0 19-8 16,0-19-10-16,0 19 10 0,-23 1-5 0,23-20-6 15,0 0 0-15,0 20 0 0,0-20 2 0,0 0-2 0,-20 17-1 0,20 2 1 16,-20 19 0-16,20-38-2 15,0 0 1-15,0 19-1 0,0-19 0 0,0 21 2 0,0-21-2 16,0 18 1-16,0-18-2 0,20 19 2 16,-20-19 2-16,0 0-2 0,20-19-1 15,-20 1 2-15,23-60 2 16,-23 59-1-16,0-18-1 0,0 37 0 0,0-39 9 47,14 20 14-47,6 57-8 0,0 19-6 0,17 19-7 0,-17-55-4 0,37 72 4 15,-3-55-4-15,-11 20-12 16,-26-39-15-16,20 0 7 0,-37-19-4 0,20 18-5 0,-3 3-53 16,80 35-278-1</inkml:trace>
  <inkml:trace contextRef="#ctx0" brushRef="#br1" timeOffset="136593.5">23643 17570 53 0,'-20'78'262'0,"20"-42"-239"0,-20 3-11 0,20 75 18 31,20-18 40-31,0-96-55 16,-3 0-3-16,0-20 7 0,6 20-12 0,17-37 10 15,-40 17-9-15,54-56 5 16,20-38-6-16,-74 96-6 0,40-20-1 16,-3-39-3-16,-37 57-2 15,37-56-51-15,-14 58-31 16,-23-2 7-16,17 2-29 0,-17 18-51 0,0 0 111 15</inkml:trace>
  <inkml:trace contextRef="#ctx0" brushRef="#br1" timeOffset="138359.95">23412 18161 31 0,'0'0'31'0,"0"0"15"0,0 0-23 0,-17 0 19 0,17 0 31 15,0 0-34-15,0 0-31 0,0 0 9 16,0 0 5-16,0 0-14 0,0 0 7 0,0 0-8 16,0 17 6-16,0-17-3 0,0 0-1 15,0 21 4-15,0-3-3 0,0 0-6 16,0 3 2-16,0-1-3 0,0-3 3 0,0 3-1 0,0-2-1 15,17-18-2-15,-17 18 3 0,0-18-3 0,0 21 1 16,40 16 16-16,-40-37-12 0,17 0 7 16,3 0 4-16,-20 0-11 0,17 0 7 0,23-37 6 15,-17-2-12-15,-23 39-4 0,14-18-1 0,26-39 0 16,-40 36-2-16,20-15 0 0,-3 15 2 16,-17 4-3-16,17 17 0 0,-17-19-4 0,23 0 0 0,-23 19-3 15,0 0 0-15,17-19-14 0,-17 0-8 0,23 19-4 16,-23-21-9-1,14 21-164-15,-14 0 100 0,0 21 27 0,0-2 38 0</inkml:trace>
  <inkml:trace contextRef="#ctx0" brushRef="#br1" timeOffset="142259.96">13341 15538 31 0,'-20'0'16'0,"20"0"76"0,0 0-71 0,0 0-5 0,0 0 2 0,0 0-1 0,0 0-2 0,0 0 16 0,0 0 21 0,0 0-42 0,0 17 25 15,0 3-18-15,0-20-10 0,0 19 10 16,0-1-4-16,-20 2-4 0,20-3 4 0,0 2-5 15,0 3 7-15,0-3-10 0,-17-19 0 0,17 17-1 0,0 20 13 16,0-17-6-16,-17 0-7 0,17-3-1 0,0 24 12 16,17 15 2-1,0-38-10-15,45-18 5 16,-27-18-8-16,-35-2 0 0,40-16 0 0,-23 14-2 16,40-54 4-16,-37 39-2 0,77-134 9 15,-23-58-8-15,-57 172-5 0,20-74-7 0,-17 91 3 16,-20 3-17-16,23 37 8 0,-6-38-51 0,-17 18 30 0,0 20-5 15,0-19-283 17,-17 38 231-32</inkml:trace>
  <inkml:trace contextRef="#ctx0" brushRef="#br1" timeOffset="147326.87">12865 16925 34 0,'0'-20'30'0,"0"20"55"0,0 0-41 16,0 0-6-16,0 0-9 0,0 0 1 0,0 0-21 0,0 0-2 0,0 20 0 16,0-20 1-16,0 0 0 0,0 0 0 0,20 17 0 0,-20-17 0 0,0 20 17 15,20 18-10-15,-20-38-5 0,0 19-5 16,0 1 6-16,17-3-3 0,-17-17-2 0,0 21-1 0,20 35 11 16,-20-56-12-16,17 21 1 0,-17-4-1 0,0 22 6 15,42 18 12 1,-42-39-9-16,18 3-1 0,-18-2 2 0,17-19 0 0,23 0 1 15,76-115 11 17,167-284-4-32,-226 303-20 0,-3 20 1 0,6-1-1 0,-43 60-1 15,3-22-4-15,17 1 2 0,-17 18 1 0,17 3-45 16,-37 17 26-16,23 0-25 0,-6 0-241 31,-17 37 83-31,0-37 178 0</inkml:trace>
  <inkml:trace contextRef="#ctx0" brushRef="#br1" timeOffset="152210.33">10356 10877 49 0,'-17'0'90'0,"17"0"-45"0,0 0-6 0,0-19-9 0,-20 19-5 0,20 0-14 0,0 0 7 0,0 0-9 0,-20-18 0 0,20 18 14 0,0 0 36 0,-17 18-23 15,17-18-29-15,0 0-1 0,0 19 6 0,0 2-6 16,0-21 0-16,0 18 5 0,0-18-1 15,94 18 22-15,-17-36-15 0,-77 0-16 16,94-40 12-16,157-207 6 16,-217 224-19-16,-14-15-1 0,74-76 4 0,20-60-2 15,-114 156-4-15,20-4-9 0,-20-16-22 16,0 38 18-16,17 18-19 0,-17-21-14 16,0 21-24-16,0 0 26 0,0 0-138 0,-17 21 133 15,17-3-28 1</inkml:trace>
  <inkml:trace contextRef="#ctx0" brushRef="#br0" timeOffset="-204448.06">1576 1388 18 0,'0'0'10'0,"0"0"6"0,0 0 19 0,0 0-7 0,0-17 9 0,0 17-4 16,0-19 45 15,0 19-41-31,0 0-28 0,0 0-3 0,0 0-1 0,0 0-1 16,0 0 5-16,0 19 3 0,0-19-8 0,0 0 1 0,20 0 0 16,-20 17 6-16,0-17-10 0,0 0 1 15,0 0-1-15,0 0 0 0,0 21 5 0,0-21-1 16,0 36-1-16,0-36-1 0,0 0-3 15,0 21 0-15,0-1 1 0,0-3-1 0,0-17 1 0,0 20 1 16,0 16-3-16,17-36 0 0,-17 21 3 16,0-3-2-16,0 40-9 0,0-58 3 0,0 38-38 15,0-20 3-15,0-18 18 0,0 39-65 16,0-39 17-16,0 17 40 0,0 3-11 0,0-20 31 16,-17 21-12-16</inkml:trace>
  <inkml:trace contextRef="#ctx0" brushRef="#br0" timeOffset="-204148.18">1405 1883 14 0,'0'0'10'0,"0"0"-4"0,0 0 11 0,0-18-6 0,20 18 2 0,-20 0 0 16,0-20 45-16,0 20-32 0,0 0-13 15,0 0-1-15,0 0 11 0,0 0-13 0,0 0 13 16,17 0-18-16,-17 0 6 0,23 0 4 0,-23 0-8 16,0 0-4-16,54 0 9 0,-54 0-10 15,40 0 8-15,-3 0-5 0,-20 0-3 0,-17 0-1 16,43 0 2-16,-26 0-1 0,0 0-2 0,23 0-1 16,-23 0 1-16,-17 0-1 0,20 20 1 0,-3-20 0 0,3 0 0 0,-20 0-7 15,23 18-40-15,-23-18-9 0,0 0 17 16,0 0-3-16,0 0 2 0,0 0 6 0,0 0 12 0,-23 0-16 15</inkml:trace>
  <inkml:trace contextRef="#ctx0" brushRef="#br0" timeOffset="-203848.07">1254 1352 15 0,'0'0'3'0,"0"0"-2"0,0 0 0 0,0 0 9 16,0 0 4-16,0 19-1 0,0-19-5 15,0 0 10-15,0 0 4 0,17 0-10 0,5 0 14 16,-22 0-13-16,0 0 0 0,35 0 12 0,5 0 16 16,-18 0-30-16,-7 0-6 0,-15 0 1 0,20 0-4 0,-3 17 5 15,23-17 4-15,-20 21-9 0,17-21 0 16,-37 0-1-16,57 18 3 15,-40-18-3-15,43 0 0 16,-3-18-23-16,-40-3-6 0,-17 21 3 16,20 0-44-16,-3 0 30 0,-17-17-23 15,20 17 19-15</inkml:trace>
  <inkml:trace contextRef="#ctx0" brushRef="#br0" timeOffset="-203314.9">2337 1980 32 0,'0'0'87'0,"0"0"-66"0,0 0 0 0,-20 0-2 0,20 0 15 0,0-21-7 0,0 21-15 0,0 0-2 0,-17 0 7 0,17 0-9 0,0 0-1 0,0 0-1 0,-20 0 3 15,3 0 3-15,17 0-6 16,-40 0-2-1,20 0-3-15,20 0 0 16,0 21 1-16,20-21-1 0,-3 0 2 16,-17 0 0-16,23 0 4 0,-23 0 4 15,0 0-6-15,17 0 5 0,-17-21-1 0,0 3 2 16,20-1 8 0,-20 0-8-16,-20-1-5 0,3 20-3 15,17 0-1-15,-74 58 8 16,31-1-8-16,23-19-3 0,20-21 1 15,-17 42 3-15,0-40-4 0,17 18 0 0,0 2 1 16,-23-1 1-16,23-1 1 0,0 3-5 0,0 55-31 31,0-76 25-31,0 19-22 0,0-38 20 0,0 18-17 0,0-18 8 0,23 0-4 0,-23 0-2 16,0 18-148-16,17-18 121 0,-17-18 14 16</inkml:trace>
  <inkml:trace contextRef="#ctx0" brushRef="#br0" timeOffset="-201964.55">2280 1827 17 0,'0'0'3'0,"0"0"18"16,0 0 14-16,0 0-3 0,0 0-21 0,0 0-1 0,-17-18 58 47,-6-3 6-47,23 21-69 0,-17-20 10 0,17 20-12 0,-20 0 3 15,20 0-4-15,-14 0 4 0,14 0-5 0,0 0 1 0,-23 0 2 16,23 0 1-16,-20 0-3 0,0 20 6 0,3-20-3 16,17 0 1-16,-17 0-1 0,17 0 0 0,-23 0-3 15,23 21 2-15,0-21-1 0,0 0-1 0,-17 0 1 16,-3 18 5-16,20-18-7 16,0 0-1-16,0 0 0 0,0 0 0 15,0 18 0-15,0-18 0 0,0 0 1 0,0 0-1 0,0 0 1 0,0 0-1 16,0 0 0-16,20 0 2 15,-20 0-1-15,17 0 1 0,-17 0-1 0,23 0-1 0,-6-18-1 16,-17 18-3-16,17 0 2 16,23-18 5-16,-17 18-3 0,-23 0-1 15,14 0 3-15,-14-21-3 0,0 21 3 0,0 0-3 16,20-20 5-16,-20 20-5 0,17 0 2 16,-17 0-2-1,0-17 2 32,-51 54 13-47,28-16-8 0,23-3-5 16,0-18 1-16,-20 18 2 0,20 2-2 0,0-20 0 0,-20 38 1 15,3-19-1-15,17-19-1 0,0 19 1 0,0-1-1 0,0 3 0 16,0-21 1-16,-17 73 3 0,-6-32-4 16,23-23 2-16,-17 77-2 15,17-77 1-15,0 22 1 0,0-2-2 0,0-38-3 0,-20 114-2 16,20-114 3-16,0 36 0 15,0-15-2-15,-14 15-24 16,14-36 17-16,-23 39-47 0,23-39 38 0,0 19-48 16,0-19 39-16,0 0-3 0,0 0-3 0,-20 20-30 0,20-20 37 15,0 0-8-15,0 0 3 0</inkml:trace>
  <inkml:trace contextRef="#ctx0" brushRef="#br0" timeOffset="-167895.28">5036 172 10 0,'0'0'7'0,"0"0"-6"0,0 0 0 0,0 0 1 0,0 0 1 0,18 0 4 15,-18 0 8-15,20 0-6 0,-20 0-4 0,0 0 1 0,0 0-1 0,0 0 7 16,0 0-6-16,0 0-1 0,0 0-1 0,0 0 0 0,0 0 0 0,0 0 0 15,0 0-1-15,20 0 6 16,-20 0 7-16,0 0-11 0,17 0 6 0,-17 0-4 0,0 0 1 0,0 0 0 0,0 0 0 16,0 0 1-16,20 0 17 0,-20 0-12 0,0 0-6 15,0 0 12-15,17-20 8 16,-17 20-19-16,0 0 15 0,0 0 7 47,0-17 2-47,0 17-25 0,0 0-5 0,0 0 5 0,0 0-6 0,0 0 4 15,0 0 1-15,-17 0 3 16,-3 0-2-16,20 0-5 0,0 0 1 16,0 0-2-16,-17 0 1 0,-23 0 6 15,40 0-8-15,0 0 2 0,0 0-2 0,-18 0 2 0,-21 37 5 16,39-16-6-16,0-21-1 16,-20 0 0-16,3 36 0 0,-3 1 2 15,20 3-3-15,0-23 1 0,-18 3-1 0,18-20 0 0,0 21 1 16,0 35 0-16,0-56-1 0,0 18-1 15,0-18 1-15,0 20 2 0,0-1-2 0,18-19 2 0,2 18-1 0,-20-18-1 16,37 21-1-16,-37-2 1 0,57-19 1 16,-37 0-1-16,-20 0 1 0,20 0 0 15,-3 0-2-15,3 0 0 0,-20 0 1 0,37 0 0 16,-37 0 0-16,42 0-14 0,-42 0 0 16,15-19-20-16,-15 19-12 0,20-21-106 31,-3 3-46-31,-17 18 165 15</inkml:trace>
  <inkml:trace contextRef="#ctx0" brushRef="#br0" timeOffset="-165878.17">4806 1237 9 0,'0'0'12'0,"0"0"-7"0,0 0 8 0,0 0 76 16,-18 0-38-16,18 0-40 0,0-20 29 15,0 20 15 1,0 0-21-16,0 0-24 15,0 0-4-15,0 0-2 0,-19 0 15 16,19 0-11-16,0 0 1 0,0 0-6 0,0 0 8 31,-38 0 26-31,38 0-34 16,0 0 0-16,-19 0 1 0,19 0-2 0,0 20 3 16,0-20-4-16,-18 0 4 0,18 0-4 0,-20 0-2 15,20 0 3-15,0 20-2 0,0-20 0 0,-17 17 5 16,17-17-5-16,-22 0 1 15,22 21 1-15,0-2-1 0,0-1 3 16,0-18-4-16,0 0 1 0,0 20 2 0,0-20 0 16,0 19 1-16,0-19-3 0,0 17 2 15,0-17-2-15,22 21 3 16,-22-21-3-16,17 0 1 0,-17 18-2 0,0-18-1 16,20 0 0-16,-20 18 2 0,18-18-1 0,1 21 1 15,1-1 3-15,-2-3-2 0,-18-17-2 16,0 0 3-16,19 20-2 0,-19-2 2 0,18-18 1 15,-18 18-3-15,0 21 7 16,0-39-8-16,-18 19 0 0,18-19 1 0,0 20 0 0,-19-20 0 16,19 19 1-16,0-19-2 0,-18 18 0 0,18-18 0 0,-20 0-1 15,20 20 1-15,-37-20 2 47,-22 18-57-47,59-18 41 0,0 0-14 0,0 0-60 0,0 0 41 16,0 0-60-16,0 0 1 15,0 0 86-15,22 18-34 16</inkml:trace>
  <inkml:trace contextRef="#ctx0" brushRef="#br0" timeOffset="-161227.91">5416 1237 15 0,'0'0'3'0,"0"0"5"0,0 0 5 0,0 0-5 0,0 0 10 0,0 0-9 0,0 0 9 15,0 0-8-15,0 0 17 0,0 0 5 16,0 0-16-16,0 0-9 0,0 0 1 0,0 0 18 16,0 0-20-16,0 0 6 0,0 0-1 0,0 0-5 0,0 0 0 15,0 20 6-15,0-20-1 0,0 0-7 0,0 0 4 16,0 0-5-16,0 17 10 0,0-17-7 0,0 0 0 15,0 21-3-15,0-21 3 0,0 0-4 0,0 19 1 0,0-19-1 0,0 0-1 16,0 38 3-16,0-19-3 16,0-2 2-16,0 4-3 0,17-3 1 0,-17 0-1 15,0 23-1-15,0-41 1 0,0 17 1 16,0-17-2-16,0 38 3 0,0-38-2 0,0 18 1 0,0-18-2 16,23 58-1 15,-23-1-20-31,0-37-20 0,0-2 10 15,0-18-6-15,0 0 17 0,0 18-51 0,-23-18 28 16,23 0-11-16,0 21 34 31</inkml:trace>
  <inkml:trace contextRef="#ctx0" brushRef="#br0" timeOffset="-160911.19">5285 1788 15 0,'0'0'5'0,"0"0"-1"0,0 0 36 15,0 0-6-15,0 0-11 0,0 0-11 16,0 0 0-16,0 0 1 0,0 0 11 0,0 0-3 0,0 0-11 16,0 0 7-16,0 0 15 0,0 0-17 15,0 0-9-15,0 0-1 0,17 0 11 0,0 0-3 16,-17 21-5-16,40-21 13 15,34 0-4 17,-51 0-15-32,-6 0 0 0,40 0 0 15,-57 0-1-15,20 0-1 0,-3 0 0 0,-17 0 1 16,20 0-1-16,-20-21 1 0,17 1-2 0,3 20-3 0,-20 0 3 16,23-17-7-16,-23 17 1 0,17 0-16 0,-17-21-12 0,0 21 14 15,0-18-61-15,0 18 17 0,0 0 35 0,0 0 3 16,0 0-10-16,-17-18 6 0</inkml:trace>
  <inkml:trace contextRef="#ctx0" brushRef="#br0" timeOffset="-160578.91">5131 1086 14 0,'0'-40'150'0,"0"40"-136"0,0 0 23 0,0 0-28 0,0 0 24 0,0 0-18 0,0 0 1 15,0 0-9-15,0 0 7 0,0 0-8 0,0 0 7 0,17 0 1 16,3 0 2-16,0 0-11 15,17 20-1-15,-17-20 1 0,-3 0-3 16,6 0 0-16,31 0-1 0,-34 0 1 16,37 0-12-1,-57 0 3-15,17 0-4 0,-17-20-22 0,23 20-13 0,-23 0-12 16,17-17-53-16,-17 17 52 0,0 0 15 0</inkml:trace>
  <inkml:trace contextRef="#ctx0" brushRef="#br0" timeOffset="-160112.55">5795 1541 19 0,'0'0'50'0,"0"0"-34"0,0 0 51 16,0 0-52-16,0 0 10 0,0 0-15 0,0 0 0 0,0 18 17 15,0-18-18-15,0 21 27 16,0-21-31-16,0 18 6 0,0 1-3 0,0 1-5 15,-20-1 2-15,20-1 1 0,0-18-4 0,0 20 1 0,0-20 0 0,0 18-1 16,0-18 0-16,0 0 1 0,-17 18-1 0,17 3 1 0,0-4 0 16,0-17-3-16,0 20 1 0,0 1 1 0,0-21 1 0,0 18-1 15,0-18-2-15,17 18 3 32,60 2 1-32,-37-20-4 15,14 0-1 1,-14 0-6-16,-40 0 3 0,0-20-9 0,23 20-10 15,-23 0 8-15,14 0-1 0,-14 0-2 0,0 0 0 0,0 0-1 0,0 0-24 16,20-18-5-16,-20 18 23 0,0 0-19 0,0-18-22 16</inkml:trace>
  <inkml:trace contextRef="#ctx0" brushRef="#br0" timeOffset="-159862.07">5966 1559 19 0,'0'0'16'0,"0"0"6"16,0 0-13-16,0 0 11 0,-20 21 37 16,20-21-34-16,0 18-13 0,0 1 15 15,0-19-9-15,-17 39 4 0,17-21-2 0,0 2-12 16,0 16 6-16,-20-15-5 0,20 16-5 0,0-16 2 16,0 15-1-16,0-36-3 15,-17 96 2-15,17-57 0 0,0-21-2 0,-20 1 1 16,20 58-7 15,0-59-13-31,0 1-34 0,0 1-28 0,0-3 5 0,0-17 58 0,0 0 5 16,0 0-15-16</inkml:trace>
  <inkml:trace contextRef="#ctx0" brushRef="#br0" timeOffset="-88823.7">7981 6884 21 0,'0'0'4'0,"0"0"22"0,0 0-3 0,0 0 1 0,0 0-13 0,0 0 0 16,0 0 31-16,0 0-31 0,0 0 32 15,-20 0 31 16,3 0-24-31,17 0-17 16,-20 0-29-16,20 0 0 0,-20 0 14 16,3 0-5-16,17 0-10 0,-37-19 6 15,37 19-8-15,-23 0 2 0,6 0 0 0,17 0 0 16,-20 0 1-16,6 0-3 0,-9 19 2 16,-34 0 0-16,57 1-2 0,-40 55-1 15,40-75 1-15,-17 39 1 0,-17 18 1 16,34-20-3-16,0 0-1 0,0-17-4 0,0 0 4 15,-23 17-3-15,23 20 4 0,0 21 2 16,23-21-2-16,-9-57 0 0,23 57-1 16,3-20-7-16,-40-17 5 0,37-20 3 15,-37 17-1-15,20 3 0 0,17 0 2 0,40-3 0 16,-77-17-2-16,37 19 2 0,-17-19-1 0,17-19 1 0,97-75 5 31,-97 57-7-31,134-269 16 16,-151 269-13-16,-20-20-1 15,0-58 1-15,0 96-3 0,-20 19 1 16,20 0-2-16,-37-37-3 0,0 37-1 16,37 0 2-16,-40 0-3 0,3 0-11 0,0 0-22 0,17 20 23 15,-34-3-18 1,-63 21-141-16,43 1 53 0,74-39 100 0</inkml:trace>
  <inkml:trace contextRef="#ctx0" brushRef="#br0" timeOffset="45818.88">9065 420 13 0,'0'0'9'0,"0"0"-5"0,0 0-1 0,0 0 1 0,0 0 1 0,0 0 1 0,0 0 29 0,0 0-22 0,0 0 26 15,0 0 45 1,0 0-73-16,0 0 8 0,0 18 9 15,0-18-20-15,0 0 7 0,0 0 13 0,0 20-15 16,0-20-1-16,0 0-6 0,0 0 8 16,0 37 10-16,0-16-17 15,0-21-3-15,0 0-3 0,0 0 0 0,0 19 1 16,0-19-1-16,20 0 0 0,-20 17 2 16,17-17-2-16,-17 0-1 0,0 20 2 0,20-20-1 15,-20 0-1-15,17 0 0 0,-17 0 1 0,20 0 0 0,-20 0-1 16,0 0 1-16,20 0-2 0,2-20 5 0,-22 20-2 15,15-17-1-15,-15 17-1 0,0 0 0 0,0 0 1 0,0-19-1 16,20-2 1-16,-20 21 0 0,0-18-1 0,0 18 1 16,0-39 1-1,-20 2-2 1,5 17 1-16,15 20 0 0,-22 0 3 16,2 0 0-16,0 0 1 0,20 0-3 15,-17 0 1-15,17 20-2 0,0-20-1 0,-20 0 2 0,20 19 0 0,-17 19 2 31,17-19-3-31,-20 20 2 0,20-20-2 16,0-2-2-16,0 3 2 0,0-20-1 0,0 20 0 0,0-20 1 0,0 17-4 16,0 3 1-16,0-20 1 0,20 17-33 15,-20 3 24-15,17-20-13 16,3 0-26-16,-20 21 6 0,17-21 19 0,-17 0-78 16,20 0 58-16,-20 0-34 0,20 0 42 0,-20 0 23 15</inkml:trace>
  <inkml:trace contextRef="#ctx0" brushRef="#br0" timeOffset="46202.4">9464 572 19 0,'0'0'29'0,"0"0"-4"0,0 0-13 0,0-20 21 0,-17 20 32 0,17 0-13 0,0 0-38 0,0 0-1 0,-23 0 10 0,6 0 26 15,-3 0-35-15,20 0-7 0,-37 0 17 16,37 0-21-16,0 20 4 16,0 0-5-16,0-20 2 0,-20 0-2 0,20 17 0 0,0-17 0 0,0 20-2 15,0 17 6-15,0-16 3 16,20-2-2-16,-20-2-6 0,0-17 1 0,22 0 2 16,-22 0 0-16,0 0-2 0,15 0 7 0,-15-17 1 15,0-2-5-15,0 19-3 0,20-21 1 16,-3 1-1-16,-17 3 0 0,0-3-4 0,0 20 2 15,0-17-3-15,0 17 0 0,0-20-5 0,0 20 1 16,0 0-8-16,0 0-3 0,0 0-29 16,0 0-7-16,0 0 33 0,0 0-26 0,0 20-7 15,0-20 23-15,0 17-29 0,0 3 33 0,40-3-45 47</inkml:trace>
  <inkml:trace contextRef="#ctx0" brushRef="#br0" timeOffset="46585.1">9826 266 17 0,'0'0'38'0,"0"0"-24"0,0-17 77 0,0-3-55 16,-17 20-4-16,17-19-4 0,0 19-6 0,-23 0-12 16,23 0-1-16,-20-17 13 0,20 17-9 0,-17 0 0 15,17 0-7-15,0 0 1 0,-20 0 15 16,20 17-16-16,-17 2 2 0,17 1 0 0,0-3-3 15,-20 60 5-15,20-39-8 16,0-38-1-16,0 77 2 0,0-40-1 16,0 3 0-16,0-23-3 0,0 23-1 0,0-40-1 0,0 37-3 15,0-20 2-15,-20 60-54 16,20-77 51-16,0 0-26 0,0 0 18 16,-17-36 5-16,17 15 0 15,0-16 7-15,-17-20 2 0,17-38 14 16,-23 76 31-1,23-1-8-15,0 20-29 0,0 0 6 16,0 20 15-16,0-1-22 0,0-19-2 0,0 0 1 16,23 18 4-16,-6-18-5 0,-17 21-2 0,17-21 1 15,3 0-2-15,-20 19-1 0,0-19 0 0,74 0-9 16,-31 0-12-16,-26 0-9 0,0 0-13 16,-17 0 17-16,20 0-32 0,-20-19 22 0,20 19-57 15,-3-21 11-15,-17 21 59 0,20-18-5 16</inkml:trace>
  <inkml:trace contextRef="#ctx0" brushRef="#br0" timeOffset="47185.6">9216 1237 14 0,'0'0'26'0,"0"0"22"0,0 0-29 0,0 0 0 0,0 0 30 0,0 0 39 31,0 0-68-31,0 0-2 0,0 0 9 0,0 0-20 16,0 0 9-16,0 0-12 0,0 0-2 0,0 0 2 0,0 0 3 0,0 0 15 15,0 0-21 1,0 0 2-16,0 20 3 0,0-20-5 0,0 17 1 0,0-17 0 15,0 21 0-15,0-2-2 0,0-1 0 0,0 38 1 16,0-35-2-16,0 15-2 16,0-15 3-16,0 16-5 0,0-37 2 0,0 20-5 0,0-2 3 15,0-18-1-15,0 18-21 0,0-18 14 0,0 21-24 16,0-21-69-16,0 0 32 0,0 0 40 16,-15-21-13-16,15 3 28 0,0-20 10 0,0 38-2 15</inkml:trace>
  <inkml:trace contextRef="#ctx0" brushRef="#br0" timeOffset="47551.99">9216 1237 17 0,'0'0'32'0,"0"0"-16"0,0 0 24 0,0 0 21 15,0 0-11-15,0 0-25 16,40-37 34 15,14 18-23-31,-34 19-16 16,0 0-18-16,-20 0-1 0,0 0 1 0,0 0 0 15,0 36 2-15,-20-36-4 0,20 0-1 0,-20 20 2 16,3 0 0-16,0-3-1 0,17-17-1 0,-20 21-1 16,0-21 0-16,20 0 2 0,-20 19 0 0,20-19 0 15,-15 0 1-15,-7 18 1 0,22-18-2 0,-20 0 0 16,20 0 0-16,0 0 1 0,0 0 0 0,0 20-1 0,0-20 1 0,0 0 1 0,0 0 1 16,0 19 13-16,20-19-5 15,37 115 31 1,-37-78-34-16,0-1-4 0,-20-15 1 15,17-21-4-15,0 37 3 0,3-17-3 0,-20-20 0 0,20 19-2 16,-20-19-1-16,0 18 3 0,22 2 0 0,-22-20-1 0,35 36-1 16,-35-36 0-16,0 0-1 0,17 0-7 0,-17 21 1 0,0-21-12 15,23-21-46-15,-23 21 16 0,0-18 22 16,17 18-46-16,-17-18-24 0,0 18 55 0,0 0 13 0,0 0-3 16</inkml:trace>
  <inkml:trace contextRef="#ctx0" brushRef="#br0" timeOffset="53169.34">9236 1466 10 0,'0'0'12'0,"0"-21"-9"0,0 3-3 0,20-21 1 31,-20 3 2-31,0 36 0 0,0 0 9 15,0 0-5-15,0-20 2 0,0 20-1 0,0 0 2 0,0 0 11 0,0 0-11 16,0 0 10-16,0-18 1 0,0 18-9 0,0-19 56 16,0 19-59-16,0 0 9 15,0 0-11-15,-20-21 0 0,20 21 0 0,0 0 4 0,0 0-6 0,0 0 4 16,-20 0-5-16,20-17 2 0,0 17-3 0,0 0 0 0,-15 0 13 16,15 0-12-16,0 0-2 15,0 0 0-15,0 0 3 0,0 0-3 0,-22 0 3 0,22 0-3 16,0 0 2-16,0 17-1 0,0 4 4 15,0 36 4 1,0-38-9-16,0-2-1 0,0 4 3 0,-20-3-3 16,20 0 3-16,0 40 1 0,0-38-4 0,0 16 5 15,0-15-4-15,-20 36 1 0,20 0 3 16,0-21-2-16,-17-15-1 0,17 16-1 16,0-16 0-16,0-3 1 0,0 38 1 15,0-36-4-15,0-1 2 0,0 0-1 0,0-1-1 0,-20 40 1 47,20 19-40-47,0-77 13 0,0 0-5 31,20-41-128-31,-20 41 126 0,0-36-58 0,0 36 72 0,0-19 8 0,0 19 5 16,17-18 4-16,-17-3-5 0,0 3-8 0</inkml:trace>
  <inkml:trace contextRef="#ctx0" brushRef="#br0" timeOffset="53702.62">9256 1486 19 0,'0'0'5'0,"0"0"-4"0,0-20 3 0,0 20 10 0,0-21 13 0,0 21-15 0,0-18 14 0,0 18 0 16,0-18 1-16,0 18-2 15,0 0-2-15,0-21-13 0,0 21 0 0,0 0 10 0,0-17-10 0,0 17-1 16,0-19 11-16,0 19 10 0,20-20-12 0,-20 2 3 16,0 18-10-16,17-19-1 0,-17 19-5 0,0-21-2 0,17 21 0 15,-17-17 1-15,0 17 5 0,20 0-5 0,0-40 8 16,2 40-9-16,-22-17 4 0,15 17-5 15,-15 0 3-15,0 0-4 0,0 0 2 0,20 0-2 0,-20 0 1 16,0 17-1-16,17 61 5 16,-17-21-4-16,-17-38 2 15,-3 19 0-15,20-2-4 16,-15-36 0-16,15 21 2 0,-22-21-2 0,22 20 0 0,-40-3 0 16,40-17 0-16,0 20 0 0,0-20 1 0,-17 0 0 0,17 18-1 0,-17-18 1 15,17 0-1-15,0 0 0 0,-20 18-2 0,20-18 4 0,0 0-2 16,0 0 1-16,0 0-1 0,-20 0 2 15,20 0-2-15,0 0 0 0,0 0 1 0,0 21 0 0,20-21 2 0,-20 18-3 16,20 21 1-16,-20-39-1 0,34 37 8 16,-14 1-3-16,0-20-3 15,-20 3-1-15,22-4 5 0,-22-17-4 0,15 20 0 16,-15 1 1-16,20-3-1 0,-3-18-1 0,-17 18 0 16,0-18 1-16,23 20 0 0,-6-2-1 0,-17 2-3 15,20-1 2-15,-3-19-1 0,-17 19 1 16,0-19-1-16,20 18-1 0,-20 3 0 0,0-21-1 0,0 18-3 15,20 20-23-15,-20-21 14 0,0-17 8 16,0 0 1-16,37 59-25 47,-37-20-9-47,0-39 5 0,17 0 11 0,-17 0-28 0,0 0 3 0,20 0-11 0,-20-20-4 16,23 20 11-16,-6-19 42 15,-17 19-7-15</inkml:trace>
  <inkml:trace contextRef="#ctx0" brushRef="#br0" timeOffset="54452.43">9809 1409 22 0,'0'0'20'0,"0"0"-5"0,0 0 3 0,0 0 2 0,-23 0 87 16,23-21-39-16,0 21-58 0,0-17 19 0,0 17-20 0,0 0 7 15,0 0-9-15,0-19 14 0,0 19-15 0,0 0 6 16,0 0-2-16,0 0 6 0,0 0-3 15,0 19-8-15,0-19-3 0,-20 0 0 0,20 17 4 0,0-17-3 16,0 0 0-16,0 21 3 0,0-3-3 0,-17 0 2 0,17 3-1 16,0-1-2-16,-20-3 5 0,20 21-2 15,0-20 0-15,0-18-3 0,-17 21 1 0,17-3 5 16,0 1 2-16,0-19-8 0,17 20 10 16,3-1-9-16,-3-19 1 15,43 0 1-15,-60 0-5 0,37 0 1 16,-17 0 1-16,34 0-4 15,-54 0 1-15,40 0-3 0,-40 0 2 16,23 0-9-16,-9 0 0 0,6 0 2 0,-20 0-8 16,0-19 8-16,20 19-22 0,0-20-42 15,-20 20 56-15,17-19-39 0,-17 1 12 16,0 18-7-16,0 0 24 0,0-21-20 0,0 21 13 16,0-18 24-16,0 0-4 0,0-2 12 15,0 3 2-15,0 17 0 0,0-41 1 0,0 41 1 0,0-18-1 0,0-38 14 31,0-1 41-31,0 57-42 16,0-19 27-16,0-2-27 0,0 21-2 0,0 0 0 0,0-17-1 0,0 17 20 16,-17-20-3-16,17 20-21 0,0 0 11 15,0 0 6-15,0 0-18 0,-20 0 5 16,20 0 1-16,-20 20-1 0,20-3-1 0,0-17-6 16,-20 40 12-16,-17 34 12 15,37-35-21-15,-20 0 2 0,20-19-2 16,-20-3-5-16,20 3 1 0,-17 55 8 0,-3-56-9 15,20 20 1-15,0-21-2 0,-17 76 0 16,17-53 1-16,0-23-2 0,-20 20 0 0,20-20 0 16,0 2-1-16,0-1 0 0,0 18-1 15,0-37 0-15,0 0-1 0,0 21-12 0,0-3 5 0,20 1-109 16,-3-19-94 0,3 0 132-16,-20 0 62 0,17 0-5 0</inkml:trace>
  <inkml:trace contextRef="#ctx0" brushRef="#br0" timeOffset="58752.37">11878 1295 18 0,'0'-21'7'0,"0"21"81"0,0 0-42 0,0 0-25 0,0 0-3 16,0 0 13-16,0 0-17 0,0 0 11 0,0 0 13 16,0 0 4-1,0 0-33-15,0 0-1 0,0 0-6 0,0 0 4 0,0 0-2 16,0 0 1-16,0 0-1 0,0 0 3 0,0 0-4 0,0 0 3 15,0 0-1-15,0 0-1 0,0 0 3 0,0 0 3 32,0 58 19-32,17-19-19 15,-17-22-9-15,20 81 6 16,-20-81-6-16,20 39-1 0,-20-35 1 0,0-3 1 16,0 21-3-16,17-20 0 15,-17 19-5 1,20 19-37-16,-20-57 13 0,0 17 12 0,0-17-2 0,0 0-27 0,0 0 19 15,0 0-74-15,-20-17-10 0,20-4 86 0,0 3 10 16,0 0 2-16,0-20 3 0</inkml:trace>
  <inkml:trace contextRef="#ctx0" brushRef="#br0" timeOffset="59103.12">11972 1388 12 0,'0'0'5'0,"0"0"-1"0,0 0 9 16,0 0 11-16,0 0-7 0,0 0 2 0,0 0 2 0,0 0-1 0,0 0 0 0,0 0 39 15,0-17-18-15,0 17-20 16,17-19 8-16,-17 19-18 0,20 0-8 15,-20-20 2-15,23 20 0 0,-23 0 0 0,17 0 26 16,-17-18-4 0,0 18-1-1,0 0-14-15,0 0-6 0,0 18 1 16,0-18-6-16,-17 0 1 0,-6 0 3 16,23 0-4-16,-20 0 0 0,20 0-1 15,0 0 0-15,-17 0 2 0,17 0 0 0,0 0 0 0,-20 0-2 0,20 0 0 16,0 20 7-1,0-1-5-15,20-2-2 16,-20-17 2-16,0 21 3 0,17-3-2 0,3 41 8 16,-20-59-9-16,0 17 0 0,23 3 1 0,-23-20 0 0,17 18-1 15,-17 0 2-15,0-18-2 0,17 21 0 0,3-3-1 16,-20 1 0-16,0-19 0 0,37 39-1 16,-37-39-1-16,20 0-7 0,-20 0-4 0,17 18-22 15,3-18 3-15,-20 0 11 0,0 0-29 0,23 20-55 16,-23-20 10-1,0 18-42-15,17-18 127 0,-17 0-5 0</inkml:trace>
  <inkml:trace contextRef="#ctx0" brushRef="#br0" timeOffset="59902.83">12294 1200 20 0,'-17'0'21'0,"17"0"-6"0,0 0 3 0,0 0 94 0,0 0-95 0,0 0 0 0,0 17 35 15,0-17-9-15,0 40 18 32,0 35-20-32,0-55-29 15,0-1-8-15,0-2 4 0,0-17-5 0,0 21 4 0,0-3-1 16,0 0-2-16,0 23-2 16,17-24 4-1,3-17-5-15,-20 0-1 0,18 20 1 0,1-20-2 0,1 0 2 0,-20 0-1 16,23 0 1-16,-23 0-2 0,14 0 0 0,26 0 0 0,-40 0-3 15,37-20-14-15,1 20-19 16,-19 0-8-16,-19 0 4 0,23-17-9 16,-23 17-11-16,15 0 27 0,-15 0-98 15,19-20 103-15,-19 20 11 0</inkml:trace>
  <inkml:trace contextRef="#ctx0" brushRef="#br0" timeOffset="60186.24">12503 1200 18 0,'0'0'23'0,"0"0"42"0,0 0-20 0,0 0-6 15,0 0 10-15,0 0-24 0,-18 0-4 0,18 0 16 16,0 0-29-16,0 17 7 0,0 3-1 16,0-20-6-16,0 58 26 0,0-39-15 15,0-1-13-15,0 2 3 0,0 16 9 16,0 3-14-16,0 20 5 0,0-59-7 15,0 37-1-15,0-19 0 0,0 39 3 16,0-18-3-16,0-2-1 0,0 19-4 16,0-56 2-16,0 21 1 0,18 37-45 15,-18-40 32-15,0-18 0 0,20 18-3 0,-20 2-51 16,0-20 39-16,0 0-36 0,0 18 28 0,0-18-3 0,0 0 2 16,0 0-21-16,0 0 34 0,19 0 9 0</inkml:trace>
  <inkml:trace contextRef="#ctx0" brushRef="#br0" timeOffset="61819.93">14005 210 15 0,'0'0'18'0,"0"0"-6"0,0 0 36 0,0 0-31 0,0 0 2 0,0 0 103 16,0 0-94-16,0 0 22 15,0 19 15 1,0 1-52-16,0-20-6 0,0 0 5 0,0 17 6 16,0-17-13-16,0 0 2 0,0 21 4 15,0-2-6-15,0-2-2 0,0-17-1 16,0 20-1-16,0 38 4 0,0-39-4 15,0-1 0-15,0 21 0 0,0-39-2 0,0 18 2 0,0 59 1 16,0-57-3-16,0 17-1 0,0-37 3 0,0 17-1 16,0 3 1-16,20 37-1 0,-20-37 1 15,0-20 1-15,20 17 2 16,34-34-1 15,-14-20 8-15,37 18-8-16,-57 19-6 0,-20 0 1 0,0 0 2 0,0 0 1 15,0 0-2-15,0 0 2 0,0 36-1 0,0-16 2 16,0 17 0-16,0-37-3 16,0 0 2-16,-20 20-2 0,20-20 1 0,0 0-1 0,-20 20-2 0,20-20 2 0,-20 0-12 15,6 17-19-15,-9-17-156 16,23 0 101 0,0 0-42-16,0 0 104 0,0 21 5 0,0-21 9 15</inkml:trace>
  <inkml:trace contextRef="#ctx0" brushRef="#br0" timeOffset="62336.73">13891 1274 23 0,'0'0'58'0,"0"0"-38"0,0 0 64 0,-17 0-65 0,17 0-1 0,0 0-2 0,0-17 14 0,0 17-4 0,0 0-15 0,0 0 1 16,0 0 8-16,0 0 12 0,0 0-25 0,0 0 0 15,0 0-1-15,0 0 14 0,0 38 5 31,0-19-19-31,0 19 3 16,17 37-4-16,-17-36-4 0,20-2 1 16,-20-17-2-16,0 16 0 0,0-15 0 0,0-3 1 15,0 1-1-15,17 20-1 0,-17-1-1 0,0-2-9 16,0-36-3-16,0 21-5 0,0-21 6 16,0 17-22-16,0-17-15 0,0 0-85 15,0 0 97-15,0-94-92 16,0 57 120-16</inkml:trace>
  <inkml:trace contextRef="#ctx0" brushRef="#br0" timeOffset="62670.42">14045 1237 18 0,'0'0'12'0,"20"0"99"16,-3-20-40-16,-17 3-48 0,17 17 16 16,-17 0-12-16,0 0-19 0,0 0 1 0,20 0-1 0,-20 0-4 0,0 0 0 15,20 0 3-15,-20 17 2 0,0-17-7 0,0 0 1 16,0 40 5-16,0-2 12 15,0-38-16-15,0 19 3 0,0-19-3 0,-20 38 10 16,20-38-10-16,-20 0-1 0,-34 36 21 31,14-15-8-31,40-21-10 0,0 0-3 0,-14 0 3 0,-9 0-3 16,23 0 2-16,0 0-4 0,0 0 0 0,0 0 0 0,0 36 10 16,23 5-10-16,-23-24 1 15,14 21 0-15,-14-38-2 0,20 39 0 0,-20-21 0 16,20 1 0-16,0 38 1 15,-3-1 1-15,-17-56-2 16,17 38-3-16,3-18-1 0,-20 1-4 16,0-21-1-16,0 0-34 0,0 0 23 0,20 18-138 15,-20-18 68-15,0 0-35 16,0 0 94-16,0-18 18 0</inkml:trace>
  <inkml:trace contextRef="#ctx0" brushRef="#br0" timeOffset="63003.46">14347 1181 43 0,'0'0'31'0,"0"0"83"0,0 0-83 0,0 0 20 0,0 19-10 0,0-19 34 16,0 17-45-16,0 3-16 0,0 0 9 0,-17 18-15 16,17-38-4-16,0 19-1 0,0-19-2 0,0 18 3 0,0 2 0 15,0-20-3-15,0 19 1 0,0-19-2 0,0 17 3 16,0 4-2-16,17 15 1 16,3-36-2-16,-3 21 0 0,-17-21 0 0,43 0-6 15,-43 0 2-15,17 20-6 0,0-20 2 0,-17 0-1 16,57 0-88-16,-57 0 47 15,20 0 22-15,-20 0-42 0,17 0-12 0,-17-20 12 16,20-1 37-16,-20 21 14 0</inkml:trace>
  <inkml:trace contextRef="#ctx0" brushRef="#br0" timeOffset="63236.63">14575 1200 29 0,'-20'0'178'0,"20"0"-139"0,0 0-7 0,-17 0 31 15,17 0-45-15,0 0-11 0,0 0 8 0,-20 17-8 16,20-17 1-16,0 20 6 0,0-20-8 0,0 20 0 0,0-3 5 16,0 4-5-16,-17 93 19 15,-3-96-22-15,20 21 2 0,0-39-3 0,0 37 0 0,0 1 3 16,-20-38-5-16,20 18 1 0,0 3-1 0,0 36 0 0,0-38-1 16,-17 19-3-16,17-2-8 15,0-15 7-15,0 16-22 0,0-37 14 0,0 21-1 0,0-3-26 0,0 0-13 16,0-18 21-16,0 0-44 0,0 0 32 0,0 20-117 31</inkml:trace>
  <inkml:trace contextRef="#ctx0" brushRef="#br0" timeOffset="73354.22">12314 306 29 0,'0'0'11'0,"0"0"17"0,0 0-12 0,0 0 18 0,0 0 62 0,0 0-71 16,18 0 19-16,-18 0-37 0,0 0 0 0,0 0-1 15,0 0 6-15,0 0-6 0,0 0 4 0,0 0-5 0,0 0 4 16,0-19 6-16,0 19-9 0,0 0 3 0,0-21 25 16,-18 21-22-16,18-17-3 15,0 17 1-15,-20 0 1 0,20 0-6 16,0 0 10-16,0 0-10 0,-17 0-3 0,17 0 0 0,-20 0 9 15,-17 38-2 1,37-19-7-16,-17-19 0 0,17 37-2 0,0 1-1 16,0-38 2-16,0 39-1 0,0 18 1 31,54 18-1-31,-54-55 0 0,20 0 1 0,-3-20-3 16,-17 0 0-16,20 17-3 0,-20-17-1 0,57 37-79 15,-57-37 63-15,23 0-3 0,-23 0-1 0,0 20-34 0,14-20 27 16,-14 0-5-16,0 0-46 0,0 0 46 0,0 21 8 0,0-21-3 0,0 0 16 15</inkml:trace>
  <inkml:trace contextRef="#ctx0" brushRef="#br0" timeOffset="104255.87">1633 3899 30 0,'0'0'85'0,"0"0"-64"0,0 0-2 0,0 0 34 0,0 0-37 0,0 0 11 0,0 0-3 0,0 0-5 0,-20 0-2 16,20 19 32-1,0-19-40-15,0 0 1 0,0 0 1 0,0 0-6 16,0 19 6-16,0-19-6 0,0 0 3 0,0 19 1 16,0-19-7-16,0 58 10 15,0-39-8-15,0-1-3 0,0 21 3 16,0-21-4-16,0 1-1 0,0 0 1 0,20-1-1 16,-20-18-1-16,0 40 4 15,23-3-3-15,11 20-40 16,-34-57 28-16,40 58-238 31,-40-58 180-31,0 0 46 0,17 0 3 0,-17 19-3 0</inkml:trace>
  <inkml:trace contextRef="#ctx0" brushRef="#br0" timeOffset="104557.05">1425 4546 17 0,'0'0'4'0,"0"0"-2"0,0 0 0 0,0 0 0 0,0 0 1 0,0 0 25 15,0 0-2-15,0 0-12 0,0 0 36 16,0 0-17-16,0 0 1 0,0 0-18 0,0 0 0 16,0 0 13-16,0 0-16 0,0 0 11 0,17 0-4 0,-17-19 7 15,0 19-19-15,23 0 6 0,-6 0 4 16,3 0-11-16,-3 0 5 0,3 0-8 0,37 0 15 15,-20 0-11-15,-37 0-4 0,0 0-2 0,77 0 2 32,-3 0 0-32,-54 0-27 15,3 0 12-15,-23 0-1 0,17 0-21 0,-17 0 12 16,17-37-253 0,-34 37 239-16,17-40 2 0,0 40 11 0</inkml:trace>
  <inkml:trace contextRef="#ctx0" brushRef="#br0" timeOffset="104855.92">1311 3881 25 0,'0'0'34'0,"17"0"95"15,-17 0 2 17,20 0-75-32,-20 0-45 0,20 0 8 0,-20 0-9 0,37-19 25 15,0 19-15-15,-37 0-17 0,23-21 6 0,-6 21-5 16,3 0-1-16,17 0 0 0,-17 0-1 0,34 0 1 0,-34-19-3 16,37 19 2-16,0 0 0 0,0-18-4 15,-17 18-1-15,-3 0-3 0,-37 0 2 0,20-19-14 16,-3 19 7-16,-17 0-5 0,20-18-26 0,-20 18 13 15,17 0-42-15,3-20-85 0,0 20 104 0,3-19-39 16</inkml:trace>
  <inkml:trace contextRef="#ctx0" brushRef="#br0" timeOffset="105355.92">2240 4279 26 0,'0'0'42'0,"0"0"69"0,0 19-26 46,23 0-13-46,-6-19-54 0,-17 0-8 0,20 0-4 0,-20 0 4 0,37 20 11 16,-37-1-17-16,0-19-1 0,20 76 19 16,-20-39-13-16,0-37-7 0,0 39 5 15,0-20-4-15,0 57 12 0,-20-39-11 16,20-16-2-16,-37 16 3 0,17-18 1 16,-20 0-2-16,40 0-3 0,-17-19-1 15,-17 18 1-15,34 1 0 0,-23-19-1 0,23 0 1 0,-20 0-1 16,20 0 2-16,-20 0-1 0,-14-37 3 15,34-1-2-15,-23 19 2 0,23 19-2 0,23 0 2 16,-23-19-1-16,17 19 2 0,0 0 3 0,-17 0-4 16,20 0 0-16,-20 0-1 0,77 0 8 15,-77 0-10-15,17 19 2 0,-17-19-2 0,60 19 5 0,-60 0-3 0,17-19-1 16,40 56 2-16,-20-16-1 31,80 35-40-31,-100-56 4 0,-17-19 11 16,20 0-39-16,-20 18 24 0,17-18-62 0,-17 0 35 0,0 0-6 0,20 0-32 15,-20 0 78-15,23 19 2 0</inkml:trace>
  <inkml:trace contextRef="#ctx0" brushRef="#br0" timeOffset="119190.94">9256 3747 18 0,'0'0'189'0,"0"0"-179"0,0 0 10 0,0 0-11 0,0 0 27 0,0 0-20 0,0 0-9 0,0 0-1 0,0 0 1 0,0 0 6 0,0 0 0 15,0 0 5-15,0 0-6 0,0 0-9 16,0 0 0-16,0 0 2 0,0 0 1 0,0 0-1 16,0 0-1-16,0 0-3 0,0 0 1 0,0 0 0 15,0 0-1-15,0 0 2 0,20 0-2 0,-20 0 0 0,0 0-1 16,0 0 1-16,0 0-2 0,0 0 1 0,0 0 0 0,0 20 1 15,0-20-1-15,0 0 0 0,0 0-1 0,0 0 1 16,17 0-1-16,-17 0-1 0,0 0 1 16,0 0-1-16,0 0 1 0,0 0 0 0,0 0 0 0,0-20-4 15,0 20 3-15,0-19 0 0,0 19 1 0,0 0-1 0,0-18-1 0,0 18 3 16,0 0-3-16,0-19 0 0,0 19 3 16,0 0 0-16,-17 0 0 0,17 0-1 0,0 0 0 0,0 0 1 15,0 0 0-15,0 0 0 0,0 37-10 16,0-37-2-16,0 0 2 0,0 0-3 15,0 0-20-15,0 19 12 0,0-19-1 0,0 0-3 0,0 0-37 0,0 20-13 16,0-20 20-16,0 0 41 0,0 0 14 63,0 0-27-63</inkml:trace>
  <inkml:trace contextRef="#ctx0" brushRef="#br0" timeOffset="119507.72">9484 3881 17 0,'0'0'10'0,"0"0"-3"0,0 0 5 15,0 0-4-15,0-19 0 0,0 19 13 16,0-21 28-16,0-16 8 16,0 37-39-16,0 0 0 15,0 0-9-15,0-19 7 0,0 19-9 0,0 0-1 0,0 0-1 0,0 0-1 16,0 0 5-16,0 0-4 0,0 0 0 0,0 0-1 0,17 0 3 15,-17 19 10-15,0-19-12 0,0 0-3 0,20 18 4 16,-20-18 0-16,0 0 0 0,0 0-2 0,0 0 0 16,0 19-1-16,0-19-1 0,0 0 1 0,20 0 10 31,-20-19-12-31,17-36 3 16,-17 55-4-16,0 0 1 0,0-20-1 0,0 20 0 0,0-19 1 15,0 1-4-15,0 18 2 16,0 0 0-16,0 0 0 0,0 0-4 0,0 0 0 15,0 18-9-15,0-18 4 0,0 0-2 0,0 39-147 16,0-21 46-16,0-18 91 0,0 0 12 16,0 19-14-16</inkml:trace>
  <inkml:trace contextRef="#ctx0" brushRef="#br0" timeOffset="119940.3">9216 4164 25 0,'0'0'17'0,"0"0"-6"0,0 0 1 0,0 0 1 0,-15 0 0 0,15 0 0 0,0 0 0 0,0 0 0 0,0 0-2 0,0 0-1 0,0 0 1 0,0 0 9 0,-22 0 12 16,22 0-25-16,0 0 31 0,0 0-31 15,0 0 7-15,0 0-8 0,0 0 8 0,0 0-7 0,0 0 1 0,0 0 4 16,0 0-6-16,0 0 6 0,0 21 14 16,0-21-22-16,0 19 7 0,0-19-7 0,22 18 5 0,-22-18-5 15,0 19 0-15,0-19 0 0,15 20 3 0,-15-2-3 0,20-18 1 16,0 19 1-16,0 0-1 0,34-19-3 15,-34 20 0-15,77-20 2 16,-80 0-1-16,40 0-3 16,-37-20 1-16,-3 20-2 0,3-19-2 15,17 0-22-15,3-38-100 16,-40 39 51-16,0 18 29 0,0-19-49 31,0-2 11-31</inkml:trace>
  <inkml:trace contextRef="#ctx0" brushRef="#br0" timeOffset="120690.54">9501 3386 15 0,'-17'0'7'0,"17"0"5"0,-20 0 23 0,20 0-28 15,0-19 16-15,-17 19-8 0,-6 0-4 0,23 0-5 0,0 0 4 16,-17 0 1-16,-3 0-1 0,5 0 5 16,-7 19-5-16,2-19 5 0,0 0-10 0,3 19 4 15,0-19-4-15,17 0-1 0,-40 19 5 0,20 0 2 0,-17 0-1 16,37 0-4-16,-40 19 9 15,3-18-4-15,37-2-5 0,-37 21 5 0,37-39-6 0,-20 18-1 0,3 20 5 0,-1-20-2 16,-4 3-5-16,2 35 5 0,3-56-4 0,17 38 2 16,-20-19 0-16,2 39 3 0,-1-39-6 0,19-1 4 15,-20 1-2-15,20 0 0 0,0 37 2 0,39 97 10 32,-39-114-16-32,55 55 5 0,-35-75-5 0,-20 0 0 15,40 20 2-15,-23-2-4 0,3-17 2 0,0-1-1 0,-3-1 3 16,20 22 0-16,-17-40 0 0,0 37 0 0,17-37 0 0,-17 19 0 0,0-19-1 15,131 75 0 17,37-150 25-32,-91-21-19 15,-60 59-5-15,0-1 0 0,-37 19-2 0,20-20 0 0,-20 20 0 16,23 0 0-16,-6-19 1 0,-17 19-1 0,37-39 0 0,-37 21-1 16,20 18-1-16,-20-19 2 0,17 1 2 0,-17 18-2 0,0-39 0 15,0 20 1-15,0 19 0 16,0-18-2-16,-17-21 3 0,17 39-2 0,-20 1 0 0,20 18 0 0,0-20-1 15,-20 1 1-15,3 1-1 0,0-1 1 0,-43-20 0 16,-17 1-4-16,20 0 1 0,0 19 0 0,20 19 2 16,-20-38-1-16,17 38 1 0,23 0-1 0,-18-20-7 0,-7 20-2 15,-12 0-13-15,14 0-15 16,40 0 23-16,-20 0-1 0,5 20-25 0,15-20 16 0,-22 20-4 0,22-20-4 16,-40 57-127-16,23-39 149 0,17 1-4 0</inkml:trace>
  <inkml:trace contextRef="#ctx0" brushRef="#br0" timeOffset="142275.17">4788 3481 12 0,'0'0'32'0,"0"0"57"0,0-19-31 16,-19 19-35-16,19 0-4 0,0 0-5 16,0 0-1-16,0 0-6 0,0 0-1 0,0 0 12 15,0 0-12-15,-18 0 16 0,18 0-6 16,-20 19-11-16,20-19 6 0,0 0-7 0,-37 38 30 47,0 19-4-47,37-37-28 0,0-2 3 0,0 1 1 15,0 0 4-15,0-1-6 0,0-18-2 0,0 21-2 16,0-21 0-16,0 19 2 0,17 18 10 16,3-17-8-16,-20-20-2 0,18 0 0 0,1 37 7 15,1-37-4-15,-20 18-4 0,18 1 5 0,-18-19-3 0,19 21 3 16,-19-2-4 0,38 56 18-16,-38-56-18 0,0 57 6 15,-75 19-7 1,36-77-5-16,21 3-7 0,-41-2-41 31,41-1 13-31,18-18 1 0,-20 19-98 16,20-19 102-16,38 20-174 0,-38-20 197 15</inkml:trace>
  <inkml:trace contextRef="#ctx0" brushRef="#br0" timeOffset="151942.48">5550 3539 12 0,'0'0'146'0,"0"0"-88"0,0 0-35 0,0 0 31 0,0 0-40 0,0 0-8 0,0 0 5 0,0 0-1 15,0 0-5-15,0 0 0 0,0 0 19 16,0 0-20-16,0 0 11 0,0 0 8 16,0 0-20-16,0 18 13 0,0 1-11 15,17-19-1-15,-17 20-2 0,0-20 0 0,0 18 0 0,0-18 0 16,20 19 1-16,-20 0-3 0,0-1 3 15,0 79 1-15,0-97-4 16,0 18 1-16,17 1-1 0,-17-1 1 0,0 1-2 0,0 2 0 16,0 35-18-16,0-37-6 15,0 0-2-15,0 0-7 0,0-1-9 0,0 22-143 16,0-40 152-16,0 0 5 0,0 0 7 16,0 18 8-16,0 1 1 0,0-19 3 0</inkml:trace>
  <inkml:trace contextRef="#ctx0" brushRef="#br0" timeOffset="152259.53">5319 4164 10 0,'0'0'15'15,"0"0"-7"-15,-17 0 18 0,0 21 57 16,17-21-42-16,-23 19 7 0,23-19-33 15,0 0-2-15,0 0 9 0,-17 18-4 0,17-18-1 16,0 0 13-16,17 19-16 0,-17-19-8 16,0 0 6-16,40 0 2 0,-23 20-9 0,3-20 3 0,-20 0-4 15,57 0 5-15,20 18-1 16,-57-18-8-16,17 0 1 0,0 0 1 0,-17 0-2 16,17 0 1-16,-14 0 0 0,31-18 0 0,-17 18-5 15,0 0 1-15,23 0-36 16,-23 0 3-1,-17 0-42-15,-3 0-64 0,-17 0 65 0,0-20 24 16</inkml:trace>
  <inkml:trace contextRef="#ctx0" brushRef="#br0" timeOffset="152509.38">5302 3633 27 0,'0'-19'73'0,"-17"19"64"0,17 0-115 0,0 0-3 15,0-18 15-15,0 18-6 0,0-20 39 32,96-17-29-32,-96 37-35 0,15 0 3 0,5 0-3 15,20 0 1-15,-40 0-3 0,17 0 0 0,20 0-1 0,-17 0-2 16,0 0 3-16,-20 0-1 0,74 0 5 0,3 0-14 15,-57 0-12-15,54 0-95 16,-51 0 81-16,-6 0-52 0,0 0-17 0,3 0 34 16,0 0 55-16,-3 0 5 0</inkml:trace>
  <inkml:trace contextRef="#ctx0" brushRef="#br0" timeOffset="152909.45">5966 3975 23 0,'0'0'59'16,"0"0"-10"-16,0 0-6 0,0 18-8 0,-20-18-19 15,20 0-3-15,0 21 0 0,-17 16 34 16,17-18-39-16,-20 19 15 0,3 0-17 16,-3-20-1-16,20 3-1 0,0-21-1 0,0 19-1 0,0 18 13 15,-20-17-8-15,20-20-4 0,0 18 3 0,20-18 1 16,17 19 8 0,20 0-9-16,-37-19-5 15,37-19-2-15,-40 19 1 0,23 0 0 16,-3 0 0-16,-17 0 0 0,-20 0-2 0,23 0 0 15,-9 0-2-15,6 0 0 0,-20 0-3 0,17 0-2 0,-17 0 0 0,23 0-3 0,-6 0-14 16,3 0-5-16,-20 0 14 0,17 0-46 16,3 0-16-16,-20 0-8 0,0 0 53 0,20 0 27 15,-20 0-8-15</inkml:trace>
  <inkml:trace contextRef="#ctx0" brushRef="#br0" timeOffset="153092.8">6194 4070 10 0,'0'0'3'0,"-14"0"2"0,14 0 0 16,0 0 13-16,-43-19 73 15,43 19-78-15,0 0 0 0,0 0 0 0,0 0 11 0,-20 0-4 16,20 0-10-16,0 19 6 0,0-19-9 0,0 20 0 0,0-20 0 0,0 37 7 16,0-37-8-16,0 95 22 0,0-95-24 15,0 57 4-15,0-38-5 0,0 20 3 0,0-1-2 0,0 37 1 16,0-56-4-16,0 2 0 0,-17-3-1 16,17 1 0-16,0 18-2 0,0 60-21 0,0-79 12 15,-17 20-43-15,17-19 28 0,0 18-83 16,0 3 37-16,0-3 40 0,0-18 19 0</inkml:trace>
  <inkml:trace contextRef="#ctx0" brushRef="#br0" timeOffset="173327.56">1368 10269 29 0,'0'0'5'0,"0"0"22"0,0 0-9 0,0 0 50 16,-20 0-43-16,20 0 21 15,0 0-29-15,0 0 59 0,0 0-21 16,0 0-33-16,0 0-13 0,0 0 26 16,0 0-14-16,0 0-14 0,0 0 0 15,0 0 7-15,0 0-8 0,0 0 5 0,-20 0-6 0,20 0-1 16,0 20 11-16,0-2-2 15,0-18-9-15,0 19 1 0,0-19-4 0,0 20 2 0,0-20-2 16,0 0 0-16,0 18 0 0,0 1-1 0,0 20 3 16,0-1-2-16,20-20-3 15,-20 2 1-15,0-20-1 0,20 77-50 47,2 17-371-47,-22-76 383 0,0-18 31 0,0 0-17 0</inkml:trace>
  <inkml:trace contextRef="#ctx0" brushRef="#br0" timeOffset="173677.6">1197 10972 19 0,'0'0'17'0,"0"0"-11"0,0 0 8 16,0 0-3-16,0 0 0 0,0-18 20 0,0 18-14 0,0 0 18 0,0 0-20 15,0 0 14-15,0-20-16 0,0 20 0 0,0 0 0 0,0-18 60 16,0 18-63-16,0 0 10 0,0 0-3 16,0-18-2-16,0 18-7 0,0 0 0 0,0 0-1 15,0 0 0-15,0-21 11 0,22 21-8 0,-22 0-4 0,0 0-2 16,0-19 21 0,15 19-12-16,-15 0-10 0,37 0 5 15,3 0-3-15,-3 0 1 16,-17 0-5-16,17 0 1 0,0 0-2 15,-14 0 1-15,-6 0 0 0,-17 0-2 0,20 0 2 0,-3 0-1 0,3 0 1 16,-20 0-2-16,0 0 1 0,20 0-7 16,17 0-29-16,-37-18 20 0,0 18-1 0,0 0-27 0,0 0 17 0,0-21-5 15,0 21-47-15,0-18 31 0,-20 18-5 0,20-18 5 0,0 18-17 0,-37-37 25 16</inkml:trace>
  <inkml:trace contextRef="#ctx0" brushRef="#br0" timeOffset="173927.84">1006 10231 33 0,'0'0'31'0,"0"0"11"0,0 0 6 0,0 0-2 0,0 0-8 16,0 0 38-16,0 0-63 15,0 0-2-15,0 20 0 0,0-20 10 0,39 0 12 16,-1 18-8-1,98-18 19-15,-84 0-35 0,-30 0-8 0,-22 0 1 16,75 0 5-16,-75 0-6 0,22 0 0 0,-7-18-1 0,5 18 0 16,-3 0 0-16,6 0-1 0,-6 0-1 0,-17 0 0 0,20-20-9 15,17 1-40-15,-37 19 31 0,20 0-34 16,-20-19-62-16,17 19 61 0,-17-18-80 0,0 18 109 0</inkml:trace>
  <inkml:trace contextRef="#ctx0" brushRef="#br0" timeOffset="174527.63">1730 10687 36 0,'0'0'56'0,"0"0"49"16,0 0-88-16,0 0 28 0,0 0 10 15,0 0-38-15,0 18-3 16,0-18-7-16,0 0-1 16,-20 0 12-1,20 78 36-15,0-42-32 16,0 22-1-1,20-58-16-15,-20 0-3 0,0 0 1 0,0 0-2 16,17 21 2 0,40-21 7-16,20 0-9 15,-57 0-2-15,17 0 3 16,-20 0-9-16,23 0-12 0,-40 0-3 0,23-40-158 31,-23 40 153-31,0 0-1 0,0 0-23 0,0-18 29 0,0 18 3 0,0 0 2 16,0-21 3-16,0 21-7 0,0-55-3 47,-63-22 32-47,63 77 4 0,-17-18 8 0,17-3-13 0,-20 21 41 15,20-17 14-15,0 17-48 0,-17 0 13 0,17 0 22 16,0 0-38-16,-20 17 8 0,20 4-2 16,0-3-3-16,0-18-8 0,0 38 12 15,0 1-6-15,0-20-7 0,0-1-3 0,0 21 1 0,0-39-1 16,0 18 0-16,0 1 0 0,0 2 0 0,0 15-1 0,0-36 1 0,0 20-1 15,0 18-1-15,0-38 0 0,-20 37-4 0,20-18 1 16,0 2-1-16,0 16-9 0,0-37-9 0,0 38 9 0,0-38-21 0,0 19-11 16,0 0 18-16,0-1-43 0,20-18-12 15,-20 21 26-15,0-2 15 0</inkml:trace>
  <inkml:trace contextRef="#ctx0" brushRef="#br0" timeOffset="176294.17">2431 10898 21 0,'0'0'77'0,"0"0"-66"0,0 0 1 0,0 0 9 0,0 0-11 0,0 0 17 0,0 0-7 0,0 0-10 0,0 0-2 0,0 0 10 0,0-21 17 15,0 21-29-15,-20 0 5 0,20 0 1 16,0 0 17 0,0 0-25-16,0 0 0 0,0 0-1 0,0 0 4 0,0 0-4 0,0 21 12 15,0-21-11-15,0 0 9 16,0 0-10-16,0 18 3 0,0-18-3 0,0 0 0 0,0 0-1 16,0 0-1-16,0 18 1 0,0 20 11 15,0-18-11-15,0 17-1 0,0-37-1 0,0 40 1 16,0-40 1-16,0 37-1 0,0-37-1 0,-17 38 0 0,-3 0 2 15,20-38-1-15,-17 18-1 0,17-18-1 0,-20 40-15 16,20-40 11-16,-20 18-11 0,20-18 6 0,-17 0-86 16,17 0 71-16,0-18-4 0,-20 18-39 15,20 0-2-15,0-19-18 16</inkml:trace>
  <inkml:trace contextRef="#ctx0" brushRef="#br0" timeOffset="180978.22">2565 10004 20 0,'-20'0'87'0,"20"0"-72"0,0 0 0 0,0 0 1 0,0 0-2 0,0 0-1 0,0 0 36 0,0 0-37 0,0 0 29 0,0 0-30 0,0 18 6 16,0-18 1-16,0 0-2 0,20 0-3 0,-20 18-7 15,0-18 5-15,17 20 24 16,-17-20-27-16,0 0-2 0,20 18 7 0,-20-18-9 15,0 20 0-15,0-20-3 0,0 0 1 0,0 20 0 16,23-20 5-16,-6 36-2 16,0-15-2-16,-17-3 1 0,20-18-2 0,0 38-2 15,17-38 0-15,-37 20-1 0,17-20 2 0,3 18-1 0,-20 2 1 16,57 17-2 0,3 20-5-16,-60-57 2 0,0 19-9 0,17 1-12 15,-17-20-8-15,0 19-4 0,0-19 15 0,17 0-29 16,-17 0 18-16,0 19-92 0,0-19 54 0,0 0 51 15,0 0-10-15</inkml:trace>
  <inkml:trace contextRef="#ctx0" brushRef="#br0" timeOffset="181278.3">3021 10118 15 0,'0'0'6'0,"0"0"52"15,0 0-46-15,0 0 77 16,0 0-79-16,0 0 18 0,-20 0-19 0,20 0 0 0,0 0 7 16,0 18-2-16,0-18-7 0,-14 0 4 15,14 18 0-15,-23 3-3 0,3-3-5 0,0 20 5 16,20-38-6-16,-17 20-1 0,17-2 1 0,-17 2-2 0,17-20 1 0,0 18-2 15,0 1 0-15,-23 38-5 0,6-38-17 16,17 1-3-16,0-1 9 0,0-19-26 0,0 19-9 16,0-19 21-16,0 0 2 0,0 18-16 0,0-18 33 15,0 0-22-15</inkml:trace>
  <inkml:trace contextRef="#ctx0" brushRef="#br0" timeOffset="181528.53">2830 10402 20 0,'0'0'10'0,"0"0"11"0,0 0-6 0,0 0 2 0,0 0 21 0,0 0 1 0,0 0-21 15,0 0 0-15,0 0-1 0,0 0-1 0,0 20 28 16,0-20-4-16,0 38 11 16,0-38-43-16,0 38 1 0,0-38-8 0,0 0 4 0,0 36 0 0,0-36 0 15,0 41 12-15,0-23-11 0,0 37 6 16,0-16-7-16,0-21-3 0,0 41 1 0,0-40-2 0,0-1 1 0,0 21-3 15,0-21 3-15,0 58-1 0,0-38-2 16,0 38-2-16,0-37-6 0,0-20 2 0,0 38-66 16,20-38-97-16,-3-1 63 0,6-18 38 15</inkml:trace>
  <inkml:trace contextRef="#ctx0" brushRef="#br0" timeOffset="187728.46">4521 10212 13 0,'0'0'5'0,"0"0"4"0,0 0 14 0,0 0-14 0,0 0 1 0,0 0 1 0,0-19 21 0,19 19 17 16,-19 0-31-16,0 0-2 0,0 0 1 16,0 0-8-16,0 0 0 0,0 0 0 0,0 0 7 0,0 0-8 0,0 0 30 15,0 0-24 1,0 0-4-16,0 0 2 0,0 0-5 16,0 19 9-16,0-19-11 0,0 0 5 0,0 0-2 0,0 19 0 15,0-19-5-15,0 0 5 0,20 20 7 16,-20-20-11-16,0 0-2 0,0 18 2 15,0 2 2-15,0-2-3 0,0-18-1 0,0 19-2 16,0 1 1-16,0 17 0 0,23 21 2 16,-23 18-2-1,0-59-2-15,14 3 2 0,6 1-2 16,-20 16-5-16,0-37-5 16,0 19-6-16,0-2-16 0,0 4-39 15,0-21 30-15,0 0 16 0,0 0-1 0,0 18-123 16,-20-18 118-16,20 0 25 0,0 18-2 15,0-18-2-15</inkml:trace>
  <inkml:trace contextRef="#ctx0" brushRef="#br0" timeOffset="188028.81">4312 10819 18 0,'0'0'5'0,"0"0"1"0,0 0 3 0,0 0 13 0,0 0-9 0,0 0 37 15,-17-18-38-15,17 18 41 16,0 0-36-16,0 0 8 0,0 0-9 0,17 0 36 31,-17 0-46-31,20 0 11 16,-3 0-14-16,60 0 13 0,-39 0-4 16,-16 0-5-1,-5 0-6-15,1 0 4 0,-18 0-4 0,19 0 0 0,1 0 0 16,37 0 4-1,-39 0-5-15,21-18-15 16,-19 18 1-16,17-19-78 16,-17 1 69-16,-2-3-112 0,-18 21 103 0,0-20-14 15,0 20 30-15</inkml:trace>
  <inkml:trace contextRef="#ctx0" brushRef="#br0" timeOffset="188295.49">4369 10136 36 0,'0'0'37'0,"0"0"7"16,0 0-22-16,0 0-1 0,0 0 21 0,0 0-23 0,0 0-1 15,0 0 11-15,20-18-8 0,3 18 3 16,29 0 7-16,-13 0-17 31,93-20-1-31,-73 20-14 16,-41 0-4-16,-18 0-1 0,39 0-31 15,-2 0-8-15,1 20-182 16,-38-20 205-16,22 0-6 0</inkml:trace>
  <inkml:trace contextRef="#ctx0" brushRef="#br0" timeOffset="188811.85">5188 10575 18 0,'0'0'6'0,"0"0"0"0,0 0 20 15,0 0 77-15,0 0-79 16,0 0-11-16,0 0 10 0,0 0-11 0,-20 18 10 0,20-18 1 16,0 0-12-16,0 0-1 0,0 0-10 62,-37 19 56-62,-40 152-4 0,77-114-48 0,0-20-2 16,0 2 1-1,0-21-2 1,20 20 2-16,-20-38-3 0,0 0 1 0,20 0 1 16,-3-18 0-16,3 18-1 0,-20 0 0 15,0 0 0-15,0-20 0 0,0 20 2 16,0 0-3-16,0-18 1 0,0 18-1 0,0 0 0 0,0 0 1 15,0 0 0-15,-20 0 1 0,20 0-1 0,-17 0-3 16,-3 0 0-16,20 0 3 0,0 0-2 0,-20 18-2 16,2-18 0-16,18 0 2 0,-17 38-63 31,-5-18-104-31,22-1 22 0,0-19 127 16,0 0-9-16</inkml:trace>
  <inkml:trace contextRef="#ctx0" brushRef="#br0" timeOffset="189945.8">3477 10402 28 0,'0'0'19'0,"0"0"-10"0,0 0 17 0,0 0-12 0,0 0 3 0,0 0 14 0,0 0-16 0,0 0 1 0,0 0-1 15,0 0 14-15,0 0-16 0,0 0 38 16,0 0-32-16,0 0-10 0,0 0 1 0,0 0 8 0,0 0-11 16,0 0 21-16,0 0-17 0,0 0-6 15,0 0-1-15,37-19 15 47,97 77-8-47,-117-58-11 0,23 37 1 0,-23-17-4 16,3-20 1-16,0 19 1 0,3-2-10 15,-9-17-4-15,-14 0 4 0,20 20-47 16,-20-20 41-16,0 0-2 0,17 0-111 0,-17 0 98 16,0 0-24-16,0 0 24 0,0-20 21 0,0 20 9 15,0-36-23-15</inkml:trace>
  <inkml:trace contextRef="#ctx0" brushRef="#br0" timeOffset="190212.27">3742 10307 18 0,'0'0'10'0,"0"0"-7"0,0 0-1 0,0 0 3 16,0 0 12-16,0 0 2 0,0 0 5 0,0 0-11 15,0 0 12-15,0 0-13 0,0 0 1 0,0 19-1 0,0-19 1 0,0 0 10 16,0 20-12-16,20-20-1 0,-20 0-1 0,57 18 50 16,-40 1-47-16,-17-19-7 0,0 0 0 15,23 0 3-15,-6 0-3 0,3 0 0 0,-3 0 1 16,-17 0-4-16,0 0 0 0,0 0 0 0,20 0 1 31,-20 19 17-31,0-19-18 0,0 0-1 16,0 20 0-16,-57 18 3 15,40-20-2-15,-6 2-2 0,6 16-2 16,17-36-1-16,-20 41-3 0,20-41 1 0,0 37-8 0,0-37 4 0,-14 19-2 16,14 19-34-16,0-20 4 15,0 20-44-15,0-17 18 0,0-3 37 0,0 1-4 0,0-19 24 0,0 18-12 16</inkml:trace>
  <inkml:trace contextRef="#ctx0" brushRef="#br0" timeOffset="204013.96">1293 11962 32 0,'0'0'7'0,"0"0"13"0,0 0 16 0,0 0 149 0,0 0-145 16,0 0-17-16,0 0-12 0,0 0 11 0,0 0-1 15,0 0 8-15,0 0-13 0,0 0-8 0,0 0 5 16,0 0 16-16,0 0-11 16,0 0-13-16,0 0-1 0,0 0 0 0,0 0 3 0,0 0-4 15,0 0 0-15,0 0 0 0,0 0 3 0,0 0-6 0,0 0 3 16,0 0-4-16,0 0 3 0,0 0-2 16,0 0 0-16,0 0 0 0,0 57-1 15,0-38-1-15,18 0 1 16,-18 114-105-1,0-114 63-15,0 0 18 0,0-19-2 0,0 37-34 16,0-37 26-16,0 20 0 0,17-2-41 0,-17-18 41 0,0 39-38 16,0-19 49-16</inkml:trace>
  <inkml:trace contextRef="#ctx0" brushRef="#br0" timeOffset="204280.39">1083 12627 18 0,'0'0'7'0,"0"0"-3"0,0 0 3 16,0 0 4-16,0 0-5 0,0-19 1 0,0 19 9 0,0 0-6 16,0 0 2-16,0-20 64 15,0 20-50-15,0-18 0 0,0 18 0 0,19 0-16 0,-19 0 10 0,0 0-11 16,0-19 11-16,18 19-11 0,-18 0-2 0,0-19 10 0,20 19-10 16,17-19 23 15,114-20 1-31,-131 39-27 0,22 0-1 15,-7-18-3-15,-18 18-1 0,6 0-1 16,-6 0-28-16,3 0-7 0,-3 0-12 16,-17-20 18-16,0 20-50 0,0 0 34 0,0 0-53 15,0-19 59-15</inkml:trace>
  <inkml:trace contextRef="#ctx0" brushRef="#br0" timeOffset="204512.91">1006 11848 33 0,'0'0'20'0,"0"0"42"0,0 0-6 16,0 0-30-16,22 0 75 0,-5 0-73 15,1 0-2-15,2 18-1 0,74 2 25 16,-52-20-31-16,-27 19-15 0,44-19 6 16,-41 0-6-16,19 0 0 0,-17 18 0 0,2-18-3 15,13 0-3-15,-35 0-1 0,40 0-15 16,-23 0 5-16,3 0-108 0,-3 0 83 0,-17 0-58 0,0 0 44 15,20-18-78 17</inkml:trace>
  <inkml:trace contextRef="#ctx0" brushRef="#br0" timeOffset="204780.26">1656 12247 43 0,'0'0'95'0,"0"0"-46"0,0 0-29 15,0 0-1-15,0 0 10 0,0 18 7 0,0-18-16 16,0 20-6-16,-23-2-3 0,23-18-6 0,0 19 1 0,0 21 11 16,0-40-13-16,0 0-1 0,0 18 1 0,0 1 3 15,23-19-4-15,-6 18 0 0,0 1 0 0,3-19-2 16,0 20 2-16,34-20-1 0,-34 18-1 15,57-18-27 1,-57 0-8-16,-3 0-43 0,3 0 44 0,37 0-181 31</inkml:trace>
  <inkml:trace contextRef="#ctx0" brushRef="#br0" timeOffset="204946.66">1938 12303 30 0,'0'0'20'16,"0"0"-4"-16,0 0 4 0,-20 0 48 0,3 0-21 15,17 0-21-15,-20 39 38 16,0 18-24-16,3-20-32 0,17 1 0 16,0-38-4-16,0 20-1 0,0 74 5 31,0 77-9-31,0-132-10 0,0-20-1 0,0 0-5 0,0 38-66 16,0-38 6-16,17 19-32 0,-17-38 57 15</inkml:trace>
  <inkml:trace contextRef="#ctx0" brushRef="#br0" timeOffset="205212.88">2240 12685 67 0,'0'0'38'0,"0"0"4"15,0 18 51-15,0-18-68 0,0 19 28 0,23 0-35 0,-23-19-3 16,0 18-4-16,0-18-2 0,0 20 5 0,17-1-1 0,-17 19 0 16,0 19-3-16,0-19-6 15,0-38-3-15,-17 39-1 0,17-21-13 0,-23 21-20 16,6-21-26-16,-3-18-30 0,20 37-73 16,-14-37 129-16,14 0-4 31</inkml:trace>
  <inkml:trace contextRef="#ctx0" brushRef="#br0" timeOffset="209279.77">2944 12380 35 0,'0'0'31'0,"0"0"-9"0,0 0 48 0,0 0-51 0,0 0 60 0,-20 0-45 16,3 0 17 0,17 0-45-16,0 0 9 0,-17 0 4 0,17 0-9 0,-23 0-2 15,23 0 5 1,0 19-1-16,-17-1-7 0,17 1 0 0,-20-19 3 0,20 20-1 0,0-2-5 15,0-18 1-15,0 20-1 0,-14-20 5 0,14 19-5 0,0-19-1 16,14 38 0-16,-14-19 1 0,0-19 0 0,0 18-1 16,20 2 1-16,-20-1-1 0,0-19 0 0,0 0 1 15,0 19-1-15,0-19-2 0,17 0 2 0,-17 19 1 0,23-19 2 0,-6 0 2 16,-17-19-2-16,0 0-2 16,17 0 0-16,-17-57-1 0,20 38 0 0,-20 18 0 15,0-37 1-15,20-38 2 0,-20-133 11 31,0 191-13-31,0-1 2 0,0 18 3 0,0 1-4 0,0 19 2 0,0-18-1 16,0-2 0-16,-20 20 6 0,20-19 0 0,0 1-1 16,-20 18 14-16,20 0-20 0,0 0-1 15,0 0 2-15,-17 18 1 0,17-18-2 0,0 39-1 16,0 18 10-16,0 0-10 0,0-39 0 0,0 1-2 16,0 58 1-16,0-2-1 15,0 40-2-15,0-59 3 16,17 40-3-16,3-1-6 15,-20-57-9-15,20-38-11 0,-20 20 10 16,23-2-26-16,-9 1-12 0,-14-19 23 0,0 0-3 0,20 0-5 16,-20 0-4-16,40 19-220 0,-23-38 219 15</inkml:trace>
  <inkml:trace contextRef="#ctx0" brushRef="#br0" timeOffset="209646.93">3440 12285 49 0,'0'0'164'0,"-17"0"-115"0,17 0-29 0,0 18 77 0,0-18-84 0,0 19-1 0,0-19 18 16,0 20-12-16,0-20-2 0,0 20-2 15,0-20-9-15,0 0 1 0,0 0-2 0,17 0 7 0,-17 0-6 0,0 18 0 16,17-18 14-16,3 0-16 0,-20 19 3 16,20-19 0-16,-20 0-3 0,17 0 1 0,40 18 1 15,-37-18-3-15,37 0 1 16,-40 0-5-16,6 0 1 0,-6 0 2 15,-17 0-1-15,17 0 0 0,23 0-19 0,-17 0-7 16,11 0-35-16,6 0-148 16,-40 0 160-16,0 0-4 0,17 0-36 0,-17 0 62 15,20 0-7-15</inkml:trace>
  <inkml:trace contextRef="#ctx0" brushRef="#br0" timeOffset="209946.59">3836 12038 80 0,'0'19'197'0,"0"-19"-177"0,0 37 52 0,0-37-58 0,0 39 29 16,0-21-25-16,23 2-6 0,-23-1 0 16,37 19 25-1,-20-19-20-15,3-19-12 0,-20 0-3 16,0 18 1-16,20-18 0 0,-20 0 1 0,0 0-1 0,0 20 1 15,0-20-2-15,-20 77 5 16,0-59-7-16,-34 76-3 16,14-55-3-16,6 18-31 0,-29 19-61 15,46-57 44-15,17 1-13 16,-17 17-19-16,17 0-81 0,-23-17 130 16</inkml:trace>
  <inkml:trace contextRef="#ctx0" brushRef="#br0" timeOffset="213463.91">4694 11886 29 0,'0'0'34'0,"0"0"-20"0,0 0 31 0,0 19-20 0,-20-19 6 0,20 0-6 15,0 37 19-15,0-17-16 16,0-20-15-16,0 18-8 0,0 21 30 31,0 36-4-31,0-75-28 0,0 19 3 0,0-19-3 16,0 0-1-16,0 20 0 0,0-2-1 0,0-18 0 15,0 20-2-15,0-1-4 16,0 0 0-16,20-19 0 0,-20 19-16 0,0-19 5 0,0 19-3 16,0-19-2-16,0 18-60 0,0 39-122 15</inkml:trace>
  <inkml:trace contextRef="#ctx0" brushRef="#br0" timeOffset="213713.76">4464 12551 25 0,'0'0'17'0,"0"0"14"0,0 0-12 0,0 0 2 0,0 0 18 16,0 0 14-16,0 0-23 0,0 0-17 15,0 0 24-15,22 0-11 0,13 0 8 47,79-19-6-47,-75 19-26 0,-1 0-2 0,-19 0 1 0,1-19-1 16,-2 19 1-16,1 0-1 0,19 0-2 0,-38 0-2 16,39-19-45-16,-21 19 4 0,-18 0 18 15,0-20-41-15,20 20 28 0,-20-18-74 0,0-2 86 16</inkml:trace>
  <inkml:trace contextRef="#ctx0" brushRef="#br0" timeOffset="213947.08">4486 11923 25 0,'0'0'102'0,"0"0"-78"0,0 0 38 0,0 0-43 0,0 0-1 0,0 0-1 16,0 0-1-16,0 0 41 0,0 0-24 31,0 0-18-31,74-18 24 16,40 18-26-16,-76 0-12 15,19 0-4 1,-20 0-34-16,-17 0-6 0,2 0-15 0,-5 0-21 0,-17 0 32 16,18 0-3-16,2 0-27 0,-20 0 56 0,0 0-5 0</inkml:trace>
  <inkml:trace contextRef="#ctx0" brushRef="#br0" timeOffset="214265.18">5019 12362 33 0,'0'0'15'0,"0"0"26"16,0 0 21-16,0 0-27 0,17 0-7 0,1 18 1 15,-18-18-21-15,20 0-2 0,0 0 1 0,-3 0 6 16,3 0-1-16,-3 0 1 0,23 0-2 0,-3 0 3 16,40-38 10 15,-20 18-3-31,-35 1 3 0,-22 1 11 16,0 18-31-16,0 18 2 0,0-18-3 15,0 19-2-15,-62 58 11 31,-47 112-6-31,87-131-8 0,22-39 1 0,-20 19-2 0,20-19 0 0,-20 38-21 16,3-57 9-16,17 77-76 0,-20-21-69 16,20-18 15-16,0-18 126 15</inkml:trace>
  <inkml:trace contextRef="#ctx0" brushRef="#br0" timeOffset="-214416.17">1311 13350 29 0,'0'0'37'0,"0"0"-15"0,0 0 1 0,0 0 26 0,0 0-27 0,0 0-1 0,0 0-1 0,17 18 58 16,-17-18-31-1,20 38 2-15,0-19-23 16,-20-19-20-16,0 0 9 0,0 19-12 15,22-19 4-15,-22 0-3 0,0 20 2 16,15-2 3-16,-15 21 3 31,20 36-10-31,-20-18-36 16,0-57 8-16,0 20 8 0,-20-1-47 16,20-19 38-16,0 18-41 0,0 2 27 0,-15-20-3 0,15 18-69 15,-22 21 62-15</inkml:trace>
  <inkml:trace contextRef="#ctx0" brushRef="#br0" timeOffset="-214183.21">1102 14033 26 0,'0'0'128'0,"-19"0"-49"0,19 19-11 16,0-19-55-16,0 0 10 0,0 0 0 16,0 0-3-16,0 0-11 0,0 0-1 0,0 0 15 15,0 0-7-15,19 0-8 0,19 0 6 0,-1 0-3 16,-17-19-8-16,37 19-5 0,-18-17 1 15,-4 17 1-15,79-40 2 47,-37 23-88-47,-57 17 61 0,-20 0-70 0,0-20 10 0,0 20 38 0,0 0-27 16,0 0 41-16,0 0 7 0</inkml:trace>
  <inkml:trace contextRef="#ctx0" brushRef="#br0" timeOffset="-213982.75">1120 13502 29 0,'0'0'7'0,"0"0"33"16,0 0-19-16,0 0 4 0,0 0 1 0,-18 0 41 0,18-20-13 15,0 20-38-15,0 0 23 16,18 0-28-16,2 0 10 0,17 0-4 0,-17 0-9 0,-20 0-2 0,22 0 5 0,13 0-3 16,4 0 1-16,-4 0-4 15,5 0-1-15,-40 0-3 0,37 0 3 0,-17 0-4 0,-3 0 1 0,6 0-4 16,-6 0 3-16,20-18 2 0,-37 18-4 0,20 0-3 0,17-20-138 15,-37 20 105-15,20 0-5 16,-20 0-87-16,0 0 104 0,0 0 10 0,0 0-10 0</inkml:trace>
  <inkml:trace contextRef="#ctx0" brushRef="#br0" timeOffset="-213632.61">1673 13862 31 0,'0'0'10'0,"0"0"19"0,0 0-7 0,0 0 29 0,0 0-26 0,0 0 20 15,0 0-25-15,0 19 24 0,0 2 2 16,0-21-37-16,-17 17 16 0,17 3 1 0,0 0-3 15,0-20-17-15,-23 17 1 0,23 3 7 0,0 17 11 16,0 2 3 0,0-39-24-16,0 0-1 0,0 0 2 0,23 0-3 0,-23 19 0 0,54-19 3 15,-34 0-3-15,-3-19 0 16,20 19-1-16,-17 0 0 0,57-20-1 47,37 20-140-47,-114 0-55 0,0 0 158 15,0 0 4-15,0 0 5 0,0 0-9 0,0-19 22 0,0 19 13 16,0 0-7-16,0 0-8 0</inkml:trace>
  <inkml:trace contextRef="#ctx0" brushRef="#br0" timeOffset="-213449.46">1881 13845 23 0,'0'0'4'0,"0"0"0"0,0 0 41 16,0 0-25-16,-20-20 88 0,20 20-88 16,0 0 30-16,0 0-36 0,0 0 11 0,0 20-1 15,0-20-11-15,0 17-2 0,0 2 0 0,-17 19 9 0,17-18 2 16,0 17-13-16,0-37-2 0,0 40-4 0,0-4 5 0,0-36-5 0,0 78 3 15,-17-41-4-15,17-17 0 0,0-3-2 0,0 41-1 16,0-58 0-16,0 19 1 0,-23 19-6 16,23-19 1-16,0 0-16 0,0-1-17 0,0 23-134 15,0-24 74-15,0-17 59 0,0 0 12 0,0 19-19 16</inkml:trace>
  <inkml:trace contextRef="#ctx0" brushRef="#br0" timeOffset="-213182.74">2166 14302 48 0,'0'0'84'0,"0"0"1"0,0 0-54 0,0 0 18 16,0 0-28-16,23 17 43 0,-23-17-53 0,0 0-2 0,0 19-2 16,0 0 6-16,0-1 0 0,0-18-11 0,0 20 2 15,0 1-3-15,0-4 0 0,-23 2 0 0,23 1-1 0,0-20-1 16,-20 37-20-16,20 0-44 0,-20-37 3 16,3 21-23-16,17-2 34 0,-17-19-66 0,-6 18 75 15</inkml:trace>
  <inkml:trace contextRef="#ctx0" brushRef="#br0" timeOffset="-208482.23">2890 13425 32 0,'0'0'21'0,"0"0"13"0,0 0-15 0,0 0 39 0,0 0-40 0,0 0-3 0,0 0 14 0,0 0-16 0,0 19-1 16,0-19-2-16,0 0 9 0,0 0-10 0,0 0 7 0,17 20 21 15,-17-2-7 1,0-18-24-16,0 0 0 0,0 20-1 0,0-20 1 0,0 37 14 16,0-37-17-16,0 19 0 0,0-19 1 0,0 20 0 15,-17 37 12-15,17-19-13 16,0-1-1-16,0 1 1 16,0 1-3-16,0-20 2 0,-23 20 1 0,23-39-3 0,0 36 1 15,0 2-2-15,0 19 21 0,0-17-20 16,0-40 0-16,0 17-1 0,0 2-1 0,0-19 1 0,0 20-2 0,0-1-6 15,-17 0-8-15,17 1-25 0,0-2 5 16,0-18-95-16,0 0 71 16,0 0 1-16,40-18-19 31,14-116 63-31,-54 114 18 0,20 3-1 0,-20 17 1 16,23-20 2-16,-23 0 1 0,14 20 0 0,-14-17 12 15,0 17-4-15,0-21 3 0,0 21 1 0,0 0 2 16,20-19 62-16,-20 19-66 0,17 0 12 0,-17 0-3 0,0 0-3 15,0 0-11-15,0 0-1 0,0 0 8 0,0 0-1 0,-17 0-9 16,17 0 0-16,-20 19 17 0,20-19-18 0,-37 0 17 16,37 0-16-16,-20 21 6 0,0-21-6 0,3 17 7 15,0-17-7-15,-6 20 3 0,23-20-5 16,0 20-3-16,0-20 6 0,23 37 11 16,-23-17-18-16,17-3 5 0,-17 2-3 15,17-19-3-15,-17 20 0 0,20-20 1 0,-20 19-1 16,20-19 1-16,3 19-1 0,-23-19 1 0,14 20-6 15,23-20-3-15,-37 0 2 0,23 0-18 0,-23 18 8 0,17-18-4 16,-17 0-30-16,20 0-15 0,-20 0 26 0,17 0-53 0,3 0 42 16,0 0-86-1</inkml:trace>
  <inkml:trace contextRef="#ctx0" brushRef="#br0" timeOffset="-208132.67">3477 13653 61 0,'0'0'112'0,"0"0"-79"0,0 0 16 0,0 0-29 0,0 0-1 15,0 0 15-15,0 0-20 0,0 0 13 0,0 0 8 16,0 20-8-16,0-1-19 0,0-19-3 16,20 18 2-16,-3 2-3 0,-17-20-1 0,20 0 2 0,-3 18-1 0,-17-18-3 15,20 20-1-15,0-20 0 0,17 0 5 16,-17 19-5-16,-3-19 0 0,23 0 0 0,-23 0 0 16,3 0-4-1,23 0-17-15,-43 0 9 0,34 0-44 0,-34 0 4 16,17 0 23-16,23-19-231 0,-20 19 245 15,-20 0-9 1</inkml:trace>
  <inkml:trace contextRef="#ctx0" brushRef="#br0" timeOffset="-207865.75">3819 13521 38 0,'0'0'55'0,"0"0"-20"0,0 0 27 0,0 18-16 0,0 1 4 16,0 1-36-16,0 18 31 0,17-19-27 0,6-1 0 15,-23-18-11-15,0 20-2 0,17-20 2 0,3 37 13 16,-20-37-15-16,0 20 0 0,17-2 4 0,3-18-3 0,-20 20 0 16,37-1 2-16,-37-19-7 0,0 0-1 0,20 0 2 15,-20 0 4-15,0 0-3 0,17 19-2 0,-17-19 2 16,0 0 0-16,-17 56 0 16,17-56-2-16,-20 19-2 0,3 2 2 15,-3-4 3-15,0-17 0 0,20 20-1 0,-37 0-7 0,20 17-8 16,17-37 3-16,-40 56-41 15,-17 40-203 17,57-21 88-32</inkml:trace>
  <inkml:trace contextRef="#ctx0" brushRef="#br0" timeOffset="-202231.41">4712 13444 244 0,'0'0'4'16,"-18"0"1"-16,18 0 4 0,0 20 0 0,0-20-5 0,0 18 3 16,0 2 4-16,0-1-9 0,0-19 1 0,0 18 2 15,0 21 4 1,0-1 1-16,0-1-5 16,0 2-3-16,0-21 0 0,0-18-1 15,0 20-2-15,0-20 1 0,0 38-1 0,18-19 0 16,-18-19 1-16,0 0-1 0,0 38-2 0,19-1-35 15,-19-37 21-15,0 0-3 0,0 40-49 0,0-40 6 16,0 17 1-16,0-17 41 0,0 0 9 0,-19 20-11 16</inkml:trace>
  <inkml:trace contextRef="#ctx0" brushRef="#br0" timeOffset="-201948.81">4426 14033 24 0,'0'0'16'0,"0"0"-1"0,0 0 2 16,0 0 24-16,0 0-21 0,0 0 45 0,20 0-50 15,-20 0-1-15,0 0 10 0,0 0-11 16,18 0 20 0,58-17 10-16,-33-23-19 15,-29 40-19-15,6-17-1 16,20-3-2-16,-40 20-2 0,17 0 0 0,3-20 1 15,-20 20 0-15,37 0-2 0,-37 0 1 0,20-17 0 0,35 17-9 16,-35 0-4-16,-20 0 5 16,22 0-4-16,-5 0-16 0,-17 0 11 0,0 0-3 0,18 0-121 15,-18 0 105-15,0 0-19 0,0 0 34 16,0 0 5-16</inkml:trace>
  <inkml:trace contextRef="#ctx0" brushRef="#br0" timeOffset="-201731.87">4486 13539 29 0,'0'0'31'0,"0"0"16"0,-22 0 1 15,22-18-26-15,0 18-1 0,0 0 16 0,0 0-20 0,0 0-2 16,-18 0 11-16,18 0 3 0,0 0-21 0,0-19 20 16,18 19-23-16,-18 0-2 0,39 0 7 31,-21 0-8-31,21 0 0 0,18 0-4 15,0 19-13-15,-37-19-12 16,-2 0-19-16,1 0-56 0,1 18-24 0,17-18 80 16</inkml:trace>
  <inkml:trace contextRef="#ctx0" brushRef="#br0" timeOffset="-201219.3">5245 13787 60 0,'0'0'73'0,"0"0"-39"0,0 0 15 0,0 0-14 0,-20 0-20 16,20 0 10-16,-15 0-9 0,15 0-11 0,-42 58 19 15,42-41-18-15,-20 60-1 16,3-20 11-16,-3 57-11 31,77-20 20-31,-57-75-19 16,20 1 5-16,17 18 13 0,-37-38-21 0,60 57 14 15,-43-38-9 1,-17-1-6-16,0-18 0 0,0 20-2 0,0-20 0 16,0 21 0-16,0-4 2 0,0-17-2 0,0 19 3 0,-17-19-3 15,17 0-1-15,-23 0 1 0,6 20 2 16,17-20-5-16,-20-20-3 0,20 20 4 0,-15-19-1 15,15 19 1-15,0-17-1 0,0-4 4 0,0-17-2 16,0 19 1-16,0 19 0 0,35-57 7 16,-35 19-5-16,17-1 2 0,6 22-2 15,-6-40 3 1,0 18-5-16,-17 20-2 0,0-1 3 16,0 1-5-16,0 19 5 0,-17 0 1 0,0 0-2 0,-6 0-3 15,23 0 0-15,-17 0-2 0,17 0-1 0,-35 0-16 0,35 0 6 0,-42 19-36 16,5 1-60-16,17-1 29 15,3 0-8-15,-3-19 57 0,20 20 14 0,-20-20 7 47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20:38:25.74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5567 7245 21 0,'0'0'8'0,"0"0"8"0,0-37 1 0,0 37-10 0,-17-40 34 0,17 23-24 0,0-3 2 0,0 2 2 16,0-1 3-16,0 19-13 0,0-37 11 0,0-22 41 16,0 40-54-16,0 0 19 15,0-18 14 16,0 17 29-31,0 20-66 0,0 0 7 0,0 0-8 16,0 0 1-16,0 0-2 0,0 0-3 0,0 20 4 0,0 17 0 16,0-18-1-16,0 0-2 0,0 57 4 15,37 58-4-15,-37-97-3 0,37 115 4 0,-37-95-1 16,23 20 0-16,-23-20-2 0,17 20-2 0,0-40 2 16,-17 40-4-16,0-39 1 0,20-19-1 0,0 76-60 15,-3-38-42-15,-17-57 32 0,0 17 34 16,20-17-66-16,-20-38 61 0,0 2 38 15,0 16 3-15,0 3-8 0</inkml:trace>
  <inkml:trace contextRef="#ctx0" brushRef="#br0" timeOffset="285.64">5721 7397 21 0,'0'0'10'0,"-20"-75"13"0,20 36-1 0,0 1 2 15,-20-56 31-15,3 74-42 0,17 20 0 0,0-37-1 16,-17-20 34-16,-6 37-34 0,23 20-1 0,0-19 11 16,0 0 5-16,0 19-20 0,-20 0 14 0,20 19-2 15,0 0 1-15,0 21 1 16,0 16-10-16,0 19-5 0,20-55-4 0,3 74 2 15,-23-37 1-15,0 1-3 0,17-2-1 0,0 96-2 16,-17-95 2-16,94 211 0 0,-17-116 3 31,-37-152 7-31,14-135 5 16,-54 118-16-16,40-137 10 31,17-548-3-31,-57 665-7 0,0-60 0 0,0-55 0 16,0 133-1-16,0 2-1 0,0-4 0 0,0 2-10 0,0 0-24 15,0 0 20-15,0 19-2 0,0 0-36 0,17 0 34 16,-17 57-79-16,0-57 67 0,23 57-64 16,-23-37 70-16,0 36-9 0,17 3 5 0</inkml:trace>
  <inkml:trace contextRef="#ctx0" brushRef="#br0" timeOffset="582.65">6499 7873 46 0,'0'0'73'0,"-20"-19"9"0,3 19 0 32,0 0-29-32,-43 0-10 15,40 19-24-15,20 2-13 0,0-21-3 16,-17 0 0-16,17 17 2 0,0-17-1 0,0 20-2 0,17-20 5 15,3 19-1 1,-20-19-3-16,17-19-2 0,-17 19 2 0,20-20 0 0,-20 3-3 16,23 17 1-16,-23-21-4 0,17 21 2 0,-17-19-7 0,17 1-29 15,-17 18-18-15,0 0 19 0,20 0-6 0,-20 0-7 16,0 0-2-16,20 0-40 0,-20 0 62 0,17 18 11 0,3-18-7 16</inkml:trace>
  <inkml:trace contextRef="#ctx0" brushRef="#br0" timeOffset="1449.57">6462 7608 23 0,'0'0'18'0,"0"-20"32"0,-17 20-16 0,17-20 29 16,-23 20-36-16,3 0-2 15,20 0-10-15,0 0-8 0,0 0-2 0,-17 0-1 0,-3 20 12 16,20 17-11-16,-17-18 1 0,-3 39 4 16,20-20-2-16,0 39-2 15,-20-58-2-15,20 18-1 0,0 1-2 0,0 1 1 16,0-1 1-16,20-1 4 16,17-17 4-16,-37 0-5 0,37-20 24 15,-17 0-15-15,-20-40-7 0,23 3 9 0,31-97 4 16,-34 76-14-1,-20-16-5-15,0 54-1 0,0-38 1 0,0 39-1 0,0 2 0 16,-20-60-1-16,0 57-2 16,3 20 1-16,0 0 0 0,-6 0-2 0,-14 0-10 0,37 0 4 15,-20 0-1-15,20 20-3 0,-17 0-22 0,-3-3-19 16,20 23-25-16,-20-4-16 0,20 22-14 16,20-20 69-16</inkml:trace>
  <inkml:trace contextRef="#ctx0" brushRef="#br0" timeOffset="2182.91">5285 6960 19 0,'0'0'9'0,"0"-17"-1"0,-23 17 17 0,23-20-5 0,0 20-7 0,0 0-6 0,0-20 25 16,0 20-16-16,0 0-7 0,0 0 9 15,0 0-10-15,0 0 1 0,0 0 6 0,0 0 0 0,0 95 38 32,0-56-48-32,0 55 14 15,0-74-17-15,0-3 0 0,0 23 1 0,0-3 0 0,0 20 2 0,0-37-2 16,-17 75 3-16,17-75-6 0,-20 94 1 15,20-77-1-15,0 40 0 0,0-60-1 0,0 41-3 0,0-19-5 16,0-22 1-16,0 23-14 0,0 18-50 16,0-41 0-16,0 3 4 0,0 16-1 15</inkml:trace>
  <inkml:trace contextRef="#ctx0" brushRef="#br0" timeOffset="2516.21">6841 8138 71 0,'0'0'33'0,"0"0"49"16,0 21-14-16,0-21-45 0,0 20-14 0,0 18 10 0,-20 18-10 0,20-56-8 15,0 37 0-15,-14-16 0 0,14 36 1 0,-43-21-4 16,23 1-5-16,3-16 1 0,17-21-5 0,-37 37-75 0,17-37 40 15,0 19-46-15,3-19 23 0</inkml:trace>
  <inkml:trace contextRef="#ctx0" brushRef="#br0" timeOffset="2983.1">7790 7531 29 0,'0'0'8'0,"0"0"29"15,0 0-17-15,0 0-9 16,0 0 53 0,0 0-31-16,0 0-22 0,0 0-1 0,0 0 10 0,0 20-11 0,0-20 0 0,0 0 6 15,20 17-3-15,-20-17-6 0,0 20 2 0,0 0-4 0,0 16 11 16,0-15-12-16,0-4-1 0,0-17-1 16,0 58 6-16,0-19-6 0,0-22 1 0,0 4 1 15,17 16 14-15,-17-18 1 0,23-19-6 16,-6-19 10-16,3 1-16 0,54-96 21 31,-54 94-25-31,57-74 15 16,-40 74-14-16,-37 20-2 0,20 0 1 0,-20 0-1 0,37 0 1 15,-37 20-3-15,37 54 1 16,-37-54 1-16,23 37-9 0,-23-20-6 0,0-16 2 16,0 35-56-16,17-18-6 0,-17-18 28 0,17 37-105 15,3 20 54-15</inkml:trace>
  <inkml:trace contextRef="#ctx0" brushRef="#br0" timeOffset="3334.15">8722 7873 101 0,'0'0'130'0,"-37"0"-55"15,-74 77 28-15,111-60-98 16,-23 21 1-16,3-18-1 0,1 20-1 0,1 33-1 16,18-32-1-16,0-24 0 0,0 23 3 15,0-23 4-15,18-17 9 16,-18 0-12-16,19-17 10 0,-19 17-11 0,0-57 7 15,20 16-3-15,3-52-3 0,-23 53-2 16,0 2-4-16,15-18 2 0,-15 39-2 16,0 17-4-16,0-21 0 0,0 21-7 15,0 0-5-15,0 0 6 0,0 0-16 0,19 0-12 0,-19 21-49 16,18-21 3-16,4 17-18 0,-5 3 17 16,3-20 62-16,-20 19 8 0,18-19-8 15</inkml:trace>
  <inkml:trace contextRef="#ctx0" brushRef="#br0" timeOffset="3666.55">9122 7037 69 0,'0'0'30'0,"0"-20"56"15,0 1-24 1,-20-19 56 0,-17 95-49-16,37 57-48 15,-37 38-16-15,19-38 4 16,-4 0-5-16,2-74-4 0,3 91 3 15,-3-34-6-15,20-40-4 0,0-39 0 0,-18 1-4 16,18 39-44-16,0-39 0 0,-19-2 35 16,19-17 2-16,-20 0 11 0,20 0 1 0,-18-56-8 15,18-1 12-15,-17-1 6 0,17-36 3 16,0 57-2-16,-22 37-1 0,22-21 3 0,0 2 1 16,0 19 1-16,0-17 18 0,0-3 10 15,0 20-29-15,0 0 0 0,0 0 7 0,22 20 13 16,-5-3-20-16,1 2 1 0,59 2-9 15,-60-4-1-15,3-17 0 16,2 0-8-16,13 20-3 0,42-20-149 16,-40 0 27-16,20 20 20 0,-17-20 91 0</inkml:trace>
  <inkml:trace contextRef="#ctx0" brushRef="#br0" timeOffset="4116.58">10969 6923 50 0,'0'0'70'0,"0"0"-18"0,0-20-2 0,0 20-28 0,0-38 61 0,0 38-59 0,0 0-15 0,-23 0-1 16,3-19 30 0,0 38-24-16,-34 76-6 15,34-76-7-15,20 0 0 0,-20 0 1 0,20 1-3 0,-14 17 2 16,-9-17-1-16,23-1 1 0,-20-1 0 0,20 19-2 15,0 3 0-15,0-3 6 16,77 20 27-16,-20-37-10 0,-40-2-8 16,80 39 8-1,-97-37-20-15,0 36 4 16,0-18-5-16,0-18-2 0,-20 17 0 0,20-37 1 0,-37 57-7 16,37-38 1-16,0-19-4 0,-20 21-4 0,20-21-5 15,-20 17-6-15,3-17-91 0,0 0-113 0,17-17 158 16,0-4 34-16</inkml:trace>
  <inkml:trace contextRef="#ctx0" brushRef="#br0" timeOffset="4449.43">11439 7057 71 0,'0'-20'264'0,"-17"20"-248"15,17 20-9-15,0-20-1 0,0 37 16 0,-17 0-17 0,17-37 0 16,0 37-1-16,0-17 1 0,0 0-2 0,-23 55 4 0,-14 59 6 16,37-78-9-16,-20 2 1 0,3-1 0 15,-3-1-3-15,20-18-1 0,-20 2 10 16,20-3 22-16,0-37-26 0,0 20 12 15,0-20-12-15,20-20-1 0,-20 20-2 0,37-19-1 16,-17 19-2-16,-20-18 0 0,17 18-1 0,-17 0 1 0,43-20-1 0,-26 20 0 16,0-20-5-16,40 20-48 15,-37 0 26-15,17 0-48 0,-37 0 27 0,0 0-10 0,20 0-6 0,3 0 0 16,-9 0-29-16,26 0 42 0</inkml:trace>
  <inkml:trace contextRef="#ctx0" brushRef="#br0" timeOffset="4916.47">12032 7131 154 0,'-23'-18'190'0,"23"-1"-152"0,0-1-6 0,-20-17 7 0,20 37-22 16,0 0 3-16,0 37-14 0,-17 77 9 15,-3 209-4 1,20-283-12-16,0 34 1 16,-17 3-3-16,17 17-8 0,0 4-46 15,0-61 7-15,0-18-6 0,0 19-46 16,0-38 68-16,0 0 23 0,0 0-4 16,17-77-4-16,-17 20 11 0,20-172-2 15,-3 58 38 1,-17 154-16-16,20-23 0 0,-20-17 9 0,23 39-12 15,-23-38 21-15,17 17-2 0,0 20 5 0,-17-1-16 0,20 0 15 16,-20-17-2-16,20 0 38 16,-20 17-58-16,0 20-1 0,0 0-2 0,17 0 4 0,-17 0-2 0,0 0-5 15,0 20-1-15,20-1 5 0,-20-1-7 0,0 2 2 0,0 131 7 32,-20-94-5-32,20 1 0 0,-37 56 0 15,17-37-5-15,3-60-2 0,17 2 2 16,0 2-1-16,-17 16-15 0,17-37 8 15,0 20-39-15,17 17-42 16,-17-17 33-16,17-3-24 0,3 4-71 16,17-2 111-16,0 18-25 0</inkml:trace>
  <inkml:trace contextRef="#ctx0" brushRef="#br0" timeOffset="5682.45">13606 7511 16 0,'0'0'12'0,"0"0"-8"0,0 0-2 0,0 0 2 0,0 0 4 0,0-17 0 0,0 17-3 0,0 0 5 0,0 0-4 0,0 0 6 0,0 0-2 0,0 0 4 16,-20 0-12-16,20 0 5 0,0 0-2 0,0 0-1 15,0 0-3-15,0 0 1 0,0 0-1 0,0 0 1 0,-17 0-2 16,17 0 0-16,0 0 1 0,0-21 0 0,0 21 2 15,0 0-2-15,0 0 0 0,0 0 2 0,0 0 1 0,0-19 6 16,0 19 6-16,0 0-7 0,0 0 20 16,0 0-19-16,-20-17 16 0,20-3 6 15,0 20-23-15,0 0 7 0,0 0 0 0,0 0 7 16,0 0-16-16,0 0 5 0,0 0-6 0,0 0 1 0,0 0 0 16,0 20 5-16,0 16 7 15,0 59-10-15,0-55-5 0,0-4-3 0,0 22 0 0,0-20-1 16,0 39 0-16,0-40 0 0,0 20 0 0,0-18 0 0,0 36-1 15,0-35 0-15,0 14-4 16,-17 100-83-16,17-154 68 0,-20 17-251 31,20-34 227-31</inkml:trace>
  <inkml:trace contextRef="#ctx0" brushRef="#br0" timeOffset="5882.94">13629 7340 30 0,'0'0'14'0,"0"-18"24"0,0 18-11 0,17 0 4 0,-17 0 3 15,0-20 1-15,17 20 0 0,3-19 83 16,17 19-25-16,-37 0-82 0,20 0 8 0,-20 0-12 16,0 19-1-16,17 1 0 0,3 55 23 15,-20-35-25-15,0 34 0 0,0 23 1 16,0-61-4-16,-20 22-2 16,3-38 1-16,-20 54-4 0,-3-16-28 15,40-39 17-15,-17 2-18 0,-23-4-66 16,20-17 33-16,20 0-11 0,-17-17 4 15,17-4 14-15,0 21 37 0,0-37-8 0,0 18 22 0,17 19 2 0,-17-21-16 16</inkml:trace>
  <inkml:trace contextRef="#ctx0" brushRef="#br0" timeOffset="6400.07">13991 7531 53 0,'0'0'83'0,"14"0"5"0,-14-20-2 31,-14 20-3-31,14 0-70 0,-23 20 11 0,3 17-8 15,0 3-12-15,3-4 1 16,17-15-2-16,0-4-3 0,-20-17 0 0,20 20 1 0,0 0 3 16,0-20-3-16,0 37 3 0,0-17-3 0,0-20 1 15,0 17 4-15,0-17 3 0,0 0 1 0,0 0 4 16,20-17-10-16,-20 17 1 0,0-20 2 0,17-37 2 16,3-1 0-16,0 58-7 0,-20-36 0 15,23 16 1-15,-23 0-2 16,14 3 1-16,-14 17-2 0,0 0 1 0,20 17 0 15,-20 23-2-15,0-23 0 0,20 23 0 0,-20-23 1 16,0 80-24-16,0-80 14 16,0 4-14-16,0-2 7 0,20-1-23 0,-20-18 14 0,0 40-108 15,0-23 8-15,17-17 91 16,-17 0-12-16,37-38 11 31,80-247 28-31,-117 265 9 0,17-17 0 16,3 17 3-16,-20 3 1 0,17-4 4 0,-17 21 4 0,0-19 24 15,20 2 9-15,-20 17-21 0,0 0 0 0,0-20 23 0,20 20 34 16,-20 0-49-16,0 0-2 0,0 0-3 16,0 20 6-16,0-20-26 0,0 17 0 0,0-17-3 0,0 19 1 15,0-19-1-15,-20 38 4 0,20-38-3 0,0 40-2 16,-37 17 14-16,37-40-11 0,0 2-3 0,-20 2-2 0,20-4 2 16,-17 41 0-16,-3-39-3 0,20 1-2 0,-20 18 3 15,0 18-1-15,20-56-1 16,-14 21-2-16,14-4 1 0,-23-17-6 0,23 20 0 0,0-20-6 15,-20 19-28-15,20-19-93 0,0 0 38 16,0 0 44-16,0-39-96 0,0 1 108 16</inkml:trace>
  <inkml:trace contextRef="#ctx0" brushRef="#br0" timeOffset="6800.3">14538 7702 53 0,'0'0'79'0,"0"0"-2"0,0 0-48 0,-20-20 19 0,20 20-13 0,-37-17 26 0,17 17-43 15,20 17 2 16,20 3-9-31,0-20 1 0,-3 0 1 0,3 0 1 16,-20 0-3-16,17 0-6 0,-17-37 10 0,20 16-11 0,3-15 3 16,-23 16-6-16,17-57 6 15,-17 39-6-15,0 19-1 0,0-18 2 0,0 0 2 0,0 37-4 16,0-21 1-16,0 21-1 0,0-19 1 0,0 1-1 0,0 18 1 16,-17 0-1-16,17 18 1 0,-43 22 6 15,6 74-9-15,20-57 2 0,-3-20 1 16,20-17 0-16,-20 54-3 0,3-16 2 0,0-39 0 15,17 1 0-15,0 18-1 0,0-19-4 0,0 18-7 0,17-16-13 16,57 35-282 0,-54-56 252-16,40-39-76 15</inkml:trace>
  <inkml:trace contextRef="#ctx0" brushRef="#br0" timeOffset="7800.17">14176 7568 19 0,'0'0'19'0,"0"0"-13"0,0 0 24 0,0 0-12 0,0-17 2 16,0 17-10-16,-14 0 42 0,14-20 38 16,0 20-78-16,0-20 0 15,0 20 44 1,0-17-10-16,0 17-40 0,0 0-1 15,0 0 6-15,0 0-7 0,0 0 1 0,0 0 5 0,0 0-6 0,0 17 0 0,0 3 3 16,-23 0-4-16,23 17-1 0,0 19 3 16,0-18-4-16,0-18 0 0,0 0-1 15,0-20 0-15,-20 37 0 0,20-37 0 0,0 77 3 16,0-59 2-16,0 1 4 0,0 2 0 0,0-21 12 16,0-21-17-16,0 2 4 0,0 1-5 15,0-39 9-15,20 18-7 0,-20 21-5 0,0-22 1 0,23 2 2 16,-9 19-2-16,-14-18-1 0,0 17 2 0,60-75-4 15,-43 59-4-15,3 36 4 0,-3-20-2 0,-17 20 0 0,0-20-2 16,20 3-16-16,0 17-31 0,-20 0 28 0,17 0-3 0,-17 0-4 16,37 37-285-1,-37-37 302-15,20 0 1 0</inkml:trace>
  <inkml:trace contextRef="#ctx0" brushRef="#br0" timeOffset="8116.68">14726 7340 67 0,'0'0'61'0,"0"0"-2"0,0 0-31 0,-17 0 110 16,17-18-122-16,-20 18-2 0,20 0 10 0,0 0-15 15,0 0 0-15,-17-20 19 0,17 20-17 0,-20 0-5 16,20 0 0-16,0 0-2 0,-20 0-1 0,3 0 8 16,0 0-9-16,17 20 2 0,-23 17 0 0,23-16 0 15,-20 36 0-15,3-21-5 16,17 22 4-16,0-58-2 0,0 37 2 0,0-17 0 15,0 0 2-15,0-3-1 0,0 2 0 0,0 2 2 0,0-21-4 16,0 57 12-16,0-39-14 0,0-18 1 16,0 19 0-16,0 1 1 0,0 18 0 0,0-38-2 15,0 37-3-15,0-18 1 0,-20 2-14 16,20-4-10-16,0-17-15 0,0 20 15 0,0-20-4 16,-17 0-49-16,17 19-122 0,0-38 109 15,17-18 64-15,-17 16 10 16</inkml:trace>
  <inkml:trace contextRef="#ctx0" brushRef="#br0" timeOffset="9383.18">14897 7682 35 0,'0'0'21'0,"0"0"60"0,0 0-26 0,0 0-32 0,0 0-1 16,20 0-4-16,-20 0-2 0,0 0 24 16,20 0 1-16,-20 0-21 0,0 0-1 0,23-17 20 15,-9-4-24-15,-14 21-8 0,0-19 4 16,0 2-2-16,0-3-5 0,20-17 8 15,-20-3 0-15,0 2-7 0,0 38-3 16,0-19 8-16,-20 2-9 0,20 17 2 0,0 0 0 0,-14 0 0 16,-49 74 5-1,46-54-7-15,17 0 0 0,-37 37 1 0,17-21-1 0,20 2 0 16,-20-18-1-16,20 18 1 0,-14 18-2 16,-9 21 0-16,23-56 1 0,0-4-2 15,0 3-3-15,0-1 2 0,0-19-6 16,23 17-15-16,-9-17-24 0,6 0 11 0,0 0 20 15,17-56-33-15,-20 56 41 0,23-17-7 0,-40-23 9 16,37 40 2-16,3-75-4 0,-3 18 8 0,-37 57 2 16,37-40 3-16,-37 2-3 0,0 38 1 0,40-36 2 0,-40 16 0 15,37-37 50 17,-37 37-32-32,0 20 18 0,-20 0-22 0,-17 57 27 15,37-57-40-15,-20 20-1 0,0 17 5 0,20-37-4 16,-17 40 4-16,0-3-3 0,17-17-3 15,0 17 3-15,0-17-5 0,0-3 2 16,0 4 1-16,0-21-2 0,0 0 1 0,0 0 4 0,0 0-4 16,17-38 7-16,0 18-6 15,-17 1-3-15,40-19 6 0,-20-39-5 16,-3 60 1-16,3 17-3 0,-20-20-1 16,0 20 1-16,0 0 0 0,17 0-2 0,-17 20 1 15,0-20 0-15,0 36-4 0,0 22-28 16,0-38 17-16,0-20-1 0,0 37-20 0,0-17-7 0,0-20 21 0,0 17-4 15,0-17 0-15,0 21-3 0,0-21-68 0,20 19 26 16,-20-19 12-16,0-19 38 0,23-19-10 0,-23 18 28 0,0-17 2 16,17-3 3-16,-17 2 5 0,0 2-1 0,17-21 6 15,3 0-2-15,-20 17-5 0,37-112 41 16,-17 18 74 0,17 40-36-16,-37 77-31 15,23 17-35-15,-23 0-2 0,0 17 16 0,0 3-6 0,0-1-16 16,0 76 24-16,0-58-20 0,0 1-5 15,-23 1-2-15,23 19 4 0,-20 16-2 0,3-17-2 0,-3 57 3 16,3-37-4-16,-3-20 3 16,20-57-6-16,0 0 1 0,0 20-2 0,0-20 2 15,-20 0 2-15,20-20-3 16,0 1-2-16,0 19 1 0,0-18 0 0,0-2 0 0,0 0 0 0,0-18-4 16,0-18-1-1,0 56 2-15,0-20-1 0,0 20-5 0,0 0 1 0,0 0 0 0,0 0-1 0,0 20-1 16,0-20 3-16,0 20-1 0,0-20 2 0,-17 74-33 15,17-34 5-15,0-3 1 16,0-37 21-16,0 37-28 0,0-37 24 0,17 0-88 16,-17 0 75-16,57-74-105 15,-37 34 119-15,-20 23 10 0,37-23 0 0,-14 23 1 16,-23-3 1-16,0-17 0 0,74-97-10 16,-37-17 9-1,-20 73 12 1,46-53 132-16,-49 111-67 0,-14 20-58 0,0 0 12 15,0 0-14-15,0 20 48 0,0 17-14 16,0 0-23-16,-14-37-14 0,14 37-3 0,0 3 10 0,-23-21-10 16,3 37 9-16,20-17-10 0,-20 19 5 0,-17 35-1 15,20 42-3-15,-3-78-5 16,0 0-3-16,20-39 1 0,0 21-1 0,-17 36 0 16,17-35-2-16,0-23-2 0,0 3-1 0,0 16-16 0,0-15-8 0,0-4-8 15,0 3-32-15,0-20 46 0,0 0 0 16,17-20-38-16,-17 20 42 0,20-17 2 0,-20-4-1 0,37-35-33 15,-37 39 37-15,37-41-8 0,-17 1 10 0,23-20 9 16,-29 19 1-16,6 58 2 0,-20-19 1 16,74-18 99-1,-74 37-49-15,20 77 10 16,-20-60-50 0,20 3 0-16,-20 0-5 0,0-2 6 0,0 1-1 15,23 18 7-15,-23-37-9 0,0 0 1 0,34 21 43 47,-14-98-22-47,-20-19-19 0,20 60-7 0,-20-4-2 0,0-34 5 16,0 53-6-1,-20 21-1-15,0 21 2 16,0 73-1-16,6-74-2 0,-9 74 0 0,-17 0 0 16,40-36-1-16,-17-18-1 0,17-23 0 0,0 39-3 0,0-35 1 15,0 16-11-15,0-17 3 0,0 0-2 0,17-3-27 0,-17 3 14 0,0-20-45 16,20 17 28-16,23-17-111 0,-29 0 67 0,6 0 43 15,20-17 13-15</inkml:trace>
  <inkml:trace contextRef="#ctx0" brushRef="#br0" timeOffset="9800.23">16285 7759 55 0,'0'0'63'0,"0"0"0"0,0 0-35 0,0 0-1 0,0 0 0 0,0 0 22 0,0 0-27 0,0 0-2 0,0 58 46 15,0-2-32 1,0-35-33-16,0-4 3 0,-17 22-2 0,17-22-2 15,0 4-1-15,0-21 1 0,0 17-1 0,-20 23-41 16,20-40 19-16,-20 20-7 0,20-20-9 0,0 17-129 16,0-17 71-16,0 0 37 0</inkml:trace>
  <inkml:trace contextRef="#ctx0" brushRef="#br0" timeOffset="10433.39">17560 7380 23 0,'0'0'27'0,"0"0"37"0,0 0 59 0,0-21-103 0,-20 21 17 0,20 0-5 15,-17-19 39-15,17 19-61 0,0 0 7 16,-20 0 2-16,20 0-13 0,0 0-1 0,0 0-1 15,-40 0 14-15,40 0-14 0,-17 19 4 0,17-19-2 16,-37 38 8-16,17-18-11 0,20 0-1 16,-20-3-1-16,20 2 1 0,-15 19 1 15,15-38-3-15,0 20 1 0,0 0 0 0,35 17 3 16,-35-37 1-16,40 0-3 0,-40 0 1 0,17 0 3 16,0 0 1-16,-17 0-4 0,20 0 1 0,20 20 6 15,-40-20-7-15,17 0-2 0,-17 0 1 0,20 57 3 16,-40 18 0-1,-17 2-12-15,17-58 1 16,-34-1-125 0,54-36 14-16,-20-1 21 0,20-58-70 15,37 19 108 1</inkml:trace>
  <inkml:trace contextRef="#ctx0" brushRef="#br0" timeOffset="10766.86">17939 6884 65 0,'0'0'80'0,"0"0"49"0,0-19-59 15,0 19-34-15,0 0-21 0,0 0 6 0,-20 0-2 16,20 19-3-16,0 0-3 0,0 1-7 0,0 0 0 16,0-3 0-16,-17 40 2 0,-3 39 1 15,-17 57-3-15,0 75 7 16,-3-154-11-16,40-17-1 0,-20 0 1 15,20-57-1-15,0 20 0 0,0-20 0 0,0 0 2 16,0 0 3-16,20-37-2 0,-20 16-1 0,23 2-2 16,-6-18 0-16,-17 17 1 0,17 3-1 0,3-23 0 0,17-17-3 15,0 40 3-15,-17-3 0 16,-20 20 1-16,20 0 0 0,3 0-1 0,-23 20-3 0,0-20 2 16,14 36-1-16,-14-36 1 0,20 135-8 15,-20-118 2-15,0 23-15 0,0 17-13 0,0-39 10 0,0 1-32 16,0 1 23-16,0-3-3 0,0 23-48 0,0-40 36 0,0 18 2 15,20 1-75-15,-20-19 110 0,20 21-11 16</inkml:trace>
  <inkml:trace contextRef="#ctx0" brushRef="#br0" timeOffset="11050.41">18321 7511 45 0,'0'0'53'0,"0"0"15"0,0 20-2 16,0-20-7-16,0 20-34 0,0-3 19 0,-20-17-7 15,20 20-22-15,0 17 23 0,-20-18-27 0,20-19-1 16,0 38-1-16,0-38-2 0,-20 20 0 0,20 0-1 0,0-2-1 0,0-18 0 0,-17 19-2 15,0 76 9-15,-3-55-13 32,20-23-20-32,0-17 13 0,0-17-3 0,0-60-74 15,0 19 39-15,0-57-20 0,20 22 31 16,54-136 8-16,-54 152 30 16,17 0 0-16,-37 60-2 0,20-21 3 0,-20 38-1 15,17-19 1-15,-17 19 3 0,0-20-3 0,23 20 6 0,-23 0 0 16,34 57 12-1,-34 20-25-15,0-40 1 0,0-16 1 0,0-4-2 16,0 2-4-16,0 19-13 0,0-19 8 0,0 39-145 16,0-58 129-16,20 20-5 0,-20-20 26 15,20 0-16-15</inkml:trace>
  <inkml:trace contextRef="#ctx0" brushRef="#br0" timeOffset="11416.96">18794 7037 29 0,'0'0'8'0,"0"0"1"0,0-20 20 0,0 20-8 16,0-19 5-16,0 19 3 0,0-19 29 0,20-17 43 15,-20 36-82-15,0 0-1 0,0 0 0 0,0-20 13 0,20 20-18 16,-20-20 0-16,0 20 10 0,0 0-12 0,0 0 16 0,0-19-3 31,-40 19 9-31,40 0-27 16,-14 0-1-16,14 0 1 0,-23 19-1 0,3-19-4 16,0 114 3-1,20-94-4-15,-17 17 1 0,-20 97-6 0,37-40 4 16,-20-56 3-16,0 39-2 0,20 0-3 0,-17-20-3 15,0 0-6-15,-43 94-66 16,60-131 59-16,0-20 14 0,0 17 0 0,0-17 0 16,-20 0-7-16,20-17 6 0,0-3 5 0,0 20 0 0,0-37 2 15,-17-97 8-15,17 114-5 16,0-17 3-16,0 0-2 0,0 37-4 0,0-40 11 16,0 23-3-16,0 17 8 15,0 0-10-15,17 36 14 0,-17-36-18 16,0 21 1-16,20-4-1 0,-3 3-2 0,-17-20 2 0,0 20-1 15,20-3-1-15,3-17-3 0,-23 20 2 0,17 0-4 0,-17-20 0 16,57 17-152 0,-40-17 106-16,-17 19-8 0,20-19-55 0,-3 0 66 0,-17 0 14 0,20 0 12 0,0 0 9 15,-20-19-9-15</inkml:trace>
  <inkml:trace contextRef="#ctx0" brushRef="#br0" timeOffset="12350.23">19250 6998 18 0,'0'0'8'0,"0"0"-4"0,0 0 22 0,0 0-18 0,0 0 2 0,0-19 27 0,0 19-7 0,0 0-2 0,0 0-16 15,0-19 0-15,0 19-1 0,0 0 0 0,0 0 0 0,0 0 10 0,-17 0 45 16,17 0-47-1,0 0-4-15,0 0-5 0,-17 0 0 0,17 0-5 16,0 0 5-16,0 0-5 0,0 0-1 0,-23 0 7 0,23 19 2 16,0-19-10-16,-17 0 2 0,17 0-2 15,0 19 2-15,0-19 0 0,-20 19-2 0,20 1 10 16,0-20-5-16,0 20-3 0,0-3 4 0,-20 3 2 16,20-1-5-16,0-19-1 0,0 38-3 0,0-38 0 15,0 37 3-15,0-17-6 0,-17-1 1 0,17-1 2 0,0 20-1 16,0-19 0-16,0 19 3 0,-20 95-2 15,20-95-1-15,-20 19-1 0,20-17 0 0,0-23-1 0,-20 40 1 16,20 1 0-16,-34 113-3 47,34-94-38-47,-20-77-34 0,20 0 29 0,0-21-38 16,-20 4 15-16,20-39-67 0,0 35 103 15,0 2 24-15,0 1-9 16</inkml:trace>
  <inkml:trace contextRef="#ctx0" brushRef="#br0" timeOffset="12600.58">18908 7359 42 0,'0'0'82'0,"-20"0"-36"0,20-19-23 0,0 19 39 15,0-18 5-15,0 18-38 16,0 0-16-16,0 0 0 0,20 0 32 0,0 0-16 15,-20 0-21-15,23 0 6 0,-9 0 1 0,46 0 9 16,-60 0-20-16,34 0 0 0,-14 0 5 16,20 0-6-16,-40 0-1 0,0 0-1 0,37 0 0 0,-37 0-2 15,37 0 2-15,20 18-48 32,0 22-401-32,-57-40 407 0</inkml:trace>
  <inkml:trace contextRef="#ctx0" brushRef="#br0" timeOffset="13033.5">20125 7037 84 0,'0'-20'115'0,"0"20"-84"0,0-38 44 0,0 19-19 0,18-18 4 0,-18 17-37 0,19 20-13 0,-19-19 9 16,0 19-5-16,0 0-7 0,0 0 13 0,0 0-9 16,0 0-5-16,0 0 0 0,0 19 6 0,0-19-8 0,-19 76 13 15,19-38-10-15,-18-38-4 16,-2 57 1-16,3-37-3 0,-3 37 0 0,0-20-2 0,3 2 0 16,-80 93 6-16,40-54-4 0,20-42 2 0,-97 156-2 15,80-78 0-15,-20-20-4 16,31 0-9-16,6-16-13 0,0 15-68 31,17-14-304-31,20-79 352 0,20 0 25 0</inkml:trace>
  <inkml:trace contextRef="#ctx0" brushRef="#br0" timeOffset="13400.21">20276 7759 52 0,'0'0'84'0,"0"0"-57"0,0 0 24 0,0-19-5 0,0 19-9 15,0-18-7-15,0 18-4 0,0-20-3 0,0 20-13 16,0-20 24-16,0 20-27 0,0 0 7 15,-17 0 7-15,17 0-9 0,0 0-7 0,0 20 6 0,0 0 2 16,-20 54 12 0,0 24-15-16,3-61-7 15,17-18 0-15,-17 19 0 0,17-38-2 0,0 37 1 16,0-37 5-16,-23 20-3 0,23-20 9 0,23-40-1 16,-23 23-10-16,17-21 3 0,-17 19-3 0,17-18-2 15,60-78 0-15,-59 95-2 16,2-17-6-16,-1 37 1 0,4-40-4 0,-8 40-21 0,61-17-264 47,-18 34 67-47</inkml:trace>
  <inkml:trace contextRef="#ctx0" brushRef="#br0" timeOffset="13700.48">20716 7779 57 0,'0'0'104'0,"0"0"-70"0,0 0-6 0,-20 0 33 16,20 0-33-16,0 0-10 0,0 0-10 0,0 0-2 0,0 0 8 15,0 0-3-15,0 17 1 0,0-17 20 16,0 0-25-16,0 0 8 16,0-37 28-1,37-20-26-15,-37 57-14 0,0-37 0 16,20 16 0-16,-20 21 0 0,0-19-2 0,0 19-1 16,0-17 2-16,0 17-1 0,0-20 0 0,0 20 1 0,0 0-1 15,0 0 0-15,0 20-1 0,-20-3 0 16,20 2 1-16,0 2-2 0,0-21 2 0,-17 37-1 0,-3-17 1 0,0 54-3 15,20-53 1-15,-20 73-5 16,3-55-1-16,-1 36-27 16,18-55-6-16,0 0 15 0,0-3-5 0,0-17-3 0,0 20-2 0,18 37-252 31,-18-57 269-31</inkml:trace>
  <inkml:trace contextRef="#ctx0" brushRef="#br0" timeOffset="14100.72">21018 7894 94 0,'0'0'101'0,"0"0"-58"15,0 0 18-15,-17 0-38 0,17 0 14 0,0 0-22 0,-18 0 7 16,18 0-5-16,0 0-9 0,-42 0 15 16,42 0-17-16,0 17-4 0,-17-17-1 0,-3 39 0 15,20-22 2-15,0 4-2 0,0-21-1 0,-17 77 2 16,17-77-1-16,0 17 2 0,0 3-1 0,0-3 3 15,0 2 1-15,0-19 1 0,0 0 2 0,17-36 47 16,-17-1-51-16,20-3 6 0,-20 20-6 16,0 3-1-16,17-77 6 0,3-4-5 15,-20 61-2-15,22-114 7 0,-4 111-9 0,-1-34 3 0,-17 17-2 16,40-78 8-16,-23 41 3 16,-17 17-2 15,0 77-10-31,0-18 2 0,0 18-1 0,0 38 3 0,0-21-5 15,-17 60 2-15,17-39-1 0,0 1 1 16,-20-2-1-16,20 1 2 0,0-18-2 0,-20 17 0 0,3 97-2 16,-1-57 2-16,18-2-2 0,0-36 0 0,0-1 0 0,0-1 0 0,-22 97-2 15,22-77-2-15,0 17-10 16,22-34-5-16,-22-20-7 0,0-20 10 0,0 17-1 16,0 4-31-16,18-21-12 0,-18 19 24 0,17-19-5 0,-17 0-8 0,77 0-239 15,-60-19 278-15,-17 19-6 16</inkml:trace>
  <inkml:trace contextRef="#ctx0" brushRef="#br0" timeOffset="14500.74">21420 7817 70 0,'0'0'140'0,"-20"-21"-52"0,0-16 32 31,20 0-80-31,0 37-34 0,0 0-1 0,-20-20 0 0,20 20-1 0,0 0 4 0,0 0 3 16,-14 0-2-16,14 38 0 16,0 76 0-1,0-114-9-15,0 19 0 0,0 2 1 0,0-4-1 16,0 3 0-16,0-1 3 0,0-2 1 0,0 4 0 16,0-21-1-16,0 0 2 0,14 0 19 0,6-21-17 15,-20 21-4-15,20-17-1 0,0-22 1 16,-20 22-1-16,34-41 0 0,-14 18-2 15,-20 40 1-15,20-17 2 0,-20-3-3 0,20 20 0 0,-20-19-1 16,0 19 0-16,0 0 1 0,17 0-2 0,-17 19 2 16,0 39-14-16,0-39 9 0,0-1-2 0,0 22-11 15,0-23 7-15,0 22-14 0,0-39 9 0,0 38-1 0,0-38-2 0,0 37-26 16,0-17 19-16,20 17-63 0,-20-17 55 16,0 16-107-16,20-15 112 0,20-21-49 46,-23 0 65-46</inkml:trace>
  <inkml:trace contextRef="#ctx0" brushRef="#br0" timeOffset="14683.84">21873 7796 22 0,'0'0'10'0,"0"0"3"0,0 0 31 0,0 0-14 0,0 0 116 15,0 0-107-15,0 0-21 0,-17 0-1 0,17 0-1 0,0 0-1 16,-20 21 19-16,20-21-26 0,-20 0 6 16,3 0-1-16,0 19-5 0,-6-19-1 0,3 37 2 15,20-16-3-15,-17-4-5 0,17-17 0 0,-20 77 1 16,3 0-6-16,17-60 3 0,0 3-4 15,0 16-11-15,0 43-89 0,0-60 78 16,0-2 1-16,17 3-29 0,3-3-28 0,-3 3 11 16,3-20 39-16,3 0 22 0,-6 0-2 0,0 0-9 15</inkml:trace>
  <inkml:trace contextRef="#ctx0" brushRef="#br0" timeOffset="14966.9">22198 7836 36 0,'0'0'16'0,"0"0"6"0,0 0 36 0,0 0 116 31,0 58-100-15,0-2-20-16,0-56-47 0,0 38 18 0,0-38-7 15,0 17-3-15,0 3-6 0,20-20 41 16,-20 0-37-16,17-37-3 0,-17 16 1 16,0-15-9-16,17 36 0 0,-17-37-1 0,0-3 2 0,20-18 1 15,-20 41-5-15,0-40 5 16,0 17-4-16,0 40 0 0,0-17 0 0,0-4-1 0,0 21 1 15,0 0-1-15,-20 21 1 0,3 16 0 16,17 1-1-16,-17-19 0 0,17 39-3 16,-40 92-14-16,40-129 10 0,-20 73-31 15,20-57 23-15,0-18-4 0,0 60-44 0,20-6-10 16,-20-73 45-16,0 20-5 0,57 20-145 16,-20-40 139-16,-17 0 10 0,0 17 12 0,77-34-12 0</inkml:trace>
  <inkml:trace contextRef="#ctx0" brushRef="#br0" timeOffset="15466.94">24116 7702 31 0,'0'0'12'0,"0"0"2"0,0 0 23 0,0 0-16 0,-20 0 2 0,20 0 1 0,0 0 1 0,0 0-1 0,0 0 20 0,-17 0-4 15,-3 0-4-15,20 0-20 0,-20 0 42 16,-37-37 13 15,20 16-39-31,0 21-23 16,17 0-2-16,20 0-4 0,-40 0 3 0,40 21-5 0,-17-21 1 0,17 0-3 0,0 17 4 15,-17 3-2-15,-3 0 1 0,20-2-2 0,-20 1-1 0,0 18 3 16,6 61-1-16,14-61 1 16,0-37-4-16,-23 36 2 0,23 2-5 0,0 2-1 15,0-20 2-15,23 17-26 0,-9-37 12 0,26 36-69 16,14-36-99-16,-14 0 58 16,-3 0 85-16,3-19 18 0</inkml:trace>
  <inkml:trace contextRef="#ctx0" brushRef="#br0" timeOffset="15717.72">24305 7817 43 0,'0'0'67'0,"0"0"-28"0,0 0 0 0,0 0-4 0,-18 0 48 16,18 0-23-16,0 0-43 0,-19 19 13 0,1-19-18 15,18 0-2-15,-39 0 8 0,39 18-11 0,-95 78 21 32,38-1-22-32,37-58-6 0,20-17 2 15,-17 57 1 1,54-77 15-16,-17 0-15 15,54-97 19 1,-74 60-17-16,23 37-3 0,-6-40-1 0,1 2 0 0,-18 38 0 0,19-36-1 16,1-1-1-16,-20 16 1 0,18-16-6 0,1-3-30 15,-19 23-20-15,0 17 33 0,0 0-3 0,18 0-1 16,-18 0-40-16,0 0 29 0,0 17-49 0,20 4 5 16,-20 16 13-16,0-37 59 0,0 40-14 15</inkml:trace>
  <inkml:trace contextRef="#ctx0" brushRef="#br0" timeOffset="15950.31">24344 7967 43 0,'0'0'48'0,"0"0"73"0,0-17-74 16,23-2 13-16,-23 19-42 0,0-20 13 0,0 20-18 16,0 0-3-16,15-17 7 0,-15-4-7 0,0 21-5 0,0 0 8 15,0 21 1-15,0-21-13 0,0 17 1 16,0-17-1-16,0 39 2 0,0-22-2 0,0 4 0 0,0 16 1 16,0-17-2-16,0 17 4 15,0-37 4-15,0 0 3 0,0-17-1 16,20-3-5-16,-20 20-1 0,19-20 3 0,-19 0-4 0,77-54 5 47,17 74-17-47,-94 19 3 0,0-2-11 0,0 21 5 0,20 2-18 15,-20-20-13-15,0-3 13 0,0 20-52 0,0-18 31 0,0 60-140 16,0-43 160-16,0-36 12 0</inkml:trace>
  <inkml:trace contextRef="#ctx0" brushRef="#br0" timeOffset="16984.05">25371 7380 80 0,'0'0'82'0,"0"0"-22"0,0-21-2 0,-20 21-14 0,20-19-21 0,0 19-13 0,-14-18 4 0,14 18-8 16,0 0 0-16,-23-20-1 0,23 20 0 0,0 0 0 0,-20 0 4 0,20 0-1 15,-20 0-2-15,20 0-1 0,0 0 0 0,-34 0 42 32,14 0-26-32,0 20-8 0,20-20-8 0,-20 0 4 0,20 0-3 15,-15 0 0-15,-27 18 4 0,42 1-4 16,-20-19-4-16,20 0 0 0,0 0 0 0,-17 21 0 0,17-21 0 15,0 17 0-15,-20 3 0 0,20-20-1 0,0 0 0 0,-17 56 0 16,-3 59 1 0,20-38-2-16,0-20-2 0,-20 17-1 0,20 3 0 15,0-39-1-15,-17 56-18 0,17-54 10 0,0-3-2 16,-18-17-1-16,18 16-2 0,0 43-47 0,-22-60 39 0,22-19-1 0,0 37 0 16,0-20-25-16,0-17 26 0,0 20-1 0,-17 1-52 0,-3-21 35 15,20 0 9-15,0-21 22 0,0-16-8 16,-20-57 20-16,20 74 2 0,0-1 3 15,0-35 15-15,0 39-3 0,0-3 0 0,0 0 0 0,20-38 8 0,-20 41-16 16,0 17-1-16,0-56 26 16,20 16 34-16,-3 40-47 0,-17 0-9 0,0 0-1 15,0 0 0-15,22 19 8 0,-22-19-11 0,0 0 0 0,0 21 6 16,18 16 3-16,-1-1-8 0,-17-36-6 0,20 58 7 16,-20-58-9-16,37 40 0 15,-37-23 1-15,37 3 1 31,80-20-4-31,-117 0 1 0,20 0-3 16,-20 0 1-16,0 0 0 0,17 0-1 0,-17 0 1 16,0 17-2-16,0 23-12 15,0-20 5-15,0-3 7 0,0 4-4 0,0-21-1 16,-17 19 0-16,17-19 6 0,0 17-5 16,-20-17 3-16,20 0 3 0,0-17-12 15,0-40 5-15,20-40 9 16,-20 80 0-16,17-23 1 0,-17 20-2 0,17-18 2 15,-17 2 0-15,20-22 4 0,0 58-2 16,-20-37 3-16,23 18 0 0,-23 19-4 0,0-21 0 16,0 21 2-16,0 0 8 0,0 0 1 0,0 0-8 0,0 21 4 15,0-2-7-15,0 18 4 0,0 21-5 16,0-58-1-16,-23 19-2 0,23-19 1 0,0 38-5 16,0-21-146 15,0-34 38-31,23-21 44 0,11-1 50 0,-14 22-1 0</inkml:trace>
  <inkml:trace contextRef="#ctx0" brushRef="#br0" timeOffset="17651.18">25411 7531 63 0,'0'0'69'0,"0"-20"59"0,0 20-112 0,-20-17 29 16,20 17-35-16,0 0-2 0,0-21 6 0,0 21-7 15,0-19 72 17,0 19-58-32,-20 19-8 0,20 2-3 0,0-21-7 15,0 17-1-15,0 3 3 0,0 57 4 16,0-77-8-16,0 17 1 0,-20 23-1 0,20-23 1 0,0 60 1 16,-14-19-3-16,14-39 0 0,0 18-1 0,0-16 2 0,-23 35-2 15,23-1 0-15,-40 78 0 16,23-35-8-16,17-61-2 0,-17-37 3 0,17 37-12 15,0-16 7-15,-20-2-24 0,20-19 11 0,0 17-42 16,0-17-21-16,0 21-110 0,20-42 171 16</inkml:trace>
  <inkml:trace contextRef="#ctx0" brushRef="#br0" timeOffset="17983.21">25676 7854 75 0,'0'19'213'0,"-20"-19"-170"0,20 21-7 0,-20-4-6 16,20 3-5-16,-17-1-14 0,17 19 4 16,-40 19 0-16,23 17-8 0,-3 24-6 47,0-42-122-47,40-93 51 0,-20-20-1 15,20 37 55-15,-20-20 3 0,17-14 0 0,6 14 10 0,11-35-1 16,-34 36 4-16,20 22 0 0,17-60 4 0,-37 39 0 0,57-133 61 31,-17 94-34-31,-40 57-23 0,17 3 1 0,-17 17-7 16,0 0 2-16,20 17-1 0,-20-17-3 0,0 77-1 15,-20-40-2-15,20-37 1 0,0 40-4 0,0-3-2 16,0-17-5-16,0 17 4 0,0-37-4 0,0 37-25 16,0-16-13-16,0-2 1 0,20 39-14 15,-20-58 61-15,20 0 0 0,-20 17 1 0,0-17-2 0,17 0-16 16</inkml:trace>
  <inkml:trace contextRef="#ctx0" brushRef="#br0" timeOffset="18167.47">26018 7817 38 0,'0'0'85'0,"0"-21"14"0,0 4-25 16,0 17-59-16,0 0 28 0,0-20-11 15,-20 20-16-15,-14 37 11 16,11-16-25-16,3-2 1 0,0 18 3 0,3-37-3 0,-3 21-1 16,20-4 0-16,-37 3 3 0,17 16-3 15,3 22 1-15,17-38-2 0,-17 0-2 0,-6 94 2 16,63-57-11-16,-23-57 7 0,3 17-9 47,17 3-19-47,40-3-253 15,20-34 166-15</inkml:trace>
  <inkml:trace contextRef="#ctx0" brushRef="#br0" timeOffset="18733.83">26474 7168 46 0,'0'0'52'0,"0"0"7"0,0 0-17 0,0 0-4 0,0 0-5 0,0 0 9 0,0 0-29 0,0 0 0 15,-20 0 37-15,20 59 2 0,0-59-44 16,0 39 4-16,0-3-2 0,0-16-4 0,20 38 4 0,-20 73 1 16,17 40-6-16,-34-17-3 15,17-59-1 1,-20-38-3-16,20 0-4 0,-20-37 3 0,20 34-20 16,-17-14-14-16,17-20 6 0,-17-20-45 15,17-20 31-15,-23-20 3 0,23 23 24 0,-17-60-15 16,17 57 33-16,-20-74 37 15,0 56-5-15,3 19-2 0,-3-56 17 16,-20-2 44-16,40 77-79 0,-34-37 32 31,34 74-8-31,0-37-33 0,54 38 6 16,-54-38-7-16,20 19 0 0,17 1-2 0,20-3 1 16,57 41 0-16,-57-58-3 0,20 19-2 0,-40-19-4 0,137 38-161 15,-63-38-46 1,-71 0 157-16,54 0-22 0</inkml:trace>
  <inkml:trace contextRef="#ctx0" brushRef="#br0" timeOffset="19234.4">27574 7702 49 0,'0'0'55'0,"0"0"-37"0,0 0-1 0,0 0 33 0,0 0-35 0,0 0 11 0,0 0-15 0,0 0 0 0,0 0 0 0,0 0 0 0,0 0 24 0,-14 0-24 0,14 0 21 16,-23 0 30-16,23 0-50 15,0 20 6-15,-20-20-10 0,20 0-2 0,-17 0 0 0,17 18 3 0,-20-18-5 16,20 19 0-16,-20-19 0 0,3 20 1 0,17-3-4 15,-40 41 7-15,23-58-6 0,0 40 1 0,-6-3 0 16,23-1 1-16,-17 2-1 0,17-18 0 16,0 0 4-16,17 0 11 15,-17-20-7-15,23 0 2 0,-23 0-1 0,17-20-2 16,0 0 0-16,-17-17-5 0,0 37-1 0,20-21-1 0,0-15 4 16,-20 36-3-16,0-20-2 0,17 3 2 0,3-41 7 15,-20 39-8-15,20 19 0 0,-20-21-1 0,0 21 1 0,0-17-1 16,0 17-2-16,0 0 2 0,0 0-1 0,0 17 2 0,0 4-3 15,0-2 3-15,0 18-3 0,0 21-2 16,0-39 4-16,0-2-1 0,17 21-5 0,-17-18 2 0,0 20 1 16,0-23-7-16,0 3-15 0,20-3 5 0,-20-17-4 0,23 19-35 15,-23 2 20-15,34-1-121 0,6-20-61 16,14 0 107 15</inkml:trace>
  <inkml:trace contextRef="#ctx0" brushRef="#br0" timeOffset="19983.98">28145 7417 22 0,'0'0'14'0,"0"0"6"0,0-37 52 0,-18 16 37 0,18-16-8 16,0 37-92-16,-20-20 34 15,20 20-21 1,0 0 8-16,0 38-18 0,0-19-8 15,0 116 8 17,20-4-10-32,-2 117-1 15,-18-19-44-15,0-193 15 0,-18 22-55 16,18-58 21-16,0 0 34 0,0 0-4 0,-20 0-32 0,20-58-10 16,0 22 58-16,0 16 12 0,-20-17 1 0,20 17 4 15,0-38 8-15,0 58 2 0,-17-73 77 16,-3 33-31-16,0 3 30 0,20 16-61 0,-17 4 36 15,0-3-31-15,17 1 15 0,-23 19-27 16,23 0-9-16,0 0 9 0,23 39 17 16,-6-39-31-16,0 17-1 0,-17-17 0 0,57 21 5 15,-57-2-7-15,58-19 1 0,56 37-3 16,-15-37-1-16,-45 0-12 0,-34 0-1 16,15 0-4-16,5-37-36 0,-3 37 19 0,22-19-59 0,-41-19 33 15,76-19-164-15,-54 17 175 0</inkml:trace>
  <inkml:trace contextRef="#ctx0" brushRef="#br0" timeOffset="20967.4">7790 9089 25 0,'0'0'12'0,"0"0"4"0,0 0 77 16,0 0-78-16,0 0-1 0,0 0 2 0,0 0 1 0,0 0 76 15,0 0-84-15,0 0 29 16,0 0-8-16,0 0-24 0,-14 0-1 0,14 0 4 16,-43 20 35 15,-34 56-27-31,40-1-15 16,23 3 0-1,14-4 2-15,14-54-5 16,23 19 4-16,20-39-8 15,-57 0 5-15,40 0 5 0,-17 0-2 16,28-18 0 0,-51 54 2-16,0 2-5 15,0-18-1-15,0-1-1 0,-37 39-3 16,23-41-28-16,14 3-38 16,-23-20-1-16,23 0-27 0,0 0 44 15,37-37-87-15</inkml:trace>
  <inkml:trace contextRef="#ctx0" brushRef="#br0" timeOffset="21334.01">8551 8918 56 0,'0'0'27'0,"0"0"34"0,0 0-30 0,0 0 23 0,0 0-32 0,0 0-4 15,0 0 24-15,0 0-31 0,0 0-1 0,0 39 10 0,-20 93 19 47,-34 326-33-47,54-381-6 0,-20-40-2 0,20 0 0 16,-20 2 0-16,0 93-27 0,-17-35-49 15,37-97 70-15,0 17 2 0,0-17 1 0,-20 0 2 16,20 0-2-16,0 0 2 0,0-36 3 0,0 36 1 0,-20-40 2 16,20 2 9-16,-17 1 0 0,17 17-5 0,0 3 1 15,0-24 11-15,-20 24-9 0,20-2-1 0,0-1-1 0,-17-17 5 0,17 17 4 16,0-17-12-16,-20 37 0 0,20-21 13 15,0 21-16-15,0 0 5 0,0 0-4 16,20 0 1-16,-20 0-3 0,17 0 0 0,3 0 1 0,17 21-3 16,-17-21 2-16,3 20-3 0,31-3-8 15,20-17-74-15,-31 20 20 16,-43-20 24-16,34 0-5 0,-16 0-45 0,-18 0 57 0,39 0 11 0,-39 0 8 16,20 0-3-16</inkml:trace>
  <inkml:trace contextRef="#ctx0" brushRef="#br0" timeOffset="22268.05">8913 9604 32 0,'0'0'15'0,"0"-21"25"0,0 21-17 0,0 0 27 16,0 0-25-16,0 0 0 0,0-17 21 0,-19-2 25 15,19-1-25-15,0 20-27 0,-20-18-3 16,20 18-9-16,-18-20 0 0,18 20-1 0,0 0-1 0,-17 0 4 0,17 0-4 15,-22 0 6-15,22 0-8 0,0 0 0 0,-20 38 3 16,3 18 1-16,17-15-4 0,0-4-3 16,0 0 0-16,0 2 3 0,0 19-3 15,0-21 3-15,0-37 2 0,17 0 2 16,3-37 17-16,2-4-16 16,-22 41-5-16,17-36 5 0,-17-1-7 0,0 37 2 0,0-20-2 15,18-17 4-15,-18 17-4 0,20-57 6 16,-20 59-5-16,0 18-2 0,0 0 2 0,0 0-1 15,0 0-1-15,0 0-1 0,19 0 1 0,-19 18 0 0,0 2 2 0,0 16-2 16,0-15-1-16,18 56-7 16,-18-40-17-16,20-1-4 0,-3-14-6 15,25 54-98 17,70-76-130-32,-33-98 213 0,-79 62 50 0,35-21 0 15,-15 20 1-15,-20-4-1 0,20 24 0 0,-20-2 0 0,17-19 0 0,0 0 1 16,-17 20 0-16,20-78 30 0,0 57-21 15,-20 2 16-15,0 37-9 0,22-21 22 0,-22 21-18 0,0-18 15 16,0 18-20-16,0 0 22 0,0 0-17 0,0 18-1 16,0-18-10-16,0 58 27 0,0-19-29 15,0-1 6-15,0-1-10 0,0 20 3 0,-22-19-4 0,22 1 0 16,-40 171 1-16,23-154-4 0,17 19 2 16,-17 58-22-16,-3-75-41 15,20-20-40-15,0-38 65 0,0 18-24 0,-20-18 20 16,20 0 28-16,0-18 0 0,0 0 9 0,0 18 2 15,-20-96 4-15,20 78 1 0,0-39 13 16,-15 17 15-16,-7-35 30 0,22 55-44 0,-20 3-1 0,20-2-2 16,-20-39 21-16,3 1-3 0,-3 37-5 15,20 3-16-15,-17-3 18 0,-3 20 3 16,20 0-26-16,0 0 0 0,0 0 10 0,0 0-13 0,57 37 9 47,22 3-1-47,92 16-49 15,-119-56-48-15,-12 17-15 16,37-17-67-16,-77 0 150 0,54-17-2 16,-34-2 18-16,3-18 13 15,-6-3 40 1,-17 40-44-16,0 0 33 16,0 0-3-1,-17 20-13-15,17 37 50 16,0-57-53-16,17 19 11 0,0-2 2 15,-17-17-15-15,20 0-1 0,-20 0-12 16,20 0 10-16,-3-73 13 16,3 53-26-16,-20 0 1 0,17-38 10 15,-17 22-10-15,0 16 3 0,0-18 7 16,-17 38-12-16,-3 20 2 16,3-2-3-16,-3 21-1 0,0-1-1 0,20-18 0 0,-17 17 0 15,-23 56 0 1,3 80-5-16,37-22-48 15,37-75-223-15,-14-76 217 16,-6 21-24-16,0-3 65 0,3-18 9 0,-20 0-4 0</inkml:trace>
  <inkml:trace contextRef="#ctx0" brushRef="#br0" timeOffset="22817.66">12656 9242 37 0,'0'0'13'0,"0"0"23"0,0 0-14 0,0 0 3 0,0 0 25 0,0 0-27 0,0 0 17 15,0 0-22-15,0 0 30 0,0 0-31 0,0 0 11 0,0 0-14 16,0 0 34-16,0-18-26 0,0 18 1 16,0 0-12-16,0 0 13 0,0 0 13 15,0 0-27-15,0 18-7 16,0 40 14-16,0-40-11 0,0 21-4 16,0-21-1-16,0 39 1 0,0-36-2 0,0 35-1 0,0-18 1 15,0-19 2-15,0 19-2 0,0-1 2 0,0 20-3 0,0-37 1 0,-17 131-4 16,17-93-17-1,0-38-2-15,0-1 7 0,0-2-23 0,0-17 15 0,0 39-72 16,0-39 55-16,0 0-51 0,0 0-1 16,-22-56-17-16,22 37 90 31</inkml:trace>
  <inkml:trace contextRef="#ctx0" brushRef="#br0" timeOffset="23067.46">12351 9852 45 0,'0'0'45'0,"0"0"11"0,-19 0-28 15,1 0 77-15,18 0-91 0,0 0 1 0,-20 17 10 0,20-17-14 0,0 0 9 16,0 0 1-16,0 20 12 0,0-20-20 16,20 18 14-16,-20-18-22 15,18 20 5-15,1-20-1 0,1 20-5 0,3-20 0 0,-9 0 0 16,63 19 13-16,-39-2-12 0,19-17 0 16,-38 21-3-16,38-21 4 0,-37 0-5 0,18 0 0 15,36 18 3-15,-32-18-1 0,-25 0-3 0,41 18-2 16,-21-18 1-16,-20 0 2 0,3 0-1 0,20 0 0 0,-3 0-2 15,0 0 0-15,-17 0 0 0,-3 0 1 16,3 0-5-16,0-18-7 0,2 18 5 0,-22 0-14 0,15 0 7 16,-15-18-4-16,0 18-4 0,0-21-68 0,0-35-86 15,0-19 22 1</inkml:trace>
  <inkml:trace contextRef="#ctx0" brushRef="#br0" timeOffset="23284.7">12580 9338 78 0,'0'0'32'0,"-15"0"63"0,-8-20-37 0,-34 2 54 16,57 18-99-16,-37 0 56 15,37 0-62-15,0 0 6 16,0 0 23-16,75 0 2 16,19 0-29-1,-17 0-3 1,94 38-40-1,-77-38-75-15,-34 19-70 16,-23-19 56 0,37 0 2-16</inkml:trace>
  <inkml:trace contextRef="#ctx0" brushRef="#br0" timeOffset="23701.85">13703 9547 64 0,'0'0'112'0,"0"0"-72"0,0 0-6 15,0 0-17-15,0 0-1 0,0 0 12 0,0 0-3 16,0 0-3-16,-20 0-12 0,20 0-1 0,-20 19 43 16,20-2-46-16,-17-17 4 15,0 41 2-15,-6-4-9 0,3 0 2 16,3 2-1-16,17-22-2 0,0 24-1 0,-20-4 1 0,3 20 1 15,17-39-2-15,0 2 2 0,0 19 0 16,0-1 1-16,0-38-4 0,0 18 5 0,0-18-1 0,0 0 2 0,0 0-1 16,17 0 4-16,-17 0 1 0,37-18 7 15,-37-3-13-15,20 4 4 0,-20 17-5 0,23-59 8 0,-6 21-8 16,0 1 3-16,3 0-2 0,-20 37-3 0,0-41 0 16,20 41 2-16,-20-36 1 0,17-41 12 15,-17 77-8 16,0 135-2-31,-74 111-4 16,57-170-1-16,-6-38-1 0,23 1-1 0,0-2 0 0,-37 58 3 16,37-56-3-16,-20 37-5 0,20-57 2 0,0 57-22 15,-17-18-39-15,17-40 42 0,0-18-37 16,0 55-84-16,0-55 79 0,0 0-1 0,0 21 4 16,-20-3-13-16,20 0 47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20:40:38.63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25901 5326 52 0,'0'0'53'0,"0"0"-24"0,-17-19 114 16,17-2-109-16,0 21-25 0,0 0 2 0,0 0 5 0,0 0 7 0,0 0-19 16,-20-18 5-16,20 18-7 0,0 0 3 0,0 0-3 15,0 0 8-15,0-19-2 16,0 19-4-16,0 0-3 0,0 0 1 0,0 0 19 31,0 0-5-31,0 0-6 0,0 0-8 0,0 77 17 16,0-59-16-1,0 1-1-15,0 19 2 0,0 96-4 16,0-116 0-16,0 172-2 16,20-152 2-16,-20 116-7 0,17-117 4 15,-17 0-6-15,0 2-4 0,0 37-40 16,0-57-5-16,0-19 29 0,0 0-192 15,0-19 122 1</inkml:trace>
  <inkml:trace contextRef="#ctx0" brushRef="#br0" timeOffset="250.74">25941 5401 96 0,'-20'0'93'0,"20"0"-26"0,0 0-20 16,0 0-10-16,0 0-22 0,0-18 41 16,20-2-43-1,3 20-4 1,-23 20-6-16,0-20-2 0,0 0-1 0,14 18 3 0,-14 19-2 16,-14 22-2-1,-9-21-8-15,23-20 0 0,0-18 0 0,0 19-4 16,0 0-82-16,-20 1 9 0,20-1 35 0,0 18-117 15</inkml:trace>
  <inkml:trace contextRef="#ctx0" brushRef="#br0" timeOffset="550.66">26189 6086 30 0,'0'0'32'0,"0"19"-16"0,0-19 51 15,-20 19-38 1,20 0 56 0,0-19-6-16,20 0-62 0,-20 0-9 15,0 0 0-15,37-77 32 16,-20 77-37-16,3-57 5 0,0 39-5 15,0-20-1-15,-20 38-2 0,17-39 0 0,3 39-2 0,-20 0 2 16,0 0-2-16,37-19-24 0,-37 19 14 16,23 0-23-16,-23 0 12 0,0 0-4 0,17 0-78 0,-17 19-17 15,0 2 81-15,0-3 32 0,0-18-14 16</inkml:trace>
  <inkml:trace contextRef="#ctx0" brushRef="#br0" timeOffset="883.36">26548 6048 43 0,'0'0'50'0,"0"0"124"15,0 0-133-15,0 0-28 0,0-20-10 0,0 20-3 63,-17 0 12-63,17 38-3 0,0-18-6 0,17-1 5 0,-17 0 31 15,23-19-10 1,-6 0-8-16,0-19-4 0,-17-20-6 16,20 21-4-16,-20-39 2 15,20 38-8-15,-20 0 0 0,0 1 2 0,0-3-1 0,0 2-1 16,0 19-1-16,0-18 1 0,0 18 0 0,0-20-3 16,0 40-4-16,0-20 2 15,0 0 0-15,0 18-11 0,0 1-5 0,-20 2 8 0,20-3-17 16,0-18 11-16,0 19-5 0,0 18-108 0,0-18 45 15,0 1 45-15,0-20 7 0,20 38-17 0,-20-19 28 16</inkml:trace>
  <inkml:trace contextRef="#ctx0" brushRef="#br0" timeOffset="1234.66">26836 5935 21 0,'0'0'76'0,"0"0"-30"0,0-21 80 31,0 21-77-31,0 0-36 0,0 0-8 0,0 0 0 0,0 0 0 0,0 0 1 15,0 0 3-15,-20 0-6 0,20 0 2 0,0 21-3 0,0 16 7 16,0-18-4-16,0 18 7 16,0-17-8-16,0-20 0 15,0 18 5-15,0-18-4 0,0 0 2 0,0 20-4 0,0-20 13 16,20 0-12-16,-20 0 8 0,0 0-9 16,0 0 2-16,0 0-5 0,17-20 3 0,-17 20-2 0,17-57 4 15,-17 39-5-15,0-20 1 16,0 20 0-16,0 18 0 0,0-21 2 15,0 21-3-15,0-19 1 0,0 19 0 0,0 0-2 0,0 0 4 16,0 19 0-16,0 20 2 0,0-1 1 16,0-38-2-16,0 37 3 0,0 1-2 0,0 1 0 0,0 93 8 15,-17-18-7-15,17-76-5 16,-17 59 1-16,-23 35-1 0,40-113-2 16,0 1-1-16,-20-3 0 0,20-17-3 0,-14 39-26 0,-9-20-24 15,23-19-2-15,-20 0 21 0,-17-58-282 16,37 41 297-16,0-22 15 15,0 39-6-15</inkml:trace>
  <inkml:trace contextRef="#ctx0" brushRef="#br0" timeOffset="1700.65">27101 5935 29 0,'0'0'18'0,"0"0"6"0,0 0 8 0,-20 0 186 16,20 0-135-16,0 18-70 0,0-18-1 0,0 19-4 0,0 0-2 16,0-1 1-16,0 1-3 0,0-19-2 15,0 20 1-15,0-2-1 0,0 21 5 16,0-39-3-16,0 19-1 0,0-19 1 0,0 0 5 0,0 0-4 15,0 0 6-15,0 0-6 0,20 0 7 0,-3-38-5 16,-17 18-6-16,40-37 5 16,-23 39-8-16,6-1-2 0,-23 19-6 0,17-19-11 0,-17 1-7 15,17-3-7-15,3 21-11 0,0 0-132 16,-20 0 134-16,0 0 0 0,0 0 5 16,0 0-11-16,17 0 40 0,-17 21-14 0</inkml:trace>
  <inkml:trace contextRef="#ctx0" brushRef="#br0" timeOffset="2084.31">27423 5972 26 0,'0'0'333'0,"-20"0"-306"0,20 0-23 0,0 0-2 0,0 0 1 0,0 0-2 15,0 0 4-15,0 0-4 0,0 19 10 16,0-19-9-16,0 0 1 0,0 18 0 0,0 1 11 15,0-19-6-15,0 20 1 0,0-20-4 0,0 0-1 0,0 18 8 16,0 2-4-16,0-20 1 0,20 0-5 0,-20 0 1 16,0 0 6-16,20 0 4 15,-3-20 1 1,3 2-15-16,-20 18 1 0,0 0-1 0,0-20 1 0,0 20-2 16,20-19 3-1,-20 19-2-15,0 0 0 0,0-18 2 0,0 18-2 0,0 0 1 0,0 0 0 0,0 0 2 16,0 18 5-1,0 1-10-15,0-19 2 0,0 58-1 0,0-39 1 16,0 0 0-16,0 0-1 0,0-19-1 0,0 19 0 0,0-19 0 0,0 39-9 16,0-22 4-16,0-17-2 0,0 39-24 0,0-39-4 15,0 20-12-15,0-2-252 16,0-18 256-16,17-58-25 16,3 39 62-16,3-37-5 15</inkml:trace>
  <inkml:trace contextRef="#ctx0" brushRef="#br0" timeOffset="2417.51">27614 6048 17 0,'0'0'33'0,"0"0"20"0,0 0-20 0,0 0 1 0,0-20 25 15,0 20-10-15,0 0-28 0,0 0 15 0,0 0-21 0,0 20 39 16,0-20-45-16,0 0-2 0,0 18 0 16,0 2 5-16,20-1-1 0,-20 19-6 0,0-19-2 15,0-1-2-15,0 20-1 0,0-38 0 0,0 59 4 16,17-41-5-16,-17 2 2 16,0-20 0-16,0 17 0 0,17-17-1 0,-17 0 1 0,0 0 1 15,0 0-1-15,20-17-1 0,-20 17 0 0,20-20-1 16,-20-18 2-16,23 38 0 0,-23-20-1 0,0 20-1 0,0-19 1 15,14 2 1-15,-14 17-1 0,40-58 2 16,-40 58-1-16,20-19-1 0,-3 19 6 16,-17 0-3-16,0 0 6 0,17 0 1 0,-17 0-5 0,0 19 0 15,0-19 0-15,23 75 14 0,-23-75-18 16,0 39 4-16,17-1 1 0,3-18-3 16,-20-3 0-16,0 2 1 0,0-19-5 15,17 0 3-15,-17 0-1 0,0 0 2 0,20-19-1 16,17-36-1 15,3-4-67-31,-40 59 37 0,0 0 12 0,0 19-48 16,17 59-171-16,-17-61 147 15,0 2 62-15,0 19 8 0,0-38 14 0,0 20-7 0</inkml:trace>
  <inkml:trace contextRef="#ctx0" brushRef="#br0" timeOffset="3584.01">26588 6751 21 0,'0'0'6'0,"0"0"-2"0,0 0 6 0,0 0 21 0,0 0-18 0,0 0 1 15,0 0 0-15,0 0 0 0,0 0-1 0,0 0 14 0,0 0-13 0,0 0 1 0,0 0 42 16,0 0-44-16,0 0-1 0,0-19 11 16,0 19-3-16,0 0-2 0,0 0-1 0,0 0-2 0,0 0-8 15,0 0-1-15,0 0 6 0,17 0 21 16,-17 0-23-16,0 0 1 0,0 0-7 15,0 0 3-15,0 0-3 0,0 0 2 0,0 0 6 16,0 0-6 0,0 0-5-16,0 19 0 0,-17 2 2 0,17-4-1 15,0 2-2-15,0 1 0 0,0 17 0 16,-17-18 1-16,17 0-1 0,0 1 0 16,0 74 2-16,0-54-2 0,0-40-1 0,-23 74 3 15,23-37-2-15,0-37 0 16,-17 77 1-1,17-39-3-15,0-19-1 16,0 19-7-16,0-38-1 16,0 19-7-16,0 19-11 0,0-38 19 0,-20 0-2 15,20 20 0-15,0-20-19 0,0 20 15 0,0-20-21 0,0 17-3 16,0-17 20-16,0 19 0 0,0-19-20 0,-20 21-3 0,20-21 20 16,0 17-67-16,0 3 83 0,0-20-20 15</inkml:trace>
  <inkml:trace contextRef="#ctx0" brushRef="#br0" timeOffset="4650.87">27081 6998 21 0,'0'0'18'0,"0"0"57"0,0 0-61 0,0 0 12 0,0 0 0 0,0 0-15 0,0 0 1 0,0 0 8 0,0 0-9 15,0 0-2-15,0 0 19 0,0 0-3 0,0 0-17 16,0 0 12-16,0 0-9 0,0 0-6 0,0 0 1 16,0 0-1-16,0 0 0 0,-20 0 13 0,20 19-13 15,0-19 0-15,0 0 2 0,0 20-2 16,0-20 0-16,0 0-3 0,0 20 4 16,0-20-5-16,0 0 1 0,0 0 0 15,0 0-2-15,0 0 0 0,0 0 1 0,20 0 2 16,-20 0-3-16,20 0 3 0,-20 0-3 15,0 0 1-15,0-20 3 0,17 20-3 0,-17 0 0 0,0-20 0 16,0 1 5-16,0 19-4 0,0-19 1 16,0 19-1-16,0 0 2 0,0 0 0 0,0 0 2 0,0 0 0 15,0 19-2-15,0 40 9 16,0 15 0 15,-17 22 3-31,17-78-15 0,0-18 0 0,-20 21 2 0,20-4-3 0,0-17 1 0,0 19-2 16,-40 1-4-16,40-2 1 15,0-18-12-15,0 0 3 0,-17 0-19 0,17-18 12 0,0 18-26 16,0 0 18-16,-17 0-4 0,17-20-42 0,0 20 30 0,0 0-3 16,0-19-35-1,0 2 12-15</inkml:trace>
  <inkml:trace contextRef="#ctx0" brushRef="#br0" timeOffset="5017.64">27329 6713 35 0,'0'0'16'0,"0"0"34"0,0 0 4 0,0 0 74 31,0 0-53-31,0 0-70 0,17 0-1 0,-17 0 4 0,0 0-3 0,0 19 4 16,0-19 0-16,0 0-5 0,0 19 1 0,0-19-1 0,0 21-2 0,0-4 6 15,0 22 2 1,0-21-8-16,0 1-1 0,0-19 0 0,0 38 1 0,0-38-2 16,0 20 0-16,0 0 1 0,0-3 0 0,0 2-1 0,0 0 0 15,0 0-1-15,-17 38-4 16,17-37-3-16,0-20 2 0,0 19-11 0,0-1-10 0,0 2 10 15,0-20-4-15,0 17-65 0,0 3 6 0,0-20 37 0,0 20-28 16,0-1 31 0,0-19 23-16</inkml:trace>
  <inkml:trace contextRef="#ctx0" brushRef="#br0" timeOffset="5351.11">27500 7113 27 0,'0'0'149'0,"0"0"-76"0,0 0-52 0,0 0-5 16,0 0-5-16,0 0-6 0,0 0 0 0,0 0 1 0,0 0-1 0,0 0 0 0,0 0 11 16,0 0-12-16,0 18 7 15,0-18-7-15,0 0 3 0,0 0-1 0,0 20-3 0,0-20 4 16,0 17-1-16,0-17 0 0,0 20-3 0,0 0 6 16,0-20-6-16,0 19 2 0,17-1 2 0,-17-18-3 15,0 0 0-15,0 21 3 0,0-21-3 0,20 0 7 16,-20 0-6-16,23 0 10 15,-23 0-11-15,0-21-2 0,0 3 5 0,0 18-4 0,0 0 0 16,0-39 5-16,0 19-6 0,0 20 1 16,0 0-3-16,0-17 0 0,0 17 0 15,0 0-5-15,0 0 1 0,0 0-15 0,0 0-3 16,0 17-10-16,0 3-86 16,0 19-113-1,0-39 205-15,0 0 2 0,0 18 19 0,0-18-11 0</inkml:trace>
  <inkml:trace contextRef="#ctx0" brushRef="#br0" timeOffset="6001.2">27668 6808 24 0,'0'0'36'0,"0"0"56"16,0 0-63-16,0-19 37 0,0 19-33 16,0 0-19-16,0 0 9 0,0 0-13 0,0 0 7 0,0 0-11 15,0 0 14-15,0 0-6 16,0 0-7-16,0 0-4 0,0 0 1 0,0 19 3 0,0-19-5 15,0 0 0-15,0 0-1 0,0 20 1 0,0-20 0 0,0 0-3 0,0 18 2 0,0-18 1 16,0 38-1-16,0-19-1 0,0 1-1 0,0 0 1 16,0-3 2-16,0 21 0 0,0 1 2 15,0-39-3-15,0 0 1 0,0 0 1 0,0 0 9 16,0 0-8-16,40-20 8 31,-17 1 5-31,-23 19-14 0,14 0-1 0,-14 0 3 0,20 0 3 16,-20 0-7-16,0 19 2 0,0-19-3 0,0 20 3 15,0 0-3-15,0-3 0 0,0-17 0 0,-20 39-3 16,20-39 1-16,-14 18-24 16,14-18 15-16,-23 20-37 0,3-20 4 0,20 0 18 15,0 0-30-15,0 0 27 0,0 0-55 32,0 0-19-32,43-38 86 0,-43 38 20 0,14 0 11 15,-14-19-3-15,0 19 17 0,20 0 19 0,-20 0-32 16,20-20-2-16,-20 20 15 0,0 0-14 0,20 0 27 15,-20 0-15-15,0 0-2 0,0 0-3 0,0 0-12 0,17 0 0 16,-17 0 8-16,0 0-2 0,0 0-8 0,0 0-1 0,0 0 6 16,0 0 11-16,0 0-17 0,0 0 2 0,0 0-4 15,0 0 1-15,0 0-3 0,0 0 1 0,0 0-1 0,0 0 2 16,0 0-3-16,0 20 7 16,0 17-5-16,0-37-2 0,0 0 3 15,0 0-4-15,0 0 3 0,0 0 2 16,17 0-1-16,-17 0-2 0,0 0 1 0,0 0 2 0,0-18-2 15,23-1 6-15,-23-18-1 16,0 37-7-16,0-20 0 0,0 20 0 0,0 0 1 0,0 0-1 16,0 0 2-16,0 0 0 0,0 0-1 0,0 0 1 0,0 0-1 15,0 20 1 17,0 131-4-32,0-132-5 0,0-19-1 0,0 39-40 15,0-39 15-15,0 0 11 0,0 0-2 0,0 0-4 0,17 0-2 16,-17 0-3-16,0-58-172 0,0 38 168 0,20 0-10 15,-20-17 30-15,0 0 14 0,17-59-18 16</inkml:trace>
  <inkml:trace contextRef="#ctx0" brushRef="#br0" timeOffset="6400.29">28030 6657 16 0,'0'0'87'0,"0"-20"18"0,0 20-74 0,0 0 44 0,0 0-38 0,0 0-21 0,0 20 9 0,0-20-1 0,0 56 15 15,0 20 1-15,0-57-33 16,0 1-5-16,0-20-1 0,0 75 5 15,0-35-6-15,0-23 0 0,0 2-1 0,0 0 0 0,0 0-2 16,0 1-2-16,0 17-28 16,0-17 5-16,0-1-9 0,0-19-15 0,0 18-17 0,0-18 28 15,0 0-47-15,0 0 49 0,0 0-18 0,0 0 41 0,0-18 0 16,20-1 13-16,17-38 0 0,-17 37 3 16,-20 1 1-16,20 0 0 0,-2 0 0 0,-18 2 3 15,39-23 56 16,-2 60 279-31,-37-20-328 0,0 20 7 16,0-20-1-16,0 0-10 0,0 0-1 0,0 0-1 0,-19 17 8 16,19 2-10-16,0-19 1 0,0 0 0 15,0 19 2-15,0 0 4 0,0 1 1 0,0 0-2 0,0-3-6 0,0-17 2 16,0 39 2-16,0-21 1 0,0 2-4 0,0-20 0 0,0 76 9 16,0-76-11-16,0 39 0 0,0-39 1 15,0 36 0-15,0-16-3 0,-18-20 0 0,18 37 4 16,-17-37-8-16,-5 38-25 15,4-38 0-15,-2 0-14 0,0 0-13 0,3 0-12 16,17 0 27-16,-20-17-113 0,0-4 14 0,20 2 121 16,0 19 11-16,-17-18-8 0</inkml:trace>
  <inkml:trace contextRef="#ctx0" brushRef="#br0" timeOffset="7334.57">26263 7682 24 0,'0'0'108'0,"0"0"-14"0,0 0-61 0,0 0-18 0,0 20-2 16,0-20 10-16,0 0-13 0,0 0 8 0,0 0-11 0,0 20-2 15,0-20 12-15,0 0-5 16,0 18 4-16,0-18-12 0,0 0 4 0,0 0-4 16,-20 0 0-16,20 0 0 0,0 0 7 0,-34 0 7 15,14 0-12-15,-20 0 0 47,3 0 0-47,37 0-5 0,0 0-1 0,0 0 0 0,0 19 1 0,0-19-3 0,0 0 6 16,0 20-3-16,0-20-1 15,0 17 0-15,0-17 0 0,0 58 2 16,0-39-1-16,0 2-2 16,0-4 2-16,0 3 0 0,0-1-1 0,0-2 2 0,0-17-1 15,0 0 0-15,0 58 5 16,0-58-4-16,0 20-1 0,0-20 0 0,0 20 3 0,0-20 0 16,0 17-2-16,0-17 3 0,0 0-3 0,0 20 7 15,0-20 0-15,0 0-9 16,0 17 3-16,0-17-3 0,23 0 4 15,-23 0-2-15,14 19-3 0,-14-19 1 0,0 0 0 0,40 21 0 16,-20-1 1-16,14-20-2 16,-14 17-3-16,0-17-1 0,-20 0-4 15,20 21-18-15,-20-21 14 0,17 0-14 0,3 19-34 16,0-19-82 0,-20 0 47-16,0 0 13 0,17 0 19 31</inkml:trace>
  <inkml:trace contextRef="#ctx0" brushRef="#br0" timeOffset="7835.64">26571 7779 16 0,'0'0'14'0,"0"0"74"0,0-20 16 15,0 20-88-15,0 0 14 0,17 0-6 16,-17 0-13-16,0 0 7 0,0 0 8 16,0 0-1-16,0 0-18 0,0 0 0 0,17 0-1 0,-17 20 15 15,0-20-14-15,0 0-2 0,20 0-1 0,-20 0-1 0,0 17 3 0,20-17-3 16,17 40 4 0,-17-40-6-16,17 37 5 15,0-37-4 1,3 21 2 15,-3-4-3-31,-20 39 3 16,-17-35-3-16,0 16 0 15,0 40 7 1,0-60-5-16,0 2 2 0,0 2-2 0,0 16 5 16,0-37-6-16,0 21 1 0,0-2 2 0,0-2 0 15,0 3-4-15,0-20 1 0,0 17 1 0,0 24 7 0,0-41-7 16,0 0-2-16,0 19 1 0,0-2 2 0,0-17-1 15,0 0-2-15,0 21 0 0,-17-21 1 0,0 0 1 16,17 0-2-16,-20 0-1 16,20-21-1-16,-20 21 1 0,20 0-3 0,-20-17 2 15,-17-2-13-15,37 19 7 0,0-21 0 0,-20 21-1 0,20 0 0 0,-17-20-36 16,17 20 12-16,0-17 12 0,0 17-1 0,-20 0-4 16,20 0-71-16,0 0 12 0,-20 0-1 0,20 17 31 15,0-17 42-15,0 0 1 0,-17 0-3 16</inkml:trace>
  <inkml:trace contextRef="#ctx0" brushRef="#br0" timeOffset="12601.34">13398 9300 30 0,'0'-19'124'0,"0"19"-63"0,0 0-32 0,0-21 6 0,20 21 11 16,-20 0-35-16,0 0 20 0,0 0-15 0,0 0-9 15,0 0 1-15,0 0 24 16,20 0-22-16,-20 0-2 0,17 21 7 16,-17-21-14-16,0 19 1 0,0-1-1 0,0-18 0 0,0 20-1 15,20-20 2-15,-20 19-2 0,0-1 3 0,0 2-1 0,17-3-3 0,3 24 3 16,-20 33 0 0,20-54 0-16,-20-1-1 0,0-2 2 0,0 24 1 0,0-41-2 15,17 17 0-15,-17-17 0 0,0 20 0 0,0 0 4 0,20-20-3 0,-20 0 11 16,17 0-11-16,-17 0 6 15,20 0-3-15,3-57 3 0,-6 37-6 0,-17-18 2 16,17 19-4-16,3-19 2 0,-20 18-4 0,0 2 2 0,20 0-1 0,-20-3 1 16,0-16 0-16,17-1 2 0,20-19-6 15,-37 38 2-15,0 19-2 0,0 0 0 0,0 0-1 0,0 0-2 16,0 0-1-16,20 0 0 0,-20 0-17 0,0 0-9 0,0 0-27 16,0 19 35-16,0 38-159 15,0-2 26-15,0 4 113 16</inkml:trace>
  <inkml:trace contextRef="#ctx0" brushRef="#br0" timeOffset="13151.46">13911 9776 34 0,'0'0'61'0,"0"0"-39"0,0 0 24 0,0 0-24 0,0 0-3 16,0 0 0-16,0-22-1 0,-20 22 13 0,20 0-17 15,0 0 12-15,0-17 4 0,-17 17-22 0,17 0 28 16,-20-19-27-16,20 19-8 0,0 0 4 0,-20 0 2 16,20 0-5-16,0 0 5 0,0 0-4 0,0 0 1 15,0 0-1-15,0 0 4 0,0 19 8 16,0-19-11-16,0 17 6 0,20-17 5 0,-20 0 7 16,20 0-16-16,17-17 15 31,-37-2-17-31,17 19-2 0,-17-20-2 0,0 20 1 0,0-17 0 15,0 17-1-15,0 0 1 0,0 0-2 0,0 0 2 0,0 0 0 0,0 0 0 16,0 0-1-16,0 17 1 16,0 3-1-16,0-1-3 0,0 20-3 0,0-20 2 15,0-2-8-15,0-17 1 0,0 20-15 0,0 0-5 16,20-3 15-16,-20 3-21 0,0-2-40 16,0 2-67-16,20-20 76 0,-20 0 27 0,0-20 29 15,0 20 4-15,0-18 3 0,0 18 2 0,23-37 0 0,-23 17 3 0,34-58 2 16,-34 61 0-16,0 17 1 15,20-39 23-15,-20 39-10 0,0-17 4 0,20 17 2 16,-20 0 52-16,0 0-52 0,0 0 0 0,0 0-3 0,0 0 0 0,0 0 16 16,0 17 12-16,0 3-32 0,0-1 15 0,0-2-2 15,0-17-17-15,17 41 25 0,-17-24-16 16,0 3-15-16,0-20 0 0,17 0 4 0,23-20 9 16,17-55-15-1,0-1 0-15,20 19-32 31,-40 36-87-31,-37 21 85 0,17 0-42 16,-17 0 27-16,20 0-7 0,-20 0-48 0,23 0 42 0,-23 41 23 16</inkml:trace>
  <inkml:trace contextRef="#ctx0" brushRef="#br0" timeOffset="13485.18">14538 9281 41 0,'0'0'45'0,"0"0"-15"0,0 0 0 0,0 0 66 0,0 0-41 0,0 0-29 15,0 0-5-15,0 0-13 0,0 0 9 0,0 0-3 16,0 0 0-16,0 0 12 16,0 19 11 15,0 76-21-31,0-19-16 0,0-38 2 16,0 0-3-16,0-2-3 0,0 42-9 15,0-41-8-15,0-17 6 0,0 16-21 0,0 22-42 16,-20-38 1-16,20 0 31 0,0-3 0 0,0-17 4 0,0 38-27 15,0-18 39-15</inkml:trace>
  <inkml:trace contextRef="#ctx0" brushRef="#br0" timeOffset="13751.44">14555 9412 59 0,'0'0'35'0,"0"0"8"0,0 0 2 0,0-17 30 0,0 17-17 16,0-20-32-16,20 2 45 0,-20-21-44 15,40 2 32-15,-23 37-49 16,23-21 7 0,-23 21-13-16,-17 0-3 15,20 40 7-15,-3 17-2 0,-17 95-2 16,0-134-2-16,0 2-2 0,0-1 0 16,0 39-2-16,-37 16 1 0,37-74-2 0,-17 39-1 15,17-39-2-15,0 39-1 0,-20-39-1 0,20 19-1 0,-20-2-3 0,20 3-2 0,-17 17-41 16,-23 1-20-16,40-38 8 0,-20 20 27 0,20-20-5 15,-17 0-110-15,17 0 140 0,0 0 8 16,-20-20-18-16</inkml:trace>
  <inkml:trace contextRef="#ctx0" brushRef="#br0" timeOffset="14101.96">14709 9869 26 0,'0'0'39'0,"0"0"-1"0,0 0-25 0,0 0-1 16,17 0-1-16,-17 0 10 0,0 0-12 0,0 0-1 0,20 0 3 15,0 0 2-15,-20 0-10 0,37 0 32 16,-37 0-28-16,0 0-3 0,20 0 0 0,0 0 2 16,0-17 6-16,-20 17-5 0,0 0-1 0,34-98 40 47,-14 81-35-47,-20 17-7 0,0 0 4 0,0 0-3 0,0-19-1 0,0 19 4 0,-20 0-1 15,20 0-4-15,0 0 2 0,-17 19 18 0,0-2-11 16,17 5-9-16,-20-22-2 0,20 0 1 15,0 19 0-15,-20-19-1 0,20 37-1 0,0-37 1 0,0 37 1 0,0-37 2 16,-20 20-3-16,20 38 1 0,0-39-1 0,0-2-3 0,0-17 2 16,0 57 2-16,0-37-3 15,0-20-1-15,0 18-1 0,0-18 3 0,0 0-1 0,20 20-6 16,-20-20-13-16,20-20-56 16,-20 20 45-16,0-18-42 0,20 18 32 0,-20-20-35 0,17 2 46 15,-17 0-8-15,17-3 24 0,-17 4 9 0,0 17 3 16,20-19-2-16,-20-1-13 0</inkml:trace>
  <inkml:trace contextRef="#ctx0" brushRef="#br0" timeOffset="14385.08">14994 9852 19 0,'0'0'8'0,"0"0"-6"0,0 0 19 15,0 0-11-15,0 0 2 0,0 0 35 0,0 0 2 16,0 0-34-16,0-20 0 0,0 20-2 0,0 0 13 0,0 0 9 16,0-20-14-16,0 20-12 0,0 0 11 0,0-17 37 31,0 17-32-31,0 0-8 15,-20 0 9-15,20 0-17 16,0 0-5-16,0 0 0 0,0 17 6 0,0 3-5 0,0-20-2 0,0 57 7 16,0-19 2-1,0-38-10-15,0 39 1 0,0-22 3 16,0-17-5-16,0 0 0 0,20 21-1 0,-20-21 0 0,0 0 2 16,20 18-1-16,-20-18-1 0,20 0 0 15,14 0-19-15,-34 0 12 16,20-18-25-16,0 18-18 0,-20-21 4 15,20 21-15-15,-20 0 25 0,0-17-45 0,17-2-39 16,3 19 82-16,-20-20 25 0,0 20-4 0</inkml:trace>
  <inkml:trace contextRef="#ctx0" brushRef="#br0" timeOffset="14818.28">15259 9318 18 0,'0'0'9'0,"0"0"-3"0,0 0 2 0,0 0 22 0,0 0 15 0,0 0 4 0,0-18-27 16,0 18-1-16,0 0-1 0,0 0-2 0,0 0-2 0,0 0 30 16,0 0 22-16,0 0-57 0,0 0 23 15,0 0-27-15,0 18 8 0,0-18-6 0,0 0 4 16,0 57 24 0,0-37-27-16,0 17 4 15,0 20 1-15,0-37-14 0,0-2 1 0,0 2 1 16,0 16 0-16,0-15-4 0,0 56 3 0,0-60-1 15,0 3 0-15,0 74-2 0,0-74 2 16,0 17 0-16,0 1-4 0,0 133-48 47,0-113-33-47,0-40 35 0,0-18 16 0,0 0-8 0,0 0-11 0,0 0-69 16,0 0 24-16,0 0 74 0</inkml:trace>
  <inkml:trace contextRef="#ctx0" brushRef="#br0" timeOffset="15667.73">13363 10441 28 0,'-22'0'27'0,"22"-19"19"16,0 19-5-16,0 0-16 0,0 0 9 15,0 0-15-15,0 0 0 0,0 0 35 16,0 0-28-16,0 0-17 16,0-20 21-16,0 20 2 0,-20 0 20 15,0 0-44-15,20 0-3 16,0 0 6-16,0 0-2 0,-17 0 17 16,0 0-21-16,17 0-2 0,-20 20 2 0,0-1 0 15,-77 115 10 16,-128 92-23-31,205-187 7 0,0-21 0 16,-15 40-12-16,35-58 7 0,-22 56-77 16,2-56 36-16,20 20-104 15,0-20 8-15,0 0 112 0,20 0-19 16</inkml:trace>
  <inkml:trace contextRef="#ctx0" brushRef="#br0" timeOffset="16935.22">12049 11277 26 0,'0'0'11'0,"0"0"-8"0,0 0 9 0,0 0 37 0,0 0-36 0,0 0-1 0,0 0 0 0,0 0 1 0,0 0 12 16,0 0 12-16,0 0-25 0,0 0 26 15,0 0-12-15,0 0-18 0,17 38 38 16,-17-19-33-1,0-1-6-15,0 2-4 0,0-20-2 0,0 0 0 16,0 20 0-16,0-1 1 0,0 18 1 16,0-37-2-16,0 18-2 0,0-18 0 0,0 20-1 0,0-20-5 15,0 0 1-15,0 19-1 0,0-19-20 0,0 18-16 0,0-18-16 16,0 20 23-16,-17 0-150 16</inkml:trace>
  <inkml:trace contextRef="#ctx0" brushRef="#br0" timeOffset="17201.83">11878 11734 33 0,'-20'0'15'0,"20"0"-3"16,0 0 2-16,0 0 23 0,0-19 7 0,0 19-22 0,0-20 104 16,20 20-115-16,-20 0 13 15,17 0-18-15,40-19 39 16,-20 19-31-16,-17 0-6 0,37 0 0 15,-37 19-6-15,0-19-2 0,-20 0 0 16,17 0 0-16,20 20 3 0,-17-20-5 16,3 0 0-16,-23 19-5 0,0-19-33 15,0 0 19-15,0 0-31 0,0 0 20 16,0 0-44-16,0 0 35 0,0-19 2 0,-23 19-19 0,23 0 43 0,-20-20 4 16,20 20 7-16,-17-19-20 0</inkml:trace>
  <inkml:trace contextRef="#ctx0" brushRef="#br0" timeOffset="17368.89">11878 11352 22 0,'-20'-18'87'0,"20"18"-61"0,0 0-12 0,0-19 119 31,0 19-99-31,20 0-6 0,-3 0-12 0,-17 0-10 16,40 0 14-16,-23 0-15 0,3 0-3 15,-3 0-1-15,3 0 0 0,20 0-4 16,-23 0-12-16,-17 0 4 0,20 0-23 0,-20 0-22 0,0 0 22 15,20 0-5-15,-20 0-108 0,17 0 130 0,-17 0-22 16</inkml:trace>
  <inkml:trace contextRef="#ctx0" brushRef="#br0" timeOffset="17685">12314 11619 24 0,'0'38'124'0,"0"-38"-110"0,0 19 24 0,0-19-27 0,0 19 26 15,0-19 10 17,18-76 5-32,1 76-49 0,-19-19 1 0,0 19-1 0,0-19-1 15,20 1 6-15,3 18-3 0,-23-20-4 0,0 20 4 16,14-20-1-16,-14 20-2 0,0 0-1 0,20 20 10 15,0 18-5-15,-20-38-5 0,0 0 1 16,0 19-1-16,0-19-1 0,0 19 1 0,0-19-2 0,20 19 1 16,-20 0-1-16,0-19 0 0,0 58-32 15,0-39-23-15,0-19-58 16,0 18 16-16,17-18 36 0,-17-18 21 16</inkml:trace>
  <inkml:trace contextRef="#ctx0" brushRef="#br0" timeOffset="17868.39">12771 11221 45 0,'0'0'16'0,"0"0"29"0,0 19-20 0,0-19 24 15,0 18-25-15,0 20 55 0,0-19-49 16,0 0-17-16,0 19 4 0,0-38-10 0,0 39-2 0,0-39 0 16,-20 94 4-16,20-76-9 0,0 78-7 46,-57 76-263-46,57-172 227 0,0 0 31 0,-38 0-25 16</inkml:trace>
  <inkml:trace contextRef="#ctx0" brushRef="#br0" timeOffset="18018.75">12565 11563 30 0,'0'0'8'0,"0"0"21"0,0 0-7 0,0 0 5 0,15 0 35 0,4 0 53 16,-1 0-58-16,4 0-31 0,-5 0-5 16,-17 0-13-16,20 0-1 0,-2 0 6 0,-18 0-9 15,94 18 10-15,-52 1-12 16,-25-19-3-16,-17 19 0 0,18-19-3 0,2 0 1 15,0 0-12-15,-20 19 2 0,0-19-4 0,17 0-27 0,-17 0-18 16,20 0-23-16,-20 0-8 0,0 0 56 0,17-19-33 16</inkml:trace>
  <inkml:trace contextRef="#ctx0" brushRef="#br0" timeOffset="18368.75">13076 11334 28 0,'-20'0'7'0,"20"0"1"0,0 0 3 0,0 18 41 15,0-18-30-15,0 0 0 0,0 0 17 0,0 0-23 0,0 0-1 0,0 20 27 16,0 19 5-16,0-21-30 0,0-18-9 15,0 37 19-15,0-37-21 0,0 20 5 0,0-1-2 16,0-1-2-16,0 59 6 16,0-58-11-16,0 0-2 0,0 0 0 0,0 19-1 0,0 19 3 15,0-38-3-15,-20 38-8 16,20-19-5-16,0-18-10 0,0-1 8 0,0-19-26 0,-17 18 15 0,17 1-40 16,0-19-42-1,-18-37 8-15</inkml:trace>
  <inkml:trace contextRef="#ctx0" brushRef="#br0" timeOffset="18552.47">12922 11372 28 0,'-17'0'168'16,"17"0"-37"-16,0 0-80 16,0 0-38-16,0 0 10 0,0 0-3 0,0 0-3 15,0 20-3-15,0-20-8 0,0 0 0 16,0 19 22-16,0-19-25 0,0 0 3 0,37 0 2 15,-20 18-8-15,-17-18 1 0,20 0 1 0,2 0 0 16,33 19-2-16,-35-19-6 16,-20 18 2-16,17-18-13 0,-17 0 7 15,37 0-91-15,-37 0 31 16,20 0-80-16,-20 0 10 0,20 0 111 0</inkml:trace>
  <inkml:trace contextRef="#ctx0" brushRef="#br0" timeOffset="18952.16">13227 11600 36 0,'0'0'13'0,"0"0"57"15,0 19 3-15,0-19-37 0,0 0-23 0,0 19 22 16,0-19-28-16,20 0 4 0,-20 19-6 0,20-19 11 16,-20 19-13-16,17-19 3 0,-17 0 0 15,17 0 0-15,3 0-3 0,-20 0-2 16,20 0-1-16,-20 0-4 15,22-19-20-15,-22 0 18 0,15 19-7 16,-15-19 5-16,0 0 4 0,20 0 3 16,-20 19 2-16,0-18 1 0,0-2 6 15,0 20-5-15,20 0 4 0,-20 0 1 0,0 0-2 0,0 0 0 0,0 0 7 0,0 0-6 16,0 0 0-16,0 20 8 0,0-20-7 0,0 0 1 0,0 37 8 16,0-18 0-16,0 38 8 15,0-18-19-15,0-20 5 0,0 75 7 0,-20-56-15 16,20 19 2-16,-20-18-5 0,20-2 1 0,-37 115 0 15,17-94 0-15,0-2-2 0,3 41-13 16,0-60-10-16,17-37 14 0,0 18-2 0,-20-18 0 16,20 39-36-16,0-39 25 0,-20 0-64 0,20 18 48 15,0-18-6-15,0 0 1 0,0 0-27 0,0-18 41 0,0-21 5 32</inkml:trace>
  <inkml:trace contextRef="#ctx0" brushRef="#br0" timeOffset="19202.04">13512 11791 44 0,'0'0'21'0,"0"0"36"0,0 0-28 0,0 0 45 15,0 0-54-15,0 0 66 16,0 0-66-16,0 18-5 0,0-18-10 0,0 19 2 16,0 19 5-16,0 1-7 0,0-21-3 15,0 58 1-15,0-18-2 16,0-21-2-16,0 20-7 15,-20-18-6-15,20-1-9 0,0-38 5 0,0 19-2 16,-17-1-3-16,17-18-3 0,0 20-27 0,0-20 26 0,-20 37-53 16,20-37 11-16,0-19 62 0,0 1 2 0,0-20 2 15,0-76-5-15,20 19-8 32</inkml:trace>
  <inkml:trace contextRef="#ctx0" brushRef="#br0" timeOffset="19618.79">13532 11809 15 0,'0'0'10'0,"17"-38"18"0,-17 19-6 0,0 1 10 0,20-1 49 0,-20-1-42 16,17-18 45-16,3 19-19 0,-20 19-52 15,23 0 33-15,-23 19-18 16,17 19-12-16,-17-18-12 16,0-1-2-16,0 18 1 0,0-17-2 15,0-2 0-15,0 21 0 0,0-39-2 16,-17 18-3-16,17 2-6 0,0-1-21 0,0-19 17 0,-23 18-21 16,23-18-66-16,0 0 71 0,0 0-31 15,0 0-1-15,0 0 9 0,0 0 32 0,0-18 6 0,0 18 4 16,23-39-4-16,-6 21 14 0,-17 18 1 15,17-20 0-15,-17 1 0 0,0 19 1 0,20 0 0 16,-20 0 1-16,20-18 0 0,-20 18 2 0,17 0 15 16,-17 0-6-16,20 0-3 0,-20 0-2 0,17 18-5 0,3-18 9 15,-20 0-9-15,0 0 1 0,23 0 7 16,-23 0-4-16,0 0 1 0,17 0 8 0,-17 0-7 0,0 0 1 0,17 0 37 16,-17 0-35-16,20-18 11 0,0-2 47 31,-20 1-56-31,0 1 15 0,0 18-11 0,0-39 35 31,-20 39-20-31,0 0-8 0,20 0-9 0,-17 20-2 0,17-1-2 0,-17-19-8 16,17 18 0-16,-23 21 4 0,23-39-5 0,0 37 2 15,-20 1-1-15,20-38-1 0,0 76 2 16,0-38-3-16,0 1-5 16,0-39 1-16,0 19-5 0,20 0-8 15,3-19-31-15,-23 0 24 0,0 0-32 16,34-19-229-16,-14-20 196 0,-20 39 66 15,20-37 3-15,-20 17 3 0</inkml:trace>
  <inkml:trace contextRef="#ctx0" brushRef="#br0" timeOffset="20335.61">14803 10534 23 0,'0'0'16'0,"0"-17"24"0,0 17 25 0,20 0 21 0,-20-19-67 0,0 19 17 16,0 0 20-16,0 0-42 0,0-20-3 0,0 20 13 0,0 0-13 15,0 0 14-15,0 0-14 0,0 0 50 16,0 0-47-16,0 0-8 0,0 0 1 16,0 0 6-16,0 0-6 0,0 0-3 0,0 0 7 0,0 0-6 0,0 0-1 15,0 20 0-15,20 36 21 16,0-17-20-16,-20-1-10 0,17 0 2 15,-17-2 3-15,37-16 1 0,-37 19 0 0,57 74 1 16,3 21 0-16,-6-39-3 16,-14-19 2-16,-3-18-2 0,0 17-13 47,3-18-210-47,-40-57 127 0,0 0 38 0,0 0-3 0,0 0 8 0,0 0 15 15,-17-20 5-15,17 20 17 0</inkml:trace>
  <inkml:trace contextRef="#ctx0" brushRef="#br0" timeOffset="21236.06">14994 11695 17 0,'0'0'7'0,"0"0"21"0,0 0 73 15,0 0-41-15,0 0-14 0,0 0-35 16,0 0 17-16,0 0-3 0,0 0-18 0,0 0 0 16,0 0 5-16,0 0-6 0,0 0 2 0,0 0-4 15,0 0-1-15,0 20 12 0,20-1-7 16,-20 18 0 0,0-37-7-16,0 38-4 0,0-19-3 15,0 19-22-15,0-18 1 0,0-20 9 0,-20 19-28 16,20-1-15-16,0 1 25 0,-20 1-74 15,20-2 87-15,-14 1-21 0</inkml:trace>
  <inkml:trace contextRef="#ctx0" brushRef="#br0" timeOffset="21485.52">14823 12057 47 0,'-20'0'23'0,"20"0"127"16,0 0-102-16,0 0-28 0,0 0 14 15,0 0-19-15,0 19-1 0,0-19-1 0,0 0 9 0,0 0-12 0,0 0 6 16,20 0 4-16,-20 0-15 0,20 0 10 16,54 0 1-1,-31 0-14-15,-43 0 0 0,14 0-1 16,46 0 4 0,-26 0-4-16,-14 0-4 0,-20 0 0 0,20 0-1 0,-20 0-9 15,0-19-10-15,20 19 5 0,-20 0-58 16,0 0 40-16,0-19-103 0,0 0 20 15,0 19 95-15,0-20 3 0</inkml:trace>
  <inkml:trace contextRef="#ctx0" brushRef="#br0" timeOffset="21685.4">14880 11657 31 0,'0'0'12'0,"0"0"5"16,-17 0 34-16,17 0 7 0,0 0-7 0,0 0-28 16,-20 0 37-16,20 0-27 15,0 0 57-15,0 0-83 0,0 0-1 0,20 0-1 16,-20 0 3-16,17 0-3 0,0 0 6 0,3 0-8 15,-20 0 0-15,57 0 3 0,-57 0-5 0,40 0 0 0,-40 0-1 16,0 0 0-16,20 0 0 0,-3 0 1 0,-17 0-1 0,17 0-5 16,23 0-14-16,-40 0 7 0,20 0-22 0,-20 0 11 15,37 0-318 1,-20 19 292-16</inkml:trace>
  <inkml:trace contextRef="#ctx0" brushRef="#br0" timeOffset="22253.82">15353 11791 23 0,'0'0'110'0,"0"0"-61"0,0-20-27 16,0 20-1-16,0 0-2 0,0 0-2 0,0 0-1 0,0 0-1 0,0 0-1 15,0-19 41-15,0 1-7 47,20 36 9-47,-20 1-51 0,0 1-3 0,0-2 1 0,0 1-2 0,23 95 3 16,-23-94-5-1,0-2 1-15,0 21-2 0,0-20-1 0,0 0 0 0,0 0-1 0,0-1-3 16,-23 39-91 0,23-37-16-16,-20-20-16 0,20-20 102 15,0-18-24-15,0 19 34 0,-17-18 9 0,17 18 6 16,0-57 1-16,0 0 3 16,0 56 1-16,0-18 5 0,17 19 10 0,-17 1 12 15,0-2-11-15,0 20 22 0,20-37 20 16,-20 37-42-16,0 0 0 0,0-19 16 0,23-1-18 0,11-18 81 15,-14 19-76-15,-20 0 0 16,0 19-14-16,20 0 1 0,-20 0-2 0,0 0 0 0,17 0 15 16,3 0-9-16,-20 19-7 0,17-19 0 0,3 19 8 15,-20 19-10-15,20-18 0 0,-20-20-2 0,0 19-2 16,23-1 3-16,-23 1-3 0,0 1 3 0,0 17 0 0,0-17-2 16,0-2-1-16,0 21 1 0,-23 18 0 31,3 0-10-31,-37 0-71 31,-34 18-298-15,48-55 289-16</inkml:trace>
  <inkml:trace contextRef="#ctx0" brushRef="#br0" timeOffset="22802.25">15373 12474 20 0,'0'0'31'0,"0"0"4"0,0 0 65 0,0 0-77 0,-20 0 37 0,20 0-43 0,0 0 13 0,0 0-10 16,-17 0-5-16,17 0-8 0,0 0 12 16,-20 0-9-16,20 20 1 0,0-20-7 0,0 19 5 0,0-19-4 15,-17 19 0-15,17-19-1 0,0 0-2 0,0 19 1 0,0-19-2 16,0 57 15-16,0-38-13 15,0-19 1-15,0 19 0 16,0 0 1-16,17 1 23 0,-17-20-19 0,20-20-2 16,-20 1 4-16,17 0-7 15,-17 0-3-15,0-1 3 0,20-17 2 16,-20 18-4-16,0 19-1 0,0-19 3 0,0 19-3 0,0 0 0 16,0 0 8-16,0 0-1 15,0 19-7-15,0-19 0 0,0 19 1 0,0-19 0 0,0 19-2 0,0-19 1 16,0 18-1-16,0 2 0 0,23 18-3 15,-23-19 2-15,0 1-5 0,0-2-7 0,17 1 3 0,-17-19-3 16,0 0-3-16,0 19-1 0,0-19-27 0,17 0 19 0,-17 0-6 0,0 18-45 0,0-18-85 16,20-18 11 15</inkml:trace>
  <inkml:trace contextRef="#ctx0" brushRef="#br0" timeOffset="25602.71">14615 8844 29 0,'0'0'28'0,"0"0"-15"0,0 0 1 0,17 0 67 0,-17 0-67 0,0 0-2 0,0 0-1 0,20 0 9 0,-20 0-1 15,0-19-2-15,0 19-9 0,20 0 22 16,-20 0-24-16,0 0 1 0,37-21 13 0,-37 21-11 15,17 0-3-15,3 0 1 0,0-17-1 16,3 17-2-16,-23 0 1 0,14 0-2 0,46 0 9 31,14-20 8-31,-37 20-13 16,-17 0-3-16,20 0 5 0,-6-20-2 0,-14 20-3 16,0 0-3-16,17 0 2 0,-37 0-2 0,37 0 4 15,6-17-2-15,-26 17-2 0,20 0 3 16,-17 0-3-16,17-19 4 0,0 19-4 0,-37 0 1 0,40 0 1 15,-23 0 0-15,23-21 2 0,-23 21-3 0,20 0 3 0,-17 0-3 16,23-17 3-16,-9 17-3 0,80-20 7 16,-77 20-7-16,3 0 3 0,-20-20-3 0,-3 20 0 15,0 0-2-15,23 0 2 0,17 0-2 0,-40-18 2 0,100 18 2 16,-80-19-4-16,40 19 4 16,35-20-2-1,-93 20-1-15,24-17 0 0,-28 17-1 0,4 0 0 16,21 0 1-16,-5 0 1 0,4 0-1 0,-39 0-1 0,58 0 2 15,36 0-1 1,-94 0-1-16,57 0 2 0,-37 0 0 0,-20 0-2 16,17 0 0-16,25 0 2 0,-24 0-2 0,-18 0-1 15,57 0 3-15,-20 0 2 0,-20 0-3 0,3 0 0 0,2-21-1 16,-22 21 1-16,35 0 0 0,5 0 0 0,54-19 0 31,154-18 4-31,-134 16-3 16,-97 4-2-16,63 17 1 0,-63-20 0 15,20 20 0-15,0 0-2 0,60-19 0 16,-40 19 2-16,-40 0 0 0,3 0-1 0,74-17 1 0,-74 17-1 0,20 0-1 16,-23 0 2-16,20 0-2 0,6-21 0 0,11 21 2 15,-34 0-1-15,34 0 1 0,43-17-2 16,-57 17 1-16,-23-19 1 0,0 19-1 0,3 0 0 0,17 0 0 16,0 0 0-16,-17-21 0 0,57 21 2 15,37-20-4-15,-114 20 2 16,57-17 1-16,-37 17-1 0,17 0 1 0,-20 0 0 0,23-20-1 15,-3 20-2-15,-37 0 1 0,40 0 1 0,-20 0 0 16,-3 0 0-16,40-17 2 0,-57 17-2 0,20 0 1 0,17 0 1 16,0-19-2-16,-37 19 1 0,40 0-2 0,-3 0 2 0,-37 0-1 15,20 0 0-15,17-21-1 0,-37 21 2 0,37 0-1 0,-14 0 1 16,51-17-1-16,-74 17 0 0,54 0 2 0,9 0-2 16,-29-20 0-16,-34 20 1 0,114 0 0 31,17-21-2-31,-54 21 0 15,-37-19 1-15,-40 19 1 0,40 0-1 16,-23 0 0-16,0 0 0 0,78 0 1 16,-19-17 0-1,-19 17-1-15,-19 0-1 0,-38 0 2 0,39 0 0 0,-1 0-1 0,-38 0-1 16,39-20 1-16,-39 20 0 0,37 0-1 0,21 0 3 16,-36 0-2-16,13 0 0 0,22 0 1 0,57-17-3 15,-94 17 3-15,-3 0 0 0,5 0-1 0,-4 0-1 16,19 0 2-16,57 0 3 0,-94 0-4 15,40-20-1-15,34 20 1 0,-74 0 1 16,99 0 1 0,-24-20 0-16,-58 20-4 0,63 0 4 0,-26-20-3 15,-34 20 1-15,-3 0 0 0,40 0 2 16,-20-17-2-16,-17 17 0 0,0 0 0 16,20-21 1-16,14 21 0 0,-17 0 0 0,0-17-2 15,-37 17 1-15,43 0-1 0,-26 0 4 0,-17 0-4 0,37-19 0 16,-17 19 0-16,-3 0 2 0,83-20 0 15,-26 3-3 1,-57 17 2-16,20 0 1 0,-17 0-1 0,3 0 0 0,-9-21 0 0,63 2 2 16,-60 19-2-16,43-18-1 0,-3-1 2 15,-17 19-1-15,-6 0 0 0,-34 0 1 16,40-21-1-16,-3 21 5 0,0 0-3 0,-14 0-1 16,11-17-2-16,-14 17 1 0,37 0 3 0,-40 0-3 0,3 0 1 15,97 0-1-15,-63 0-1 16,63-20 3-1,-83 20-2-15,6 0 1 0,-20 0-3 0,77 0 3 16,-63 0-2-16,-34 0 2 0,40 0 0 16,-3 0-1-16,0 0 2 0,40 0-4 15,-57 0 3-15,17 0-2 0,-20 0 1 0,60 0 0 16,-37 0 0-16,-20 0-1 0,37 0 1 16,-40 0-1-16,20 0 2 0,-37 0-2 0,40 0 2 0,-20 0-1 15,14 0 1-15,-34 0-1 0,60 0 1 0,-43 0-3 16,23 0 3-16,17 0-1 15,-40 0-1-15,40 0 5 32,77 0-5-32,-134 0 0 0,75 0 5 15,2 0-3-15,-57 0-2 16,-1 0 2-16,1 0 0 0,37 0 1 0,-57 0-2 16,18 0 0-16,4 0-1 0,-7 0-1 0,-15 0 2 0,20 0 1 0,19 0 1 15,-39 0-2-15,18 0 0 0,19 0-1 0,-17 0 2 16,37 0-2-16,-20 0-1 0,3 0 3 0,-40 0 0 15,37 0 1-15,-17 0-2 0,-3 0 0 0,23 0 0 0,-1 0-1 16,-39 0 0-16,18 0 0 0,19 20 2 0,20-20 0 16,37 17-2-1,-74-17 2-15,20 0 0 0,-40 0-3 16,17 0 3-16,-17 0-2 0,57 0 2 0,-57 0-1 0,57 0-1 16,-37 0 1-16,0 0 1 0,-3 0-1 15,0 0 0-15,3 0 1 0,0-17-2 0,0 17 0 16,-3 0 0-16,-17 0 3 0,20 0-3 0,0 0 1 15,-3 0 0-15,6 0-2 0,-23 0 2 16,17 0 0-16,-17 0 0 0,17 0 1 0,-17 0-2 16,20 0 1-16,-20 0-2 15,0-20-9-15,0 20 9 0,0 0-11 16,0 0-19 15,-37-19-424-31,20 19 396 0,17 0 50 16,-23 0-8-16</inkml:trace>
  <inkml:trace contextRef="#ctx0" brushRef="#br0" timeOffset="28987.1">18452 9566 28 0,'0'0'23'0,"0"0"-6"0,0 0 75 16,0 0 6-16,0 17-87 0,0 4 22 31,-17 16-17-31,17-37-13 0,0 57 8 15,0-37-9-15,0-20 0 0,0 36 13 16,0-14-10-16,0-3 0 0,17-19-2 16,-17 17 3-16,0-17-3 0,0 20 0 0,0 0 1 15,0 17 0-15,0 1-1 16,0-18-3-16,0-20 0 0,0 19 1 0,0-19 0 0,0 17 0 0,0-17-1 0,0 21-1 16,0-21 0-16,0 18 0 0,0 0 1 15,0 2-4-15,0-20 2 0,0 0-8 0,0 0-12 0,0 18-13 16,-17-18-82-16,17 0 40 15,0 0-5-15,-17-18 44 16</inkml:trace>
  <inkml:trace contextRef="#ctx0" brushRef="#br0" timeOffset="29269.46">18395 9566 23 0,'-17'0'42'0,"17"0"101"32,0 0-4-32,0 0-106 0,0-19-6 15,0 19-18-15,0 0 6 0,0-20-8 0,17 20 5 0,6 0 5 16,-6-18-1-16,0 18-6 16,23 0-9-16,-40 0-1 0,37 0 4 15,-37 0-2-15,17-20-2 0,3 20 0 0,37 0-3 16,-37 0-1-16,-20 0-11 0,20 0 5 15,-20 0-18-15,17 0-10 0,-17 0-9 16,0 20-257 0,0-20 253-16</inkml:trace>
  <inkml:trace contextRef="#ctx0" brushRef="#br0" timeOffset="29486">18395 9852 38 0,'0'0'17'0,"0"0"39"16,0 0 40 15,77 0 102-31,-57 0-190 0,-3-20-5 16,3 20-1-16,-3 0-2 0,3 0-1 16,-20 0 0-16,23 0-9 0,-23 0 5 0,17 0-11 15,-17 0 6-15,17 0-21 0,-17 0-14 0,20 0-55 16,-20 0 18-16,0 0 44 0,20 0-7 0,-20 0 34 0,0 0-12 15</inkml:trace>
  <inkml:trace contextRef="#ctx0" brushRef="#br0" timeOffset="29803.06">18737 9869 25 0,'0'0'14'0,"0"0"104"15,0 0-92-15,0 0 17 0,0 0-9 16,0 0-20-16,0 0 19 0,0 0-25 0,0 0-1 0,0 20 4 15,0-20-5-15,0 0 2 0,-20 0 1 0,20 38 6 16,0-38-10-16,0 0 4 0,0 20 2 16,20-20-5-16,-20 0 9 0,0 0 1 0,20 0 1 0,-20 0-9 15,23 0 36 1,-9-20-36-16,6 0-2 0,-20 20-2 0,0-18-2 16,0 18 0-16,20-20 0 0,17-17 5 31,0 17-3-31,-17 20-1 15,17 40-4-15,-37-23 1 0,0 3-2 16,20-2-2-16,-20 2-2 0,0 0-3 0,0-1-32 16,0-2 26-16,0 4-20 0,0-21-12 0,0 0 16 15,0 18-45-15,0-18 30 0,0 18-53 0,20-18-14 16,-20 0 98 0</inkml:trace>
  <inkml:trace contextRef="#ctx0" brushRef="#br0" timeOffset="30169.34">19193 9661 21 0,'0'0'14'0,"0"0"-6"0,0 0 26 16,0-20-4-16,0 3 18 0,0 17-31 0,0 0-1 15,0-20 12-15,0 20-14 0,0 0 12 0,0-21-3 16,0 21-12-16,0-17 54 31,0-2 17-31,0 19-44 16,0 0-33-16,0 0 17 15,0 0-18-15,0 0 2 0,0 0 0 16,0 19 1-16,0-19-6 0,0 17 2 0,0 4-1 0,23-1 2 16,-23-3-4-16,0 3 0 0,17 56 2 15,-17-59-2-15,17 24-1 0,-17-4 1 0,0-17 0 16,0 55-4-16,0-55 3 0,20 37-5 0,-20-21-3 15,0 2 4-15,0-38-2 0,0 58-18 0,0-40 2 16,0 3-3-16,0-3-3 0,0 20-141 16,0-38 138-16,0 0-1 15,0 0-34-15,-20-56-11 0,20 35 73 16,-17 3 0-16,17 0-6 0</inkml:trace>
  <inkml:trace contextRef="#ctx0" brushRef="#br0" timeOffset="30452.57">19216 9718 24 0,'34'-57'354'0,"-34"37"-343"0,0 20 0 0,0 0 15 16,0 0-19-16,20 0 6 0,-20 0-8 0,0 0 12 15,20 0-5-15,-20 0-6 0,17 0-1 0,-17 0-1 0,20 0 9 16,-3 20-2 0,-17-20-9-16,20 20 0 0,-20-20-2 0,0 17 1 0,0 3 1 0,0-1 0 15,23-19 0-15,-23 0-2 0,0 17 1 0,0 5-1 0,0-3-1 16,0-2 2-16,0 23 1 0,0-3-3 15,0-19 1-15,0 22-1 0,0-4 2 16,0-15-1-16,-23 15-3 0,23-36 2 0,-37 58-14 16,0 19-7-16,17-77 14 15,-34 56-61-15,31-36 24 16,6-2 27-16,17-18 0 0,-20 20-24 0,20-20-56 16,0 0 37-16,0 18 31 0,0-18-20 0,0 0 34 15,0 0 0-15,20 0 12 0,-20 0-12 0</inkml:trace>
  <inkml:trace contextRef="#ctx0" brushRef="#br0" timeOffset="30936.09">19535 10098 19 0,'0'0'29'0,"0"0"11"16,0 0-18-16,0 0 20 0,0 0-25 0,0 0 12 0,0 0-2 16,0 0-16-16,0 0 12 0,0 0-14 0,0 0 17 15,20 0 1-15,-20 0-14 0,0 0 20 16,0 0-28-16,23 0-2 16,-23 0 1-16,0 0 10 0,0 0-7 0,14 0 12 15,6-20-1 1,-20 2-10-16,20 18-6 0,-20 0-2 0,0-20 2 15,0 20-1-15,0 0 1 0,0-18 2 0,0 0-1 16,0-3 15 0,-20 21-3 15,0 0 21-31,6 21-31 0,14-3-3 0,0-18-1 0,-23 56 7 16,3-16-3-16,20-22-2 0,0 0-3 15,0 3 1-15,0-21-2 0,0 56 5 16,0-36-5-16,0-20 0 0,20 18 0 15,-20 2-3-15,0-20-2 0,0 0 4 0,0 0-2 0,23 0-10 16,-23 0-8-16,0 0 8 0,14 0-31 0,-14-20 25 16,20 2-92-16,-20 18 75 0,20 0-1 0,-20-20-45 15,0 20 45-15,20-19 3 0,-20 19 9 0,34-58-27 16</inkml:trace>
  <inkml:trace contextRef="#ctx0" brushRef="#br0" timeOffset="31202.77">19783 10060 14 0,'0'0'10'0,"0"0"11"0,0 0-7 0,0 0 22 16,0 0-15-16,0 0 1 0,0-20 0 0,0 20 21 0,0 0-23 16,0-18 74-16,0 18-82 0,0 0 0 15,0-18 17-15,0 18-20 0,0 0 10 0,0 0 0 16,0 0-11-16,0 0 7 0,0 0-3 0,-20 0 9 16,20 0-18-16,-14 36 12 46,-9 117 2-46,23-115-14 0,0-18-5 0,0-2 0 16,0 2 4-16,0-2-2 16,23-18-2-16,-23 0 3 0,0 0 0 0,14 0-5 15,6 0-8 1,54-76-143-16,-54 57 90 16,-20 0 28-16,0 19-2 0,20-18-41 0,-20-3 17 0,20 3 34 15,-3-20 4-15</inkml:trace>
  <inkml:trace contextRef="#ctx0" brushRef="#br0" timeOffset="31535.89">20048 9624 17 0,'0'0'6'0,"0"0"-1"0,0 0 3 0,0-20 73 16,0 20-62-16,0-21 20 0,0 21-21 0,0 0 0 0,0 0-1 15,0-17 38-15,0-2 28 16,0 19-64-16,0 0-10 0,0 0 32 47,0 0 9-47,0 19-44 0,0-19-2 0,0 0 0 0,0 0 1 0,0 17-1 0,-17 4 10 15,17-21-11-15,0 0-1 0,0 20 0 0,0-20 2 16,0 37 4 0,0 0-3-16,0-17-3 0,0-1 0 0,0-19-3 0,0 17 1 15,0 5-1-15,0-3 4 0,0-19-3 0,0 17 1 0,0 3-2 0,0 55 1 16,0-16-1-1,0-21-4-15,0-2-7 0,0 2-4 0,0 2-9 16,0-22 10-16,0 21-24 0,0 37-129 16,0-58 129-16,-17 20-89 0,17-19 65 15,0 19 23-15</inkml:trace>
  <inkml:trace contextRef="#ctx0" brushRef="#br0" timeOffset="34386.11">17141 11240 32 0,'0'0'48'0,"0"0"41"0,0 0-76 0,0 0-2 0,0 0-1 0,0 0-1 0,0 0-1 0,0 0 13 0,0 0-9 16,0 0-6-16,20 0 28 0,-20-19-26 0,22 19 5 15,-22 0 6-15,0-21-7 0,0 21-6 16,15 0-1-16,-15 0 6 0,0 0-6 0,0 0 4 0,0-18-5 0,0 18 0 15,20 0 5-15,0-19 1 16,-20 19-7-16,0 0 7 0,20-19-4 0,-20 19-1 16,0 0-2-16,17 0-1 0,-17 0 0 0,17-19 6 0,3 19 0 15,-20 0-6-15,20-19 3 0,2 19 0 16,-7 0-2-16,5-19 2 16,0 1-3-16,0 18 0 0,-3 0-2 0,0-21 1 15,43 2 4-15,-60 1-5 0,17 18 1 0,23 0 2 16,-23 0 3-16,6-19-6 0,31-1 3 31,3 2 1-31,20-20-1 16,-40 20-4-16,20-22 3 0,23-17 1 15,-66 57-3-15,46-37 11 16,-6-22-9 0,-34 41-2-16,3 0 1 0,11-3 1 15,6-15-2-15,-6 17 2 16,-34 19-1-16,20-18 1 0,-20 18-2 0,20 0 0 0,-20-21 3 0,20 1-2 15,-3 20-1-15,3 0 0 0,-20-17 3 16,0 17-4-16,20 0 2 0,-3-19 0 16,6-1 0-16,-23 20 0 0,0 0-1 0,0 0-1 15,17-18 1-15,-17 18 0 0,0 0 0 0,0-19-1 0,0 19-1 16,17 0-2-16,-17 0-49 31,0 0 19-31,0 0 15 0,0 0-25 0,0 19 20 0,-17-1-32 16,-23 21-198-16,40-22 235 0,-17 3-10 15</inkml:trace>
  <inkml:trace contextRef="#ctx0" brushRef="#br0" timeOffset="36153.24">17084 10593 20 0,'0'0'129'0,"0"0"-104"0,0 0-14 0,0 0 18 0,0 0-11 0,0 0-10 0,0 0 18 0,0 0-17 0,0 0 28 15,0 0-30-15,0 0 8 0,0 0 27 47,0 19-32-47,0 0 3 0,0-2-2 0,0 4-11 16,0 15 1-1,0-36 1-15,0 20 7 16,0-20-8-16,0 0 6 0,0 0-1 0,0 0-5 0,20 0 2 16,-20 0-1-16,0-20 0 0,0 20 0 0,17-18 4 15,-17 0-5-15,0-3 2 16,20 21-3-16,-20-17 0 0,0 17 0 0,20-19 1 0,-20 19-1 0,0 0-2 15,22-19-2-15,-22 19 2 16,15 0-9-16,-15 0-43 16,0 19 38-16,0-19-2 0,20 0-39 0,-20 19-19 15,0-19 58-15,20 0-44 0,-20 17 52 16,0-17-22 0,20 0 30-16,-20 0 4 15,0 0-1-15,0 0 8 0,0 0-6 0,0 0 2 16,17 21 48-16,-17-21-38 15,0 0-1-15,17 0-7 0,-17 0 0 0,0 18-1 0,0-18 8 0,20 0 24 47,22 0 34-47,-27-18-51 0,-15-3-9 16,0 21-8-16,20-17 2 0,-20 17-4 16,0-19 0-16,0 0 4 0,0 19 1 15,0 0-3-15,0-18 14 16,0 18-14-16,-20 0 2 0,20 0-2 15,-15 18 2-15,15-18-1 0,-22 19-4 16,22-19 1-16,0 0-2 0,0 36 1 0,-20-36-3 16,20 39 0-16,0-39 1 0,0 18 1 0,0 2 1 15,0 1 0-15,0-21 0 0,42 37-8 16,-27-19-4-16,-15-18 7 0,20 0-13 16,-20 18-1-16,20-18-24 15,-20 0 23-15,20 0-53 0,-20 0 43 0,17-18-35 0,0-19-21 16,3 19 70-16,0-97 1 31,0 115 14-31,-3-56 3 0,-17 15 11 0,20 5 19 16,-20 36-17-16,0-38 80 31,0 0-25-31,0 38-49 0,0 0 3 16,0 0-15-16,0 0 3 0,0 0-4 0,0 0 1 15,0 19 10-15,0 0-11 16,0-19-6-16,0 18 10 0,0 2-12 15,0-1 2-15,0-2-2 0,0-17-1 0,20 59-3 16,-20-59 2-16,0 19-2 16,0 0-3-16,0-2 0 0,0-17 3 0,0 21-1 0,0-21-2 0,0 18-12 15,0-18 6-15,0 18-33 0,0-18 28 0,-20 0-2 16,20 0-40-16,-20 20-14 0,20-20 33 16,0-20 31-16,-17 2 8 15,17 0 2-15,0 18 1 0,0-21 7 0,-20 21-4 16,20-17 20-16,0-2-14 0,0 19 15 0,0-19 11 15,0 19-25-15,-20 0 25 0,20-18-11 0,0 18-14 16,0 0 11-16,0 0-11 0,0 0 10 0,0 0 32 16,20 0-46-16,-20 0 8 0,0 0-9 0,20 0 3 15,-20 0-5-15,17 0 4 0,3 0 1 0,17 0-1 32,-14 0-3-32,31 0-4 15,-34 0-2-15,-3 0-6 16,3 0-4-16,-20 0 2 0,0-21-14 0,17 21-42 15,-17 0 38-15,0-20-221 0,0 20 136 47</inkml:trace>
  <inkml:trace contextRef="#ctx0" brushRef="#br0" timeOffset="38686.74">16876 11676 20 0,'0'0'7'0,"0"0"-4"0,0 0 16 0,0 0 49 0,0 0-31 16,0 0-12-16,0 0-11 0,0 0 3 0,0 0 38 16,0 0-6-16,0 0-39 15,0 0-1-15,0 0 38 16,0 0-39-16,0 0 29 0,0 0-33 16,0 0 1-16,0 0-1 0,0 0 4 0,0 0-5 0,0 0 3 15,0 0-1-15,0 19-1 16,0-19-3-16,0 20-1 0,0 36 1 15,0-56-1-15,20 38 0 16,-20-19 0-16,0-19-1 0,0 20 0 0,0-20-1 0,0 18-6 16,0-18-6-16,0 0 3 0,0 20-35 15,0-1-25-15,-20-19-195 16,0 18 251-16,20-18 5 0,0 0-11 0</inkml:trace>
  <inkml:trace contextRef="#ctx0" brushRef="#br0" timeOffset="38936.79">16742 12019 39 0,'0'0'92'15,"0"0"-68"-15,0 0 18 0,0-20 42 32,0 1-14-32,20 1-48 15,-3 18-10-15,-17 0-9 0,0 0 4 0,20 0-5 16,2 0 4-16,33-20 4 15,-35 20-10-15,-20 0 1 0,17 0-1 16,-17 0 0-16,37-19-5 0,-37 19 3 16,0 0 0-16,20 0-28 0,-20-18 15 0,0 18-5 15,22 0-69-15,-22-19-31 0,0 19 81 0,0 0 8 16,0-20 0-16,0 20 25 0,-22 0 0 0,22-18-12 16</inkml:trace>
  <inkml:trace contextRef="#ctx0" brushRef="#br0" timeOffset="39120.08">16779 11619 27 0,'0'0'14'0,"0"0"-4"0,0 0 86 16,0 0-72-16,0 0 24 0,0 0-25 0,0 0 33 0,0 0-40 16,0 19 31-16,0-19-23 15,0 0-11-15,0 0-9 0,0 0 4 0,20 0 0 16,-20 0-6-16,22 0-2 0,-22 0 0 0,18 0 2 16,-1 0-17-1,3 0-7-15,0 0-16 0,17 0-241 47,-20 0 211-47</inkml:trace>
  <inkml:trace contextRef="#ctx0" brushRef="#br0" timeOffset="39403.26">17084 11848 26 0,'0'0'7'0,"0"0"13"0,0 18-7 15,-17 21 62 1,17-21-20-16,-20-18-31 0,20 19-3 0,0-19-12 0,0 0-2 15,0 0 10-15,0 20-9 0,0-20 11 0,0 0-1 0,0 0-2 16,37-20 23-16,-37 1-26 16,0 1-7-16,37-21 25 0,-17 39-26 15,-20-38 1-15,20 38 0 0,-20 0-1 0,22-37 10 0,-7 37-11 0,5-39 10 16,0 21-5-16,-20 18-3 16,20 0-3-16,-20 0 4 0,17 0 1 15,-17 18-4-15,0 39 3 47,0 57-40-47,0-75 6 0,0-39-9 0,0 18 13 0,0 21-104 16,0-39 33-16,0 19 43 0,17-19-28 15,-17 0 46-15,0 19 13 0</inkml:trace>
  <inkml:trace contextRef="#ctx0" brushRef="#br0" timeOffset="39903.83">17523 11563 22 0,'0'0'5'0,"0"0"8"0,0 0 50 16,0 0-34-16,0 0 26 0,0 0-41 15,0 0 10-15,0 0-13 0,0 0-1 16,0 0-7-16,0 0 4 0,0 0-5 0,0 18 0 15,0 1 8-15,0 0-2 16,0 57-1-16,0 0-8 47,0 19-11-47,0-56-16 0,-20-21 13 0,20 1-16 0,0 1 14 0,0-2-23 0,-20 1-38 16,20 1 48-1,-20-20 24-15,20 0 5 0,0 0 0 0,-17-39 0 16,17 39 2-16,0-18 1 0,-17-2 12 0,-3 1 15 15,20 19-9-15,0-18 53 0,-20 18-46 0,20 0-1 16,0-39 71-16,-20 39-68 0,20-18 8 16,0 18-14-16,0 0 1 0,0 0-11 0,0 0-2 15,0 0 0-15,0 0 19 0,0 0-21 0,20 0 14 16,0 18-9-16,0-18-11 0,-20 0 0 16,17 0 1-16,40 20 3 15,-37-20-6-15,-3 0-3 16,3 0-3-16,-20 0 0 0,0 0-15 0,20 0-9 15,-20 0 10-15,0 0-2 0,0 0-1 0,17 0-63 0,-17-20 5 16,23 20-19-16,-23 0-24 16,17-18 78-1</inkml:trace>
  <inkml:trace contextRef="#ctx0" brushRef="#br0" timeOffset="40153.26">17825 11563 34 0,'0'0'15'16,"0"0"34"-16,0 0-19 0,0 0 47 0,0-20-34 0,0 20 9 0,-17 0-39 0,17 0-2 0,0 0 9 0,0 0-1 16,0 0 16-16,0 38 0 15,17 0-21-15,-17 0-3 0,0-38-9 16,0 19 1-16,0 0 1 0,0 20-1 0,0-2-1 16,20-17 0-16,-20 17-3 0,0 1 1 0,0 1 0 15,0-39-2-15,0 18 1 0,0 1-5 0,0 19-6 16,0-38 3-16,0 19-19 0,0 1-9 0,0-1-38 15,-20 0 9-15,3-19-139 32,17-58 174-32</inkml:trace>
  <inkml:trace contextRef="#ctx0" brushRef="#br0" timeOffset="40337.33">17731 11543 26 0,'0'0'18'0,"0"-20"138"15,0 20-135-15,-20 0 129 16,20 0-124-16,0 0-13 0,0 0-2 15,0 0 7-15,0 0 20 16,0 0-31-16,0 20-1 0,0-20 4 0,0 0-6 0,0 0 0 0,20 0 0 0,-20 0-1 16,17 20 3-16,-17-20-3 0,20 0 2 0,3 18-2 15,11-18-5-15,-34 19 2 16,40-19-3-16,-40 0-12 0,17 0-11 16,-17 0 8-16,20 0-26 0,-20 0 16 0,0 0-7 0,17 0-51 15,-17 0 34-15,40 0-154 16,-40 0 189-16</inkml:trace>
  <inkml:trace contextRef="#ctx0" brushRef="#br0" timeOffset="40820.12">18073 11619 18 0,'0'0'10'0,"0"0"-2"0,0 0 23 16,0 0-8-16,0 19 3 0,0 0 110 31,0 58-33-31,0-77-90 0,0 18 1 15,17-18-1-15,-17 0-2 0,0 19-5 0,0-19 2 16,0 0-4-16,20 0 8 0,0 20 2 16,-20-20-14-16,0 0 1 15,23 0-1-15,-23 0-3 0,0 0-4 16,0 0 3-16,0 0-1 0,14 0-32 16,-14 0 21-16,0 0 1 0,0 0 7 0,0 0-12 15,0 0 15-15,20-20-10 0,-20 20 10 0,0 0 4 16,0 0 1-16,0 0 1 15,0 0 1-15,0 0 0 0,0 0 0 0,20 0 0 0,-20 0 1 0,0 0-2 16,0 0 3-16,0 0 2 0,0 20-1 0,0-20-1 16,0 18 2-16,0 1 3 0,0-19-6 0,0 20 6 15,0-20-4-15,0 0 7 0,0 0-8 0,0 18 9 0,0-18-8 16,0 0 6-16,0 20 3 0,0-20-9 0,0 19 20 16,-20 18-12-1,20-17-3-15,-34 75 11 31,11-1-18-31,3 20-6 16,0-76 4-16,3 1-2 0,0 36-4 16,17-36-8-1,-20 18-62-15,20-38 32 0,-20-19-16 16,20 19 20-16,0-19-6 0,0 0-51 0,0 0 20 0,0 0 55 16,0-19 3-16,0 19 6 0</inkml:trace>
  <inkml:trace contextRef="#ctx0" brushRef="#br0" timeOffset="41353.05">18301 11828 17 0,'0'0'3'0,"0"0"15"0,0 0 6 0,0 0-7 0,0 20 21 0,0-20 1 0,0 0-20 0,20 0 0 16,-20 0-2-16,0 18 14 0,0-18-19 0,0 0 12 0,0 0-3 15,0 20 6-15,0-20-20 0,0 19 5 0,0-19-1 16,0 18-7-16,0-18 0 0,0 19-1 0,0 19 5 16,0 1-7-16,0 36 1 15,0 40-12 17,0-59-18-32,0 1-92 15,-20-37 66-15,20-20-58 0,0 0 85 0,0 0 22 16,-20-20-17-16</inkml:trace>
  <inkml:trace contextRef="#ctx0" brushRef="#br0" timeOffset="41553.56">18321 11848 24 0,'0'-20'225'0,"0"20"-209"0,0 0 12 0,17 0-14 0,-17 0-1 0,0 0 22 16,20 0-15-16,-20 0 5 15,0 0-18-15,20 0 14 0,-20 20 0 16,0-2-17-16,0 2 4 0,0-1-3 15,0-1-6-15,0 1 0 0,0 1 1 0,0-2 0 16,0 1-3-16,0 20-16 0,-20-20-4 16,20-19 7-16,0 19-4 0,0-1-31 0,0-18 20 0,0 0-5 0,0 19-4 15,-20-19-47-15,20 0 48 0,0 20 8 0,0-20-19 16,0 0 48-16,0 0 0 0,20 0-5 0,-20 0 0 16</inkml:trace>
  <inkml:trace contextRef="#ctx0" brushRef="#br0" timeOffset="41822.41">18452 12019 10 0,'0'0'12'0,"20"0"-11"15,0 0 4-15,-3 0 4 0,-17 0 2 0,0 0-3 16,20 0 3-16,-20 0 17 0,17-20 61 16,-17 20-74-16,0 0 11 0,20-19 10 15,-20 19-12-15,0-18-13 0,0 18-1 0,0 0-3 16,23-39 14-16,-23 21 6 0,0-21 7 16,0 39-27-16,0 0 0 0,0-18 6 0,0 18-6 15,-23 0 3-15,23 0-5 0,0 0-1 0,0 0 11 0,0 0-9 16,-20 18 10-16,20-18-12 15,-17 39 12-15,17-2-6 0,0-37-7 0,0 77 9 32,0-2-1-32,0-56-11 0,17 1 1 15,-17-2-2-15,0-18 0 0,20 0-2 16,-20 20-4-16,23-20-22 0,-23 0 11 0,17-20-85 16,0 20 21-16,3-38-136 0,-20 19 162 15,0 19 45-15,20-18-2 0</inkml:trace>
  <inkml:trace contextRef="#ctx0" brushRef="#br0" timeOffset="42470.51">19290 10819 7 0,'0'0'12'0,"0"0"-11"0,0 0-1 0,0 0 0 16,0 0 0-16,0 0-1 16,0 0 0-16,0 0 1 0,0 0-3 15,0 0 1-15,0 0-11 0</inkml:trace>
  <inkml:trace contextRef="#ctx0" brushRef="#br0" timeOffset="43320.47">19364 10725 4 0,'0'0'7'0,"0"0"-3"0,0 0-2 0,0 0-1 0,0 0 0 0,0 0 0 0,0 0 0 0,0 0-1 0,0 0 4 31,0 0-1-31,0 0 0 0,0 0 11 16,0 0-9-16,0 0 0 15,0 0-3-15,0 0 7 0,0-20-2 0,0 20-1 16,0 0 5-16,0 0-8 0,0 0 0 16,0 0-1-16,0 0-1 0,0 0 1 0,0 0 2 0,0 0-1 15,0 0-1-15,0-18 0 0,0 18 8 16,0 0-1-16,0 0 3 0,0 0-6 16,0 0 7-16,0 0-6 0,0 0-1 0,0 0 0 0,0 0 0 0,0 0 0 0,0 0 33 15,0 0-22-15,0 0-8 0,0 0-2 16,0 0 7-16,0 0-9 0,0-18 14 0,23 18 20 15,-23 0-25-15,0 0-8 0,0 0 26 16,0 0-26-16,0 0 1 0,0 0 8 0,0 0-7 16,0 0-2-16,0 0-1 0,0 0 9 0,0 0-3 15,0 0-8-15,0 36 5 16,0-16-8-16,0 1 2 0,0 16 2 16,0-19-3-16,0-18-2 0,0 18 2 0,0 21-1 0,0 37 2 46,17 38-1-46,-17-56-5 16,0-20-4-16,17-38-1 16,-17 19-5-16,0-19 4 0,0 0-14 0,0 19 9 15,0-19-80-15,0 0 60 0,0 0-4 0,0 0-55 16,0 0 49-16,0 0-37 16,0 0 69-16</inkml:trace>
  <inkml:trace contextRef="#ctx0" brushRef="#br0" timeOffset="46020.48">19652 10916 15 0,'0'-18'158'0,"0"18"-141"0,0 0 15 0,0 0-2 0,0 0 3 0,0 0 12 31,0 0-29-31,0 0 16 16,17 0 21-16,-17 0-42 0,0 0-5 0,0 0-2 0,0 0 9 15,0 18-4-15,0 0-4 0,0-18-4 16,0 20 10-16,0-20-8 0,0 18 0 16,0-18-2-16,0 0 0 0,0 0 14 15,0 0-12-15,0 0 0 0,0 0-1 0,0 0 5 0,17-18 6 16,-17-2-6-16,0 2-2 0,0 18-3 15,20 0 1-15,-20-18-1 0,20 18 1 16,-20 0-3-16,0-21 2 0,0 21-1 0,23 21 2 16,-23-21-4-16,0 0 3 0,14 18-2 0,-14 20 0 15,0-38-1-15,0 0 0 0,0 18-1 16,0-18 1-16,0 20-16 16,0-1-1-16,0-19-11 0,0 0 11 0,0 0-26 0,0 0 18 0,0 18-4 15,0-18-39-15,0 0-61 0,20 0-10 16,-20 0 128-16,0 0 5 0,20 0 3 15,-20 0 4-15,0-18 0 0,20 18 1 0,-20-19-1 0,0-1 3 16,17 2 60 15,0-2 89-31,-17 20-117 0,0 0-26 0,0 0 1 16,0 0 8-16,0 0-10 0,0 0 7 0,0 0-8 0,0 0 11 16,0 0 3-1,0 0-11-15,0 0-3 0,0 0-2 0,0 0 1 16,0 0 1-16,0 0-4 0,0 0 1 0,0 0 11 15,0 0 16 1,0 0-25-16,20 0 9 0,-20 0-10 16,0 0-2-16,0 0-1 0,0-18 6 0,20 18-2 0,-20 0-1 15,20 0 0-15,-20-18-1 0,0 18-1 16,0 0-1-16,0 0-2 0,0 0 3 0,0 0-3 16,0 0 1-16,0 0 1 0,0 18-1 0,0-18-1 0,0 18 3 15,0 2-3-15,0-20 1 0,0 0-1 16,0 18-1-16,0-18 0 0,0 0 0 0,17 20-2 15,-17-1-7-15,0-19 3 0,0 0-31 16,0 0 25-16,0 0 0 0,0 0-13 0,0 0 4 16,0 0 12-16,0 0 1 0,20-57-23 15,0 57 30-15,-20 0 2 0,0-20-1 0,0 2 4 16,17 0-1-16,-17 18 4 0,0 0 33 31,0 56-23-15,0-38-13-16,0 2 2 0,0-1-4 0,0-19 0 15,0 18 0-15,0-18 1 0,0 0 1 16,23 19 0-16,-23-19 6 16,17-19-6-16,-17 1 1 0,0 18-2 0,0 0-1 0,0-19 0 15,0-1-1-15,17 20 1 0,-17-18 0 0,0-20 1 16,20 38-1-16,-20-18-1 0,0 18 1 0,0-21 0 0,0 21 0 16,20 0 6-16,-20 0-2 0,17 0 0 15,-17 0-2-15,0 0 1 0,0 21-1 0,0-21-1 0,0 18 4 0,0-18-3 16,20 38 6-16,-20 0 4 15,0-19-8-15,0-19 1 0,0 0-4 0,0 18-1 16,0-18 2-16,18 0-3 16,-18 0 0-16,19 0-2 15,-19 0 1-15,0 0-1 0,0 0 0 0,23-18-30 16,-23-1-7-16,17 19 5 0,-17 0-58 16,0 0 74-16,17 0-19 0,-17 0 16 15,20 0-117 1,-20 19 133-16,0-1 6 31,20 1 48-31,-20-19-41 0,17 0 11 0,-17 0-7 16,0 0 2-16,20 0 6 15,-20 0-13-15,0 0 1 0,0 0-5 0,18 0 3 16,-18-19-2-16,0 19-1 0,20-18 20 16,-20-1-2-16,0 19-15 0,0-20 22 15,0 2-14-15,0 18-1 0,19-20 21 16,-19 20-21-16,0 0-5 0,0 0 6 0,0 0-8 15,0-18 7-15,0 18-7 0,0 0 6 16,-19 0 8-16,19 0-17 0,0 0 0 0,0 0 3 0,0 0 1 16,0 18-3-16,0-18-1 0,0 20-2 0,0-2 1 15,0 2 5-15,0 17 0 16,0-37-4-16,0 0-2 0,0 19 2 0,0-19 0 0,0 0-1 0,0 21 0 16,0-21 0-16,0 18-1 0,0-18 1 15,0 0-1-15,0 19 0 0,19-19-9 16,-19 0 1-1,23-19-62 1,-8 19-46-16,-15-18 47 0,0 18-22 0,0-21-112 16,0 21 189-16</inkml:trace>
  <inkml:trace contextRef="#ctx0" brushRef="#br0" timeOffset="46520.3">19515 11771 12 0,'0'-19'31'0,"0"19"9"0,0 0-26 0,0-18 39 0,0 18-35 0,0-19 42 0,0 19-18 0,0 0-30 0,0 0 0 16,0 0 12-16,0 0 8 0,0 0-1 15,0 0 8-15,0 0-31 0,0 0-2 16,0 0 1-16,0 0 0 0,0 0 27 16,0 0-17-16,0 0-3 0,0 19-2 15,0-1-11-15,0 1 4 16,0 1-4-16,0-2 0 0,0 1 1 16,0 1 0-16,0-20-2 0,0 18-1 0,0 2 1 0,0-20 1 0,0 19-2 15,0 18 0-15,0-37 1 16,0 20-8-16,0-20 2 0,0 18-10 0,0-18 7 15,0 19-83-15,0 1-40 16,0-20 40-16,0 0 44 0,0 0 5 0,0 0 9 0,0 0 13 16,-17 0-13-16</inkml:trace>
  <inkml:trace contextRef="#ctx0" brushRef="#br0" timeOffset="46803.8">19270 12094 20 0,'0'0'11'0,"0"0"26"0,0 0-18 0,0 0 42 16,0 0-43-16,0 0 15 0,0 0-15 0,0 0-2 0,0 0 1 0,0 0 14 15,0 0-3-15,0 0-5 0,0 0 6 16,0 19-21-16,0-19 6 0,37 0 15 0,-37 0-16 16,20 0-2-16,-3 0-2 0,-17 0-4 0,20 0 0 15,3 0 8-15,-6 0-10 0,20 0 7 16,20-19-7-16,-20 1 0 15,-17 18-4-15,3-19 0 16,11 0-7-16,-34 19 3 0,20-19-6 0,-20 19-9 16,20 0-54-16,-20-20 46 0,0 20-3 15,17-37-240 1,-34 37 234-16</inkml:trace>
  <inkml:trace contextRef="#ctx0" brushRef="#br0" timeOffset="47036.84">19364 11619 24 0,'0'0'10'0,"0"0"25"0,0 0 20 0,-20 0 4 16,20 0-32-16,0 0 38 15,0 0 20-15,0 0-73 0,0 0 11 0,0 0-13 16,0 0-1-16,0 0 9 0,0 0-11 0,0 0-1 16,20 19 20-16,-20-19-21 0,40 0 6 0,-3 0 4 15,-37 0-10-15,20 0 1 0,54 0 2 31,-54 0-6-31,37 0-14 16,-17 0-72-16,-40 0 60 0,17 0-30 0,-17 0 22 16,0 0-47-16,17 0 30 0,-17 0-2 0,20 0-32 0,-20 0 48 15,0 0 15-15</inkml:trace>
  <inkml:trace contextRef="#ctx0" brushRef="#br0" timeOffset="47353.94">19840 11752 25 0,'0'0'31'0,"0"0"19"0,0-18 86 15,0 18-119-15,0 0-1 16,-17-19 12-16,17 19-7 0,0 0-4 0,0 0-9 0,0 0 0 0,0 0 0 15,0 0 1-15,0 0-1 0,0 0 0 0,0 0 8 0,0 0-1 0,0 0-8 16,0 19 7-16,0-19-3 0,17 37 4 16,-17-37-11-16,0 20-1 0,0-2 2 0,0 21-2 15,0-21-2-15,0-18 0 0,0 20 0 0,0-1 0 0,17-19-1 16,-17 37-1-16,0-37 1 0,0 57-15 16,0-57 7-16,0 20-5 0,0-20-2 0,0 19-21 0,0-19 15 0,0 19-2 15,0-19-40-15,0 19-18 0,0-19-14 0,0 18 55 16,0-18-18-16,0 0 40 15</inkml:trace>
  <inkml:trace contextRef="#ctx0" brushRef="#br0" timeOffset="47604">19840 11828 21 0,'0'0'14'0,"0"0"16"0,0 0-10 0,0-19 51 0,0 19-31 16,0-18-5-16,0-2-19 0,0 20 11 0,0-19-14 0,0 19 0 0,0-18 10 16,0 18-11-16,17-39 19 0,23 20 24 15,-40 0-37-15,77 38 30 31,-77-19-44-31,17 19 4 0,6 1 6 0,-6 17-5 16,-17-18-6-16,17 1 1 0,-17 37 0 16,20-39-2-16,-20 2 0 0,0 17-1 0,-20 39-1 15,20-76-1-15,-17 20 0 0,0-1-5 16,-6 0-5-16,23 0 4 0,-17-19-1 0,17 18-14 16,-20 1-8-16,0-19 13 0,3 20-27 0,17-2 17 15,-20-18-2-15,0 20-79 0,0-20-19 0,3 0 93 16,17 0 11-16,0 19 9 0,-17-19 6 0,17 0 0 0,0 19-5 0</inkml:trace>
  <inkml:trace contextRef="#ctx0" brushRef="#br0" timeOffset="48387.46">19441 12665 22 0,'-20'0'7'0,"20"0"17"0,0 0 15 0,0 0 6 0,0 0-23 0,0 0-1 0,0 0-1 0,0 0 13 0,0 0-17 0,0 0-3 15,0-19 53 16,-17 0 18-31,17 19-78 0,0 0 8 0,-17 0 1 16,17-19 9-16,0 19-20 0,0 0 0 0,-23 0 8 16,3-20 0-16,20 20-6 0,-17 0-5 15,17 0 1-15,0 0 0 0,-20 0 1 0,20 0 0 0,0 0 0 16,-17 0-3-16,17 20-2 0,0-1 3 0,-20 0 2 16,20 20-3-16,0-39-2 0,0 74-6 15,0-74 7-15,0 20-2 0,0-1-4 0,0 19-20 16,0 0-36-16,0-19 23 15,0 0 17-15,0 0-141 16,-20 0 80-16,20-19 22 0,0 0 48 0,-17-19-13 16</inkml:trace>
  <inkml:trace contextRef="#ctx0" brushRef="#br0" timeOffset="49103.32">19136 12685 26 0,'0'0'33'0,"0"0"-6"15,0 18 3-15,0-18 109 31,0 38 26-31,20-38-159 0,-20 0-1 0,0 0 4 16,20 18-7-16,20-18 6 16,-23 20-5-16,20-20-3 15,-17 0-1-15,17 0-32 0,-37 0 24 16,0 0-2-16,17 0-12 0,-17 0 12 0,20 0-11 0,-20 0 7 0,0 0-19 16,0 0 13-16,0 0 2 0,23 0-57 15,-23-20 60-15,0 20 8 0,17 0 6 0,-17 0 2 16,0-18 1-16,0 18 2 0,17 0 7 15,-17 0 24-15,0 0-18 0,20 0 5 16,-20 0-15-16,0 0 0 0,0 0 19 16,0 0-19-16,0 0 0 0,0 18 6 0,0-18-4 0,0 0 0 15,0 20 21-15,0-20-22 0,0 0 6 0,0 19 28 16,20 0-27-16,-20-19-3 16,0 0-3-16,0 19-1 0,0-19 1 0,0 0-4 0,0 0 11 15,0 0-12-15,17 0-2 0,-17 0 1 16,0 0-1-16,0 0 1 0,0 0 4 0,20 0-4 0,-20 0 1 0,17-19 2 15,-17 19-4 1,0-19 4-16,20 19-4 47,-20 95 1-47,0-95-5 0,0 19-14 16,0 0 7-16,0-19-4 0,0 19-21 0,0-19 15 0,0 20-26 0,0-20-53 15,0 0 20-15,0 0-49 16,0 0 113-16,20-20 5 0,-20 20 2 0,0-19 8 0,0 19-1 15,0-19 1-15,0 0 1 0,23 0-1 0,-23-19 1 0,14 38 0 16,6-38 18 0,-20 19 46-16,0-1-43 0,20 20 25 0,-20 0-3 0,0 0-6 15,0 0-19-15,0 20 12 0,0-20-7 0,0 0-12 0,0 0 8 16,20 38 21-16,-20-38-35 16,0 19 8-16,17-19-9 0,-17 20 7 0,0-2-9 15,0-18 1-15,0 0 6 0,0 0-5 0,17 0 0 0,-17 0-1 0,0 0 3 16,0 0 7-16,0-18 1 0,40-21 2 15,-17 20-11-15,-23 0 2 0,14 19-4 16,-14 0-1-16,20-20 0 0,-20 20-1 0,20 0-1 16,0 0 2 15,-3 172-59-31,-17-153 11 16,0-19-26-16,0 0 40 0,0 0-3 0,0 20-250 31,0-40 269-31,0 20 9 0,0-19-8 0</inkml:trace>
  <inkml:trace contextRef="#ctx0" brushRef="#br0" timeOffset="49437.46">19991 12741 17 0,'0'0'2'0,"0"0"15"16,0 0-9-16,0-19 57 0,23 19-36 0,-23 0-3 0,0 0-14 0,0-19 18 0,0 19-14 0,0 0 0 15,0 0 13-15,0-18 31 16,0 18-16-16,0 0-27 0,0 0-1 16,0 0-8-16,0 0-1 0,0 0 1 0,0 0-1 0,0 0 13 15,0 18-14-15,0-18 2 0,-23 0 14 16,23 19-13-16,-17 38 14 31,17 0-14-31,0-19-1 0,0-19-4 16,0 0-2-16,0-19 2 0,0 19-1 15,17-19-2-15,-17 0 0 0,0 19-1 0,23-19 0 0,-23 0 1 16,17 0-2-16,-17 0-5 0,17 0 2 0,-17 0-11 16,20 0-43-16,-20 0 6 0,20-19-26 0,-20 19 27 15,0 0-9-15,0 0-7 0,0 0 6 0,17-19 14 0,-17 0 6 0,0 19 27 16</inkml:trace>
  <inkml:trace contextRef="#ctx0" brushRef="#br0" timeOffset="50654.21">20276 10631 8 0,'0'0'10'0,"0"0"-9"0,0 0 0 0,0 0 1 0,0 0-1 0,0 0-1 16,0 0 1-16,0 0-1 15,0 0 0-15,0 0 0 0,0-19 0 0,0 19 0 16,0 0 0-16,0 0 0 0,20-19 1 0,-20 19-1 0,0 0 13 31,0 0 4-31,0 0 40 16,0 0-20-16,0 0-15 16,0 0 54-16,0 0-66 0,0 0 8 15,0-18-8-15,0 18 10 0,18 0 10 0,-18 0-20 16,0 0-1-16,0 0 0 0,0 0 8 0,0 0-10 0,0-21 9 0,0 21-7 15,0 0 7-15,0 0 7 0,20 0-1 16,-20 0-16-16,0 0 10 0,0 0-10 0,0 0 11 16,0 0-13-16,0 0 8 0,19 0-3 15,-19 0-6-15,0 0 7 0,0 0-8 0,0 0 5 16,23 0-5-16,-23 0 6 0,0 0-5 0,0 21 1 16,15-21-1-16,-15 18 1 15,19-18-3-15,-19 0 0 0,0 0-1 0,20 19 2 0,0-19-3 0,-20 19 3 16,35 19-12-16,-15-38 9 0,-20 18 2 15,20-18-2-15,-20 18 1 0,37 2-1 16,2 38 3-16,-1-22-3 0,-21 3 3 0,23-20-1 16,-3 38 0-16,3-37-1 0,-1 18 1 15,-4-1-1-15,-15 3 1 16,17-22-2-16,42 77 3 31,-79-95-2-31,55 76 1 0,2-19 3 0,-40-38-3 16,3-1-1-16,-20 2 1 0,0 0 0 0,42 17 1 15,-42-37-2-15,15 19-1 0,5-1 6 16,-20 2-3-16,20-1-2 0,-20-19 1 0,0 18 0 0,20-18 1 16,-20 20-1-16,0-20-1 0,0 20 0 0,17-20 0 15,-17 0 1-15,0 18 0 0,0-18 1 0,17 0-2 0,-17 19 0 16,0-19 2-16,20 0-1 0,-20 19 1 16,0-19-2-16,0 0 0 15,0 0 1-15,0 0 0 0,0-19-3 16,0 19-1-16,0 0 0 0,0 0-3 0,0 0-2 15,0-19-2-15,0 19-1 0,-20 0-4 0,20 0-21 16,-17-18-109-16,17 18 48 0,-17 0-27 0,17 0 18 16,0 0 78-16,0 0 16 0,0 0 1 0</inkml:trace>
  <inkml:trace contextRef="#ctx0" brushRef="#br0" timeOffset="51154.41">20983 11886 22 0,'0'-20'13'0,"0"20"-4"0,0 0 18 0,0 0-11 0,0 0 2 0,0 0 75 16,0 0-76-16,0 0 42 0,0 0-46 0,0 0 9 16,0 0-12-16,0 0 9 0,0 0-9 0,0 0 12 0,0 0 25 15,0 0-39-15,0 0 18 16,0 0-21-16,0 0 6 0,18 0-7 0,-18 0 1 0,0 0-1 16,0 0 6-16,0 0-7 0,17 0-1 0,-17 0 4 0,20 0 0 15,0 0 1 1,-3 0-7-16,-17 0 0 0,0 0-3 15,20 0-4-15,-20 0 1 0,0 0 0 0,0 0-2 16,0 0-16-16,0 0-54 16,0-18-10-16,0 18 50 0,0 0-52 0,0 0 4 0,-20 0 28 15,20 0 53-15,-17-20-12 0</inkml:trace>
  <inkml:trace contextRef="#ctx0" brushRef="#br0" timeOffset="51471.17">20924 11828 20 0,'0'0'6'0,"0"20"118"31,0-2 18-31,0-18-114 0,-20 0 9 16,20 0-15-16,0 20 1 0,0-20-17 0,0 0 0 15,0 19 4-15,0-19-5 0,-17 18 5 0,17 39-6 16,0-18-2-16,-20-39-3 16,20 75 5-16,0-56-3 0,-20-19 1 15,20 20 0-15,0-2 2 0,0-18-3 0,-17 77 12 16,17-77-10-16,0 37 7 15,0-17 2-15,0-20-7 0,17 18 12 16,23 1-8 0,-23-19-1-16,20 20-3 15,-37-20-4-15,42 20-2 16,-42-20 0-16,18 0-23 31,-1 0-4-31,-17 0-11 0,0-20-83 0,0 20-46 16,0 0 111-16,0 0 14 0,0-20 4 0,0 20 20 0</inkml:trace>
  <inkml:trace contextRef="#ctx0" brushRef="#br0" timeOffset="52037.74">21437 11848 49 0,'-17'18'297'0,"17"-18"-274"0,0 0-3 0,0 0-11 0,0 20 8 0,0-20-9 0,0 0 5 0,0 0-9 0,0 19 5 0,17-19 8 0,0 18-6 16,-17-18-8-16,0 0 1 0,20 0-1 15,-20 0-1-15,0 0 0 0,20-18 7 16,-20 18-8-16,37-39 3 47,-17 21 0-47,-20 18-4 0,0 0 0 0,0 18 1 0,20-18-1 16,-20 57-1-16,0-38 2 0,0-19-2 0,0 38 1 15,0-19 1-15,0 20 2 0,0-20 1 0,0 0-3 16,0 56 5-1,0-17 1-15,0-20-5 0,0-38-1 0,0 18 1 16,0 2-2-16,0-20-1 0,0 37-1 0,0-37 4 16,0 20-2-16,17 18 3 15,-17-19-3-15,0-19-1 0,0 0 1 0,0 18 4 0,0 1-2 16,0-19 0-16,0 0-1 0,0 20 2 16,0-20-2-16,0 0-2 0,-17 0 4 0,17 0-1 15,-40 0 0-15,23 0 0 0,17 0 0 16,-20 0-1-16,20 0-1 0,-20 0-3 0,20 0 3 0,-20 0-3 0,20 0 1 15,0 0 0-15,-34 0-35 0,34 0 26 0,0 0-3 16,-20 18-41-16,20-18 6 0,0 0 22 0,-20 0-72 16,20 0-25-16,0 0 52 0,0 0 50 15,0 0 2-15,-20 0-1 0</inkml:trace>
  <inkml:trace contextRef="#ctx0" brushRef="#br0" timeOffset="52837.62">21058 10801 17 0,'17'0'5'0,"-17"0"2"0,0 0 0 0,0 0 3 0,0 0 19 0,0 0 32 0,0 0-20 0,0 0 32 15,0 0-46-15,0 0-14 0,0 0 21 16,0-18-25-16,0 18 15 0,0 0-9 0,0 0-6 0,0 0 4 16,0 0 1-16,0 0 5 15,0 36 14 1,0-15-25-16,0-3-2 16,0 40 3-1,0-40-9-15,0 40 3 16,0-39-7-16,0-1 3 0,0 1-13 15,0-19-19-15,0 21 20 0,0-21-3 16,0 0-152 31,0-77-48-47,0 57 216 0,0 2 0 0,0-2 1 16,0 20-1-16,0 0 1 0,0-18-1 15,0 18 0-15,0-39 2 0,0 39-2 0,0-19 1 16,0 19 0-16,0 0-1 15,0-18 1-15,0 18-1 0,0 0 1 0,0 0-1 0,0 0 0 16,0-21 1-16,0 21-2 16,0 0 1-16,0 0-1 15,0 0 0-15,0 0 1 16,0 0 0-16,0 0-1 0,0 0 0 0,0 0 0 16,0 0 0-16,0 0 0 0,0 0-1 0,0 0 0 0,0 0-2 0,0 0-10 15</inkml:trace>
  <inkml:trace contextRef="#ctx0" brushRef="#br0" timeOffset="53120.87">21095 10783 14 0,'0'0'34'0,"0"0"-14"0,0 0 18 0,0 0-13 0,0 0-19 0,0 0 1 0,0 0-2 15,0 0 3-15,0 0-4 0,0 0 2 0,0 0-3 0,0 0 4 16,0 0 18-1,0 0-18-15,0 0 5 0,0 0-9 0,0 0 4 16,0 0-3-16,0 0 0 0,0 0 1 0,0 0 7 16,0 0-10-1,0 0-1-15,0 0 1 0,0 0-2 16,0 0-1-16,0 0 0 0,0 0-14 16,0 0-7-16,0 0-35 15,0 0 27-15,0 0-7 16,0 0 18-16,0 0-13 0,0 0 21 0,0 0 3 0,0 0 1 15,0 18-14 1</inkml:trace>
  <inkml:trace contextRef="#ctx0" brushRef="#br0" timeOffset="53704.23">21132 10725 14 0,'0'0'26'0,"0"0"-20"0,0 0 2 0,-20 0 1 0,20-20 38 0,0 20-36 0,0 0 12 0,0-18-12 0,0 18-2 0,-17 0 10 0,17 0-9 16,0-18 62-16,-20 18-53 15,20 0-2-15,0 0-2 0,0 0 1 0,-17 0 2 16,17 0-11-16,0 0-1 0,0 0 9 0,-20 0-10 0,20 0 4 16,0 0-8-16,0 0 3 0,0 0-2 0,0 0 3 15,0 18 2 1,0 0 1-16,0 2-2 0,0 1-4 0,0-21 0 0,0 37 1 15,0-37-3-15,0 18 1 0,0 0 0 0,0 3-1 16,0-3-2-16,0 1 2 0,0-19 0 16,0 21-1-16,0-3 0 0,0 0-7 0,0 2 4 15,0-20-13-15,0 18-23 0,0-18 22 0,0 20-2 0,0-20-31 0,0 19-12 16,0-19 27-16,0 0 0 0,0 0-53 0,0 0 75 16,0 0 5-16,0 0-16 15</inkml:trace>
  <inkml:trace contextRef="#ctx0" brushRef="#br0" timeOffset="54104.09">21038 10954 17 0,'0'0'3'0,"20"0"8"16,-20 0-7-16,0 0 20 16,0 0-16-16,0 0 10 0,0 0-7 0,0 0 12 0,0 0-11 15,0 0-1-15,0 0 7 0,17 0 8 16,-17 0-20-16,0 0-2 0,0 0-1 0,0 0 3 0,0 0-3 16,20 0 0-16,-20 0 9 0,0 0-7 0,0 0-1 0,0 0 1 15,37 0 11-15,-37 0-13 0,0 18 4 16,20-18-1-16,2 0 2 0,-22 0 1 15,15 0-4-15,-15 0 0 0,0 0 1 16,20 0 20-16,-20 0-22 16,20 0 4-16,-20 0 2 0,0-18 3 15,0 18-7-15,0 0-3 0,0-20 3 0,0 20-3 16,0 0 19 0,0 0-19-16,0 0 3 0,0 0-3 0,-20 0 5 0,20 0-6 15,0 0 1-15,0 0 0 0,-20 38 6 16,20-38-9-16,0 0 1 0,0 20 2 15,0-1 0-15,0-19-2 0,0 0 1 0,0 18 1 16,20 1 16 15,-20-19-19-31,0 0 2 0,20 0-3 0,-20 0 1 16,0 0 0-16,0 0-2 0,0 0 0 0,0 0-2 0,0 0 0 0,0-19-37 16,0 19 28-16,0 0-2 0,0-18-1 0,0 18-23 15,0 0 14-15,0 0-3 0,0 0-77 0,0 0-3 16,0 0 84-16,20 0 9 0,-20 0-3 15,0 0 4-15</inkml:trace>
  <inkml:trace contextRef="#ctx0" brushRef="#br0" timeOffset="55354.42">21283 10992 20 0,'0'0'34'0,"0"0"80"0,0 0-99 0,0 0 0 0,0-20 33 0,0 20-19 0,0 0-19 0,0 0 7 0,0 0-2 0,0 0 0 16,0 0 11-16,0 0-6 15,0 0-15-15,0 20 26 16,0-20-28-16,0 0 1 0,20 0 9 15,-20 0 1-15,43-20 12 47,-9-18-24-47,-34 38-4 0,0 0-5 0,0 0 2 16,0 0-12-16,20 0 8 0,-20 0-33 0,0 0-19 16,0 0 14-16,0 0-11 0,0 0 25 15,0 0-96-15,0 0 110 0,0 20-4 0,0-20 21 16,0 0 1-16,0 0 1 0,0 18 0 0,0-18 0 0,0 0 0 15,20 0 24 1,-20 0-14-16,0 0 38 0,0 0-8 0,0 0 1 16,0 0-23-16,0 0-1 0,0 0 25 0,0 0 38 31,0 0-75-31,0 0 0 0,0 0 5 0,0 0-6 0,17 0 10 16,-17 20-7-16,0-20-3 0,0 0-1 15,0 19-1-15,0-19 1 0,0 0-3 16,0 0 1-16,0 18 0 0,0-18 2 0,0 0-3 0,0 0 5 15,0 0 0-15,0 0-3 0,0 0 0 0,0 0 0 16,17 0 1-16,-17 0-3 0,0 0 3 16,20 0-3-16,-20-18 1 0,0 18 0 0,0 0-2 0,0 0 2 0,20-19-1 15,-20 19 1-15,0 0-1 0,0 0 1 16,0 0 2-16,20 0 1 16,-20 0-3-1,17 37 11-15,-17-18-7 16,0-19-3-16,0 0 9 0,0 0-8 0,0 0 0 0,0 0 1 15,20 0-1-15,-20 0 2 16,0 0-6-16,0-19 1 0,20 19 2 0,-20-18-2 0,0 18 0 16,17-19-8-1,-17 19 6-15,0 0-3 0,0-20 3 0,23 20-1 0,-23 0 1 0,0 0-2 0,0 0-10 16,0 0 4-16,0 0-62 16,0 20-2-16,0-20 28 0,0 19 24 0,0-19 2 15,0 0 3-15,0 0-17 0,0 0 3 0,0 0 19 16,17 18-3-16,-17-18 11 0,0 0 2 0,0 0 7 0,0 0 3 0,0 0 29 15,17 0 1-15,-17 0-26 0,0 0-1 0,0 0 23 16,0-18-12-16,0 18-11 0,0-19 7 0,0 19-9 16,0 0 0-16,0 0 10 0,0-20-2 0,0 2 20 15,0 18-31-15,0 0 0 0,0 0 0 0,0 0 6 0,0 0-7 16,0 0 35 31,0 75-2-47,20-56-24 15,-20-19-9-15,0 0-2 0,20 0 8 16,-20-37-5 0,0 37-6-16,0 0 1 0,17-19-1 15,-17-1 1-15,20 2-3 16,-20 18 3-16,0 18-7 16,0-18 4-16,0 0 0 0,0 39-12 15,0-21 2-15,0 1-32 0,0-19 28 16,0 21-21-16,0-21 15 0,0 18 0 0,0-18-2 0,0 0-22 0,0 0 25 15,0 0-17-15,0-18 25 0,0 18 9 0,0-40-2 16,0 22 5-16,17-39 3 0,-17 57 0 0,0-38 1 16,0 38 1-16,0-39 7 0,20 20-3 0,-20-20 18 15,0 21-2-15,23-19-10 0,-23 37 1 0,0-39 26 16,0 39-20-16,17-20 14 0,-17 20-24 0,0 0-1 0,0 0 1 16,0 0 7-16,0 0-11 0,17 59 26 46,-17 131-8-46,0-190-27 0,0 38-5 0,0-38 0 0,-17 37-16 16,17-18-12-16,0 2-34 0,0-3 44 0,0 1-74 16,0-19 60-16,0 0 26 0,0 0 5 0,0 0-2 15,17 0 9-15,-17 0 1 0,0-19 1 16,20 1 3-16,-20 18-1 0,0-21 12 0,20 21-4 0,-3-19 46 16,-17 1-42-16,0 18 22 0,20-19 1 0,-20 19-21 15,0 0-1-15,0 0-3 0,0-20 9 0,17 20-3 0,-17 0-10 16,0 0 9-16,0 0-9 0,0 0 37 15,0 0-38-15,0 0-4 0,0 20 2 0,0-1-3 16,0-19-2-16,0 18 4 0,0 1-1 0,0-19 0 0,0 21-4 16,0-3 2-16,0 1 3 15,0 0-4-15,0-19 0 0,0 0-1 0,0 19 1 0,-17 0-3 16,17-19-2-16,0 19-5 0,-20-19-23 16,20 18 15-16,-17-18-92 0,-3 21-82 15,0-21 37-15,20 19 116 0,0-19 32 16,-17 0-7-16</inkml:trace>
  <inkml:trace contextRef="#ctx0" brushRef="#br0" timeOffset="57671.5">20904 13027 12 0,'0'0'14'0,"0"0"-11"0,0 0 1 0,0 0 0 0,0 0 1 0,0-19 16 0,0 19-15 0,0 0 42 16,0 0 8-16,0 0-48 0,0-20 19 15,0 20-4-15,0 0 18 0,0-18-7 16,0 18-23-16,0 0-1 0,0 0 30 16,0 0-29-16,20 0 26 0,-20 0-27 0,0 0-2 15,0 0 11-15,0 0-4 0,0 0-8 0,0 0 2 0,0 0-2 16,0 0 2-16,0 0 4 15,0 0 4-15,0 0-12 0,0 0-2 0,0 0 2 16,0 0-3-16,0 0-1 0,0 18 2 0,0 21-2 16,0-39-3-16,0 55 1 15,0-35 0-15,0-1 4 0,0 1-2 0,0 19-4 16,0-3 3-16,0-17 1 0,0-1-1 0,0 23-2 16,0 15 4-1,0 19-1-15,0 2-2 16,0-21 2-16,-20-18-3 0,20-18-2 15,0 17-8-15,0-17 2 16,0-20 5-16,0 19-10 0,0-19 4 0,0 0-4 0,0 18 1 0,-17-18-3 0,17 0-23 16,0 0 15-16,0 0-3 0,-20 0-186 15,20 0 168-15,0 20-24 0,0-20 62 0,0 0-4 16</inkml:trace>
  <inkml:trace contextRef="#ctx0" brushRef="#br0" timeOffset="59021.03">20334 14130 17 0,'0'0'5'0,"0"0"3"0,0 0-4 0,0 0 6 0,0 0-4 0,0 0 0 0,0 0 1 0,0 0 14 16,0 0 7-16,0 0-7 0,0 0 0 16,0 0-12-16,0 0 48 31,0 0-1-31,0 0-39 0,0 0-1 0,0 0-4 15,0-20 26 1,0 20-33-16,0 0 0 0,0 0 7 0,0 0 8 16,0 0-17-16,0 0-1 0,19 0 6 15,-19 0-6-15,0 20 2 0,0-20-3 0,0 0 2 16,0 0-2-16,0 0-1 0,0 37 1 0,0-37-2 0,23 37 5 16,-23 2-2-16,0-39-3 0,0 19 2 15,0 0-3-15,0 19 6 0,0-19 1 16,0 18-1-16,15-37-1 0,-15 20 1 15,0-20-2-15,0 0 0 0,0 0 1 0,0 0 7 0,19 0 12 16,1-20-14-16,-20-17 5 16,20 1-2-16,-20 36-6 0,17-40-3 0,-17 21 6 15,18-1-5-15,-18 1-1 0,0 19-2 0,0-17 0 0,20 17 1 0,0-77 0 16,-20 77-2-16,0 0 0 0,0-19-5 0,22 19 2 16,-22 0-2-16,0-19-9 0,0 19-5 0,15 0 9 15,-15 0-4-15,0 0-17 0,0 0 14 0,0 0-25 0,0 19-88 16,0-19 90-16,0 19-2 0,0-19 2 15,0 20-24-15,0 17 16 0</inkml:trace>
  <inkml:trace contextRef="#ctx0" brushRef="#br0" timeOffset="60388.23">20467 14110 14 0,'0'0'6'0,"0"0"-2"0,0 0-3 0,-17 0 11 0,17-19 1 0,0 19 2 15,0 0-6-15,-20-19 50 0,20 19 14 16,0 0-42-16,0 0-24 16,0 0-1-16,0 0 8 0,0 0-7 0,0 0 2 0,0 0 52 15,0 0-54 1,0 19 7-16,-20-19 25 15,20 19-28-15,0 1-2 0,0-2-2 0,0-18 0 16,0 39 1-16,-19-22-3 0,19 2-2 16,0 20 3-16,0-39-5 0,0 40-2 15,0-23 4-15,0 21-2 0,0-38-1 0,0 18 0 16,0 2 1-16,0 1-1 0,0-4 0 0,0 2-1 0,0 38 0 16,0-38 0-16,0-1 0 15,0 3 0-15,0 35-14 31,-15-36-196-31,15-20 88 16,0-20 64-16,0-17 10 16</inkml:trace>
  <inkml:trace contextRef="#ctx0" brushRef="#br0" timeOffset="60624.35">20391 14130 21 0,'0'0'18'0,"0"0"-5"0,0 0 31 15,0 0-16-15,0 0-1 0,0 0 0 0,0 0 86 16,0 0-95-16,0 0-1 0,0 0 12 0,0 0 28 16,0 0-47-16,0 0 7 0,0 0-3 15,39 0 10 1,-19 0-11-16,-20 0-9 0,35 0 3 0,-15 0-6 16,0 0-1-16,2 0 4 0,-22 0-4 0,35 0-2 15,-35 0 0-15,19 0 1 0,19 0-43 16,-21 0-7-16,3 0 4 0,-20 0 22 0,20 0-135 31,-20 0 28-31,0 0 90 0</inkml:trace>
  <inkml:trace contextRef="#ctx0" brushRef="#br0" timeOffset="60838.69">20410 14375 48 0,'0'0'62'0,"0"0"-24"0,0 0 0 0,0 0 20 0,0 0-34 0,0-18-3 0,20 18 16 16,-20 0-23-16,0 0 9 0,0 0 5 0,37-19-3 16,-37 19-22-16,18 0 1 0,2 0 0 15,0 0-1-15,2 0-6 0,-7 0-5 16,5 0 2-16,-20 0-26 16,19 0-53-16,1 0 57 0,-20 0-3 15,18 0-78-15,-18 0 44 0,0-19 45 0,0 19 9 0,0 0 0 0,17 0-10 16</inkml:trace>
  <inkml:trace contextRef="#ctx0" brushRef="#br0" timeOffset="61321.68">20696 14338 19 0,'20'0'5'0,"-20"0"5"0,0 19 91 31,0-1 66-31,0-18-144 16,0 20 3-16,-20-20-19 0,0 38 26 16,20-38-26-1,0 19-2-15,0-19-1 0,0 20-1 16,0-20 2-16,0 18-2 0,0-18-1 0,0 0 1 0,20 0 7 15,-20 0-4-15,20 0 32 16,-20 0-33-16,17 0 5 0,-17-18-3 0,0 18-3 0,20-20-2 16,-20 20 0-16,0-19 0 0,0 2 5 0,0-4-2 15,20-17 2-15,-20 19-10 0,0 19 2 0,0-19-4 16,0 19 3-16,0 0-30 16,0 0-9-16,0 0-12 0,0 19 33 15,0 18-109-15,0-37 99 0,0 20-30 0,0-20 30 16,0 21 4-16,0-21 3 0,0 17-21 0,17-17 41 15,-17 19 2-15,0-19 0 0,0 0 0 0,0 20 1 0,22-20 3 16,-22 0 52-16,18 0-37 16,-18 0 19-16,0 0-18 0,0-20 0 0,0 20 17 0,0 0-2 15,0 0-20-15,0-19-1 16,0 19 49-16,0 0-10 47,57 0 73-47,-57 0-115 0,0 0-5 0,17 0 2 0,3-17-2 15,-20 17-5-15,17-21 3 0,-17 21-1 0,0 0-3 16,20-20 2-16,-20 20-4 0,22-18-4 16,-4 18 4-16,-18 0-34 0,0 0 23 15,17 0-20-15,-17 0 13 0,0 0-2 0,0 0-31 0,0 0-10 16,0 18 28-16,0-18-76 0,0 20 26 16,0-20 66-16,20 0 14 0,-20 21 3 0,0-21-13 15</inkml:trace>
  <inkml:trace contextRef="#ctx0" brushRef="#br0" timeOffset="62038.51">21038 14416 22 0,'20'0'75'0,"-20"0"-50"0,0 0 27 0,0 0-26 0,0-21 19 0,0 21 33 0,0 0-47 0,0 0-19 0,0 0-2 0,17 0 9 16,-17 0-12-16,0 0 19 0,0 0-20 0,0 0 10 15,0 0-11-15,0 0-4 0,0 0 3 16,0 21-3-16,0-21 0 0,0 17-2 0,0-17 1 0,0 0 2 16,0 19 1-16,0-19 0 0,0 0-2 0,20 0-3 15,-20 0 8-15,0 0-2 0,17 0 1 31,3-36 20-31,-20 15-23 16,20 21-2-16,-20-38 10 31,37 19-11-31,-37 19 7 0,0 19-6 16,0-19 3-16,0 18-2 0,0-18-1 0,0 20-1 0,20-20 1 16,-20 21-2-16,0-21 4 0,0 0-1 0,0 17 2 0,20-17-1 15,-20 0 0-15,0 0 0 0,0 0-1 16,37-38 2-1,-37 38-2-15,17-38 4 16,-17 38-5-16,0-19 1 0,20 19-3 0,-20 0 1 0,0 0-3 0,0-19-5 0,20 19 4 16,-20 0-6-16,0 0-5 0,0 0 5 0,0 19-30 15,0-19 26-15,0 0-1 0,0 19-50 0,23-19 12 16,-23 18 1-16,0-18-15 0,0 0 48 0,0 20-14 16,0-20 8-16,0 0 18 0,14 0-2 0,-14 0 10 15,0 0 2-15,20 0 46 16,-20 0-12-16,20-20 55 15,-20 20-49-15,0 0-14 0,0-37 58 32,0 37-44-32,0 0-38 15,0 0 21 1,0 19-16-16,0-1-3 0,0 2-4 0,20-20 5 31,-3 21 3-31,-17-21-7 0,0 0-1 0,0 0 2 0,0 0 0 16,17 0 10-16,-17-21-9 0,0 21 1 15,0 0-5-15,0-20 0 0,20 20 0 0,-20-18 5 0,0-1-1 16,0-17 5 0,0 36-10-16,0 0 3 0,0 0 0 15,0 17-1-15,0-17 2 0,0 19-1 0,0 18 7 16,20 4-2-16,-20-41 0 0,0 17-7 0,0 22 5 16,0-21-5-16,0 1 3 0,20 18 2 15,-20-37-9-15,0 21 5 0,0-21-1 0,0 19 2 0,0-19 1 0,0 0-4 16,17 0-1-16,-17 0-3 0,0 0 1 0,0 0-20 15,0 0 8-15,0-19-22 0,0-58-273 47,20-18 58-47</inkml:trace>
  <inkml:trace contextRef="#ctx0" brushRef="#br0" timeOffset="62654.99">21722 14016 26 0,'0'0'8'0,"0"0"82"0,0 0 23 0,0 0-41 0,0 0-60 0,0 0 7 15,0 0-1-15,0 0-9 0,0 0 5 0,0 0-7 0,0 0 8 16,0 0-11-16,0 0 27 16,0 0-28-16,0 0 20 15,0 17-2-15,0 22 0 16,0-1-3-16,0-18-9 15,0-2 1-15,0-18-7 0,0 39 0 0,0-39-3 0,0 36 8 16,0-16-6-16,0-1-1 0,0-19 1 0,0 19 1 16,0-19-4-16,0 57-3 0,0-57 3 0,0 19 3 15,0-1-2-15,0 2 1 0,0 1-2 0,0-21 3 0,0 17-4 0,0 40-7 16,0-19 0 0,0 1-20-16,0 17 10 31,0-36-68-31,0-20 8 15,0 0 60-15,0 0-3 0,0 0-2 0,0 0-2 16,0-20-1-16,0 20-63 0,0 0 41 0,0-19 31 16,0 19 4-16,0 0 5 0,0 0-6 0,0 0-1 15</inkml:trace>
  <inkml:trace contextRef="#ctx0" brushRef="#br0" timeOffset="63238.81">21873 13959 27 0,'0'0'49'0,"0"0"-21"0,0 0 113 0,0 0-118 0,0 0-3 0,0 0-3 0,0 0 0 0,0 17 62 31,0 3-18-31,0-20-51 0,0 0-3 0,0 20 19 16,0-3-21-16,0-17-2 0,0 19 2 31,20 59 8-31,-20-4-8 0,0 3-1 16,0-39-4-16,0 0-2 16,0-20-7-16,0 40-10 0,0-39-7 15,-20 1-4-15,20-2-12 0,0-18 12 16,0 38-78-16,-17-20-41 0,17-18 55 15,0 0 63-15</inkml:trace>
  <inkml:trace contextRef="#ctx0" brushRef="#br0" timeOffset="63488.36">21856 14130 33 0,'0'0'15'0,"0"0"8"0,0 0 9 0,0-20 77 15,17 1-20-15,-17 0-32 0,0 19-40 0,0-20 10 0,20 20-3 16,-20 0-13-16,0-19 21 0,0 19-10 0,17-17-4 15,-17 17-1-15,20 17 26 47,37 98-21-47,-57-96-23 0,0 1 1 0,0-3 1 0,0 2 1 0,20 39-1 16,-20-20 1-16,0-19-1 0,0 18 0 16,0-37 0-16,0 41-10 0,-20-24-5 0,20 2 5 15,0 19-16-15,0-38 9 0,0 38-23 0,-14-20-35 16,14-18 44-16,-23 21-43 0,23-2-19 0,0-19 38 0,0 18 3 0,0-18-20 15,-20 19 29-15</inkml:trace>
  <inkml:trace contextRef="#ctx0" brushRef="#br0" timeOffset="63921.56">22101 14528 21 0,'0'0'7'0,"0"0"7"0,0 0-2 0,0 0 4 16,0 0 27-16,0 0 31 0,0 0 20 16,20 18 10-1,-20-18-92-15,0 21-6 16,0-21 6-16,23 37 33 16,-23-37-36-16,0 0-2 0,14 0 5 0,-14 0-2 15,0 0-2-15,20 0 0 0,-20 0-5 0,0 0 2 16,0 0 0-16,0-18 2 0,0 18 5 0,0-19-10 15,0-2-3-15,0 21 3 0,0-18-1 0,0-1 1 0,0 19 1 16,0-19-3-16,0 1 3 16,0-2-2-16,0 20 2 0,0 0 2 0,0 0-1 0,0 0-1 15,-20 20-3-15,20 17-3 16,0-37 5-16,0 19 0 0,0-1-2 0,-14 3-3 0,14-21 4 16,0 19 0-16,0-19-1 0,0 18 0 0,0-18-3 0,0 39-4 15,0-21 1-15,0-18 0 0,0 20-9 0,14-3-3 16,-14-17-10-16,0 20-2 0,20-20 0 0,-20 0 13 15,0 0-3-15,0 0-28 0,0 0 20 0,20-20-107 16,-20 20 64-16,20-17 42 0,-20-3-8 0,17 2 26 0,-17-2 4 16,0 20 4-16,17-77-1 0,3 77 3 15,0-56-5-15,-20 38-8 16</inkml:trace>
  <inkml:trace contextRef="#ctx0" brushRef="#br0" timeOffset="64138.17">22329 14395 13 0,'0'0'238'0,"0"0"-162"0,0 0-56 0,0 0 17 0,0 0-7 15,0 0-20-15,-17 0 9 0,17 0 4 16,-20 0-5-16,20 0-7 0,0 21-2 0,0-4-2 16,0 40 8-1,0-38-9 1,20 18-2-16,-20 3 3 16,17-22-8-16,-17-18-1 0,20 19 5 15,0-19-3-15,-3 20-8 16,-17-20-14-16,40-39-86 15,-23-56-172 1,-17 76 207-16,0-19 45 0,0 2 23 0,0 15-1 16,0 1-7-16</inkml:trace>
  <inkml:trace contextRef="#ctx0" brushRef="#br0" timeOffset="64371.58">22500 13939 29 0,'0'0'443'0,"0"20"-429"0,0-20 2 16,0 17-9-16,0 3 4 0,0 17 5 0,0-37-11 16,0 19-2-16,0 1 4 0,0 38 5 15,0-21 0-15,0 0-9 0,0-37-1 0,0 39 1 0,0-1-4 0,20 0 1 16,-20-19-1-16,0 18 2 0,0 21 2 0,0-1-3 16,0-19 0-16,0 38-7 0,0-57 6 15,0 39-9-15,0-21-10 0,0 2-11 0,0 0-14 16,0 17-86-16,0-56 83 0,0 38-227 15,-20-38 258-15</inkml:trace>
  <inkml:trace contextRef="#ctx0" brushRef="#br0" timeOffset="65088.2">20639 15194 14 0,'0'0'10'0,"17"-20"1"0,3 20 6 0,-20-19-3 0,0 19 21 0,20-17-16 0,-20 17 10 0,20 0-16 16,-20-21 14-16,17 2 23 0,3-18 6 15,0 37-44-15,-3-21 24 0,-17 21-8 16,22 0-22-16,-22-17 0 0,0 17 4 0,18 0-4 0,-18 0-1 16,17 0 11-16,-17 0-12 0,0 0 19 15,20 0 5-15,-20 0-24 16,0 0 1-16,0 0-1 0,0 0 6 0,0 0 0 0,-20 17-9 15,20-17 3-15,0 0-2 0,-17 21 0 0,-40 35 11 16,17-35-7-16,23-4-6 0,-3 2 1 16,-37 39 2-16,-20-1-7 0,40-20 0 15,17-17 4-15,0 18-2 0,2-38-2 16,-39 113-64 15,23 22-331-31,34-118 350 16,0-17 39-16</inkml:trace>
  <inkml:trace contextRef="#ctx0" brushRef="#br0" timeOffset="66188.3">19612 15917 19 0,'0'0'11'0,"0"0"-5"0,0 0 2 0,0 0 29 0,0 0-4 0,0 0-18 0,0 0 0 0,0-20 27 0,0 20 50 16,0 0-70 0,0 0-11-16,0 0 8 0,0 0 0 0,0 0-10 0,0 0 0 15,20 0 9-15,-20 0-9 0,0 0-1 0,0 0 6 0,0 0-6 0,0 0 6 16,0 0 1-16,0 0 0 0,0 0-11 15,0 0 27 17,0 0-21-32,0 20-8 0,0-2-1 0,20-18-1 15,-20 0 1-15,0 0 0 0,0 0 1 0,0 19 0 0,0-19-3 16,0 0 0-16,0 20 2 0,0-20 0 0,0 0-1 0,0 17 0 16,17-17-2-16,-17 21 4 0,0-21-1 15,0 0-1-15,0 0 0 0,0 20 0 0,0-20 1 16,0 0-1-16,0 0 0 0,0 0 0 0,0 0 2 15,0 0-2-15,0 0 0 16,0 0 2-16,0 0-2 0,0 17 2 16,0-17-2-16,17 0-1 15,-17 0 1-15,0 0 1 0,0 19 0 0,0-19-1 16,0 0 1-16,0 0-2 0,0 0 2 0,0 21-1 0,0-21 2 16,0 0 0-16,0 0-2 0,0 17 0 0,0-17-1 15,0 20 5 1,0-20-5-16,0 19 0 0,0-19 2 0,0 17-3 15,0-17 1-15,0 0 2 0,0 21 1 16,0-1-5 0,0-3-6-1,0 3-17-15,0-20-10 0,0 0 20 0,0 20-80 16,0-20 24-16,0 0-20 0,0 0-5 0,-17 0 26 16,17 0 51-16</inkml:trace>
  <inkml:trace contextRef="#ctx0" brushRef="#br0" timeOffset="66722.3">19461 16391 15 0,'-20'0'15'0,"20"0"-10"0,0 0-3 0,0 0 3 0,0 0 4 0,0 0-2 16,0 0-6-16,0 0 1 15,0 0-2-15,0 0-1 16,0 0 1-16,0 20-13 31,0-20-7-31,0 0 18 0,0 0-9 16,-20 0-3-16</inkml:trace>
  <inkml:trace contextRef="#ctx0" brushRef="#br0" timeOffset="67571.73">19632 16012 23 0,'0'0'12'0,"0"0"-4"0,0 0 18 0,0 0-10 0,0 0 1 0,0 0 18 0,0 0 10 15,0 0-21-15,0 20-13 0,0-20 20 16,0 0-13-16,0 17 8 0,0-17-18 0,0 0 7 0,0 19-7 16,0-19 0-16,0 21 8 0,0-21-8 0,20 37 30 15,-20-18-32-15,0-19 0 0,0 17 3 0,0 4-5 16,0-1 4-16,0-3-2 15,17 40 1-15,-17-18-4 16,0-39-3-16,0 39 1 0,17-3-3 16,-17-16-5-16,0 17-101 15,0-37 81-15,20 0-196 32,0 0 147-32</inkml:trace>
  <inkml:trace contextRef="#ctx0" brushRef="#br0" timeOffset="67972.38">19686 15878 25 0,'0'0'84'0,"0"-17"-31"16,-17 17-9-16,17 0 26 15,-17-22-9-15,17 22-52 0,0 0 15 0,0 0-16 16,0 0 0-16,0 0 14 0,0 0 13 16,0 0-28-16,17 0 13 0,0 22-12 15,3-22 0-15,-20 0-2 0,20 0-5 0,3 0 4 16,-9 0 3-16,-14 0-6 0,0 0-1 15,40 17 4 17,-20-17-3-32,-20 19-2 0,0-19 0 0,0 0-2 0,0 20 0 15,-20-2 2-15,20 21 0 16,-20-39-1-16,20 17 4 0,0-17-3 0,-20 21 1 0,20-21 1 0,0 0-2 16,-14 20-1-16,14-20 1 15,0 0 2-15,0 17-3 16,0-17 1-16,14 0 2 0,6 19-1 15,0-19 1 1,0 21 0-16,-3 16 3 16,-17-18-5-16,17 19 3 15,-17-18-4-15,-17-20 0 0,17 17 1 0,-17 3 2 16,17-20-2-16,-20 37-2 0,-20-17-15 16,26-20-5-16,-9 19-54 15,3-19 18-15,20 0-19 0,-20 0 31 0,20 0-132 16,0 0 157-16,-17 0 4 0,17 0-1 0</inkml:trace>
  <inkml:trace contextRef="#ctx0" brushRef="#br0" timeOffset="68555.56">19954 16316 28 0,'0'0'37'0,"0"0"-8"0,0-19 134 16,0 19-81-16,-20 0-26 15,3 0-45-15,17 0-7 16,0 19 5-16,0-19-6 0,0 19 5 16,0 1 0-16,0 16-3 0,0-36-2 0,0 20-1 15,0-20-1-15,17 20 3 0,-17-20-1 0,0 0 2 16,20 17 0-16,-20-17-3 0,0 0 1 0,20 0 2 0,-20 0-2 16,40-17 15-16,-40-3-16 15,0 20 0-15,0-20 0 0,17 3 1 0,-17-2 0 16,0 19-3-16,0-20 0 0,0 1-1 0,0-20-27 15,0 39 3-15,0 0-9 16,0 0 15-16,0 0-22 0,0 0 18 0,0 0 0 0,0 0-1 16,0 0-28-16,0 20-25 0,0-1 52 15,17 20-80 1,23 17 86-16,-23-56 22 0,-17 20 0 16,20-20 5-16,-20 0-2 0,0 0 3 0,18 0 31 15,-18 0-22-15,19-20 21 0,-19 20-3 0,23-37 24 16,-6-2-2 15,-17 20-20-31,-17 0 4 0,17 19-27 16,0 0-2-16,0 0-7 0,-23 0 5 15,23 0-3-15,-19 19 0 16,19 0-2-16,0-19-3 0,0 20 0 0,0-20 1 0,0 0 0 0,19 19 18 16,-19-19-19-16,0 0 2 15,0 0-1-15,23 0 1 0,-6-19-4 16,-17 19-1-16,0-20 2 0,17 20-4 15,-17 0 2-15,0-19-5 0,0 0-4 0,20 19 2 16,-20-37-119 15,0 17-168-31,20 20 241 16</inkml:trace>
  <inkml:trace contextRef="#ctx0" brushRef="#br0" timeOffset="68788.92">20334 15746 24 0,'0'0'11'0,"0"0"18"0,0 0-10 0,0 0 1 0,0 0 39 0,0 17-25 0,0 3 16 0,0 0-36 0,0-20 9 0,0 17-4 0,0 2-10 15,0 39 35-15,0-20-39 0,0 1 4 16,0-1-4-16,0-18-1 0,0 54-2 15,0-35 0-15,0-22-2 0,0 61-2 16,0-41-5-16,-20 2-3 0,20-20 2 0,0 20-15 16,0-22-13-16,0 23-109 15,0-23 47-15,0-17 69 0,0 0 5 16</inkml:trace>
  <inkml:trace contextRef="#ctx0" brushRef="#br0" timeOffset="69139">20582 15935 21 0,'-20'0'17'0,"20"0"5"0,0 0 48 0,0 0-32 0,0 0 81 15,0 0-66-15,0 19 26 16,0-19-63-16,0 20-10 16,0-3 15-16,0-17-18 0,0 21 4 0,0-21-3 0,0 20-1 15,0-3 0-15,0 2 6 0,0 2-2 0,0 35-3 16,0 39 3 0,0-95-7-16,0 37-1 0,0 21-1 0,0-38-7 15,0-1 3-15,0-2-24 0,0 23-16 16,0-23 3-16,0-17-12 0,0 20-9 0,0-20-12 15,0-20-28-15,0-37 51 16,0 21 46-16,0 36-6 0</inkml:trace>
  <inkml:trace contextRef="#ctx0" brushRef="#br0" timeOffset="69422.33">20467 15954 10 0,'-17'0'13'0,"17"0"-11"0,0 0 1 0,0 0 8 0,-20-37 24 16,20 37-23-16,0 0 34 0,-20 0 8 16,20-20-34-16,0 20-2 0,0 0 32 0,-19 0-34 0,19 0 31 15,-15 0 9-15,15 0-43 0,0 0 11 16,0 0-3-16,0 0-2 0,0 0-8 0,0 0 8 0,0 0 4 16,0 0-17-16,0 0 15 15,0 0-8-15,15 20-2 0,-15-20-2 0,19 0-4 0,-19 0 1 16,20 0-2-16,0 0 2 0,-20 0-4 0,0 0-1 0,75 18 2 15,-38-18-13 17,2 0-88-32,-39 0 75 0,20 0-4 0,-2 0-179 15,-18 19 88-15,0-19 67 0,0 0-3 16,17 0 31-16</inkml:trace>
  <inkml:trace contextRef="#ctx0" brushRef="#br0" timeOffset="69805.45">20676 16106 16 0,'0'20'196'0,"0"-20"-86"16,0 0-86-16,0 0-15 0,0 0 20 15,0 19-24-15,20-19 9 16,-20 0-9-16,0 0-1 0,20 0 0 0,-20 17-3 0,0-17 0 16,0 0-1-16,17 0 3 15,-17 41-20-15,20-24-26 0,-20-17 25 16,0 0-4-16,20 20-59 0,-20-20-9 15,0 0 33-15,17 0 23 0,-17 0 26 0,0-20 2 16,0 3 6-16,0 17 3 0,22-20 10 0,-22-1-6 0,0 4 26 16,18 17-20-16,-18-39 74 15,0 22-68-15,0 17 13 0,0 0-19 0,0 0 12 16,0 0 41-16,0 0-48 0,0 17-2 16,0 3-7-16,0-1 6 0,0-2-5 0,0 24 0 15,-18-41-6-15,18 37 4 0,-22 20 3 0,-15 77 4 16,37-97-14-16,0-17 0 0,-20 75-1 15,3-18-4-15,17-22-4 0,0-37 2 16,-20 20-13-16,20 2-61 47,0-3-100-47,0-54 34 0,0-24 115 0</inkml:trace>
  <inkml:trace contextRef="#ctx0" brushRef="#br0" timeOffset="70455.25">20904 16355 31 0,'0'0'21'0,"0"0"136"16,0 0-45-1,0 36-42-15,0 118-28 47,0-80-34-47,0-16-3 0,0-2-5 0,0-35-1 0,0 15-6 16,0 5 3-16,-17-41-1 0,17 37-25 0,0-37 14 15,0 17-23-15,-20 3 15 0,20-20-60 0,-20 0-8 16,20-37 33-16,0 17 18 0,-17 3 29 0,17-3 6 0,0-1 3 16,0 2 2-16,0-133 1 15,0 116 1-15,17 15-1 0,23-130 17 16,-40 151-7-16,0-56 42 16,17 17-2-16,3 0 56 15,-20 22-85-15,17 17 31 0,-17 0-26 0,20 0-3 0,-20 0-3 0,0 0-12 16,22 0 12-16,-22 17-17 0,0-17 1 0,18 39 6 15,-18-20-8-15,0 1 0 16,0 16 2-16,0-16 0 0,0-20-3 16,0 0 0-16,-18 37-1 0,18-37-1 0,0 20-3 0,0 0-7 15,-22-20-12-15,22 18 6 0,0-18-4 0,0 0-24 16,-20 0-34-16,20 0 44 0,0 0-41 16,0-18 65-16,0 18 1 0,0 0-7 15,0-20 4-15,20 20 3 0,2-20 0 16,-4 20 8-16,-18 0 1 0,17 0 1 15,-17 0 1-15,20 0 1 0,0 0 5 0,-3 0 0 16,-17 0-1-16,20-17 22 16,-3 17 8-16,3-20 4 0,-20 20-26 15,42-20 57-15,-42 20-54 0,0-17 6 16,0-2 9 0,0 19-19-16,0 0-6 0,0-20 28 0,0 20-26 15,0 0 8-15,0 0-2 0,0 0-8 0,0 0 0 0,-22 0 11 16,22 0 8-1,-20 20-16-15,20-20-6 0,0 0 3 0,0 36 2 0,-20-16-5 0,20 0-2 16,0-20 0-16,0 17 0 0,0 3 0 0,-17 38 1 16,17-22-3-16,0-15 0 15,0-3 0-15,0 0-2 0,0-18-2 0,17 0-3 0,-17 20 0 16,0-20-36-16,20 21-8 0,-20-21-22 0,20-21-27 16,2 1-80-16,-7-16 91 15</inkml:trace>
  <inkml:trace contextRef="#ctx0" brushRef="#br0" timeOffset="71139.19">21856 15081 19 0,'-20'-20'109'0,"20"20"-70"0,0 0-20 0,0 0-2 0,0 0 18 0,0 0-19 0,0 0 2 0,0 0 15 0,0 0-17 16,0 0-1-16,0 0 1 0,0 0 12 0,0 0 36 16,0 0-29-1,0 0-21-15,0 20 8 0,20-20-12 16,-20 0-4-16,0 0-2 0,37 36 18 15,-20-15-16-15,-17-4-4 0,63 22 8 16,-63-20-8-16,34 20 3 0,-14-22-6 16,34 98 10-1,9-38-10-15,-49-41-1 0,26 22-5 16,-40-58 8-16,0 39 0 0,37-1-1 0,-20-21 2 16,23 60-2-1,-3-57-7-15,-37-3-19 0,0-17 13 16,20 0-24-16,-20 0-40 15,0-17-284 17,0 17 317-32,0-20 25 0</inkml:trace>
  <inkml:trace contextRef="#ctx0" brushRef="#br0" timeOffset="72239.16">22081 16012 27 0,'0'0'81'0,"0"0"-45"0,0 0 58 0,0 0-38 0,0 0-28 15,0 20-16-15,0-20 1 16,0 17 31-16,0 2-29 0,0-19-10 0,0 21 11 0,0-21-10 0,0 17 12 15,0-17-13-15,0 20 0 0,0-20 7 16,0 0-8-16,0 36 14 16,20-15-17-16,-20-21-1 0,0 20 0 15,0-20 0-15,20 17 0 0,-20 3 0 0,0 0-3 0,0-20 1 0,0 17-16 16,0 41-49 0,0-19-83-1,0-22-67 16,0-17 178-31</inkml:trace>
  <inkml:trace contextRef="#ctx0" brushRef="#br0" timeOffset="72641.8">21950 16431 38 0,'0'0'149'0,"0"0"-115"0,0 0 46 16,-20 0-2-16,20 0-62 0,0 0 10 15,0 0 23 1,0 0-36-16,0-20-3 0,0 20-3 0,0 0 4 0,20 0-1 0,-20 0-6 15,23 0 0-15,-9 0 0 0,46 0 0 0,-6 0-2 16,-54 0-1-16,20 0 0 16,57 0 3-1,-57 0-6-15,-20 0-2 0,17 0 2 0,0 0 0 0,-17 0-21 16,20 0 12-16,-20-20-15 0,0 20-85 16,0-17 46-16,0 17 28 0,-20-19-39 15,20 19 4-15,-17-20 20 0,17 20 36 0,-37-19-7 16,37 0 23-16,-20 19 0 0,-37-77 46 47,0 19 135-47,20 41-79 0,17 17-87 0,20 0 14 0,-20-19-15 15,6 19 49-15,14 0-42 16,0 0-15-16,0 0 23 16,14 0-25-16,-14 0 3 0,20 0-5 0,-20 0 1 0,20 0 0 15,0 0 3-15,-3 0-3 0,0 0-3 0,-17 0-1 0,20 0 0 16,0 0 0-1,17 0-19-15,-37 0-6 0,20 0 8 0,0 0-87 0,-20 0 67 16,37 0-177-16,-37-20 127 0,17 20 44 16</inkml:trace>
  <inkml:trace contextRef="#ctx0" brushRef="#br0" timeOffset="72872.5">22520 16068 49 0,'0'0'64'0,"-20"21"59"0,20-21-63 0,0 0-31 0,0 17-5 0,-17-17-13 0,17 0-2 0,0 0 14 16,0 20-5 15,17 74 8-31,-17-37-28 16,0-37 3-16,20 38-14 0,-20-22-49 15,0-16 15-15,0 0 17 0,0-20-6 16,0 0-50-16,0 0 3 0,0 0 39 0,0 0 32 0,0-20 9 15,0 20 1-15,-20-37-15 16</inkml:trace>
  <inkml:trace contextRef="#ctx0" brushRef="#br0" timeOffset="73122.35">22500 16126 19 0,'-17'0'6'0,"17"0"3"0,0-20 26 31,0-37 191-31,0 40-184 0,37-61 106 47,-37 59-139-47,37 19 32 0,-37 0-34 0,40 19 23 0,-23-19-18 0,3 0-2 15,-20 0-7-15,20 20 3 0,-3-3 1 0,3 4-3 0,-3-1 0 16,-17-3-3-16,20 40 1 0,0-37-2 16,-20 16 1-16,0-36 0 0,0 41 0 15,0-24-1-15,-40 40-14 0,40-37 8 0,-37 38-49 16,20-39 15-16,-3-2-17 16,20-17 23-16,-37 40-139 0,-3 17-72 46</inkml:trace>
  <inkml:trace contextRef="#ctx0" brushRef="#br0" timeOffset="74105.86">22218 16868 22 0,'0'0'45'0,"0"0"54"0,0 0-74 0,0-20 22 0,0 20-24 0,0-17 56 0,0 17-45 0,0-20-7 0,0 20-14 16,0 0 35-16,0 0-38 0,0-21 6 15,0 21 0-15,0 0-8 0,0 0-4 16,0 0 2-16,0 0-3 0,0 0 1 0,0 0-2 0,0 21 3 15,0-21-4 1,0 20 0-16,0 54 2 31,17 40-5-31,-17-114 3 0,0 20-1 0,0-3-2 0,0-17 3 16,17 21 0-16,-17-21 1 0,0 0-2 0,0 0 1 16,0 19-1-16,20-19 0 0,0-19 0 0,0 19 2 0,-3-21-1 15,3 4 0-15,0 17 2 16,20-20 0-16,-40 1-3 0,17 19 4 0,-17 0 0 15,37 0 0 1,-37 0 0-16,20 19 1 0,-20-19-4 0,0 0 2 16,0 0 0-16,-20 20-2 0,20-20 0 0,-37 0-2 15,-3 0-3 1,-34 0-63 15,14-20-99-31,43 20 86 0,17 0 48 0,0 0-84 0,0 0 51 16,0 20 36-16,0-3 6 0</inkml:trace>
  <inkml:trace contextRef="#ctx0" brushRef="#br0" timeOffset="79625.38">20867 10040 24 0,'0'0'25'0,"0"0"10"0,0 0 36 16,0 0-61-16,0 0 36 0,0 0-11 15,0 0-18-15,20 0-2 0,-20 0 1 16,0 0-10-16,0 0 6 0,17 0 30 47,3 20 19-47,-3-20-30 15,3 0 2-15,-20 0-23 0,0 18-4 0,22-18 6 16,-22 0-4-16,0 0-4 16,35 0 3-16,-35 0-5 0,0 0-2 15,20 0 1-15,0 0 2 0,-20 0-3 0,17 0-1 16,3 0 1-16,-3 0 1 0,-17 0 1 0,20 20-2 0,22-20 4 16,-27 0-3-16,25 0-1 15,-20 0 0-15,14 0 4 0,-14 20-3 0,-20-20-1 16,43 0 3-16,-9 0-1 0,6 18 2 15,14-18-2-15,60 18 9 47,-17 21-6-47,-80-20-3 0,20 0 0 0,-17-19-1 0,3 20 0 0,11-20 0 16,-14 18 2-16,0-18-2 0,17 20 1 0,-20-2-1 16,3-18-2-16,23 19 5 15,48 19 3 1,-54-38-4-16,-17 19 3 0,3 0-6 0,-23-19 0 0,74 20 5 15,-40-1-4-15,-14-19 1 0,-20 19 0 16,20-19 0-16,17 18 0 0,-17-18 1 16,0 20-1-16,-3-20 1 0,6 19-2 0,-6-19-2 0,0 17 1 15,23 3 6-15,-3 1-6 16,0-3 5-16,-37-18-4 0,23 19 0 0,-6 0-3 16,0-19 1-16,-17 0 2 0,0 0 0 0,20 0-1 0,-20 17 0 15,37-17-3-15,0 21 2 16,-37-21-1-1,40 0 3 17,91 77 7-32,-68-22-9 15,-49-55 3-15,6 18 0 16,20 3-3-16,-40-21 1 0,17 18 1 0,0 1-2 16,23 2 3-1,-40-21-2-15,20 18 1 16,-3 0 1-16,3-18-2 0,0 20 0 15,-20-20 1-15,40 38-2 0,-23-38 2 16,20 37-1 0,-37-37 1-16,20 19-2 0,-20-19 1 0,17 0-1 0,-17 0 0 15,0 0 2-15,20 21 0 0,-20-21 0 0,0 18 0 0,37 1 0 32,-14 0-1-32,-23 0 0 0,17-19-2 0,-17 0 2 0,17 19 0 0,-17 0 2 0,0-1-2 15,20 3 1-15,-20-21 0 0,20 19-1 16,-3-1-2-1,3 1-2-15,-3 0 8 0,-17 0-4 0,0-19 0 16,20 0 0-16,-20 19 1 0,43 39-2 31,-9-21 4-31,-34-18-4 0,40 19 1 16,-40-38 1-16,17 19 0 0,-17-19-1 0,0 18 1 16,17 2-2-16,6 0 3 0,-23-20 1 15,17 0-1-15,-17 0-2 0,0 18 0 16,0-18 1-16,23 0 1 0,-23 0-1 0,0 0 1 0,0 19-2 0,14-19 2 0,-14 0-3 15,20 19 0-15,-20-19 3 0,0 19-1 16,0-19 0-16,20 19-1 0,-20-19 1 0,0 0-1 0,20 38-1 16,-20-38 2-16,0 0 0 0,0 20-2 0,17-1 2 15,0-1-1-15,-17-18 1 16,0 0 0-16,0 0-2 0,0 0 1 0,0 19 3 0,0-19-3 0,0 20-6 16,0-20-32-1,0 0 10-15,0 0-9 0,0 0-9 16,0-20-10-16,-17 1-47 0,17 1 17 15,-17 18 36-15,17-19-59 0,0-1 62 0,-20 20 15 0,20-38 0 16,-20 38 23-16</inkml:trace>
  <inkml:trace contextRef="#ctx0" brushRef="#br0" timeOffset="80339.33">23167 10154 20 0,'0'0'61'0,"0"0"-7"0,0 0-35 0,0 0 15 0,0 0-3 0,0 0-4 0,0 0-14 0,0 0 20 15,0 0-24-15,0 0 12 0,0 0-11 0,0 0 10 0,0 0-11 0,0 0 0 16,0 0 16-16,0 0-7 0,17 0 5 16,-17 0-9-16,0 21 20 15,0-21-26-15,0 0-4 0,0 18 5 0,0-18-3 16,0 0-3-16,0 0-1 0,0 19 0 0,0-19 0 0,0 19 1 0,0 1 1 15,0 55-3-15,23-37-1 16,-23-19 2-16,0 0-1 0,0 1 0 0,0-20-2 16,0 19 0-16,17 18 4 0,-17 2-1 15,17-39-1-15,-17 37-1 0,0-37 1 16,20 0 1-16,0 0 1 0,-20 0-3 16,17 0 1-16,-17-20 0 0,20 3 2 0,-20 17 0 0,0-19-3 15,20-1 1-15,-3 20 3 16,-17 0-3-16,0-18 0 15,23 18 3-15,-23 18 2 16,-23 2-5-16,23-1 3 16,0-2-3-16,-17-17-1 0,17 0-1 0,-40 20-15 15,40-20-22 1,-17 0-76-16,17 0 55 0,0 0 27 16,0 0-42-16,0 0-11 0,0 0 6 15,17 0 10-15</inkml:trace>
  <inkml:trace contextRef="#ctx0" brushRef="#br0" timeOffset="80639.63">23469 10593 15 0,'20'0'85'0,"-20"0"-64"0,0 0 21 0,0 0-24 0,0 0 0 0,0 0 14 16,0 0-17-16,0 0 0 0,0 0 48 16,0 0-51-16,0 0 8 0,0 0-3 0,0-18 0 15,0 18-1-15,0 0-10 0,0 0 6 0,0 0 4 0,0 0-11 16,0 0-2-16,0 0 0 0,0 0 7 0,0 0-9 15,0 18 2-15,0-18 0 0,0 0-5 0,0 0 3 0,0 19-3 16,17-19 7-16,-17 0 2 0,0 0-5 0,0 0-2 0,20 0 4 16,-20 0 2-16,0 0 8 15,20-37-2 1,3 16-6-16,-23 1-4 0,0 20-2 16,0 0-5-16,0-17 1 0,0 17 0 15,0 0-1-15,0 0 0 0,0 17 0 0,0 24-84 16,0-23 50-16,0-18-6 0,0 19 19 15,0 17-96-15,0-36 50 0,0 21 41 16,0-21-8-16,0 18 22 0,0 0 2 0</inkml:trace>
  <inkml:trace contextRef="#ctx0" brushRef="#br0" timeOffset="81006.31">23623 10631 12 0,'0'0'5'0,"0"0"1"16,0-19 16-1,0 0 136-15,0 19-142 0,0 0 0 0,0 0 14 0,0 0-1 16,0 0-17-16,0 0-2 0,0 0 28 15,0 0-32-15,0 0 5 0,0 0-4 0,0 38 1 16,0-38-7-16,0 17 1 0,0 4 4 0,0-3-3 16,0-18-2-16,0 18 0 0,0 2 1 0,0-20 2 15,0 0 0-15,0 21 23 32,37-119 50-32,-37 62-74 15,17 17 0-15,6-96 13 0,-23 78-9 16,0-2-2-16,0 20-2 0,0 0 1 0,0 1 1 15,0-21 1-15,0 21-3 0,0-20 9 0,0-1-8 0,0 39 0 16,0-37 2-16,0-2 12 0,0 21-14 16,0 18 1-16,0 0-1 0,0 0 5 0,0 0-7 0,0 0 2 15,0 18 3-15,0 0-4 0,0 21-3 16,0-20-1-16,0 76 3 0,0-76-1 0,0 1 0 16,0 36-4-16,0-36 1 0,0 18 1 0,0 114-73 15,0-77 0-15,0-57 49 16,0 23-63-16,0-4 56 0,17-37-3 0,-17 0-2 0,0 18-46 15,0-18 38-15,0 18-38 0,0-18 55 0,23 21-4 16,-23-21 20-16</inkml:trace>
  <inkml:trace contextRef="#ctx0" brushRef="#br0" timeOffset="81356.37">23794 10746 25 0,'0'0'372'0,"0"0"-354"0,0 18 2 0,0-18-10 0,0 0-7 0,0 0 4 16,20 19-3-16,-20-19-4 0,0 0 4 16,0 18-5-16,17-18 1 0,-17 0-15 15,17 18 1-15,-17-18 3 0,0 0-30 0,0 0 23 16,20-18-79-16,-20 18 37 0,0 0 28 16,20-18-26-16,-20-1 21 0,0 1 21 15,20-23 18-15,-20 23 6 0,0 18 9 0,0-18-3 0,0 18 3 16,0-21 3-16,17 21 0 0,-17-17 25 0,20-2 62 15,-20 0-13-15,0 19-72 16,0 0 0-16,0 0-13 0,0 0 0 0,0 0 1 16,0 0 6-16,0 19-3 0,0-19-10 0,-20 113 38 15,20-74-38-15,-17-20-1 16,-3 96-1-16,0-79-5 16,20-16 0-16,0-2-3 0,-20 21-15 0,3 56-184 46,0-38-109-46</inkml:trace>
  <inkml:trace contextRef="#ctx0" brushRef="#br0" timeOffset="82106.41">23506 12076 21 0,'-17'0'65'0,"17"0"-16"0,-20 0 101 16,20 0-135-16,0 0 13 0,0 0-15 0,-17 0 13 0,17-19 7 16,0 19-16-16,0 0-2 0,0 0 2 15,0 0 30 1,0 0-39-16,17 0 4 0,-17 0-7 0,0 19 0 0,0-19-1 0,0 0 1 0,20 0 3 15,-20 0-4-15,17 0 5 0,-17 0-4 0,20 0-2 0,0 0-1 16,3 0 0-16,-9 0 4 0,-14 0-4 16,20 0-3-16,0 0 4 0,0-19-3 0,-3 19 2 15,-17 0-3-15,17 0 1 0,-17 0-4 16,23-19-27-16,-23 19 18 0,0 0-22 16,0 0-57-16,0 0 35 0,0 0 21 15,-23 0-5-15,23 0-52 0,-17 0-60 16,0 0 129-16</inkml:trace>
  <inkml:trace contextRef="#ctx0" brushRef="#br0" timeOffset="82405.55">23489 12057 20 0,'0'0'6'0,"0"0"111"0,0 0-64 47,-20-19 163-47,20 19-201 0,0 0-3 0,0 19-5 0,0 0 2 0,0 18-1 16,0 59 6-1,-17-40-9-15,17-36-1 0,0 17-2 16,0 3 4-16,0-22 1 0,-20 1-4 0,20-1 2 0,0 1 8 16,0 19 2-16,0-38-8 0,0 20 0 0,0-20 6 15,0 19-8-15,0-19 3 0,0 0-5 0,0 0-2 16,20 0 4-16,-20 0 2 0,17 0-4 0,-17 0-2 0,77-19 8 31,-54 19-11-31,-9 0 5 0,6 0-2 0,-20 0-2 16,0 0-2-16,0 0 1 0,20 19-3 0,-20-19-1 0,20 0 0 15,-3 0-81-15,-17 19-146 16,0-19 178-16,0 0-4 0,0 0 5 16,0 0-14-16,0 0 39 0</inkml:trace>
  <inkml:trace contextRef="#ctx0" brushRef="#br0" timeOffset="82906.47">24005 12038 27 0,'0'0'101'0,"0"0"-39"0,0 0-34 0,0-19 35 16,0 19-31-16,0 0-6 0,0 0-15 15,0 0 21-15,0 0-11 0,0 0-10 0,0 0 27 16,0 0-30-16,0 0 14 0,0 0-17 16,17 0 0-16,-17 0 5 0,0 19 4 0,17 0 0 15,-17-19-9-15,20 37 6 16,0-37-7-16,17 57 9 15,-37-57-12-15,20 20 5 16,-3-20-5-16,23 19 9 16,-40 0-8-16,0-19-1 0,18 0-2 15,-18 0 2 1,19 0-1-16,-19 0 0 0,20 0 3 16,-20 0-3-16,18 19 2 15,-18 0 0-15,0-19-2 16,0 38-2-1,0-38 5-15,0 57 0 16,0-37-2-16,0-2 1 0,0 1-2 16,-18-19 1-16,18 18 2 15,-20 1-5-15,20-19 3 0,0 0 0 0,0 0 0 16,0 20-1-16,-19-20 1 0,19 0 2 0,-18 0-4 0,-22 18 6 16,23-18-8-16,17 20 4 15,0-20-3-15,-20 0 0 0,0 0-2 0,3 19 0 16,-3-19-6-16,20 0-4 0,-37 19-91 15,37-19 63-15,0 0 19 16,0 0-2-16,0 0 0 0,0 19-32 0,0-19-8 0,0 0 25 0,0 0-3 16,0 0 1-16,0 19 4 0,0-19 11 0,0 0-3 0,0 0 19 15</inkml:trace>
  <inkml:trace contextRef="#ctx0" brushRef="#br0" timeOffset="87056.36">24096 13064 13 0,'0'0'6'0,"0"0"-4"0,0 0 1 0,0 0 13 0,0 0 0 0,0 0 30 16,0-19-21-16,0 19-14 15,0 0 12-15,20 0 32 32,-20-18 47-32,0-1-93 0,20 19 27 0,-20 0-9 15,0 0-10-15,0 0 1 0,0 0-9 16,0 0 0-16,0 0-1 0,0 0 1 0,17 0 36 15,-17 0-33-15,0 0-7 0,0 0 1 0,0 0 1 0,0 0 6 16,0 0 3-16,0 0-12 0,0 0-1 0,0 0 6 16,0 19-5-16,0-19 5 0,0 0 1 15,0 18-7-15,0-18 0 0,0 0 2 0,0 0-1 0,0 0 2 16,-17 19-3-16,17 19 3 16,-20-38-5-16,20 19 0 0,0 40 6 15,-20-42-6-15,3 59-1 0,-3-55 2 16,0 35-3-16,20-38 0 0,0 20 2 0,-17-19 0 15,17 20-1-15,-17-1 2 16,-23 38-4 15,-57 133-15-31,97-209 14 16,-20 19-6-16,20-19 5 0,0 19-8 0,-17 1 1 0,17 16-12 16,0-15 11-16,0-21-1 0,-17 37-23 31,17-17 30-31,0-20 5 0,0 17-16 0,0-17-5 15,0 20 9-15,0-20 10 0,0 0-11 0,0 0-63 16,0 0 33 0,0 0 23-16,-20 0-27 0,20 0-49 0,0 0 60 0,0 0-36 15,0 0 63-15,0 0-12 16</inkml:trace>
  <inkml:trace contextRef="#ctx0" brushRef="#br0" timeOffset="88857.04">23660 14472 25 0,'0'0'13'0,"0"0"13"0,0 0-7 0,0 0 25 0,0 0-22 0,0 0-2 0,0 0 61 16,0 0-30-16,0 0-43 0,0 0 9 0,0 0-10 15,0 0 8-15,0 0 2 0,0 0-8 0,0 0 12 16,0 18-2-16,0-18 1 16,0 38-2-16,17-20 6 47,-17 3-20-47,0-2 0 0,0-19-5 0,0 18-4 0,0-18-13 15,0 0-13-15,0 19 9 0,0-19-4 0,0 0-4 0,0 0-3 0,0 0-48 16,0 20-10-16,-17-20-14 15,17 0 64-15</inkml:trace>
  <inkml:trace contextRef="#ctx0" brushRef="#br0" timeOffset="89139.78">23569 14832 38 0,'0'0'29'0,"0"0"48"0,0 0 1 0,0-19 2 15,0 19-3-15,0 0-52 0,0 0-3 16,0 0 7-16,0 0-18 0,14 0-3 16,-14 0-3-16,0 0-3 0,20 0 9 15,0 0-8-15,-20 0 1 0,20 0-2 16,-3 0 0-16,-17 19-3 0,17-19-1 16,-17 0 2-16,23 0 5 15,-6 0-4-15,-17 0-4 0,23 0 2 0,-23 0-6 31,14 0-145-31,-14 0-71 0,0 0 181 16,-14-19-36 0</inkml:trace>
  <inkml:trace contextRef="#ctx0" brushRef="#br0" timeOffset="89306.97">23623 14643 32 0,'0'0'23'0,"-20"0"50"16,20-20 110-16,0 20-157 0,-20 0-1 0,20 0-5 15,-14 0 67-15,14-19-75 0,0 19 6 16,0 0-3-16,14 0 8 0,-14 0-18 15,20 0-3-15,-20 0 1 0,40 0 2 0,-23 0-1 16,23 0-2-16,-40 0-3 16,17 0 0-16,-17 0-1 0,23 0-7 0,-23 0-8 15,14 0 5-15,-14 0-17 0,20-18-68 16,0 18-98-16,-20 0 133 0,20 0 9 0,-20 0-3 16,0 0 32-16</inkml:trace>
  <inkml:trace contextRef="#ctx0" brushRef="#br0" timeOffset="89889.82">24268 14395 20 0,'0'0'79'0,"0"0"-38"0,0 0-20 0,19 0 19 16,-19 0-19-16,0-20 32 0,0 20-39 0,0-18 53 15,18-1 8 1,-18 19-65-16,0 0 9 0,0 0-1 16,0 0-7-16,0 0 10 0,0 0-10 0,0 0-5 15,0 0 4-15,0 0 1 0,-18 0-3 0,18 0 2 16,-19 0 7-16,19 0-16 0,0 0-1 15,-18 0 10-15,-2 19-10 0,20-19 0 16,-19 18-2-16,19 2 2 0,0 1 4 16,-18 15-5-16,18-16 2 0,-17 75-16 47,17 76-138-47,-23-152 101 0,23-1-51 0,0 3 67 0,-17-21-77 15,17 0 65-15,0 0 41 0,0 0 1 16,-20-21 5-16,20 21 1 0,0 0 1 0,0-18 7 0,0-1 1 0,0 19 6 15,0-20 28-15,0 0 31 0,-20 3 11 16,20-3-33-16,-17 20-35 0,17-18 67 16,0 18-55-16,-20 0-22 15,20 0 0-15,0 0 0 0,0 18 22 16,0-18-16-16,20 20-3 16,-20-20-8-16,0 0-1 0,17 0-2 0,-17 0-2 0,0 0 2 15,20 0 3-15,-20 17-3 0,37-17-11 16,-14 0-24-16,-6 0 4 0,-17 0-9 0,18 0-40 15,1-17 4-15,-19 17 31 0,20 0-54 0,-20 0 24 16,18-20 57-16,-18 2-12 0</inkml:trace>
  <inkml:trace contextRef="#ctx0" brushRef="#br0" timeOffset="90290.75">24538 14433 23 0,'0'0'82'0,"0"0"-53"0,0 0-2 0,0-17 23 0,0 17-7 0,0 0-24 0,0 0-1 0,0 0 15 0,0 0-5 0,0 0-15 16,0 0 12-16,0 0-2 0,-22 0 60 15,22 0-69-15,-18 0-3 16,18 0-6-16,0 0-1 0,-22 0 0 0,22 17 0 0,0-17-1 16,0 19 1-16,-17 19-1 15,17-19-3-15,0-19-2 0,0 19 2 0,0-1 2 16,0-18-1-16,17 40 21 47,23 55 6-47,-40-78-27 0,0 3-3 0,0-20 1 0,0 20 4 15,0-1-2-15,-18-1-22 0,18-18 8 16,-22 21-15-16,5-21-53 0,17 0 17 16,-18 0 27-16,18 0-6 0,0 0-54 0,-20 0-3 0,20 0 59 15,0-21-27-15</inkml:trace>
  <inkml:trace contextRef="#ctx0" brushRef="#br0" timeOffset="90606.76">24687 14509 19 0,'0'0'7'0,"0"0"3"0,0 0-3 0,0 0 13 0,0 0 19 16,0 0-24-16,0 0 0 0,20 0 16 0,-20 0-15 15,0 0-1-15,0 0 25 0,0 0 11 16,0 0-44-16,0 0 27 47,17 19 16-47,-17 20-40 0,0-20-8 0,0-19 2 15,0 18-1-15,0 1-1 0,0 1 0 0,0-20-2 0,0 18-1 16,0 2 2-16,0-3-1 0,0 3-2 16,0 0-5-16,0-1 2 0,0-19-2 0,0 18-4 0,-17-18-21 0,17 21 11 15,0-21-2-15,0 17-4 0,0-17-38 0,-20 19-10 16,20 1-20-16,-20-20 87 0,20 0-13 15</inkml:trace>
  <inkml:trace contextRef="#ctx0" brushRef="#br0" timeOffset="91190.46">24592 14738 29 0,'0'0'62'0,"0"0"10"0,0 0 59 16,0 0-106-16,0 0 54 0,0 0-64 0,0 0 1 15,0 0-2-15,20 0 54 16,-20 0-57-16,0 0-6 0,0 0 0 0,18 0 11 0,-1 0-14 15,23 0 3 1,-40 0-5-16,20 0 2 16,54 0-173 15,-74 0 145-31,0 0-137 0,0 0 130 0,22 0-44 0,-22 0 55 0,18 0 16 16,-18 0 6-16,0 0 2 0,0 0 0 0,0 0 2 0,0 0 38 15,0 0-25-15,0 0 20 0,0 0-17 0,0 0 16 16,0 0-20-16,0 0 29 0,0 0-31 0,17 0 9 15,-17 19-3-15,0-19 1 0,0 39 10 16,0-39-26-16,0 17-3 16,0-17 0-16,0 0-1 0,0 19 1 0,0-19-3 0,0 20 1 15,0-20 0-15,0 17 1 0,0-17 2 16,0 0 1-16,0 0-1 0,20 0 9 16,-20 0-7-16,0-17 2 0,0 17-4 0,20-20 7 0,-20 1-4 15,0 19 0-15,0-17-3 0,17 17 3 16,-17-39 11-16,0 20-16 0,20 19-1 0,-20 0-1 0,0-20 1 15,20 20 5 17,-20 57-2-32,0-57-5 0,0 38 6 0,0-38-5 0,17 19 8 15,-17 1-1-15,0-20-1 0,0 0 0 16,0 0 1-16,0 0-1 0,22 0 9 0,-22 0 1 16,0 0-12-16,18 0-1 0,-1-20 11 15,3 20-11-15,-20-19 1 0,20 19-2 16,-3 0 9-1,-17 0-10-15,20 19-4 0,-20 1 5 0,0-20 0 16,0 17-2-16,0-17-1 0,0 21 3 16,0-1-44-16,0 16-45 15,0-36-56-15,0 0 94 0,0 0-3 0,0 0-51 0,0 0 26 16,0 0 71-16,0-19 1 0,0-39-9 16</inkml:trace>
  <inkml:trace contextRef="#ctx0" brushRef="#br0" timeOffset="91373.57">25123 14661 14 0,'0'0'6'0,"0"0"0"0,0-18 0 0,0-2 17 0,20-17 14 0,-20 37-17 0,0-77 89 0,0 77-90 0,0 0-1 0,22-37 17 16,-22 17-3-16,0 20-17 0,0-19 12 0,15 19-6 0,-15 0-12 16,0 0 0-16,0-17 7 0,0 17-7 15,20 17 39 17,20 96-8-32,-23 2-33 31,-17-1-44-31,0-114 21 0,0 77-148 15,-17-39-49-15,-3-18 136 0,20-3 58 16</inkml:trace>
  <inkml:trace contextRef="#ctx0" brushRef="#br0" timeOffset="91573.64">25066 14832 83 0,'0'0'169'15,"0"0"-74"-15,0 0-73 0,0 0 21 16,20 0 12-16,-20 0-39 0,0 0-4 15,17 0 9-15,23-19 3 0,-18 19-20 0,-22 0 2 0,15 0 0 0,5 0-2 16,0-17 9-16,0 17-10 0,-3 0-2 0,0-21-2 16,-17 21 1-16,20 0 0 0,0-18 1 0,3 18-2 0,-23 0-1 0,0 0-2 15,14 0-16-15,6 0 4 0,-20 0-5 0,20-19-93 47,0 19-285-47</inkml:trace>
  <inkml:trace contextRef="#ctx0" brushRef="#br0" timeOffset="92440.81">24367 15232 11 0,'0'-19'9'0,"0"19"-7"0,15 0 1 0,-15 0 12 0,0 0-7 0,0 0 1 16,0 0 2-16,20 0 17 0,-20 0-11 0,0 0 39 0,19 0-2 15,-19 0-20-15,0 0-18 0,0 0 1 0,0 0-2 16,0 0 14-16,0 0-4 0,0 0-1 0,0 0 8 15,0 0-26-15,0 0 1 0,0 19 23 0,0-19-19 16,0 0-3-16,0 0 26 0,0 20 17 16,0-20-40-16,0 0-5 15,-19 17 4-15,19-17-6 0,0 0-2 0,-20 0 0 0,20 20 2 0,0-20 4 16,-15 20 4-16,-8 17-8 0,-16 40 0 16,21-77-2-16,18 38-2 0,-19-21 3 15,19-17-1-15,-18 77-7 0,-2-38 0 0,1-21 2 16,19 19 4-16,-18-18 2 0,18-19-4 0,0 41 0 0,-17-4 3 15,-6 20-2-15,-14 1-21 47,0-2-163-47,37-56 120 0,0 0 26 0,0 0-49 16,0 0 34-16,0 0-47 0,0 0 45 0,0 0 30 16</inkml:trace>
  <inkml:trace contextRef="#ctx0" brushRef="#br0" timeOffset="93723.99">23526 15384 21 0,'0'0'6'0,"0"0"11"0,0 0 12 0,0-17 68 0,-20 17-63 0,20 0-18 0,0 0-2 16,0 0 10-16,0 0-14 0,0 0 0 0,0 0 0 0,0 0 1 0,0 0-3 16,-17 0 0-16,17 0 13 0,0 0 18 15,0 0-19-15,0 0 1 0,0 0-13 0,0 0 0 16,0 0 15-16,0 0-15 0,-20 0 10 0,20 0-12 15,0 17 20-15,0-17-23 16,0 39 16-16,0-22-14 16,0-17-4-16,0 21 0 0,0-4-3 0,0 2 2 0,0-19 0 0,0 20 2 15,0 1-6-15,0-21 0 16,0 56-15-16,0-38 8 0,0-18-11 0,0 20 8 0,0-3-20 0,0-17-7 16,0 0 16-16,0 19-73 0,0-19 58 0,0 0-46 15,0 0-12-15,0-19 76 0,0 19 17 16,0-17 1-16,0 17-11 0</inkml:trace>
  <inkml:trace contextRef="#ctx0" brushRef="#br0" timeOffset="93907.04">23469 15384 18 0,'0'0'7'0,"20"-17"30"16,-3-4 56-16,-17 1-38 0,0 20-39 0,20-37 53 31,0 0-1-31,-20 37-49 0,23 0-10 0,-23 0 8 16,0 0-4-16,14 0-1 0,-14 0-3 0,0 0-1 15,0 0-2-15,20 17-4 0,-20-17 5 0,0 20 3 16,0 0-5-16,0-3-5 0,0 3 1 15,0 1-1-15,0-4 2 0,0 2-5 0,-20-19 2 0,20 20-10 16,-14-3-73 0,14 4-252-1,0-4 309-15,0-17 6 0</inkml:trace>
  <inkml:trace contextRef="#ctx0" brushRef="#br0" timeOffset="94390.34">23717 15367 26 0,'0'0'8'0,"0"0"21"0,0 0-7 0,0 0 110 15,0 0-116-15,0 0-3 0,0 17 10 0,0-17-15 0,0 0 7 16,-17 0 9-16,17 19-4 16,0-19-6-16,0 20 2 0,0-20-4 15,0 0-7-15,0 17 1 0,0-17 8 0,0 0 38 16,0 0-46-16,0 0 29 16,17 0-28-16,-17-17-7 15,0 17 0-15,23 0 0 0,-23 0 1 0,0 0-2 16,14-20-3-16,-14 20-1 0,0 0 1 0,0 0 1 0,40 0-107 15,-40 0 84-15,0 0-63 16,20 0-63-16,-20 0 96 0,17 0 28 31,-17 0 34-31,0 0 3 16,17 0 23-16,-17 0-19 0,0 0 2 0,0 0 27 0,0 0-27 16,0 0 0-16,0 0 44 0,0 0-31 15,20 0-5-15,-20 0-11 0,0 0-6 16,20 0 5-16,-20 0-3 0,0 0 1 0,0 0-5 15,20 0 15-15,-20-19-8 16,0 19 2-16,0 0-6 0,0-17 4 0,0 17-1 16,0 0 1-16,0-21-5 0,0 21-2 0,0 0-2 0,-20 0 4 0,20 0-3 15,0 0 1 1,-20 0 9-16,20 0-8 0,0 21-4 0,0-21-1 0,0 0 1 0,-20 36-2 16,20-36 2-16,0 20-2 0,0-3 0 0,0 4-4 15,0-21-4-15,0 56-113 16,0-35 39-16,0-21 51 15,20 17-105-15,-20 3 102 0,0-20 23 0,0 0 10 16,0 0 1-16,20 0-1 0,-20 0-16 16</inkml:trace>
  <inkml:trace contextRef="#ctx0" brushRef="#br0" timeOffset="94724.08">23982 15478 16 0,'0'0'15'0,"0"0"21"0,0 0 37 0,0-17 31 0,0 17-48 0,0 0-30 0,0 0-15 16,0 0 6-16,0 0 6 0,0 0-17 0,-17 17-3 15,17 2 5-15,0-19-6 0,0 0 0 16,0 20 0-16,0 1-2 0,0-21-3 0,17 0 6 16,-17 17 3-16,23-17 3 15,-23 0-3-15,17-17 2 0,-17-4 8 16,17-56 9 0,3 40-9-16,-20 37-12 0,0-36 2 15,0-22 4-15,0 38-6 0,0 20 1 0,0-20-2 0,20 3-1 16,-20-3 9-16,0 1-6 0,0-20 12 15,0 39-3 1,0 20-15-16,0 55 10 31,0-55-6-31,17 94-5 0,-17-94 0 0,0 18-6 0,0-21 2 16,0 2-9-16,0 22-22 0,0-24 17 0,0 3 3 0,20-1-1 16,-20-1-26-16,0 19-54 0,0 23-109 15,0-43 121-15,0 3 68 0</inkml:trace>
  <inkml:trace contextRef="#ctx0" brushRef="#br0" timeOffset="96774.25">23717 16260 17 0,'0'0'8'0,"0"0"-6"0,0 0 1 0,0 0 1 0,0 0-2 0,0 0 3 0,0 0-3 0,0 0-1 0,0 0 4 16,0 0-4-16,0 0 0 0,0 0-1 0,0 0 1 0,0 0-1 15,0 0 0-15,0 0 1 0,0 0 0 0,0 0 0 16,0 0-1-16,0 0 1 16,0 0-1-16,0 0 0 0,0 0-1 0,23 0 0 15,-23 0 0 1,0 0 0-16,0 0-1 0,0 0-2 15,0 0 1-15,0 0-1 0,0 0-6 16,0 0 7-16,0 0 2 0,0 0-4 16,0 0 2-16,0 0-14 0</inkml:trace>
  <inkml:trace contextRef="#ctx0" brushRef="#br0" timeOffset="97174.17">23740 16240 9 0,'0'0'14'0,"0"0"-13"16,0 0 3-16,0 0 9 15,0 0-9-15,0 0 7 0,0 0-4 0,0-20 22 0,0 20-18 16,0 0 1-16,0 0 38 0,0 0-38 0,0-17 37 15,0 17 0 1,0 0-38-16,0 0 0 0,0-20 10 0,0 20-11 16,14 0 46-16,-14 0-48 0,0 0 2 0,0 0-2 15,0 0 8-15,0 0-2 0,0 0 13 0,0 0-12 16,0 0-10-16,0 0 3 0,0 0 4 0,0 0-2 16,0 0-3-16,0 0-3 0,20 0-1 0,-20 20 4 15,0-20-4-15,0 17 4 0,0 60-1 31,0-39-2-31,0 38-19 16,0-56-17-16,0-3-1 16,0 3-10-16,-20 0-80 0,20-20 80 15,0 0-56-15,0 0 6 0,0 18 62 0,0-18 14 0,-14 0-12 16</inkml:trace>
  <inkml:trace contextRef="#ctx0" brushRef="#br0" timeOffset="97424.35">23623 16562 41 0,'0'0'21'0,"0"0"7"0,0 0 2 0,0 0 79 16,0 0-67-16,-20 0-24 0,20 0 59 15,0 0-64-15,0 0 21 0,0 0-25 0,0-17 9 16,0 17-9-16,0 0 8 0,20 0 11 16,0 0-13-16,-20 0-6 0,34 0 0 15,-11 0-5-15,-6 0-2 0,6 0 0 0,-23 0-1 16,74 17 1 15,-20-17-2-31,-54 0-9 0,20 0-16 0,-20 0-2 16,0 0 9-16,0 0-3 0,0 0-57 0,0 0 46 0,0-17-85 15,0 17 32-15,-20-19 17 0,0-1 32 16,20 2 33-16,0 18 0 0,-17-20-13 0</inkml:trace>
  <inkml:trace contextRef="#ctx0" brushRef="#br0" timeOffset="97657.4">23677 16260 18 0,'0'0'11'0,"0"0"9"0,0 0-3 16,0 0 4-16,-17-20 29 0,0 20 0 0,17-20-27 0,0 20-1 0,-40-17 78 15,20 17-72-15,20-20-14 16,0 20 11-16,-14 0-4 0,14 0 1 0,0-21-6 16,0 21-9-16,0 0 1 0,0-17 17 0,14 17 1 15,6 0-22-15,0 0 6 0,17 0-4 16,-20 0-4-16,6 0 0 0,-23 0-2 0,40 0 1 16,-26 0 2-16,63 0-8 15,-77 0-1-15,17 0-33 16,3 0 4-16,-20 0-82 15,20 0-31-15,-20 0 90 0,0 0-33 0,0 0 38 16</inkml:trace>
  <inkml:trace contextRef="#ctx0" brushRef="#br0" timeOffset="97924.16">24022 16240 20 0,'0'-20'190'0,"0"20"-151"0,0 0-6 16,0-17 39-16,0 17-62 16,0 0 16-16,0 0-11 0,0 0-1 0,0 0 7 15,0 0-9-15,0 57 7 16,17-40-14-16,-17 3-4 0,0 18 4 16,0-18-4-16,20-1 0 0,-20-2-3 0,0 23 0 15,0-23 1-15,0 23-3 0,0-2-13 16,0-19 8-16,0-2-34 0,0 4 23 0,0-3-25 15,0-18 18-15,0 0-2 0,0 18-5 0,0-18-44 0,0 20 2 0,0-20 45 16,0 0-4-16,0 0 28 0,-20 0 1 0,20-20-1 16,0 20-4-16</inkml:trace>
  <inkml:trace contextRef="#ctx0" brushRef="#br0" timeOffset="98107.31">24022 16374 23 0,'0'0'56'0,"0"-19"-4"0,0-20 77 16,0 20-93-16,0 19-5 0,0-20 7 15,0 3 9-15,0-3-37 0,17 20 0 16,3-20 25-16,-20 3-27 0,20 17 17 15,17-20 0-15,-37-1-18 0,37 21 14 16,-37 0-9-16,23 0-4 0,-6 0 0 0,1 41 2 16,1-24-5-16,19 40 2 15,-38 1 1-15,0-58-8 0,0 39-1 16,0-22 1-16,0 3 0 0,0 0-4 0,-18-3 1 16,-2 3-26-16,20 0 13 0,-19-2-22 15,1-18 16-15,-39 56-241 0,57-56 204 16,-20 0 2-16,0 21-49 15,20-21 93-15</inkml:trace>
  <inkml:trace contextRef="#ctx0" brushRef="#br0" timeOffset="99057.22">23774 16983 20 0,'0'0'26'0,"0"0"47"0,0 0 45 0,0 0-53 16,0 0-51-16,0 0-1 0,0 0 12 0,0 0-12 0,0 0 9 15,0 0-12-15,0-21 33 0,0 21-15 16,0-20 26 15,0 3-15-31,0 34-35 16,0 3-3-16,0 18 0 0,0-19 0 0,0-19-1 16,0 77-4-16,0-60 0 0,0 3 3 15,0 1-1-15,0 52-5 16,0-52 7-16,0-2-1 0,20-1 2 15,-20 3 0-15,0-21 0 0,0 0-1 16,20 0 0-16,-3-21 2 16,-17 21-1-16,17-18 1 0,-17 18-1 0,20-19 0 0,0-2 1 0,0 21-2 15,-20-17 1-15,17 17-1 0,3-19 1 16,0 19 4-16,-3 0-3 0,6 0-3 0,-6 19 4 16,-17-19-3-16,0 17 2 0,0-17-2 0,0 21 2 0,0-21-3 15,0 37 6-15,0-37-4 0,0 21-2 16,-40-2 5-16,40-19-4 0,-17 17-3 15,17-17 1-15,-20 0 1 0,0 0-14 0,3 0 4 16,-43 0-139 15,43 0-184-31,17 0 308 0,0 0-18 16</inkml:trace>
  <inkml:trace contextRef="#ctx0" brushRef="#br0" timeOffset="101907.64">25143 15309 15 0,'0'0'7'0,"0"0"-5"0,0 0 5 0,0 0 23 0,0 0 37 0,0 0-46 0,0 0 32 15,0 0 4-15,0 0-17 16,0 0-26-16,0-20 19 0,0 20-14 0,0 0-2 15,0 0-2-15,0 0-8 0,0 0 2 0,0 0 0 0,0 0 6 16,0 0-7-16,22 0 32 0,-22 0-31 0,0 0-2 16,0 0 13-16,0 0-1 0,0 0-7 15,0 0 6 1,15 0-4-16,-15 0-9 0,20 0 9 16,-20 0-11-16,20 20 4 0,-20-20-5 0,20 0 8 15,-20 17-4-15,17 3-1 0,0-20-3 0,-17 21 2 16,20-21-1-16,23 36 2 0,-29-16 3 0,26-3-7 15,-20 4 4-15,-3-4-3 0,60 60-18 16,-20-20 27 0,57 40 13 15,0 55 1-31,-97-152-24 0,3 36 0 16,-20-36 0-16,20 0 0 0,-3 20-5 15,-17-20 1-15,0 0-40 16,0 0 28-16,0 0-64 15,0-20 53-15,0 20-3 0,0 0-40 0,-17 0 27 0,17 0-5 0,0-19-64 16,-20 19-135 0</inkml:trace>
  <inkml:trace contextRef="#ctx0" brushRef="#br0" timeOffset="102940.91">25636 16220 12 0,'0'0'24'0,"0"0"-3"0,0 0-5 0,0 0 1 0,0 0 23 0,0 0-21 0,-17 0 19 15,17 0 32-15,0 0-41 0,0 0-15 16,0 0 1-16,0-17 35 0,0 17-39 0,0 0 34 16,0 0-30-16,0 0-10 0,0-20 3 0,0 20 4 15,17 0-3-15,-17 0 0 0,20 0 0 16,17 20 2-1,3-3-11-15,-40-17 0 16,17 20-1-16,-17-20 0 0,0 0 0 0,23 20-21 16,-23-20 1-16,0 0-24 0,0 0 24 15,0 0-28-15,0 0-186 32,-23-20 132-32</inkml:trace>
  <inkml:trace contextRef="#ctx0" brushRef="#br0" timeOffset="103291.72">25562 16297 40 0,'0'0'110'0,"0"0"-71"0,-20 0 66 0,20 0-74 15,0 0-17-15,0 0-2 0,0 0 0 0,0 0-3 0,0 0 11 16,0 19-10-16,0-19-7 0,-20 19 2 0,20 1-1 0,0-20-2 15,0 19-2-15,0 18 4 16,0-37-4-16,0 20 0 0,-17-3 1 0,17 3 1 0,0 0-1 16,0-2 0-16,0-18-2 0,0 20 2 0,0-1 3 15,0-2-2-15,0-17 1 0,0 0 1 0,0 21 4 16,0-21-3-16,0 18 7 31,57 41 32-31,-40-59-30 16,23 17-8-16,-23-17-2 0,-17 0-3 0,20 0 3 15,0 0-4-15,-3 0 3 0,-17 0-2 0,20 0-1 16,0 0-8-16,-3 0-27 16,6 0 20-16,-23 0-2 0,0 0-29 0,0 0-54 15,0 0 7-15,17 0-133 16</inkml:trace>
  <inkml:trace contextRef="#ctx0" brushRef="#br0" timeOffset="103857.79">26169 16162 33 0,'0'0'22'0,"0"0"9"0,0 0 4 0,0 0 34 0,0 0 25 0,0 0-1 15,0 21-45-15,0-21-34 16,0 0-9-16,0 0 5 0,0 0-5 0,0 0 0 0,20 20 8 16,-20-20-10-16,0 17-1 0,20-17-1 15,-3 20 1-15,-17-20 0 0,17 20-1 0,-17-20 0 16,60 17 2-16,-60-17-2 0,37 0 3 15,-17 0-1-15,-3 0 0 0,-17 0-1 16,23 0 2-16,-6 0-2 0,-17 0-1 0,0-17 0 0,17 17-2 16,-17 0 2-16,0 0 0 0,20-20-2 15,-20 20 0-15,0 0 2 0,0 0-2 16,0 20-2-16,0-20 3 0,0 17 1 16,0 3-1-16,0 18 2 15,0-18-2-15,0-20 0 0,0 19-1 0,0-2 1 0,0 3 0 16,0 0 1-16,0-3 1 0,0 3-1 0,0 18 3 15,0-18-3-15,-20 37 6 16,20-57-6 0,0 0-1-16,0 18 0 0,-17-18 1 0,17 0-1 15,0 0 1-15,0 0-1 0,-17 0-1 0,-6 0-4 16,6 0 4-16,17 0-1 0,-40 0-25 16,-17 0-120-1,57 0 113-15,-37 0-149 0,37 0 137 16,0 18-20-16,0-18 59 0,0 0-4 0</inkml:trace>
  <inkml:trace contextRef="#ctx0" brushRef="#br0" timeOffset="105691.09">25941 16885 17 0,'0'0'26'0,"0"0"0"0,0 0 7 0,0 0-17 0,0 0 16 0,0 0-3 0,0-17 24 16,0 17-41-16,0 0 22 16,0 0-24-16,0 0 6 0,0 0 0 0,0 0-7 0,0 0-2 0,0 0 5 15,0 0-5-15,0 0 5 0,0 0-6 0,0 0 12 16,23 0-12-16,-23 37 19 16,0-37-23-16,0 0 1 0,0 37 0 15,0-17 3-15,14 18-1 16,-14 1-3-16,0-1-1 0,0-19 1 0,0-2-1 0,0-17-2 15,0 58 3-15,0-38-5 0,0-20 2 16,0 19-4-16,0 19-37 16,0-38 5-16,0 19-16 0,0-19-100 0,0 0 73 15,0 0 52-15,0 0-18 32</inkml:trace>
  <inkml:trace contextRef="#ctx0" brushRef="#br0" timeOffset="106624.51">25428 17666 15 0,'0'0'5'0,"0"0"1"0,0 0-1 0,0 0 0 0,0 0 9 0,0 0 4 0,0 0 12 0,0 0-10 0,0 0-10 0,0 0 7 16,0-18-2-16,0 18 4 0,0 0-14 0,0 0 0 16,0 0 10-16,0 0-1 15,0 0-6-15,0 0 1 0,0 0-4 0,0 0-1 0,0-21 4 16,0 21-4-16,0 0 7 0,0 0 33 16,0 0-39-16,0 0-1 15,0 0 5-15,0 0-1 0,0 0-4 0,0 0 0 0,0 0 10 16,0 0-12-16,0 0 4 15,0 0-5-15,0 0 1 32,0 0 4-32,0 21-4 0,0-3-1 0,0 0 1 0,0-18-2 15,0 20-3-15,0-1 4 0,0 0 2 16,0-19-4-16,0 19 0 0,0-19 2 0,0 19-1 0,0-19 1 0,0 19-2 16,0 1 0-16,0-20 2 0,0 18-2 0,0-18 0 0,0 19 0 15,0 1-6-15,0-3-5 0,0-17-1 16,0 0-8-16,0 20-30 0,0-20 1 15,0 0 19-15,0 0-4 0,0 0-35 0,0 0 20 0,0 0 24 16,0 0 14-16</inkml:trace>
  <inkml:trace contextRef="#ctx0" brushRef="#br0" timeOffset="107241.81">25465 17627 11 0,'-20'0'8'0,"20"0"2"0,0 0-4 0,0 0 13 0,0 0 57 0,0 0 32 15,0 0-95-15,0 0 0 0,0 0 0 16,0 0-1-16,0 0 1 0,20-17 11 0,-20 17-13 0,0 0 30 15,0 0-33-15,0 0 0 0,20 0 6 0,-20-20-1 16,0 20-4-16,37 0 7 0,-37 0-11 16,0 0-3-16,20 0 2 0,0 0 0 15,-3 0-2-15,-17 20 2 0,0-20-2 0,0 0-1 16,0 17-1 31,-37 40 3-47,17-57-3 0,20 0 1 0,-17 0 1 0,17 0-2 15,-20 0 3-15,20 0-3 0,-20 0 1 16,20 0-1-16,0 0 0 0,0 0 0 0,0 20 1 0,0-20 0 16,0 0-1-16,0 38 1 0,0-38-1 0,20 38 0 15,-20-38 1-15,0 39-2 0,20-21 1 16,-20-18 0-16,0 0-1 0,0 19-1 0,17 1 1 0,3-3-3 16,-20 3-1-16,20-20 3 0,-20 20-8 0,17-2-25 15,6 2-87 1,-6-20 4-16,-17 0 31 0,0 0 51 0,17 0-3 0,-17 0 18 15</inkml:trace>
  <inkml:trace contextRef="#ctx0" brushRef="#br0" timeOffset="107691.19">25733 17819 15 0,'0'0'21'0,"0"0"17"0,0 0-4 0,0 18 1 0,0-18-7 0,17 19 16 15,-17-19-32-15,23 0 2 0,-23 0 0 0,17 0 24 16,0 0-27 0,-17 0 19-16,20 0-26 15,-20-19 8-15,0 19-7 0,0 0 0 0,0-18 2 0,0 18-4 16,0-20 6-16,0 20-3 0,0-19 6 16,0 19 10-1,-20 0-8 1,3 0 14-16,17 0-24 0,0 19-1 15,-17 19 2 1,17 1-4-16,17-2-3 0,-17-37 1 16,0 20-3-16,0-20-5 0,17 18 4 0,-17-18-11 15,0 0 5-15,20 20-2 0,-20-20-40 0,20 19-29 16,-3-19 6-16,-17 0 32 0,20 0-36 0,-20 0 51 0,0 0 11 16,0-19 8-16,17 19 1 0,-17-38-3 0</inkml:trace>
  <inkml:trace contextRef="#ctx0" brushRef="#br0" timeOffset="108025.02">26055 17513 13 0,'0'0'6'0,"0"0"22"0,0 0-10 0,0 0 4 0,0-17 73 16,0 17-76-16,0 0 15 0,0 0-6 0,0 0-4 15,0 0-1-15,0 17-14 0,0 3 25 16,0-1-16-16,17 39 0 16,-17-20-14-16,20-20-5 0,-20 77 1 15,0-37-12 1,0-40 4-16,0-18-2 0,0 39-22 0,-20-22-12 0,20 23-38 15,0-22 56-15,-34 38-31 32,-6-92 95-32,20 16 32 0,6-38 29 15,14 41-80-15,0-3-2 16,0 20-1-16,0-19 9 16,14 1-14-16,-14 18-6 0,20 0-1 15,20 0 0-15,-40 0-3 0,17 0 1 0,-17 0-1 16,17 0 0-16,46 0-29 15,-63 0 15-15,14 0-30 0,6 0 15 0,0-20-42 0,-20 20 28 16,20 0-48-16,-3 0 21 0,-17-19 40 0,17 19 23 16,-17 0-10-16</inkml:trace>
  <inkml:trace contextRef="#ctx0" brushRef="#br0" timeOffset="108308.39">26434 17570 14 0,'0'0'10'0,"0"0"-2"0,0 0 4 16,0 0 4-16,0 0 27 0,0 0 5 0,0 0-1 15,0 0 14-15,0 0-28 0,0 0-9 0,0-18-12 16,0 18-2-16,0 0 10 0,0 0-11 0,0 0 19 16,0 0-11-16,0 0-10 0,-17-19 0 0,0 19 42 47,-23 19-8-47,40-1-37 0,0 22 0 15,0-23-2-15,0 4-2 0,0-21 1 0,0 18 0 16,0 0 1-16,0-18-1 0,0 20 1 0,0-20-1 0,0 19 1 15,0 38 4 1,0-57-6-16,-20 19 0 0,20 1-1 0,0-20 0 0,-20 0 1 0,20 18-2 16,0-18-2-16,-17 0-11 0,-3 19-24 0,0 1-54 15,0-20-3 1,20 0 24-16,0-20 32 0,0 20-2 0,-17-19-54 0,17 1 81 0,0-2-11 16</inkml:trace>
  <inkml:trace contextRef="#ctx0" brushRef="#br0" timeOffset="109111.09">26511 17513 14 0,'0'-36'88'0,"0"15"-9"0,0 21-39 0,0-19 19 16,0 19-37-16,0 0 20 15,0 0-23-15,0 0 1 0,0 0-13 0,20 19 15 16,-20 2-10-16,0 54 8 15,0-75-18-15,0 18 0 0,0 2 0 0,0 0 0 0,0 18 0 16,0-20-1-16,0 20 0 0,0-19-3 0,0 38-7 16,0 0-53-16,-20-57 37 15,20 19-33-15,-20 1-11 0,20-20 32 0,-17 17-31 16,17 3 8-16,-40-40 29 16,23 3 20-16,0-40 10 0,-6-1 22 15,6 20 67 1,17 19-41-16,0 19-4 0,0 0-22 0,0-20 55 15,0 20-61-15,0 0 12 0,17 0-2 16,-17 0-13-16,23 20 9 0,-23-20-13 0,17 0-1 0,-17 0 7 0,17 19 0 16,-17-19-7-16,57 19 23 15,-37 0-29-15,-20-19 1 0,20 0-1 0,-3 0 0 16,-17 0-1-16,23 19-2 0,-23-19-1 0,0 0 0 0,34 0-97 16,6 0-79 15,-40-19 140-31,17 19 43 15,-17 0 4-15,0 0 20 0,0 0-16 0,0 0 64 16,0 0-35-16,0 0-27 16,0 0 19-16,0 0-24 0,0 0 13 0,0 19-17 15,0-19 12-15,0 39-8 16,0-39-8-16,0 18 0 0,0-18 1 0,0 0-1 0,0 19 0 16,0-19-1-16,20 0 1 0,-20 20 1 15,0-20-2-15,20-20 1 0,-20-17 7 16,17 17-5-16,-17 1 3 15,0 0-4-15,0 0 2 0,0 19-4 0,20-19 5 16,-20 0-3-16,0 19-2 0,0-20 2 0,0 20-1 16,23 0 2-16,-23 0-2 0,0 0 2 0,0 0-3 15,14 20 2-15,-14-20-2 0,0 19 0 0,20 19 6 16,-20-19-2-16,0 0-1 0,0 1 2 16,20-20-1-16,-20 18 1 0,0-18-1 0,0 0 0 0,0 19-1 15,20-19 2-15,-20 0 4 0,17-19 6 16,0-57-4 15,3 38-10-31,-20 19 4 0,20 19-1 16,3 0-3-16,-23 19 1 0,0 0 0 15,14-19-3-15,-14 38 3 0,0-38-2 0,0 19 2 0,0 1-3 0,0-2 1 16,20 21-3 0,-20-22 4-16,0 3-7 0,0 0 0 0,0-20-11 0,0 18-10 0,0 2 12 0,0-20-23 15,0 19-8-15,0-19-11 0,0 0 23 0,0 0-3 16,0 0-185-16,0-19 161 0,20-1 42 15,-20 20 16-15,0-18 0 0,0-2-7 0</inkml:trace>
  <inkml:trace contextRef="#ctx0" brushRef="#br0" timeOffset="109475.95">27101 17399 15 0,'0'-18'104'0,"0"-1"-54"0,0 19-25 0,0 0-3 0,0-20 0 0,0 20-3 0,0-17 35 0,0-2-21 0,0 19-8 0,0-21 10 15,0 21-21-15,0-18-3 0,0 18-1 16,17 39 25 31,3 207-19-47,-20-188-17 16,0 93-57-16,0-93-17 0,-20-1 13 0,3 18-62 15,17-55 99-15,-40 16-36 0,20-36 52 16,20 0 4-16,0 0 4 0,-17 0 2 0,0-17 7 15,17 17 0-15,0-19 20 0,-20-39 51 16,0 38-58-16,20 3-1 0,0 17-2 0,0-20-3 0,0 1 26 16,20 1 7-16,17-2-11 15,-37 1-30-15,77 0 27 0,-60 19-32 16,3-19 4-16,0 19-5 0,-3 0 0 0,23-19 1 0,-23 19-1 16,23 0-7-16,-40-19-2 0,37 19-19 15,-37-20-20-15,37 2-59 0,-14 0-85 16,-23 18 148-16,0-21 24 0</inkml:trace>
  <inkml:trace contextRef="#ctx0" brushRef="#br0" timeOffset="110158.21">26169 18064 14 0,'0'0'6'0,"0"0"8"0,0 0-5 0,0 0 1 0,0 0 20 0,0 0-12 0,0 0 41 0,0 0-41 15,0 0-1-15,0 0-1 0,0 0 14 0,0 0 26 16,0 0-33-16,0 0 0 0,0 0-11 0,20-17 26 16,-20 17-22-16,0 0-9 0,0 0 9 15,0 0-10-15,0-20 14 0,0 20 9 16,0 0-19-16,0 0-6 0,0 0 6 0,20 0-2 16,-20 20-4 30,0 168-7-46,0-167 0 0,0-21 0 0,0 37-15 0,0-37 8 16,0 38-25-16,0-38 20 0,0 18-46 0,0-18 33 16,0 0-36-16,0 0-23 0,0 0 38 0,0 0 2 0,0 0 9 0,0 0-15 15</inkml:trace>
  <inkml:trace contextRef="#ctx0" brushRef="#br0" timeOffset="112291.66">25428 18502 19 0,'0'0'8'0,"0"0"14"0,0 0-11 0,0 0 30 0,0 0 2 0,0 0 50 47,0 19-50-47,0-19-39 0,0 20 2 0,0-20-4 0,0 0 1 0,0 0 5 16,0 18-3-16,0-18-2 0,0 0 0 0,0 0 3 0,0 0-4 16,0 0 0-16,0 19 4 0,0-19-4 0,0 0 2 15,0 0-2-15,0 0 1 0,0 0-1 0,0 0 1 0,0 0 1 0,0 0 0 16,0 0 2-16,0 0-4 0,0 0 0 0,0 0 0 0,0 0 1 15,0 0-1-15,0 20 1 0,0-20-4 16,0 0 2-16,0 19-1 16,0-19 0-16,0 0 1 0,0 19 0 0,0-19-1 15,0 0 0-15,0 0-1 0,0 19 4 16,0-19-2-16,0 18-1 0,0-18 1 0,0 0-1 0,0 0 1 16,0 20 0-16,0-20-2 0,0 0 3 15,0 19-1-15,0-19-2 0,0 0 0 16,0 0 2-16,0 0-1 0,0 0 0 0,0 0 0 0,0 0-2 0,0 0-10 15,0 0 8-15,0 0-10 0,0 0-34 16,0 0-101-16,0 0 113 16,0 0-57-1,0 0 68-15</inkml:trace>
  <inkml:trace contextRef="#ctx0" brushRef="#br0" timeOffset="112724.98">25294 18636 15 0,'0'0'8'0,"0"0"34"0,-20 0-27 0,20 0 18 0,0 0-13 0,0-19 17 0,0 19-19 0,0 0 8 16,0-19 45 15,0 19-3-31,0 0-37 0,20 0 3 15,0 19-24-15,-20-19-4 16,0 0-2-16,23 0 11 0,-9 0-8 0,6 0-3 0,-20 0-1 16,20 0 1-16,0 0-3 0,-3 19 0 15,0-19 0-15,23 0-2 0,-40 19-2 16,20-19 1-16,-20 0 0 0,17 0-6 0,3 18-19 16,-20-18-22-16,0 0-77 15,0 0 91-15,0 0-82 0,0 0 44 16,0 0 60-16,0 0-5 0</inkml:trace>
  <inkml:trace contextRef="#ctx0" brushRef="#br0" timeOffset="112908.61">25274 18464 19 0,'0'0'35'0,"0"0"0"0,0 0 94 0,0 20-92 16,0-20 14-16,0 0-37 0,0 0-2 0,20 0 7 15,-20 0-10-15,0 0-1 0,20 0 16 31,57 18-7-31,-57-18-19 0,-3 0-4 16,-17 0 1-16,37 19-102 16,-37-19 33-16,20 0 29 0,-20 0-1 0,0 0 4 0,20 20-11 0,-20-20 24 15</inkml:trace>
  <inkml:trace contextRef="#ctx0" brushRef="#br0" timeOffset="113191.42">25676 18655 22 0,'0'0'8'0,"0"18"15"0,0-18-7 0,0 0 4 15,0 0 21-15,0 0-22 0,0 20 44 0,0-20-51 16,0 0-2-16,0 19 7 0,0-19-11 0,0 0-1 0,0 0 7 16,0 19-8-16,0-19 5 0,0 0-2 15,0 0 2-15,0 0-5 0,0 0 2 0,0 0-2 0,0 0-1 0,0-19 5 16,0 0 17-16,17-1-6 16,-17 2-14-16,20-20 20 0,0-1-7 15,37 2 18 1,-57 17-32-16,17 20-2 15,3 0 10 1,17 20-4-16,-37 17-8 16,0-17 0-16,0-20 0 15,0 57-9-15,0-57-1 0,0 38-23 0,0-38-4 16,0 19-13-16,0 0 20 0,0-19-4 0,0 0-5 0,0 19-54 16,0 1-54-16</inkml:trace>
  <inkml:trace contextRef="#ctx0" brushRef="#br0" timeOffset="113375.31">25964 18464 18 0,'0'0'5'0,"0"0"2"16,0 0-3-16,0 0-2 0,0 0-1 0,0 0-1 0,0 0 0 16,0 0-1-16,0 0 0 0,0 0 0 15,0 20 0-15,0-20-1 0,0 0 0 0,0 0 1 16,0 0 0-16,0 18-2 15,0-18 1-15,0 19-8 0,0-19-2 0</inkml:trace>
  <inkml:trace contextRef="#ctx0" brushRef="#br0" timeOffset="113791.71">25921 18256 21 0,'0'0'16'0,"0"0"115"16,0 0-104-16,0 0 20 0,0 0 50 16,0 0-78-1,0 0 16-15,0 0-8 16,0 0-5-16,0 0-17 0,0 0 0 0,0 0-1 0,20 0 1 16,-20 0 14-16,0 0-15 0,0 0 1 0,23 20 3 15,-23-3-3-15,14 21 0 16,-14 1-2-16,20 55-3 15,-20-94-1-15,0 20 1 0,20-2-5 0,-20 1 1 16,0 1-2-16,0 56-100 16,0-38-60-16,-20 0-2 15,20-38 146-15,0 0 11 0,0 0 3 0,-20 0-5 0</inkml:trace>
  <inkml:trace contextRef="#ctx0" brushRef="#br0" timeOffset="113975.33">25901 18446 22 0,'0'0'52'0,"0"18"16"0,0-18 1 0,0 0-10 15,0 0-33-15,20 20 19 0,-20-20 9 16,20 0-10-16,3 18-31 0,-23-18 11 0,14 0-14 0,6 0 11 16,0 19-11-16,0-19-2 0,-20 0-7 15,54 20 4-15,-34-20-5 16,-20 0-5-16,23 0-7 0,-23 0 1 0,0 0-2 0,0 0-4 16,14 0-22-16,-14 0-45 0,0 0 47 0,20 0-5 15,-20 0-229 16</inkml:trace>
  <inkml:trace contextRef="#ctx0" brushRef="#br0" timeOffset="114292.06">26320 18502 30 0,'0'0'15'0,"0"-18"143"15,0 18-130-15,0-20 35 0,0 20-46 16,0-18 22-16,0 18-16 0,0 0-12 0,0-19 6 0,0 19-11 15,0 0 8-15,0 0-10 0,0 0 0 0,0 0 3 16,0 0-2-16,0 19 0 0,0-19-4 0,0 38 2 16,0-20-3-16,0 21 3 15,0-2-1-15,-17 2 0 0,17-20-1 16,0-19-1-16,0 19 5 16,0 19 6-16,0-38-6 0,0 19 16 15,0-19-13-15,0 0 0 0,0 0-6 0,0 0 4 16,0 0-4-16,17-19 0 0,-17 19-1 0,0 0-1 15,40 0-1-15,-40-20-1 0,0 20-35 32,40 0-142-32,-40 0 46 15,17 0-14-15,-17 0 127 0</inkml:trace>
  <inkml:trace contextRef="#ctx0" brushRef="#br0" timeOffset="114458.51">26531 18541 26 0,'0'0'11'0,"0"0"32"0,0 0-12 0,0 0 1 0,0 0-1 0,0 0 24 16,0 0-10-16,0 0 25 0,0 0-55 15,0 18 22 1,0 1 18-16,0 20-40 16,0-20-14-16,0-19 2 0,0 19-3 0,0-1 0 0,0-18-1 15,0 39-7-15,0-39 3 0,0 38-51 16,0-38 12-16,0 0-53 16,0 0 13-16,0 0-32 0,0-57 62 15</inkml:trace>
  <inkml:trace contextRef="#ctx0" brushRef="#br0" timeOffset="114591.81">26571 18388 15 0,'0'0'15'0,"0"-39"150"16,0 21-27-16,0 0-28 16,0 36-95-1,0-18-13-15,0 18 2 0,0 21 1 16,0-39-5-16,0 19-2 0,0 1-5 0,0-1-18 16,0-19 10-16,0 18-4 0,0-18-32 0,0 20-17 0,0-20 29 15,17 0-4-15,-17 0-82 16,0 0 63-16,17 0 49 0</inkml:trace>
  <inkml:trace contextRef="#ctx0" brushRef="#br0" timeOffset="114925.14">26719 18235 23 0,'0'0'22'0,"0"0"-3"0,0 0 4 0,0 0 3 0,0 0 2 0,0 0 27 0,0 0-30 0,0 0 39 15,0 0-46-15,0 0-3 0,0 0 11 0,0 0-14 0,20 21 15 16,-20 16 0-16,0-17-22 16,23 37 9-16,-23-57-11 0,0 18-1 0,0 1-1 15,0 1 2-15,0-1-2 0,0-1 0 0,0 20-2 0,0-19 1 16,0 77-27-16,0-77 13 15,0 0-3-15,0-1-27 0,0 2-13 0,0-1-10 0,0 0 0 16,0 0 12-16,-23-19 20 0,23 0 18 0,0 0 10 16,-20-19 6-16,3 0 3 0,-3-20 74 47,-17 2 119-47,17 37-88 0,20 0-90 0,0 0-2 15,0 19 28-15,20-19-30 0,-20 0 10 0,0 0-14 0,17 18 11 16,-17-18-11-16,20 0 0 0,0 0 12 0,17 20 2 15,-14-20-18-15,-23 0-3 0,14 0-1 16,6 0 0-16,0 0-2 0,0 0-8 0,-20 0 0 16,34-20-52-16,-14-17-94 15,-20 37 60-15,0-19 38 0,0 0-66 0,0 19 75 16,0-20 2-16,0 1 28 0</inkml:trace>
  <inkml:trace contextRef="#ctx0" brushRef="#br0" timeOffset="115208.23">27041 18446 21 0,'0'0'59'0,"0"0"-28"0,0 0 0 0,0 0 0 0,0 0 22 0,0 0-30 0,0 0-3 0,0 0-3 0,0 0-1 0,0 0 41 16,0 0-43 0,0 0-9-16,0 0-2 0,0 0-2 0,0 0 2 15,0 0-3-15,0 0-3 0,0 0-4 0,0 0 0 16,0 18-62-16,0-18 41 0,0 20-44 0,0-20 28 16,0 18-38-16,0-18 53 0,0 0 0 0,-17 19 14 15</inkml:trace>
  <inkml:trace contextRef="#ctx0" brushRef="#br0" timeOffset="115341.86">27041 18541 103 0,'0'0'173'0,"0"0"-136"0,0 18 90 15,0-18-108-15,0 19-13 0,0-19-2 16,0 0-1-16,0 0-1 0,-17 58-39 16,17-39-8-16,0-1-27 0,0 2-159 31,0-20 142-31</inkml:trace>
  <inkml:trace contextRef="#ctx0" brushRef="#br0" timeOffset="116758.72">27346 18331 17 0,'0'0'32'0,"0"0"-12"0,0 0 30 0,0 0 3 0,0 0 13 15,0 0-11-15,0 0-44 0,0 0 9 16,0 0-10-16,0 18-1 0,0-18-1 0,0 0 18 16,0 0-18-16,0 0-2 0,0 21 2 0,0-21-1 0,0 0 0 0,23 18 12 0,-6 21 9 15,-17-20-25-15,0-1 0 16,0 2 2-16,0-2-4 0,17 58 8 16,3 19-7-1,-20 2-3-15,0-79-5 16,0-18 1-16,0 19-12 0,0 0 4 0,-20-19-23 15,20 18-91-15,-17-18-105 16,17-18 200-16,0 18 18 0</inkml:trace>
  <inkml:trace contextRef="#ctx0" brushRef="#br0" timeOffset="121658.79">24612 12665 47 0,'0'0'88'0,"0"-19"75"0,0 0-89 16,0 19-64-16,0 0 1 15,0-19 56 1,0 19-54-16,0 0 11 16,0 0 5-16,0 0-14 0,0 0-10 15,0 0-1-15,0 0 8 0,18 0-4 0,-18 0-2 0,0 0-3 16,0 0 0-16,17 0 1 0,-17 0 4 0,20 0-5 0,-20 0 0 16,40 0 8-16,-23 0-8 0,40 0 4 15,-35 0-5-15,-4 0 1 0,-18 0-1 0,37 19-2 0,0-19 3 16,-17 19 3-16,57 0-5 15,-40 1 0-15,-17-2 1 0,-3 1 0 0,3-19-1 0,17 37 0 16,5-37 1-16,-27 20-1 0,62 18-3 16,-77-38 2-16,37 19 6 0,40 1-3 15,-57-2-1-15,17 1 1 0,0 0 2 16,3 0-4-16,-23-19-1 0,23 19 2 0,-40 1-1 0,17-20 0 0,23 18 2 0,-40-18-2 16,17 0 1-16,3 20 0 0,57 17 4 15,-60-37-5-15,6 19 1 0,11-1 4 0,-14-18-6 16,-20 0 0-16,20 20 1 0,17-20 0 0,-20 19 1 0,3 1 0 15,0-20-2-15,3 18 3 0,68 39 6 47,23 0 0-47,-74-19-2 0,-23-38-6 0,20 19 1 16,-37 1-2-16,40-2 0 0,-23-18 3 16,3 19-2-16,-20-19 0 0,20 19-1 0,-3-19 1 0,23 38 4 15,-40-38-5-15,17 20 1 16,3-20-2-16,17 18 3 15,-17 2-1-15,-20-20-1 0,20 0 0 0,20 37 1 16,-23-37 1-16,0 19-1 0,-17-19 0 0,20 0 0 16,-20 0 1-16,0 0-1 0,20 20-1 0,-20-20-1 0,17 0 4 15,-17 0-1-15,20 0-3 0,-20 18 1 0,20-18 1 16,-3 0 2-16,-17 0-2 0,0 0 1 0,20 20 0 16,3-20 0-16,-9 0 1 0,-14 19-2 15,0-19-2-15,20 0 0 0,0 18 7 16,0-18-7-16,-3 20 0 15,-17-20 2 1,0 19 0-16,0-19 1 0,0 0-3 0,17 18 4 16,3-18-5-16,-20 0 1 0,0 0 3 0,0 20-2 15,20-20 4-15,-20 0-6 47,77 76 9-47,-77-57-10 0,20-19 3 0,-20 0 1 0,0 0 1 0,17 0-2 0,-17 0 1 16,0 20 0-16,0-20-1 0,17 0-3 0,-17 17 7 15,0-17-2-15,20 0-4 0,-20 0 3 16,0 0-2-16,0 0 2 0,20 0-3 0,-20 0-1 0,0 19 2 16,20-19 3-16,-3 0-1 0,-17 21-4 15,20-21 4-15,-20 0 0 0,0 0 0 0,0 17-4 16,20-17 7-16,-20 0-3 0,0 0-4 16,0 0 9-16,17 0-3 0,-17 0-7 0,0 0 5 15,0 0-2-15,0 0 1 0,0 0 1 0,0 0-2 16,0 0-1-16,0 0 2 0,0 0 0 0,0 0-2 0,0 0-3 15,0-17 2-15,0 17-11 0,0 0 5 16,0 0-24-16,0 0-71 0,0 0 68 0,-17 0-46 16,17 0 34-16,0 0-5 0,-57 0-333 15,57 0 371-15</inkml:trace>
  <inkml:trace contextRef="#ctx0" brushRef="#br0" timeOffset="124658.98">27517 14490 1 0,'0'0'4'0,"0"0"-2"0,0 0 1 0,0 0-2 0,0 0 0 0,0 0 2 0,0 0-2 0,0 0 0 0,0 0 4 16,20 0-2-16,-20 0 0 0,0 0 16 0,0 0-15 16,0 0 6-16,0 0 1 0,0 0-5 0,0 0 4 0,0 0 0 15,0 0-7-15,0 0 10 0,0 0-5 16,0 0 4-16,0 0 6 16,0 0-14-16,0 0 4 0,0 0-3 0,0 0 4 0,0 0 12 15,0 0 1 1,0 0-7-16,0 0-9 0,0 0 2 0,0 0-1 0,0 0 7 0,0 0 15 15,0 0-14-15,0 0-8 0,0 0 8 16,0 0 6-16,0 0-5 0,0 0 20 31,0 0-22-31,0 0 21 0,0 0-27 0,0 0-3 16,0 0 11-16,0 0-14 0,0 0 13 47,0 0 11-47,0 0-14 0,0 0-9 0,0 19-1 15,0-19-3-15,0 37 5 0,0-37-3 0,0 40-2 0,0-22 0 16,23 39 8-16,-23-57-1 0,0 37-5 16,0 3-5-16,0-40 4 0,0 0 0 0,0 37 2 15,0-16-3-15,0-4 2 0,0-17-3 0,0 19 3 0,0 1-1 16,0-20 1-16,0 17 3 0,0 4-3 0,0-21-3 16,0 0 3-16,0 0 0 15,0-21-1-15,0 21 0 0,0-17-3 0,14-3 8 0,-14 1 1 16,0 19-6-16,0-56 0 0,20-58 4 15,-20 114-4-15,0-20 0 0,0 1 0 16,20 1 4-16,-20-1-2 0,20-2-2 0,-20 21 1 0,0-18 0 16,17-1 0-16,20 0 0 0,-17 1 0 15,-20 18 0-15,23 0 1 0,-9 18 6 16,6 1-4-16,0 0 4 0,-20-19-6 16,0 39 4-16,0-39-6 0,20 19 2 0,-20 56 5 15,-40-18-8 32,6-37 1-47,11-20 0 0,23 0 1 0,0 0 2 0,-20 0-3 0,20 0 1 0,0 0 0 16,-20 0 3-16,20 0-2 0,0 0-3 15,0 19 1-15,0-1 1 0,0 3-2 0,0-21 1 16,0 17 0-16,0-17 1 0,0 19-1 0,0 1 1 16,20-3-2-16,0 24-2 0,-20-24 2 0,23 23 0 0,-9-4-3 15,-14-16 1-15,40 38-11 16,-20-41-1-16,-20 2-6 15,17-19 6-15,0 38-142 16,-17-38 41-16,23 19 18 0,-23-19-5 16,0 0 64-16,0 0 2 0,17 0 23 0</inkml:trace>
  <inkml:trace contextRef="#ctx0" brushRef="#br0" timeOffset="125342.39">27956 15040 20 0,'0'0'140'0,"0"0"-92"0,0 0-26 0,0 0-3 0,0 0 11 0,0 0-17 0,0 0-3 0,0 0-2 0,0 21 7 0,0-21-7 0,0 0-3 16,0 0 11-16,0 0-6 0,0 20-3 0,0-20-5 0,0 0-1 15,0 17 0-15,0-17-1 0,17 0 0 0,-17 0 3 0,23 0 4 16,-23 0-6-16,17 0 12 0,-17 0-8 16,0 0 1-16,0 0-2 0,0 0 3 0,17 0-3 0,-17-17 3 0,0 17 5 15,0-20-7-15,0 20-5 0,0-21 3 0,0 21-3 0,0 0 4 16,0-17-3-16,0-3 3 15,0 1 2-15,0 19-4 0,0 0 4 0,0 0 4 16,-17 0-6-16,17 0 2 0,0 0 3 0,0 0-5 0,-17 0-2 0,17 0 3 0,0 0-3 16,-23 39 2-16,6-22 5 15,17 24-7-15,0-41-1 0,0 0-1 0,0 17-1 0,0 2 1 16,0 2-1-16,0-4-1 0,0 2-2 16,17 20-4-16,-17-39 0 0,23 0-13 15,-23 19 9-15,17-19-17 0,-17 0 11 0,0 0-25 0,17 20-10 16,23-40-187-1,-23-38 164-15,-17 39 74 0,0 19 1 16,20-38-2-16,-20 19 3 0,0-18-1 0,0-1 1 0,20-1 1 16,-20 1 0-16,0 19 2 0,18-39 23 31,4-36 171-31,-22 57-156 0,0 37-23 0,17-20 13 0,-17 20-17 16,0-20-2-16,0 20 38 15,0-17-42-15,0 17 21 0,0 17-16 0,0-17-9 0,0 0 1 16,0 20 5-16,0-20-6 0,0 20 0 0,0-20 0 0,0 19-1 0,0-1 5 15,18 39 2-15,-18-20-5 16,0 4-6-16,0-24 2 0,19 40-1 16,-19-38 1-16,0 59-13 0,0-78 6 0,0 36-15 0,0-36 5 15,0 21-1-15,0-4-2 0,0 22-94 0,0-20 84 16,-19 20-65-16,19-39 85 0,-18 0 9 16,18 0 1-16,0 0 6 0,-17 0 8 0,17-20 11 15,-22-18 51-15,4 18-28 16,18 1-38-16,0 19-1 0,0 0 1 0,0-17 8 0,-20 17-11 15,20-21 21-15,0 21-17 0,0 0 0 0,0 0 8 0,20-19-5 16,-20 19-8-16,18 0 0 0,21 0 18 47,36 0-11-47,-36-17-22 0,-21-3-32 0,2 20 21 0,-20 0-5 0,22 0-66 16,-7 0 48-16,-15-21-5 0,20 21-69 0,-20 0 59 0,19-17-21 15,-19 17 48-15</inkml:trace>
  <inkml:trace contextRef="#ctx0" brushRef="#br0" timeOffset="125659.53">28564 14757 19 0,'0'0'24'0,"0"0"78"0,0 0-76 0,0-19 48 0,0 19-53 0,-20-20 22 0,20 20-23 0,0 0-2 0,0 0 10 16,0-20-13-16,-15 3 68 15,-7 17-62-15,22 0-3 0,0 0-12 0,0 0 9 16,0 0-8-16,0 0 0 0,-20 0-2 0,20 17 6 0,0-17-6 16,0 40 5 15,0-3-5-31,0 20-5 0,0 1 10 0,0-21-8 0,0-18-1 16,0 2 0-16,0-21 2 15,0 17 4-15,0 2-6 0,0 1 1 16,-20-3-3-16,20 4 0 0,-17-1-5 15,17-20 6-15,-18 17-33 16,-2 2 0-16,20-19-10 0,0 0 19 0,-19 0-7 0,19 21-37 0,0-21 30 16,0 0-2-16,0 0-47 0,0 0-92 0,0 0 169 15,0 0-6-15</inkml:trace>
  <inkml:trace contextRef="#ctx0" brushRef="#br0" timeOffset="125942.47">28678 14796 13 0,'0'0'8'0,"0"0"16"15,0 0 19-15,0 0-18 0,0-39 113 16,0 20-88-16,0 19-27 0,0 0 14 16,0 0-27-16,0-20 29 15,0 20-23-15,0 0 20 31,20 95-4-31,-20-95-29 0,0 39 1 0,0-1 0 16,0-18-2-16,0 73 2 16,0 21-8-1,0-93-2-15,0 15-12 0,0 3-12 0,-20 17-34 16,20-56 36-16,0 77-196 0,-18-56 136 16,18-4 54-16,0-17 19 0</inkml:trace>
  <inkml:trace contextRef="#ctx0" brushRef="#br0" timeOffset="126143.29">28638 15061 48 0,'0'0'30'0,"0"0"74"0,0 0-73 16,0 0-4-16,0 0 88 0,0 20-68 15,0-20-19-15,22 0-4 0,-22 17-15 0,0-17 9 16,0 0-11-16,0 0 0 0,0 0-2 0,38 0 20 16,-21 0-15-16,3 0-3 0,-20 0-5 0,0 0-1 15,20 0 1-15,19 0-3 47,-4 0-109-47,-35 0-67 0,0 0 122 0,0 0-59 0,0 0 35 0,0-17 68 16</inkml:trace>
  <inkml:trace contextRef="#ctx0" brushRef="#br0" timeOffset="126527.14">28869 15040 55 0,'0'0'37'0,"0"0"7"0,0 21 40 0,0-21-20 16,0 0-36-16,0 0-3 0,0 20 89 15,0-3-103-15,0-17 10 0,0 0-14 0,0 19 1 16,0-19-3-16,-20 38 8 15,20-19-7-15,0 1-5 0,0-1-2 16,0-19 1-16,0 0 0 0,0 19 0 0,0-19 3 16,0 0-4-16,20 0 9 0,-20 0-6 15,17-38 1 1,-17 38-4-16,20-20 1 0,0 1 2 0,-20 19-3 16,0-17-3-16,0 17 5 0,17 0 2 0,-17 0-3 0,23 0 5 15,-23 0-2-15,0 17-4 16,17 2 1-16,-17-19 1 0,0 39-3 15,0 0 8-15,0-39-8 0,17 17 2 16,-17 3 5-16,20-20 1 16,-20 0 3-1,20-20 1-15,-3-17 1 16,3 18-10-16,0 19 1 16,-20 0 1-16,17 0 2 0,-17 0-4 0,0 0 1 0,0 0 0 0,20 0 2 15,-20 0-3-15,0 19 2 0,0 1-1 16,23 17 2-16,-23 0-7 0,0-37 0 0,0 20-10 15,0 37-47-15,0-57 12 0,0 20 20 16,0-20-3-16,0 0-177 0,0 0 65 16,0-20 90-16,0 1 39 0,0-19 10 0,14 18-6 15</inkml:trace>
  <inkml:trace contextRef="#ctx0" brushRef="#br0" timeOffset="126709.51">29191 14984 12 0,'0'0'11'0,"20"-38"45"15,-20 19-32-15,0-18 49 0,20 16-32 0,-20 21-22 0,0-17 14 0,0-3 0 16,17 1-1-16,-17 19 43 15,17 0-56-15,-17 0-13 0,20 19 9 0,-20-19-8 16,0 20 3-16,20-3 6 0,-20-17-15 0,0 21 1 0,23-1 2 16,-23 16 2-16,14 2-2 15,-14 1-4-15,20 76 4 32,-20 73-357-32,-20-168 252 15,20-20 63-15,-14 21 27 0</inkml:trace>
  <inkml:trace contextRef="#ctx0" brushRef="#br0" timeOffset="126893.21">29171 14984 114 0,'0'0'66'0,"0"19"95"0,0-19-107 15,20 0 20-15,-20 20-32 0,20-20-5 16,0 0-21-16,-3 0 8 0,-17 0-15 0,17 0-1 0,23 0 18 16,-3 17-7-16,-17-17-17 0,37 0 11 15,-17 0-13-15,-40 0 3 0,17 0-2 16,3 0-4-16,-20 0 0 0,17 0-4 0,-17 0-4 0,20-17-17 0,-20 17 7 15,0-20-32-15,20 20-21 0,-20-19-12 16,0 19-65-16,0-17 29 0,-20 17 40 0,0-21 54 16</inkml:trace>
  <inkml:trace contextRef="#ctx0" brushRef="#br0" timeOffset="127509.78">28621 15649 11 0,'0'0'10'0,"0"0"-4"0,0 0 3 0,0 0 17 0,0 0-10 0,0-17 20 0,0 17-18 0,0 0 15 16,0 0-4-16,0 0-15 0,0 0-1 0,0 0 41 15,0 0-23-15,0 0-20 0,0 0 0 16,0 0 12-16,0 0 0 0,17 0 9 0,-17 0-12 15,0 0-2-15,0 0 12 16,22 17-10-16,-22-17-2 0,0 0-5 0,0 19 8 16,0 3-14-16,0-22-3 0,0 19 6 0,0-2-6 0,0 3 3 0,0 17 1 15,0-17-5-15,0 55 8 16,0 1-10-16,0-56-2 0,0 38 4 16,0-41-3-16,0 2 2 0,0 19-3 0,0-18 0 15,0-1-2-15,0 39-21 0,0-41 15 16,0-17-1-16,0 20-4 0,0 0-40 31,-22-3-274-31,22-17 167 0</inkml:trace>
  <inkml:trace contextRef="#ctx0" brushRef="#br0" timeOffset="129409.6">27839 16733 13 0,'0'0'4'0,"0"0"-2"0,0 0 0 0,0 0-1 0,0 0 5 0,0 0-4 0,0 0 1 0,0 0 0 0,0 0-1 16,0 0 2-16,0 0-2 0,0 0 0 0,0 0 3 16,0 0-4-16,0 0 1 0,0 0 0 15,0 0-2-15,0 0 2 0,0 0-2 16,0 0 0-16,0 0 0 16,0 0 0-16,0 0-1 0,0 0 0 15,0 0 2-15,0 0-1 16,0 0-1-16,0 0 1 15,0 0-1-15,0 0 1 0,0 0-1 0,0 0 0 0,0 0 0 16,0 0-4-16,0 0 0 0,0 0 0 0,0 0 1 0,0 0 1 0,0 0-6 31,0 0-12-31</inkml:trace>
  <inkml:trace contextRef="#ctx0" brushRef="#br0" timeOffset="134896.15">28030 16677 18 0,'0'0'10'0,"0"0"6"0,0 0-6 0,0 0 29 0,0 0 12 0,0 0-16 0,0 0 36 16,0 0-48-16,0 0-12 0,0 0-2 0,0 0 13 0,0 0-2 15,0 0-11-15,0 0 7 0,0 0-10 0,0 0 5 16,0 0 7-16,0 0-7 0,0-17-9 0,0 17 3 16,0 0 1-16,0 0-2 0,0 0-3 0,0 0 5 15,0 0-2-15,0 0-4 0,0 17 0 0,0 3 0 16,20-2 1-16,-20 21-3 0,20 38-22 15,-20-77 15-15,0 37-25 0,0-20 6 16,0 3-13-16,0 37-131 16,0-36 102-16,0-21 49 0,0 0 9 0,0 17-10 15</inkml:trace>
  <inkml:trace contextRef="#ctx0" brushRef="#br0" timeOffset="135160.01">27879 17056 25 0,'0'0'37'0,"0"0"19"16,0 0 1-16,0 0-32 0,0 0 52 16,0 0-62-16,0 0 9 0,0 0 15 15,0 0-22-15,20 0-2 0,-20 0-9 0,0 0 2 0,0 0 2 16,0 0-4-16,17 0 6 0,-17-17-8 0,20 17 5 0,17 0 4 16,-37 0-7-16,40 0-1 15,-23 0-3-15,-17 0-1 0,20 0 0 0,0 0 0 16,-20 0 1-16,17 0-3 0,3 0 1 0,0 0-5 15,-2 0-3-15,-18 0 2 0,0 0-14 0,0-20-11 16,0 20-13-16,0 0 18 0,0-19-37 0,0 19 28 16,0-17-46-16,0-4 40 0,0 1 6 0,-18 20 7 0,-2-37-11 15,20 17 29-15</inkml:trace>
  <inkml:trace contextRef="#ctx0" brushRef="#br0" timeOffset="135343.34">27822 16660 28 0,'0'0'17'0,"-17"0"69"0,-3 0 40 0,20 0-90 15,0 0-20-15,0 0 22 0,-20 0-2 16,20 0-25-16,0 0 8 0,20 0-7 0,0 0-1 0,-20 0-7 16,17 0-1-16,40 17 10 0,-37-17-12 15,-20 0-2-15,17 0 2 0,3 0-1 0,17 0-1 16,-37 0 1-16,40 0-1 0,-40 0-3 0,0 0-3 0,37 0-33 0,-17 0-35 16,-20 0 41-16,17 0-53 0,3 0-14 0,-20 0 13 15,20 0 69-15</inkml:trace>
  <inkml:trace contextRef="#ctx0" brushRef="#br0" timeOffset="135609.89">28241 16811 23 0,'0'0'18'0,"0"0"62"0,0 37 19 16,0-17-53-16,-20 17-6 16,20-37-37-16,0 37 5 0,0-37-5 15,0 0-1-15,0 20 2 0,0-20-1 0,0 21 2 0,20-21-1 31,17-41 24-31,-17 24-25 0,-2-23 17 16,2-14-3-16,-20 54-10 0,22-60 19 16,-22 60-21-16,15-17 4 0,-15 17-5 15,0 0 0-15,20 0 5 0,-20 0-4 0,0 17-3 16,0-17 0-16,19 40 2 0,-19 34-3 16,0-54-3-16,20-20 1 0,-20 37-8 15,0 4-26-15,18-5-27 0,-18-16 3 0,0-20 22 16,0 17-5-16,0-17-58 0,0 21 51 0,17-2-26 15,-17-19 62-15</inkml:trace>
  <inkml:trace contextRef="#ctx0" brushRef="#br0" timeOffset="135809.87">28660 16562 43 0,'0'0'31'0,"0"0"128"0,0 0-84 15,0 0-58-15,0 0 49 16,0 0-60-16,0 21 0 0,0-3-4 15,0 0 2-15,0 60-2 0,0-78-2 16,0 36-2-16,0-36 0 0,0 38-18 0,0 2 8 16,0-20-19-16,0-3 12 0,0 20-97 15,-22 78-93 17</inkml:trace>
  <inkml:trace contextRef="#ctx0" brushRef="#br0" timeOffset="135943.44">28564 16942 13 0,'0'0'5'0,"0"0"0"0,0-17 156 15,0 17-132-15,-20-20 44 16,20 20-52-16,0 0-3 0,0 0-3 0,0 0-2 0,-15 0 13 0,15-20-14 15,0 20 24-15,0 0-26 0,0 0 9 0,15 0-10 0,5 0 23 16,0 0-16 0,-1 0-9-16,-1 0-3 0,-1 0-1 0,5 0 0 15,16 0-9-15,-38 0 1 0,37-17-70 16,-37 17 20-16,20 0-27 16,-20 0 33-16,0 0-10 0,17-20-95 0,-17 20 130 0,0 0 3 15</inkml:trace>
  <inkml:trace contextRef="#ctx0" brushRef="#br0" timeOffset="136260.24">28906 16619 24 0,'0'0'40'0,"0"0"25"0,0-18 2 15,0 18-12-15,0 0-33 0,20 0 14 0,-20-18 16 16,17 18-42-16,-17 0 15 0,0 0-14 15,0 18-2-15,0-18-5 0,0 18-1 0,0 2 0 0,0 74 7 32,0 41-7-32,0-118-3 0,-17 3-1 15,-3 17 4-15,20-17-2 0,0 1-1 0,-20-4 0 0,20 2 0 16,0 1 1-16,-17-3 4 0,17-17-3 0,0 21 8 16,0-21 10-16,17 19-13 15,-17-19-5-15,20 0 1 0,-20 0 0 0,20 0-3 0,-3 0 0 16,6 0 0-16,-6 0-4 0,-17 0-2 0,17 0-62 15,3-19 45-15,-20 19-69 0,20 0 7 16,-20 0-14-16,17-21 55 0,-17 21 13 0,0 0 12 0,20 0-5 16</inkml:trace>
  <inkml:trace contextRef="#ctx0" brushRef="#br0" timeOffset="136459.85">29171 16962 51 0,'0'21'312'0,"0"-21"-281"0,0 0-19 0,0 17 17 15,0 2-1-15,20-19-24 0,-20 20-1 0,0-3-2 16,0 4 1-16,0 15-3 0,0-36 0 0,0 0-1 16,0 20 2-16,0 1-4 0,0-21 3 0,0 17-24 15,0 3 0-15,0-1-127 16,0-19 114-16,0 0-48 0,0 0 47 0,0-19-17 0,0-1 29 16,0 3 25-16,0-24-12 15</inkml:trace>
  <inkml:trace contextRef="#ctx0" brushRef="#br0" timeOffset="136593.21">29231 16848 15 0,'0'0'20'0,"0"0"202"15,0 0-195-15,0 0-3 0,0 0 76 16,0 20-76 0,0-3-8-16,0 3-11 0,0-20-4 15,0 20 1-15,0 17-3 16,17-16-4-16,-17-21-13 0,0 0 8 0,0 17-42 16,0-17 0-16,0 0 21 0,0 0-47 0,0 0-16 15,17 0 24-15,-17-17 36 0,0 17 23 16</inkml:trace>
  <inkml:trace contextRef="#ctx0" brushRef="#br0" timeOffset="136844.35">29342 16526 32 0,'0'0'55'0,"0"0"-20"0,0 0-1 0,0 0 23 0,0 0-33 16,0 0-3-16,0 0-2 0,0 0 11 0,0 19 12 16,0-19-26-16,0 0-7 0,20 17-3 0,-20-17 5 0,0 21-6 15,0 15 16-15,20-16-16 0,-20-20-1 16,0 21-3-16,0-21 0 0,0 37 2 0,20 20-1 15,-20-57-1-15,0 17 0 0,0 2-1 16,0 59 2-16,0-61-1 0,0 23-1 0,0-40 1 0,0 37 0 0,0 1-2 16,0-19 0-16,-20 75-12 15,20-36-3-15,0-38 12 0,0 16-6 0,0-36 2 16,0 21-2-16,0-2 0 0,0-19-1 0,0 0-2 0,0 39-53 16,0-3-65-16,0-36 1 15,0 0 127-15,0 0-10 16</inkml:trace>
  <inkml:trace contextRef="#ctx0" brushRef="#br0" timeOffset="137393.4">29248 16925 33 0,'0'0'22'0,"0"0"41"0,0 0 31 0,-17 0-43 0,17 0 11 0,0 0-21 16,0-20-30-16,0 20 30 0,0 0-32 0,0 0 12 15,17 0 24-15,-17 0-28 16,17 0-9-16,-17 0-1 0,20 0 5 0,-20 0-6 0,20 0 0 0,3 0 3 16,11 0 11-16,-34 0-18 15,20 0 3-15,0 0-3 0,-3 0-5 0,-17 0 2 16,0 20-1-16,0-20 0 0,17 0-3 0,-17 0-2 0,0 0-4 0,0 0-5 15,23 17-112-15,-23-17 41 0,17 0 33 0,-17 20-130 16,0-20 97-16</inkml:trace>
  <inkml:trace contextRef="#ctx0" brushRef="#br0" timeOffset="137876.78">29593 16905 38 0,'0'0'66'0,"0"0"137"0,0 0-159 0,0 0-24 0,0 0 14 0,0-20-5 0,0 20-15 0,0 0-3 0,0 0 8 0,0 0-6 16,0 0-8-16,17-17 14 16,-17 17-18-16,0 0-2 0,0 0-1 0,0 0-88 15,0 0 33 1,0 0 23-16,0 0-4 0,0 37-221 15,0-37 244-15,0 0 7 0,0 0-4 0</inkml:trace>
  <inkml:trace contextRef="#ctx0" brushRef="#br0" timeOffset="138010.14">29610 17019 47 0,'0'0'40'0,"0"0"11"0,0 0 47 0,0 20-58 0,0-20-7 0,0 0-1 16,0 0-4-16,0 0-3 0,0 0 17 0,0 17-24 0,0-17-3 16,0 0 27-16,0 40-23 15,0-40-20-15,0 17 1 0,0-17-3 0,0 20-15 16,0-20 8-16,0 21-43 0,0-21-6 0,0 0-233 47,17-21 198-47</inkml:trace>
  <inkml:trace contextRef="#ctx0" brushRef="#br0" timeOffset="138427.15">29798 16715 38 0,'0'0'67'0,"20"0"14"0,-20 0 31 16,0 0-60-16,20 0-39 0,-20 0-1 0,0 0-2 16,0 0 14-16,17 0-17 0,-17 0-1 0,0 18 0 0,0-18 8 15,0 0-11-15,20 0 10 0,-20 21-3 16,20-21-6-16,-20 17-2 0,0-17 0 15,0 0-1-15,0 19-1 0,0 2 0 0,0 16 2 32,0 20-4-32,-20-37-5 15,0-20 3 1,20 0 4-16,0 0 3 0,0 0-3 16,0 0 1-16,0 0 3 0,0 0-2 0,0 0 1 15,0 17 0-15,20-17-2 0,-20 0 1 0,37 41 8 31,-37-24-4-31,0 2-4 0,20 1 2 0,-20-3-2 0,0 4 1 0,0 15-3 16,0-36 0-16,0 41-1 0,-20-41 0 0,20 17-2 16,-17 3-21-16,-23-1-36 15,23-19-5-15,-3 0 25 0,20 0-6 0,-20 0-63 0,3 0 8 16,0 0 70-16,-6 0 0 0</inkml:trace>
  <inkml:trace contextRef="#ctx0" brushRef="#br1" timeOffset="143127.28">23794 12874 18 0,'0'0'4'0,"0"0"-2"0,0 0 3 0,0 0-1 0,0 0 9 0,0 0-3 0,0 0 2 0,0 0 0 0,0 0 1 0,0 0 14 0,0 0-2 15,0 0-14-15,0 0 16 0,0 0-11 16,0 0-12-16,0 0 2 0,0 0-3 0,0 0 0 0,0 19 1 16,0-19-1-16,0 0-1 0,20 19 6 15,-20-19-5-15,0 38 30 16,0-38-25-16,0 0 0 0,0 20-1 0,0-20 0 0,0 38 19 16,-20-1 5-1,0 20-4 1,20-18-15-1,-20 0-7-15,20-22-2 0,0-17-1 0,-14 38 2 0,14 0-1 16,-23 19 5 0,6 0-6-16,-6 0-1 0,23-37 0 0,-17 74 5 15,0 21-2 1,-3-78-6-16,0 115 5 16,0-133 2-16,-17 172 9 46,-3 94-15-46,23-190 1 0,17-75 0 0,0-2 3 0,0 1-4 0,0 18 1 0,-20 3-2 16,20-3 4-16,-17 21 1 0,17 18-6 16,0-37 2-16,0-3 1 0,-20-16 2 0,20 18-1 0,0-1-1 15,-20 59 1-15,20-21-1 16,0-18 1-16,-17 1-5 16,17-19 3-16,0-2 2 0,-17 0-1 0,17 40-1 15,0-40 0-15,-23 20 1 0,23-37-2 0,0 57-4 16,0-59 7-16,-17 38 0 0,17-15-1 15,0 13-1-15,-20-34 1 0,20 17-1 0,0-18 2 0,0 20-1 16,-20 0 0-16,20-2 1 0,-17 0 0 16,17 4 0-16,0-5-2 0,-20-15 0 0,20 16 2 15,0-1-2-15,-20 5 2 0,20-4 1 0,0-17-2 16,0-20-1-16,-17 75 0 0,17-75 1 0,-17 153-1 16,-6-135 1-16,23 2 0 0,-17 37-1 62,-3 131 0-62,-17-17 4 0,37-113-4 0,0-19 1 0,0-1-4 0,0-19 3 16,0 39-2-16,0-21 2 0,0-18 2 0,0-2-1 0,0 4 0 15,-20 37 1-15,20-39-1 0,0 18 0 0,0 0 0 0,0-17 0 16,-20 17 0-16,20-16-1 0,-20 72 1 0,20-73-1 16,0 38 0-16,-17-40 1 0,17 0 0 0,-17 78-24 15,-3-77 1-15,20 1 8 0,-20-2-48 16,20 21-37-16,0-39 55 0,0 0-4 0,0 0-53 15,0 0 87-15</inkml:trace>
  <inkml:trace contextRef="#ctx0" brushRef="#br1" timeOffset="144027.07">24230 13045 25 0,'0'0'11'0,"0"0"67"0,0 0-58 0,-19-18 81 31,1 18-30-31,18 0-62 0,0 0-6 0,0 0 5 0,0 0-3 0,0 0 4 16,0 0-4-16,18 0 5 0,-18 0-2 0,19 0 0 0,-19 0-4 16,38 18 17-16,-19 1-12 15,19-1-2-15,-38-18-3 0,19 20 3 0,4-20-3 0,-23 19 0 16,35 19 9-16,-16-17-10 15,19 34 10-15,1-17-7 0,1 19-5 16,-25-37 1-16,5 17 0 0,19 1-1 0,-21 1 0 16,19-1 1-16,-17-1-3 0,0 2 2 0,17-1 0 15,22 19 6-15,-59-38-6 0,55 37 1 16,2 21-3-16,-57-57 2 0,20 16 0 16,19 2 8-16,-21 2 0 0,-1-23-6 0,3 40 0 0,17-38-2 15,-17 39-1-15,59 75 2 0,-64-95-1 16,25 19-3-16,-3-20 3 0,-20 21 0 0,-17-39-2 15,20 1 0-15,0-2 4 0,3 20-3 0,-23-20 0 0,34 3 0 0,-14 35-1 0,17 2 0 16,-20-1 1-16,43 57-3 16,-43-97 3-16,40 81 2 31,40-4 4-31,-40 0-2 16,-40-75-4-16,40 20 2 0,-57-39-2 15,20 39-3-15,74 55 7 16,-74-56-4-16,3-19 1 0,-9 1 0 0,6-3-2 0,0 21-2 15,0 1 4-15,14-1-9 0,-34-18 5 0,63 54 2 16,-63-33 1-16,34-5 1 16,6 1-1-16,-40-17 1 0,34 17-2 0,26 60 2 15,-23-60 2-15,-17-17-3 16,-20-3-2-16,17 4 2 0,6-21 0 0,-23 20-1 0,34 16 3 0,23 22 0 16,-57-58-3-16,40 36-1 15,-23-15 2-15,6-1 1 0,-6-3-1 0,0 23 2 16,-17-40-2-16,40 56-1 0,-23-56-1 15,-17 19-2-15,20-19 2 0,0 20-29 16,-20-20-1-16,0 0 13 0,0 0-7 0,0 0-4 0,0 0-7 0,0 0-9 16,0-39-225-16,-20 0 263 15,20 39-2-15</inkml:trace>
  <inkml:trace contextRef="#ctx0" brushRef="#br1" timeOffset="145543.99">3913 8690 19 0,'0'0'16'0,"0"0"-10"0,0 0 11 0,0 0-5 0,0-17 45 16,0 17-10-16,0 0-2 16,0 0-27-16,0 0-1 0,0 0 11 15,0 0-10-15,0 0 5 0,0 0-8 16,0 17-1-16,0-17-7 0,-17 0 25 16,17 21-26-16,0-21 5 0,0 0-2 0,-20 19 7 15,20-19-12-15,-40 17 19 16,23-17-18-16,-3 0 6 15,20 20-4-15,-14-20-5 0,-9 0 3 0,-17 20 0 16,23-3 0-16,17-17-5 16,-40 40 2-16,-34 92 2 47,17-37 13-47,37-36-16 0,20-22 1 0,-17 0-2 0,17-17 1 0,-20 16 1 15,20-15 0-15,0-2-1 0,0-1 0 16,0-18-2-16,0 20 1 0,0 17-1 0,0-17 1 0,0-3 1 15,0 80 0-15,0-23 0 16,0-53-1-16,0 16 1 0,20-17-1 0,-20 0-1 0,17 17 2 0,-17-37 1 16,0 36-1-16,20 5 0 0,-20-24-1 0,0 3 0 0,17 0-1 15,3 17 2-15,23 21 2 0,-9-22-5 16,-34-36 2-16,17 39 1 0,6-39-1 0,-6 38-2 16,0-38 2-16,23 18-1 0,-3-18-1 15,-37 0 2-15,20-18-1 0,-3 18 4 0,-17-20-3 0,40-16 1 16,-20 15-2-16,-20 21 3 15,0-17 0-15,0 17-3 0,17-19 1 0,-17-1-1 16,0 20 3-16,0 0-1 0,0 0-2 0,-17 20 3 16,-3-20-2-16,20 19 2 0,-17-19 0 0,-6 38 0 0,6-2 0 31,-60 155 6-31,77-20-3 16,0-151-4-16,20 36 0 0,-20-36 1 15,23 36-10-15,28 21 2 0,-51-60 7 16,60 22-1-16,-43-1 0 0,23-38 1 15,-23 21 0-15,3-3-1 0,-3-18-1 0,3 37-1 0,20-37-1 16,34 18-36 0,6 3-40-16,-80-21 53 0,34 0-40 0,-14 18-23 15,17-18 32-15,-37 0-3 0,37 0-47 0,-17 0 78 0</inkml:trace>
  <inkml:trace contextRef="#ctx0" brushRef="#br2" timeOffset="148293.87">3819 11791 35 0,'0'0'25'0,"-57"-39"9"16,37 21-24-16,20 18-1 15,0 0 12-15,0-19-16 0,0 19 5 0,0 0-5 16,0 0 7-16,0-20-6 0,0 20 5 0,0-19-6 16,0 0 10-16,-20 0-10 0,20-19 4 15,0 19-8-15,0 1 0 0,0-2 1 0,0 20-2 16,0-38 1-16,0 19 0 0,0-19 0 0,0 38-1 15,0-19-1-15,-17 1 1 0,17-21-5 16,0 39 3-16,-17-20-10 47,-23 2-7-47,40 18 18 0,-20-38 4 0,20 38-2 16,0 0 1-16,-14-19 9 0,14 19-8 0,-23-37 23 31,23 18-19-31,0 19-5 0,0 0 5 0,23 0 2 0,-23-21 12 15,0 21-15-15,0 0 5 0,14 0 14 16,-14 0-16-16,0 0-2 0,0-18 9 16,0 18-13-16,0 0 4 15,0 0 1-15,0 0-5 0,0 0 1 0,0 0 0 0,0 0 1 0,0 0-2 16,0 0 5-16,0 0-4 16,0 0 2-16,0 0-5 0,0 0 3 0,0 0-2 0,-14 0 2 15,14 0-1-15,0 18 5 0,-43-18 6 16,43 0-13-16,0 0-1 0,0 0 1 15,-20 0 1-15,20 0-3 0,0 0 2 0,-17 0 3 16,-3 0-2-16,3 0 1 0,-23 0-2 16,40 0 1-16,0 0-2 0,0 21 1 15,-17-21 0-15,17 19-1 16,0-19 1-16,0 18 0 31,0-18 0-31,0 0 0 0,0 0-1 0,0 0 2 0,17 0-1 16,-17 0-1-16,0 19 0 0,20-19 1 15,-20 19-1-15,0-19 0 0,0 0 0 0,0 19 1 16,20-19-1-16,-20 19-1 0,0-1 3 0,17 22-3 16,-17-21 0-16,0-1 0 15,20 1 2-15,-3-1-2 0,-17 2 1 0,0-20 0 0,0 19 0 0,20-19 0 16,-20 18 1-16,20 2 1 0,-20 0-1 0,0-20 0 0,23 18-2 16,-23 1 2-16,0 0 2 15,0 0-3-15,0 0 0 0,0-19 1 0,0 19 0 16,-23 0-1-16,23-19 1 0,0 0-1 0,0 20 0 15,-20-20-1-15,0 56 1 16,20-36-1-16,0-2 2 0,-17 1 1 16,17-19-1-16,0 20-2 0,0-2 2 0,0-18 0 15,17 0-2-15,-17 20 3 0,0-20-1 16,63-20 8 0,-29 20-8-1,-17-18 0-15,40 18-1 16,-37 0 0-16,0 0 1 0,17 0 2 0,-37 0-3 15,37 0-1-15,3 18 1 0,-20-18 0 16,-3 20-1-16,3-1-3 0,-20-1-2 16,0-18-1-16,0 0-3 0,0 0-4 0,0 19-4 0,0 1-95 15,0-20-54-15,0 0 38 0,-20 0 102 16</inkml:trace>
  <inkml:trace contextRef="#ctx0" brushRef="#br2" timeOffset="149577.32">27329 13558 44 0,'0'0'26'0,"0"0"4"0,0 0 105 0,0 0-118 0,-20 0 9 0,20 0-15 0,-20 0 42 31,3 0-31-31,17 0-12 0,0 20-6 0,0-20 7 15,17 57 3-15,-17-57-5 0,20 113 12 16,-20-93-18-16,20-1-2 0,-20 0 1 16,17 56 7-16,-17-54-4 0,0 36 4 0,23 75-2 15,-23-93-4-15,17 35-2 0,-17-16-1 16,17 18 0-16,-17 2 3 0,0-42-3 0,20 40-1 0,-20 0 0 16,0 77 3-16,0-114-2 0,0 111 1 15,0-112 1-15,0 18-1 0,0 42 0 0,0 110-2 16,0 40-11-16,0-193 9 15,0 42 0-15,0-60 2 0,0 41 0 0,0-4 3 0,-20-18-3 16,20-35 0-16,0 73-7 16,0-74 6-16,0-1-6 0,-17-19 1 0,17 38-16 0,0-38 15 15,0 20-3-15,0-20-3 0,0 0-23 0,0 0 15 0,0 0-2 0,0 0-3 16,0-20-111-16,0-1 44 16,17-35 66-16,-17 39 19 0</inkml:trace>
  <inkml:trace contextRef="#ctx0" brushRef="#br2" timeOffset="150111.03">27594 13141 67 0,'0'0'37'0,"0"0"36"0,0 0-45 0,-20 18 77 0,6 3-52 15,14-21-37-15,0 0-8 0,0 17 6 16,0-17-8-16,14 19 5 0,26 0 4 31,473 304 29-31,-342-208-28 0,-57-40-10 16,-19 22-6-16,36-3 8 0,-54-37-2 0,-20-1 0 0,-17 2-3 15,17-20 0-15,40 37-1 0,-63-36-1 16,137 115 10-16,20 16-7 0,-77-38 1 16,-77-93-5-16,43 56 2 0,-46-57-2 0,43 56 4 0,-40-55-2 15,191 264-3 1,-188-245 2-16,-3 19 1 0,0-21-1 0,-17-18-5 0,3 1 1 0,11 57 0 0,-14-60 6 15,0 1 0-15,14 61 3 0,-11-62-4 0,-6 41 4 0,20-2-1 16,57 136 4-16,-94-174-8 16,97 154 0-16,-60-96 2 0,-37-59-2 15,40 22 1-15,-23-20-1 0,3 18-3 0,17 4 2 16,-37-23 1-16,57 78-8 16,-14-21-49-16,-43-94 40 15,0 0-18-15,0 0-12 0,0 0-18 0,0 0-16 16,0-21-24-16,-43-35-64 0,6 39 152 15</inkml:trace>
  <inkml:trace contextRef="#ctx0" brushRef="#br0" timeOffset="155611.2">27560 7988 37 0,'0'0'35'0,"0"0"8"0,0 0 27 0,-23-21-57 0,23 21 1 0,0 0-2 16,0 0-1-16,0 0 21 0,0-17-23 0,0 17 14 0,0 0-15 15,0 0 4-15,0-19 0 0,0 19 2 16,0 0 0-16,0 0-3 0,0 0 24 16,0 0-30-16,23 0 5 0,-23 0-5 15,0 0 5-15,0 0-6 0,0 0 7 0,0 0-1 0,0 0-6 16,0 0 6-16,0 0-5 0,0 0 8 15,14 0-4-15,-14 0-1 0,0 0-6 0,0 0 6 0,0 0-4 0,0 0 4 16,0 0-6-16,0 0 6 0,0-20-4 0,0 20 3 16,0 0-4-16,0 0-2 0,0 0 4 0,0 0 0 15,0 0-5-15,0 0 3 0,0 0 1 0,0 0-4 16,20 0 6-16,-20 0-1 16,20 20 2-1,0-1-3-15,-20-19-1 16,0 0-2-16,0 0 1 0,17 0-1 0,-17 0 2 0,0 17-3 15,17-17 0-15,3 0 5 0,-20 0-6 16,0 0 1-16,20 0 3 0,-20 0 0 0,23 0-1 16,-23 0-1-16,14 0-1 0,6 0 0 0,0 21 2 0,-20-21-1 15,37 17 0-15,3-17-2 16,-40 20 1-16,17-20 1 0,20 40-1 0,3-23 2 16,-40-17-2-16,0 20 1 0,17-20-1 0,23 17-1 15,17 23 1-15,-40-20 1 0,3-20-2 16,18 17 2-16,-16 4 1 0,13-2 0 0,-16-2-3 15,-19-17 2-15,20 0 0 0,-2 20 0 0,1-20-2 0,-19 17 1 0,20-17 0 16,-2 20 2-16,24-20-2 0,-27 21 0 0,5-21 1 16,-20 0-1-16,19 19 2 0,-19-19-2 0,38 0 0 0,-21 17 1 15,-17-17 0-15,40 21-2 0,-18-21 2 16,-7 17 0-16,25 2 0 0,-40-19 0 0,37 0 0 0,-20 20 1 16,5-20-2-16,-22 17 1 0,38 4 1 15,-38-21-2-15,0 0 0 0,17 0 1 0,3 20 0 16,74 16 0-16,-94-15 0 15,0-21 0-15,77 17 3 16,-40-17-3-16,-14 0-1 0,11 0 6 16,6 0-4-16,-40 0-2 0,0 0 0 0,37 0 0 15,-37 20 1-15,20-20-1 0,-3 0 1 0,-17 0-1 0,20 0 2 0,3 0-2 16,-9 19 1-16,6-19 0 0,0 0-1 16,17 18 1-16,-37-18-1 0,37 20 0 0,-17-20 0 15,3 0 0-15,-23 0-1 0,34 20 3 0,-14-20-3 16,0 0 2-16,54 38-1 15,3-19 4 1,-37-19-5-16,-40 0 4 0,17 0-2 16,0 17-1-16,23 3-2 15,34 0 1-15,-34 18 1 16,-3-19 1-16,20 38 3 16,-37-40-3-16,-20-17-1 15,94 58 1 1,-54-38 6-16,-23-1 2 0,20-19-6 15,-17 17-4-15,3 4 1 0,-23-21 0 16,14 18 0-16,26 0 0 0,-20-18-1 0,-20 0 1 16,34 20 2-16,-34 1-3 0,60-4 4 31,-43 3-3-31,-17-20 0 0,57 18 1 0,-34-18-2 16,-9 19-1-16,6-19 2 0,20 20 2 15,-23-20-3-15,3 0 3 16,0 18-1-16,-3-18-1 0,6 0 0 0,-23 0 2 15,17 18-2-15,20-18-1 16,-37 0 3-16,20 0-2 0,-20 21-3 0,17-21 1 16,-17 0 5-16,0 0-4 0,20 0 2 0,0 0-1 15,-20 19-3-15,0-19 2 0,37 0 0 16,-37 0-17-16,23 0 12 0,-23 0-11 16,0 0 7-16,0 0-32 0,14 0 23 0,-14 0-2 15,0 0-3-15,0 0-32 0,0 0 24 0,0 0-181 16,0 18 96-16,0 2 10 0,0-20 98 0,0 0-2 15</inkml:trace>
  <inkml:trace contextRef="#ctx0" brushRef="#br0" timeOffset="156094.47">30579 9927 20 0,'0'0'99'0,"0"0"25"31,0 0-89-31,0 0 18 0,0 0-33 0,0 0 6 0,0 0 0 0,0 0-18 16,0 0 32-16,0 20-33 0,0-20 4 15,0 0-7-15,0 36 17 16,0 3-15-16,0-21-4 0,0-18 0 0,0 38 0 16,0-38-2-16,0 40 1 0,0-4 1 0,0-15-2 15,0 16-2 1,0-18 1-16,0 1-5 0,0-2-5 0,0-18 1 0,0 20-2 0,0-2-87 16,0-18 40-16,0 0 25 0,0 0-9 0,0 0-6 15,0 0-4-15,0-18-50 0,0 18 94 0,0-38-9 16</inkml:trace>
  <inkml:trace contextRef="#ctx0" brushRef="#br0" timeOffset="156328.18">30596 9869 26 0,'0'0'67'0,"0"0"26"0,0 0 35 16,-17 0-98-16,17 0-18 0,0 0 14 16,0 0-15-16,0 0-1 0,0 0 0 0,0 0-1 0,0 0 11 0,0 0-10 15,0 0 22-15,0 0-17 16,17 0 33 15,23-17-17-31,-23 17-25 0,-17 0-4 0,20 0-1 0,17 0 6 16,-17 0-6-16,-20 0-2 0,23 0-1 0,-23 0-3 15,14 0 0-15,-14 0-11 0,20 0-45 16,0 0 39-16,-20 0-129 16,0 17 31-16,0-17 69 0,0 0 0 0,0 0 8 0,0 0-2 0,0 20 37 15,0-20-6-15</inkml:trace>
  <inkml:trace contextRef="#ctx0" brushRef="#br0" timeOffset="156594.89">30539 10175 28 0,'23'0'122'0,"-23"0"-68"0,0 0-8 0,34 0 35 16,-34 0-68-16,40 18 66 15,-3-18-28 1,0 0-5 0,-37 0-40-1,20 0-1-15,-20 0-2 0,23 0-5 16,-23 0 0-16,0 0-13 0,0 0 5 0,14 0-2 0,-14 0-4 0,0 0-48 16,20 0 8-16,-20 0 25 15,0 0-85-15,0 0-32 0,0 0 118 0,0 0-2 0</inkml:trace>
  <inkml:trace contextRef="#ctx0" brushRef="#br0" timeOffset="157161.54">30901 10251 20 0,'0'0'17'0,"0"0"20"0,0 0-13 0,0 0 0 0,0-20 46 0,0 20-50 0,0 0-2 0,0 0-1 0,0 0 10 0,0 0-14 0,0 0 32 16,0 0-35-16,0 0 9 0,0 0-4 15,0 0-5-15,0-19 35 16,0 19-32-16,0 0 1 0,0 19 10 15,0-19-19-15,0 20 0 16,0-20-3-16,0 0 0 0,0 0 0 0,0 0-2 0,23 0 2 0,-23 18-2 16,14-18 5 15,6 0 7-31,0 0-3 0,-20-18-6 0,0 18 2 0,20 0-2 16,-20-20-2-16,17 20 1 0,-17-19 0 0,17 19 1 15,-17 0-1-15,23 0 0 0,-6 0 2 0,-17 0-2 16,20 0 0-16,-20 0-1 0,0 19 0 0,0-19-1 15,17 20-1-15,-17-2 0 0,0 2-8 0,0 17-26 16,0 20-159 0,0-57 148-16,-17 19-73 0,17-19 16 0,0 0 52 15</inkml:trace>
  <inkml:trace contextRef="#ctx0" brushRef="#br0" timeOffset="157478.64">31300 9966 24 0,'0'0'302'15,"0"0"-249"-15,0 0-33 0,0 0-4 0,0 0-8 0,0 0 3 0,0 0-4 0,0 0 7 0,0 0 1 0,0 0 3 16,0 56 3 0,0-38-18-16,0 20 2 15,0 2-2-15,0-22-4 0,0 21 2 16,0-2 0-16,0 40-11 16,0-59 3-16,0 1-3 0,0 19-17 0,0-19-15 0,0 0 16 15,0 1-59-15,0-20 53 0,0 19-42 0,0-19 30 16,0 0-39-16,-20 0 19 15,20-19 47-15</inkml:trace>
  <inkml:trace contextRef="#ctx0" brushRef="#br0" timeOffset="157711.69">31263 10078 15 0,'0'0'21'0,"17"-18"56"0,-17-2 32 0,0 2-88 0,0 18-1 16,20-18-2-16,-20 18-1 0,0-21 27 0,20 4-25 16,20-42 32-16,-23 59-44 15,-17 0 1-15,17-18 4 0,-17 18-5 0,57 0 32 31,-17 38-20-31,-3 18-10 0,-14 21-7 16,-23-59-1-16,0-18 1 0,0 40 0 16,0-22 1-16,0 21-5 0,-23-2 0 0,3-18 0 15,3 39-23-15,-40-1-57 16,37-20-1-16,0-37 54 0,3 0-37 0,17 19-18 16,-17-19 4-16,17 0 54 15,0 0-16-15</inkml:trace>
  <inkml:trace contextRef="#ctx0" brushRef="#br0" timeOffset="158045.18">31585 10326 16 0,'0'0'5'0,"0"0"20"0,0 0 54 16,20 0-62-16,-20 0 17 0,0 0-5 0,20 0-7 16,-20 0 8-16,0 0-12 0,0 0-11 0,17 0 0 15,-17 0 0-15,20 0 29 0,-3 0-11 47,3 0 23-47,3-37-39 0,-23 17 3 16,0 2 4-1,0 18-11-15,0-20 19 16,-23 20-15-16,23 20-5 0,0-20-1 16,0 0-2-16,0 18 1 0,-20 20 1 15,20-38-1-15,-17 39 0 16,17 17 2-16,0-56-3 0,0 20 1 15,17-20-1-15,-17 0-2 0,0 19 1 0,0-19-2 0,0 0 1 16,20 19-2-16,-20-19-18 0,23 0-30 16,-23 0 13-16,0 0 16 0,0 0-29 0,14 0 24 15,-14-19 0-15,0 19-37 0,0-19 25 0,0 19-3 16,20-20-47-16,-20 20 81 0,0-19-11 0</inkml:trace>
  <inkml:trace contextRef="#ctx0" brushRef="#br0" timeOffset="158295">31813 10346 16 0,'0'0'31'0,"0"0"1"0,0 0-14 16,0 0 2-16,0 0-3 0,0 0 13 0,0 0-5 0,0 0-13 16,0 0 23-16,0-20 1 15,0 1 35-15,0 19-36 16,0-18-15-16,0 18-10 0,0 0 10 0,0 0 10 16,0 0-17-16,0 18 9 15,0-18-19-15,0 19-1 0,0-19 0 0,0 20 3 16,0 17-1-16,0-18-3 0,0-19 0 0,0 20-2 0,0-20 1 0,0 19 0 0,0-19 2 15,0 19-2-15,18-1-2 0,-18 2 2 16,0-20-2-16,22 19-3 0,-5-2-45 16,3-17 16-16,-20-17-7 0,17 17 16 0,-17-19-33 15,20-1-18-15,0-17-67 0,-20-2 90 0,0 20 44 16,0 19-5-16</inkml:trace>
  <inkml:trace contextRef="#ctx0" brushRef="#br0" timeOffset="158544.76">32136 9832 65 0,'0'0'103'0,"0"0"-68"0,0 0-22 0,0 0-1 0,0 0 13 0,0 0-13 15,0 0 0-15,0 0 0 0,0 0-3 0,22 20 51 16,-22-20-51-16,0 37 36 16,17-19-21-16,-17-18-18 0,18 115 34 15,-18-115-35-15,0 96 15 16,0-78-17-16,0 39 3 0,0 19 2 15,0-38-8-15,0 1 1 0,0-21 1 0,0 40 1 16,0-2-3-16,0-17-3 0,0-22-5 0,0 42-26 16,0-40 21-16,0 17-49 0,0 3 3 0,0-21-19 15,0-18 25-15,0 0-11 0,0 0-71 0,0 0 114 16</inkml:trace>
  <inkml:trace contextRef="#ctx0" brushRef="#br0" timeOffset="159861.42">28660 11125 38 0,'0'0'41'0,"0"0"8"0,0 0-27 0,0 0 0 0,-22 0 16 0,22 0-6 0,0 0-19 16,0 0 10-16,0 0-12 0,-17 0 7 0,17 0 4 16,0 0 4-16,0 0-20 0,0 0 8 15,0 0-1-15,0 0-6 0,0 0 4 0,0 0-5 0,17-19 0 16,-17 19 5-16,77-19 24 16,-77 19-31-16,20 0 3 0,0-18-3 0,-3 18 6 15,80-21 17-15,-80 21-22 16,3-19-1-16,40 1 2 0,-26 18 1 15,43-39 1-15,-20 1-5 0,-34 38-1 0,-9 0-1 0,26-18 1 0,-20 0 1 0,34-22 1 16,-11 22-4-16,-29 18-1 0,26-21 0 0,-20 3 4 16,14 0 1-16,-11-1-1 0,14 1-13 15,-20 18-2-15,3-21-79 16,0 1-63-16,-20 20 69 16,0 0 29-16,0 0-105 46</inkml:trace>
  <inkml:trace contextRef="#ctx0" brushRef="#br0" timeOffset="160744.81">28202 10517 26 0,'0'0'111'0,"0"0"-41"0,0 0-43 0,0 17-15 0,0-17 11 0,0 0-11 0,0 0-4 0,0 20 20 0,0-20-13 15,-18 39 20-15,18-20-24 0,0 0 0 16,0-19-4-16,0 17 6 0,0 4 8 15,0-3 1-15,0-18-6 0,0 0-9 0,0 0 8 0,0 0 13 16,37-56-5 0,-37 37-16-1,38-39 0-15,1 38-7 16,-39 20-2-16,18-17-1 0,-18 17-9 16,20 0 5-16,-20 0-15 0,0 0 7 0,0 0-3 0,22 0-4 15,-22 0-26-15,0 17-101 0,15-17 37 16,-15 0 72-16,0 0 5 0,0 0 10 0,0 20 10 0,0-20 3 15,0 21-6-15</inkml:trace>
  <inkml:trace contextRef="#ctx0" brushRef="#br0" timeOffset="161011.62">28393 10631 17 0,'0'0'6'0,"0"0"21"0,0 17 26 0,0-17-34 15,0 0 1-15,0 0-1 0,0 0-2 0,0 0-1 0,0 0-2 0,0 21 12 16,0-21-13-16,0 0-1 0,0 0-2 0,19 18 30 16,-19-18-31-16,20 18 21 0,-2-18-14 15,-18 0-11-15,17 0 11 0,-17 0-10 0,0 0 8 16,0 0-7-16,20 0 0 0,-20 0-1 0,0-18 17 15,0 0-15-15,20 18 0 0,-20-21-5 0,0 4 3 16,0-2 3-16,0 19-2 0,0 0 0 0,0-19-3 0,0 19 0 16,-20-18 19-1,20 18-20-15,-37 0 15 32,19 56-12-32,18-39-11 0,0 60-2 15,0-56 5-15,0-21 0 0,18 18-7 0,-18 1 3 16,17-1-14-16,-17-18-16 0,20 39-80 15,-20-39 81-15,20 0-2 0,-20 0-4 0,37 18-102 0,-37-18 105 16,0 0 14-16,20-18 10 0,0-3 8 0,-1 3-7 0</inkml:trace>
  <inkml:trace contextRef="#ctx0" brushRef="#br0" timeOffset="161344.91">28755 10402 23 0,'0'0'47'0,"0"-19"108"16,0 0-133-16,0 19 36 15,0-38 7-15,0 38-47 0,0 0-10 0,0 0 0 16,0 0 16-16,0 0-16 0,0 0 8 0,0 20-5 15,0-20-6-15,17 114 17 16,5-76-20-16,-22 57 1 16,0-95-6-16,0 38-2 0,0-38-2 0,0 74-34 15,0-15-43 17,-22-4-18-32,5-55 15 0,-3-18 75 0,20 18 9 0,0-37 2 15,0 19 2-15,-20-3 11 0,20 1 2 0,0-16 53 16,-17 15-45-16,17 4 23 0,-20-21 6 0,20 20-39 0,0 18 0 15,-18-21 8-15,18 21-12 0,0-20-1 0,0 3 17 0,0 17-14 16,18 0 39 0,2 0-39-16,-20 17-6 0,17-17-2 0,23 20 2 0,-23 1-1 15,23-3-3-15,-23 1 1 0,3-19-1 0,-20 19 0 16,77 19-38-16,-60-38 21 0,6 0-6 0,-23 18-36 16,34-18-16-16,-34 18 33 0,20-18-62 0,-20 20-29 15,20-20 116-15,-20 21-3 0</inkml:trace>
  <inkml:trace contextRef="#ctx0" brushRef="#br0" timeOffset="161862.38">27651 11600 12 0,'0'0'10'0,"0"0"-7"0,0 0-1 0,0 0 3 0,0 0 3 0,0-19-6 0,0 19 1 0,0 0 0 15,0 0 0-15,0-18 18 0,0 18 0 16,0-20-13-16,17 20 7 0,-17-20 2 0,0 2 3 16,20 18 2-16,0-57 49 15,-20 38-23-15,0 1-23 0,0 18-13 16,0 0-1-16,23-19 11 0,-23 19 69 62,-23 37-36-62,23 39-35 0,0-58-17 0,0-18-2 0,0 40-1 0,0-3 4 16,0-37-5-16,0 19 1 0,0 0 2 0,0 0-2 16,0-19-3-16,0 19-2 0,0 0-17 15,0 1-3-15,0-1-12 0,0-19-8 0,0 18-67 16,-20-18 74-16,20 0-8 0,0 0-54 0,0 0 34 15,-20 0 47-15,20 0 13 0,0 0-9 0</inkml:trace>
  <inkml:trace contextRef="#ctx0" brushRef="#br0" timeOffset="162245.1">27517 11676 25 0,'0'0'32'0,"-17"0"85"16,17 0-91-16,0 0 58 0,-20 19-66 15,20-19 27-15,0 0-32 0,0 0-1 0,0 0 11 0,0 0-12 0,37 0 43 16,-17 0-38-16,3 20 1 15,-9-20-13-15,6 0 3 0,20 0-4 0,-40 0-1 0,74 19 7 16,-51-19-10-16,-9 0 1 0,-14 0 0 0,20 0 1 16,0 0-1-16,0 0 2 0,14 0-10 31,-11-39-141-31,-23 1-113 16,0 38 228-16,0-19 11 0,-23 19 10 15,23 0 8-15,0-19 1 0,0 0 3 0,0 0 1 0,-17 19-1 0,17-18 2 16,0-2-1-16,-17 20 1 0,17-20 0 0,-40-37 18 15,6 39 58-15,-9-1-10 0,23 1-45 16,20 18-2-16,-17-19 18 0,17 19-20 0,-17-20 16 0,-3 20-2 16,20 0-3-16,0 0-2 0,0 0-15 15,20 0 21-15,-3 0-12 0,-17 0-11 0,37 20-3 0,-37-20-2 16,20 0 4-16,3 19-4 0,11-19 3 0,-14 0-4 0,-20 0-2 16,54 18-1-16,-54-18-1 0,23 0 1 0,14 19-13 15,-20-19-29-15,3 0-3 0,-20 0 17 16,20 0-6-16,-20-19-43 0,0 19 29 0,17 0-9 0,-17 0-55 0,23 0 74 15,-23 0-3-15</inkml:trace>
  <inkml:trace contextRef="#ctx0" brushRef="#br0" timeOffset="162528.46">28030 11448 21 0,'-17'38'254'0,"17"-1"-196"15,0 3-37-15,0 35 4 16,0-37-13-1,0-38-10-15,0 0 7 0,0 0-4 0,0 0 0 0,17 0 5 0,3-19-6 0,-20 0 8 16,37-38 14-16,-17 39-13 16,18-22 3-16,-38 22-11 0,22-1 4 0,-22-1-4 0,17 20-2 15,20-37 16-15,-37 37-16 0,0 0 4 16,20 0 0-16,-2 0-6 0,-18 19 2 0,0-19-2 16,0 18 1-16,0-18 0 0,19 39 0 0,-19-21-1 0,0 2-1 15,0 0 1-15,0-20 1 0,0 18-2 0,20 20-1 16,-20-38-1-16,0 57-31 0,0-57 21 15,18 19-18-15,-18-19 11 0,0 0-28 0,0 20-9 0,0-20-9 16,0 0-13-16,20 0 29 0,-20-20-2 0,0 20 5 16,22-38-15-16,-7 19 45 15</inkml:trace>
  <inkml:trace contextRef="#ctx0" brushRef="#br0" timeOffset="162845.17">28544 11277 17 0,'0'0'16'0,"20"-19"39"0,0-57 91 15,-1 76-125-15,-19-38 48 0,0 38-39 0,18-38 29 16,-18 38-36-16,0 0 6 15,0 57-1-15,0-57-25 16,0 37 4-16,0-16-3 0,0-2-2 0,0 56 0 16,0-56 0-16,0-1-2 0,0 41 0 0,-18-22-5 15,-1 38-16-15,19-35-7 0,0-22 11 0,-20 20-4 0,20 0-21 16,0-19 24-16,-35 39-24 16,35-58 34-16,-22 0-13 0,2-19-8 15,0 19 28-15,20-20 1 0,0 20 1 0,0-38 0 0,0 19 5 0,-17-19 42 16,17 19-32-16,0 1 17 0,-18-2-4 15,18 0-3-15,0 20-15 0,0 0 0 0,0-18 18 16,0 18-20-16,0-19 20 0,0 19-24 0,18 0 4 16,-18 19-1-16,17-19-6 0,-17 18 1 0,0 2-2 0,20-20 1 15,0 20-2-15,2-2 0 0,-7-18 0 16,5 19-6-16,0 0-12 0,-1-19-13 0,-1 19-15 16,-18-19 15-16,17 19-43 15,-17-19-20-15,0 0 34 0,40 0-119 0</inkml:trace>
  <inkml:trace contextRef="#ctx0" brushRef="#br0" timeOffset="163095.25">28794 11448 29 0,'0'0'51'15,"0"0"67"-15,0-19 64 16,0 19-166-16,0 0 12 0,18 0 7 15,-18 0-25-15,0 0 0 0,0 0 7 0,0 0-10 0,17 37 14 16,-17 78 0 15,0-20-20-31,0-56-1 0,0-2-7 0,0-18-6 0,0 1 3 16,0 17-16-16,0 1-7 0,0 1-97 16,0-39 52-16,0 18 26 0,-17-18-95 15,17 0 125-15,0 0-6 0</inkml:trace>
  <inkml:trace contextRef="#ctx0" brushRef="#br0" timeOffset="163278.72">28772 11448 21 0,'-37'-96'258'0,"37"21"-165"0,-20 75-52 0,20-19-16 0,0 19-3 0,0 0-12 0,0 0-2 0,0 0 8 16,20 19 17-16,-20 0-23 0,20 0 3 15,-20 0-10-15,39-1 5 0,-39 2-3 16,18-20-3-16,-1 20-1 0,-17-20 1 0,0 0-1 15,40 19-4-15,-23-1-1 0,3-18-16 16,-20 19-13-16,20-19 13 0,-20 0-31 0,17 0-11 0,-17 0 29 16,40 0-227-16,-40 0 224 0,17 0 3 15,-17 0 16-15</inkml:trace>
  <inkml:trace contextRef="#ctx0" brushRef="#br0" timeOffset="163628.88">29020 11411 12 0,'0'0'6'0,"0"0"2"0,0 37 30 47,57 58 246-47,-37-75-215 16,-20-20-53-16,17 0-8 0,-17 0-1 0,20 0 31 16,-20 0-33-16,0-20 3 0,0 20-3 15,23 0-1-15,-23 0 2 0,14-20 3 16,-14 20-7-16,0 0 0 0,0 0 1 0,0 0-1 0,0 0 2 15,0 0-2-15,0 0 0 0,0 0 0 0,0 0 0 0,0 0 3 16,0 40 5-16,0-22-8 16,0 1 0-16,0 0-1 0,0 0 3 0,0 19 3 15,0 20-1-15,0-40-4 16,0 1-1-16,0 1 0 0,0 37 0 0,0-57-1 16,-14 18 0-16,14 2-1 0,0-20 1 0,0 19-1 0,0-1-1 15,0 1-1-15,0-19 0 0,0 20-2 0,0-20-3 0,0 18-16 0,0 1-9 16,0-19 13-16,0 39-92 0,0-39 41 0,0 0 29 15,0 0-7-15,-23 19-106 0,23-19 115 0,0 0 23 16</inkml:trace>
  <inkml:trace contextRef="#ctx0" brushRef="#br0" timeOffset="163895.22">29285 11563 24 0,'0'0'65'0,"0"0"-34"0,0 0 28 0,0 0-34 16,0 0-4-16,0 0 16 0,0 0-21 0,0 0 43 15,0 18-35-15,0 20-3 0,0-38-11 0,0 38 11 16,0-19-1-16,0 20-3 0,0-2-10 0,0 2 3 16,-20 189 14-1,3-153-21-15,0-36-1 0,17-1-1 0,0 0-1 0,-20 0 3 0,20 0-3 16,-40 57-3-16,26-19 0 0,14-58 0 0,-23 21-2 15,23-20-3-15,-20 19-4 0,20 19-19 0,-37 19-67 16,37-76 70-16,0 19-6 0,0-19-2 0,-20 37-91 0,20-37 89 16,0 20-7-16,0-20 35 0,0 0 5 0,0 0-9 0</inkml:trace>
  <inkml:trace contextRef="#ctx0" brushRef="#br0" timeOffset="165411.78">29382 11619 17 0,'0'0'25'0,"0"0"-2"0,0 0 102 0,0 0-97 0,0 0 22 0,0 0-28 0,0 0 13 0,0 0-6 0,0 0-17 0,20 0 10 0,-20 0-12 16,0 0 15-16,0 19-10 0,0 19 12 15,0 38-14-15,0-57-11 16,0 38 1-16,17-37-2 0,-17-2 0 0,0 21-1 0,0 55 0 16,0-55 1-16,0-20-1 0,0 75-1 15,0 20-36-15,-17-76 12 0,17-19-6 16,0 1 13-16,0 0-2 0,0-20-21 0,0 18-7 0,-20-18-105 16,20-18 73-1,0-2 68-15,0-19 10 0,0 1 0 0,0 20 1 0,0-1 0 0,0 0-1 0,0 0 1 16,0-95-5-16,0 76 6 0,0 19 2 0,0-38 5 15,0 18-3-15,0-18 5 0,20-18 79 0,-20 55-60 16,0 1-2-16,17 19-1 0,-17-18-2 0,0-1 18 0,17-1 9 16,6 20-36-16,-23-19 14 0,17 0-14 0,-17 19 1 0,20 0 14 15,-3 0 36-15,-17 0-55 16,20 0 10-16,-20 0-12 0,0 19-1 0,20-19-2 0,-3 19 6 0,-17 1-2 16,0-20-7-16,23 56 14 31,-63 21-14-31,20-77-12 0,0 18 0 0,-17 21-75 15,37-39 37-15,-17 0 22 0,17 0-31 16,-23 18 26-16,23-18-112 0,-17 0 109 0,17 0 4 16,0 0-21-16,0 0 34 0,17 0 15 15,-17 0 2-15,0 0-1 0,23 0 0 0,-6 0 1 0,-17 0 0 16,20 0-1-16,17 0 2 0,-17 0-1 0,-20 0 0 16,17 0 2-16,6 0-1 0,-6 0 0 0,-17 0 1 0,0 0 0 15,37 0 11-15,-37 0-3 0,37-18 93 16,-17 18-90-16,-20-19-1 0,20-1 8 0,-20 20-9 15,0-18 13-15,17 18-12 0,-17-20 0 0,0 20-3 0,23-37 15 16,-23 17-12-16,0 1 0 0,17-18 17 16,-17 17 0-16,0 20-18 0,0-19 29 15,0 19-23-15,0 0-8 0,0 0 8 0,0 0-9 16,0 0 1-16,0 0-3 0,-17 0 6 0,-6 0 6 16,6 19 1-16,17 1-11 0,0-20-2 0,-20 37 5 0,20-37-9 0,-20 39 1 15,20-39-1-15,0 37 0 0,0-17 1 0,-17-2 0 0,-3 135 3 31,0-1-11-31,20-133 1 16,0 0 0-16,0 0-26 0,20-19-36 0,0 0-3 16,-3 0-154-16,3-38 67 15,0 19 131-15</inkml:trace>
  <inkml:trace contextRef="#ctx0" brushRef="#br0" timeOffset="166728.96">30827 10725 18 0,'0'0'17'0,"0"0"37"0,0-20 16 0,0 20-46 0,0 0 19 16,0 0 10-16,0-18-7 0,0 18 34 15,0 0-70-15,0 0 5 0,0 0-5 16,-20 0 8-16,20 0-10 0,0 0 8 0,0 0-10 0,0 0 12 15,0 0-14-15,-20 0 14 0,20 18-15 16,0-18 2-16,0 0 0 0,0 20 4 0,-20 19 3 16,20-39-7-16,0 19 2 0,0-1-5 0,0-18-2 15,-14 97 3-15,14-41-2 0,-23 1 0 16,23-39 0-16,0 1-2 0,0 2 2 0,-20 131-20 16,20-152 11-16,0 37-13 0,-37 57-165 31,37-94 65-31,0 20 66 0,0-20-3 0,0 0 11 0,0 0 14 0,0 0 16 0,0 0 0 15</inkml:trace>
  <inkml:trace contextRef="#ctx0" brushRef="#br0" timeOffset="167628.76">30998 10898 17 0,'0'0'8'0,"0"0"17"0,0 0-6 0,0 0 27 0,0 0 1 0,0 0-25 0,0 0-2 0,0-21 16 0,0 21-8 16,0 0 7-16,0 0 2 0,0 0-20 16,0 0-10-16,0 0 7 0,0 0-7 0,0 0 8 15,0 0 9-15,0 0-20 0,-20 21 19 16,20-21-13-16,0 18-6 0,0 0 1 15,0-18 1-15,0 20-2 0,0-20 0 0,0 18 1 0,0 2 1 16,0-20 1-16,0 19 3 0,0-1 8 16,20-18-9-16,-20 0-5 0,0 0 4 0,17 0-5 15,0-37 9-15,6 37-6 32,14-38-1-32,-37 38-5 0,0 0-1 15,0 0 0-15,17 0-2 0,-17 0 0 0,0 0-21 16,0 0 13-16,0 18-17 0,0-18 12 0,0 20-70 15,0-20 28-15,0 0 27 0,0 0-34 0,20 19-20 0,-20-19-7 16,0 0 61-16,0 0 14 0,0 18-8 0</inkml:trace>
  <inkml:trace contextRef="#ctx0" brushRef="#br0" timeOffset="168462.76">31203 10972 21 0,'0'0'12'0,"0"0"38"0,0 0 23 0,0 0-39 0,0-18-5 16,0 18-3-16,0 0 56 0,0-20-38 15,0 20-21-15,0 0-3 0,-14-18 9 16,14 18-13-16,0 0-11 0,0 0 1 0,0 18 7 15,0 2-9-15,0-20-1 16,0 0-1-16,0 0 1 0,0 18 1 0,0 2 0 0,0-20 1 16,0 19-1-16,14-19-2 0,-14 0 8 15,0 18 0-15,20-18 2 0,-20 0-5 0,0 0-2 16,20-18-3-16,-20 18 1 0,0-19-1 0,0-1 1 0,20-18 0 47,-20 20-2-47,0 36-1 15,0-18-1-15,0 20 0 0,0-2-3 0,0 2 4 0,0 36-7 16,0-56 4-16,0 0 0 0,0 39-5 0,0-39 2 0,0 19-4 16,0-19 6-16,0 19-3 0,0 0 0 0,0-19 3 0,0 0 0 15,0 0 0-15,17 0-1 0,-17 0 4 0,0 0-2 16,20-19 2-16,-20 0 2 0,20 0 0 0,-20 19-2 16,17-39 4-16,-17 20 0 15,23 1 1-15,-23 18-2 0,17-19 10 16,-17 19-10-16,0 0 5 0,0 0-5 0,0 19 2 15,0-1-2-15,0 1-1 0,0-19-1 0,0 21 0 16,0-3 2-16,0 20-2 0,0-38 0 16,0 19 0-16,0-19 1 0,0 0 0 0,17 19-3 0,-17-19 3 15,0 0-1-15,0 0 0 0,20-19-1 16,-20 19 2-16,20-38 0 0,-3 19 3 16,-17 19-5-16,40-39 3 46,-3 60 0-46,-37-3-3 0,23 1 1 16,-23 38-30-16,0-57 10 16,0 37-30-16,0-37 5 0,0 0 21 0,0 21-22 0,0-21 25 15,0 0 0-15,14 0-22 0,-14 0 18 0,0 0-1 0,0 0-25 16,0 0 12-16,20-21 17 0,-20 21 17 16,20-18 0-16,0-1 10 0,-20 19-2 0,0-19 7 0,0 19 8 15,17 0 7-15,-17 0 5 0,20 0 19 16,-20 0-19-16,0 0-17 0,0 0 0 0,17 0 29 15,-17 0-25-15,0 0-9 0,20 38 24 16,-20-38-26-16,0 0 0 0,23 18 9 0,-23-18-7 16,14 21 20-1,6-2 14-15,0-19-22 0,0 0 5 0,-20-19-2 16,0 19-19-16,17-21-2 0,-17 21 1 0,0-18 0 0,0-1-1 0,0 0 2 16,0-19-1-16,0 38-1 0,0-58 7 15,0 39-2-15,0 19-4 0,0-18-1 0,0 18 3 16,0-19-1-16,0 19-1 0,-17 0 1 31,-23 152 2-31,40-133-10 16,0 0-1-16,0-1 1 0,0-18-3 0,0 21-10 0,0-21 4 15,0 19-10-15,20-1-37 0,-20 1 14 16,0-19-73-16,0 0 40 0,20 0-26 16,-20 0 57-16,0 0-3 0,0 0 45 0,0-19-1 0,0 19-2 15</inkml:trace>
  <inkml:trace contextRef="#ctx0" brushRef="#br0" timeOffset="168962.25">30616 11848 12 0,'0'0'35'0,"0"0"42"0,0 0-37 16,0 0 24-16,0 0-37 15,0 0-14-15,0 0 12 0,0 0 11 0,0 0-25 0,0 0 11 16,0 0 2-16,0 0-12 0,0 0 0 0,-20 0-1 0,20 0-1 15,0 0 1-15,0 0 7 0,0 0 18 0,0 0-29 16,0 0 5-16,0 0-2 0,0 0-3 0,0 0-4 16,0 0 1-16,0 0-2 0,0 0-2 0,0 18 3 0,0-18-3 15,0 0 1-15,0 57-63 16,0-38 42-16,0 19-129 16,-17-38 72-16,17 19 29 0,0 1-111 15,0-20 149-15,0 19 5 0,-17-19-10 16</inkml:trace>
  <inkml:trace contextRef="#ctx0" brushRef="#br0" timeOffset="169195.93">30351 12133 24 0,'0'0'114'0,"0"0"-87"0,0 0 43 16,-20 0-49-16,20 0 16 0,0 0-19 0,0 0-2 0,0 0 1 0,0 0-2 16,0 0 0-16,20-20 32 0,-3 20-28 0,40 0 23 31,0 0-29-31,-37 0-12 0,0 0 2 0,20 0-1 15,-23 0-1-15,-17 0-1 0,17 0-1 0,3 0 1 0,-20 0 1 0,0 0-2 16,20 0 1-16,-3-19-13 0,3 19-26 16,0 0 6-16,-20-18-60 0,0 18 26 15,0-19 24-15,0 19-6 0,0 0 1 0,-20-38-50 16,0-1 80-16</inkml:trace>
  <inkml:trace contextRef="#ctx0" brushRef="#br0" timeOffset="169345.82">30539 11866 13 0,'0'0'6'0,"-17"0"62"31,-40-38 177-31,57 38-211 0,-20 0-19 0,20 0 14 0,0 0 26 16,0 0-45-16,20 0 5 16,-20 0-7-16,57 20 12 15,-57-20-19-15,17 18 3 0,23-18-3 0,-40 20-1 0,17-20 1 16,3 0-3-16,17 19-27 0,3-19-112 16,-40 0 106-16,17 0-52 0,-17-19 29 15,20 19-1-15,-20-20-23 0,23 20 50 0</inkml:trace>
  <inkml:trace contextRef="#ctx0" brushRef="#br0" timeOffset="169562.62">30924 11657 37 0,'0'0'125'0,"0"0"-95"0,0 0-5 0,0 0-3 0,-23 0 13 0,23 19-21 0,0-19 9 0,0 0-5 16,0 19-9-16,0 1 24 15,0-1-28-15,0-19 0 0,0 18 3 0,0 1 0 0,0 1-4 16,0-2 0-16,0 1-2 0,0 1-1 0,23 55 5 31,-23-18-8-31,0-18 1 0,0-39 0 0,0 38-7 0,0-38-2 0,0 19-1 16,0-1-20-16,0-18-6 0,0 19-7 0,0-19 16 0,0 20-39 15,0-20 29-15,-23 0-72 0,23-20 104 16,0 20 5-16,-20-19-18 16</inkml:trace>
  <inkml:trace contextRef="#ctx0" brushRef="#br0" timeOffset="169812.33">30844 11848 18 0,'0'0'3'0,"0"0"0"0,0 0 3 0,0 0 19 0,0-20 19 15,0 20-18-15,0-19 25 0,17 1-6 0,-17-2 32 16,0-17-29-16,0 18-23 16,20 19-1-16,-20-20-14 0,0 20 2 0,0-19 7 0,20 0 0 15,-20 19-9-15,23 0 7 0,-9-19 0 0,26 0 12 16,14 19 4-16,-54 19-23 16,23-19-2-16,-6 19-6 0,-17-19 4 0,20 19-3 15,-3 0 4-15,-17-19-5 0,0 20 1 0,20-1-1 0,0 38 5 16,-20-39-5-16,0 1 0 0,0 1-2 15,0-20 0-15,-57 114-3 32,-37 0-95-32,74-96 75 0,0 1-29 0,0-19 24 0,6 0-29 15,-29 20-104-15,43-20 108 0,-20 0 3 0,20 0 13 16,0 18 13-16,-17-18-5 16</inkml:trace>
  <inkml:trace contextRef="#ctx0" brushRef="#br0" timeOffset="171112.54">30311 12551 12 0,'0'0'7'0,"0"0"3"0,0 0 10 0,0 0 10 0,0 0-12 0,0 0 16 0,0 0-2 0,0 0-3 0,0 0 8 15,0 0-10-15,0 0-14 0,0 0 20 0,0 0 15 16,0 0-39-16,0 19 21 0,0-19-20 16,0 0 0-16,0 0 8 0,0 0-10 0,0 0-2 0,0 18 26 46,0 21-12-46,0-39-13 0,0 19-6 0,0-19-1 0,0 0 1 16,0 0-1-16,0 19-2 0,0-19 3 16,20 0 0-16,-20 0-2 0,0 0 1 15,0-19 4-15,20 0-6 16,-20 19 2-16,17-19 1 0,-17 19 1 0,23-20-4 16,-23 2 2-16,0 18 2 0,0 0 0 15,14 0-3-15,-14 0 0 0,0 0 2 0,0 0-1 0,20 0 0 16,-20 0 0-16,0 57 0 15,0-57 1-15,0 19 0 0,0 0 0 0,20-19-1 16,-20 0 0-16,0 0-1 0,0 0 3 0,20 20 8 16,-3-20 1-16,-17 0-6 0,20-20-2 15,-20 20-2-15,0 0 1 0,20 0 1 0,-20 0-3 16,0 0 2-16,17 0-1 0,-17 0-1 0,0 0-1 16,23 0 1-16,-23 0-9 0,0 0 4 0,0 0-2 0,0 0-4 15,0 0 0-15,0 20-4 0,0-20-16 0,0 18-8 0,0-18 16 0,0 0-2 16,0 19 0-16,0-19-32 0,0 0-13 0,0 19-25 15,0-19 49-15,17 18-33 0</inkml:trace>
  <inkml:trace contextRef="#ctx0" brushRef="#br0" timeOffset="171579.29">30693 12665 18 0,'0'0'16'0,"0"0"0"0,0-19 128 0,0 0-75 0,0 19-53 0,0-19 70 15,-20 19-68-15,20 0 20 16,0 0-30-16,0 0-5 0,0 0 1 0,0 0 1 15,0 19-2-15,0-19 1 0,0 0-2 0,0 19 6 16,0-19-5-16,0 19-1 0,0-19 3 0,0 0-4 16,0 0 5-16,0 0-2 0,0 0 2 0,0 0 3 0,20 0-3 15,-20 0 0-15,17 0 9 0,26-19 6 16,-43 0-19-16,0 19 2 0,14-19 4 0,-14 19-5 0,20 0-1 16,-20-20 0-16,0 20 0 0,20-18 2 15,-20 18-2-15,0 0 0 0,0 0-2 16,0 0 1-16,0 0-3 0,0 18 3 0,0-18-3 0,0 0 2 0,0 39-13 15,0-39 7-15,0 0 0 0,0 19-15 0,0 0 11 0,0-19-19 16,0 0 15-16,0 38-123 31,0-38 110-31,37 38-190 0,-37-38 207 0,0 0 8 16,17-38 18-16,3 20-2 0,-20 18 6 0,0 0 3 16,0-20 1-16,20 20 0 0,-20-19-1 0,0 19 21 0,0-19-22 15,23 19 15-15,-23 0-21 0,0-19 0 0,14-1 79 16,-14 20-88-16,0 0 1 0,0 0 4 15,0 0-5-15,0 20 2 0,0-20-4 0,0 0-3 0,0 19 3 16,0 0-4-16,0 0 1 0,0 19-21 16,0-19-15-1,0-19 18-15,0 0-49 0,0 0 38 0,0 0-4 0,0 0-2 16,0 0-55-16,0 0 34 0,0-19-69 0,0-38 113 16,0 38-1-1</inkml:trace>
  <inkml:trace contextRef="#ctx0" brushRef="#br0" timeOffset="171862.67">30978 12436 14 0,'0'0'5'0,"0"0"78"0,0 0 56 0,0 20 5 0,0-20-136 0,0 57 15 16,0-57-22-16,0 19 0 0,0-19-1 0,0 0-1 15,0 56-45 17,0-17-240-32,0-20 225 0,0-19 53 15,0 0 4-15,20 0 5 0,-20 0 1 0,0 0 1 16,0 0 0-16,17-19 9 0,-17 19 1 0,40-19 269 15,-40 19-248-15,0 0-21 16,0 0 6-16,0 0-11 0,17 0 8 0,-17 0-8 0,0 0-1 16,20-20 6-16,-20 20-5 0,0 0-3 0,17 0 2 15,-17 20 3-15,0-20-8 16,20 0 1-16,-20 0-2 0,0 0 4 0,20 19-3 16,-20-19-2-16,0 0-1 0,0 0 1 15,0 38-3-15,0-38-3 0,0 20-3 16,0-20-5-16,0 18-29 0,0 1-17 0,0 0 26 0,0-1-52 0,0 2-30 15,0-1 66-15,0 0-17 0</inkml:trace>
  <inkml:trace contextRef="#ctx0" brushRef="#br0" timeOffset="173796.13">31736 11563 16 0,'0'0'14'0,"0"0"14"0,0 0 2 0,0 0-13 0,0 0 2 0,0 0 32 16,0 0 11-16,0 0-56 0,0 0 3 15,0 0-7-15,0 0 4 0,-14 0-6 0,14 0 1 16,0 0 0-16,0 0-1 0,0 0-1 0,0 0-9 16,0 0-11-16,0 0-9 0,0 0-18 15,0 0-11-15,0 18-2 0,0-18 53 0,0 0-16 0</inkml:trace>
  <inkml:trace contextRef="#ctx0" brushRef="#br0" timeOffset="174945.93">31890 10801 21 0,'0'0'6'0,"0"0"13"0,0 0-4 0,0 0 44 0,0 0-38 0,0 0 53 15,0 0-2 1,0 0-28-16,0 0 19 31,0 0-24-31,0 18-33 0,0-18 3 0,17 21 9 0,-17-21-14 16,0 0 0-16,0 18 2 0,0 1 0 0,0 2-3 0,0-3 1 15,0-18-2-15,20 18 2 0,-20 2-3 0,0-2-1 0,0 2 2 0,20-1 0 16,-3 39 3-16,-17-21-4 16,23 1-1-16,-8 0 1 0,5 1 1 0,-20-39-1 0,19 56 0 15,1-18 0-15,-20-19 2 0,18-1-2 0,61 173 23 31,-79-171-22-31,35 55 6 0,-35-37-6 0,19-19 0 16,-19 1-2-16,0-20 1 0,20 37 0 0,-2 2 2 0,-18-21-4 16,20 1 0-16,-20-19 0 0,0 0-2 15,19 20-15-15,-19-20-24 0,0 0 23 0,0 0-3 0,0 0-29 16,0 0-11-16,0 0-61 0,0 0-83 16,0 0 192-16</inkml:trace>
  <inkml:trace contextRef="#ctx0" brushRef="#br0" timeOffset="176163.18">32061 12094 31 0,'0'0'127'0,"0"0"-79"0,-20 0 9 16,20 0-42-16,0-18 9 0,0 18 1 31,-54 0 20-31,54 18-44 0,-40 1 2 47,-17 1 7-47,57-2-9 0,-20-18-1 0,3 0 6 16,-5 0-5-16,22 20 0 0,-18-20-1 0,1 0 2 15,17 0 0-15,-20 19 0 0,20-19-2 0,-20 19 1 16,20-19-2-16,0 38 1 0,0-20-2 16,0 20 1-16,0-38 2 0,0 19 0 0,0 21-2 15,0-22 3-15,0-18-1 0,0 56 1 16,0-18 9-16,0-18-6 0,-20-20 3 15,20 19 1-15,0-19-2 0,0 19-2 16,0-19-1-16,0 0-1 0,0 0 5 0,0 19-5 0,0-19 1 0,0 0 3 16,0 0 6-16,20 0-4 15,0 19 3-15,0-19-5 0,15 0 1 16,-35 0-5-16,39 18 7 0,-39-18-8 0,0 0 0 16,20 0 1-16,-3 0-3 0,-17 20 1 0,20-20-3 15,-20 0 3-15,20 0 0 0,-20 0 1 0,0 0-7 0,0 0-4 16,17 0 3-16,-17 0-15 0,0 0 5 0,0 0-26 0,0-20-116 15,0 20 116-15,0 0-9 0,0-18-135 16,23-1 172 15</inkml:trace>
  <inkml:trace contextRef="#ctx0" brushRef="#br0" timeOffset="176580.07">32212 12151 32 0,'0'0'24'0,"0"0"120"0,0 0-116 0,0 0 19 0,0 20 10 0,0-20-27 0,0 0-18 16,0 0 6-16,0 0-10 0,20 19-1 0,-20-19-1 0,0 0 0 0,0 0 4 15,18 0-5-15,2 19 10 0,-20-19-13 16,19 0 1-16,-19 19 1 0,18-19-2 0,-18 0-1 15,20 0 0-15,-20 0 1 0,22 0 1 0,-7 0-2 0,-15 0 0 16,20 0 2-16,0 0-1 0,-1 0 2 47,-19 0-2-47,0 37-2 0,0-17-2 16,0 57 0-16,0-77 3 0,0 0-1 0,0 37 2 15,0-19 2-15,0 1-4 0,0 19 5 0,0-38-2 0,0 39 8 16,0-1-2-16,0-19 11 15,0-1-10-15,0 2-4 0,0-20-1 0,0 19-1 0,0-19 1 0,-19 19 2 16,19-19-3-16,0 19 1 0,0-19-3 0,-20 20 4 0,0-2-1 16,5-18-4-16,-7 0 1 0,22 0-2 0,-20 19 1 0,2-19-2 15,-1 0 2-15,-1 0-1 0,20 0-3 0,-18 0 0 0,-2 19-25 16,1-19 14-16,1 0-23 0,18 0 15 0,-17 18-31 16,17-18-12-16,0 0 28 0,0 20-1 0,0-20-55 0,0 0 36 0,17 0 3 15,-17 19-13-15,18-19 56 0,-18 0-1 0</inkml:trace>
  <inkml:trace contextRef="#ctx0" brushRef="#br0" timeOffset="177495.88">32364 10593 18 0,'0'0'18'0,"0"0"10"0,0 0 9 0,-15 0-16 0,15 0 17 0,0 0-18 0,0 0 69 16,0 0-49-16,0 0-32 0,0 0 1 15,0 0 9-15,0 0-7 0,0 0 9 0,0 0-10 0,0 19-1 16,0-19 0-16,0 0 7 0,0 0 3 0,0 19-4 16,0-19-8-16,0 0 12 0,0 0-8 0,0 0-6 0,0 0 7 15,0 17-2-15,15-17 0 0,-15 0-6 0,0 0 4 0,20 0 0 16,-20 0-10-16,0 21 1 0,20-21 4 0,-20 0 2 16,37 18 10 15,20 59-5-31,-57-58-9 0,22-19 0 0,-22 0 0 0,55 36 0 15,-55 3-1-15,19-20 0 0,-1 2 4 16,-1-3-2-16,-17 0-1 0,0-18-1 0,40 38 1 16,-40-18 2-16,20-1-2 0,17 18 1 0,0 40 1 15,-15-58-1-15,-22 19-2 0,15-20 1 16,25 40 1-16,-3-20 0 0,-37-19-1 0,20 0-1 16,0-1 1-16,-20 22 1 0,40-40 0 0,-6 74 2 15,-34-54-2-15,0-1-1 0,40 57 5 0,-3-19-1 16,-37-19-3-16,20 20 0 0,17 17-1 0,-37-56 1 0,0 19-2 15,23-18 2-15,-23 17-1 0,34 134 3 16,-34-152-3-16,0 19-2 0,20 1-2 0,-20-20 1 0,20 19 1 0,-20 0 0 16,0-20 2-16,17 1-1 0,-17 21 0 15,0-22 2-15,0 1-3 0,0-19 4 16,0 0-3-16,0 18 0 0,0-18-3 0,0 0-3 16,0-18 0-16,0 18 1 0,-17-37-49 15,17 37 37-15,-20-40-165 16,20 40 149-16,0-19-44 0,0 1-30 0,0 18 53 15,0 0 12-15,-20 0-13 16</inkml:trace>
  <inkml:trace contextRef="#ctx0" brushRef="#br0" timeOffset="177929.97">32800 12513 13 0,'0'0'55'0,"-15"0"43"0,15 0-40 0,0 0-30 0,0 0 12 0,0 0-27 0,0 0 0 0,0 0-2 16,0 0 9-16,0 0-11 0,0 0-1 0,0 0 1 0,0 0-1 0,0 0 18 16,0 19 11-16,0-19-32 15,15 19 11-15,8-19-8 0,-6 0 0 16,-17 19-4-16,20-19-4 0,-20 0 2 0,0 0-1 0,17 0 1 15,-17 0-1-15,40 18 4 0,-40-18-4 0,17 0-1 16,-17 0 0-16,23 0 0 0,-23 0-1 16,0 0-18-16,0 0 9 0,0-18-21 0,0 18 11 15,0 0-50-15,0-19-35 0,-23 19 55 16,23 0-50-16,0 0 63 0,-17-19 14 0,17 19 5 0,-20 0 5 0</inkml:trace>
  <inkml:trace contextRef="#ctx0" brushRef="#br0" timeOffset="178229.7">32763 12494 37 0,'0'-20'168'0,"0"20"-140"0,-17 20 103 16,17-20-106-16,0 19 5 15,0-19-21-15,0 0 0 0,0 19 0 0,0-19-2 0,0 38 13 16,0-38-16-16,0 38 3 16,0 19-1-16,0-19-1 15,-20 76-5-15,0-38 2 16,3 1 0-16,17-59-3 0,-20 21 1 15,20-39 2-15,-17 37-2 0,17-37 1 0,0 18 2 0,0 2-2 16,-23-20-1-16,23 0 1 0,0 19 6 16,0-19-3-16,0 20-3 0,0-20 1 0,23 0 0 0,-23 0 2 15,37 18-1-15,-20-18 0 0,-17 0-3 0,0 0-1 16,20 0 0-16,-20 0 1 0,37 0 6 0,-15 0-9 16,-22 0-2-16,15 0 0 0,-15 0-2 0,0 0-11 0,23 0 6 15,-23 0-3-15,0 0-2 0,0 0-6 0,0 0-2 0,17 0-4 0,-17 0-41 0,0 0-185 16,0-18 228-16,0 18 2 15</inkml:trace>
  <inkml:trace contextRef="#ctx0" brushRef="#br0" timeOffset="178696.39">33182 12646 30 0,'0'0'159'0,"0"0"-131"0,0 0-4 0,0 0 0 0,0 0 83 16,0 19-93-16,20-19-3 0,-20 0 1 15,0 0-8-15,0 20-1 0,0-20 0 0,20 18 0 0,-20-18-2 0,0 0 0 16,17 0-1-16,3 19 2 0,-20-19-1 0,17 0 1 0,3 0 2 15,17 19 13 1,-17-19-7-16,0 0-4 0,0 0-1 0,-20-19-4 0,0 19 0 16,17 0 3-16,0-19 6 15,-17 19-11-15,23-18 1 0,-23-2 1 16,0 20-2-16,0 0 2 0,0 0 0 0,0 0-1 0,0 0-1 16,0 0 0-16,0 0 2 0,0 0-1 0,0 0 0 15,0 20 0 1,0 93 1-1,-40 20 1-15,40-76 0 16,-17 19-6-16,17-58 5 0,0 2 0 16,0-1 0-16,0-19-2 0,-20 20-1 0,20-2-1 0,0 3-2 15,-20-21-29-15,20 0 8 0,-34 0-81 16,11-21 41-16,23 21-24 16,-20 0 43-16,20-18 6 0,-17 18-10 0,17-20 46 0,0 20-8 15</inkml:trace>
  <inkml:trace contextRef="#ctx0" brushRef="#br0" timeOffset="181230">32098 13539 21 0,'0'-18'42'0,"0"18"-18"0,0 0 128 0,0 0-136 0,0 0 14 0,0 0-2 15,0-19-1-15,0 19-16 0,0 0 1 0,0 0-2 0,0 0-1 0,0-20 11 16,0 20 16-16,-19 0-8 16,19 0-22-16,0 0 7 0,0 0-6 0,0 0 0 0,-18 0 13 15,-41 0 19 16,4 39-28-31,15-2-6 0,40-17-4 0,-37 18 5 16,20-19-5-16,-5 19-2 0,-13-1 2 0,15-17-1 16,0-20 1-16,0 38-2 0,-37 56 12 15,3-17-2-15,34-77-5 0,20 37-4 0,-20-37-1 0,0 40-7 16,6-4 4-16,-9-16 1 0,23-20-1 0,0 19-1 16,-20-19-1-16,3 39-39 0,17-39 31 0,-20 0-22 15,20 0 14-15,0 0-1 0,0 0-31 0,0 0 23 0,-20 0-3 16,20 0-6-16,0 0-120 0,0 0 81 0,0 0 62 0,0 0-3 15</inkml:trace>
  <inkml:trace contextRef="#ctx0" brushRef="#br0" timeOffset="182963.08">30787 14472 16 0,'0'0'81'0,"0"-20"-62"0,0 20 1 0,0 0-2 0,0 0 36 0,0 0-37 0,20 0 60 0,-20 0-62 0,0 0 1 0,0 0-1 15,0 0 21-15,0 0-25 0,0 0 13 0,0 0-12 0,0 20-1 16,0-20-1-16,-20 0 4 0,20 0-6 0,0 18-4 0,-34 38 14 15,34-35-14-15,0-2-2 0,-23-1 0 16,23 1 1-16,-20 19-2 0,3 19-1 0,17-57-2 16,0 20 2-16,-20 38 3 0,0-2-15 15,20-56 7-15,0 17-8 0,0 4 5 0,-17-21-14 16,17 20 9-16,0-20-3 0,0 17-46 0,0-17 10 16,0-17-48-16,0 17 54 0,0-20-1 0,0-18-48 15,0 38 90-15,17-39-8 0</inkml:trace>
  <inkml:trace contextRef="#ctx0" brushRef="#br0" timeOffset="183279.67">30807 14472 14 0,'0'0'110'0,"0"0"-58"0,0 18 62 0,20-18-88 16,-20 0-14-16,0 0 5 0,0 19-10 0,0-19 4 0,0 19-6 16,0-1 5-16,17 22 1 0,-17-40-8 0,0 37 3 15,37 38 2-15,-37-75-8 16,20 59-2-16,-20-20 3 0,0-39-3 0,0 36-7 15,0-16 1-15,23-3-15 0,-23 4 9 0,0-21-3 0,0 20-1 0,0-3 0 16,0-17 1-16,0 40-48 0,-23-23 7 16,23-17 13-16,-20 19 5 0,20-19 26 0,-20 0-6 15,20-19 18-15,-17 2 5 0,0 17 2 0,17-21 5 16,-40-15 92-16,20 16-59 0,20 20-22 0,-14-21 18 16,14 4-23-16,-23 17 13 0,23-20-18 0,-20 1 21 15,20 19-24-15,0 0-1 0,0 0 25 16,0 0-30-16,20 0-2 0,3 0 0 15,-23 0 1-15,34 39-12 0,-14-39-8 0,0 17-21 16,-20-17 13-16,34 0-33 0,-34 0 24 0,40 21-148 16,-17-21 165-1</inkml:trace>
  <inkml:trace contextRef="#ctx0" brushRef="#br0" timeOffset="183513.43">31092 14757 24 0,'0'0'38'0,"0"0"-6"0,0 0 4 15,0 0 35-15,0 0-41 0,0 0-4 0,0 0 81 16,0 0-96-16,0 18 25 15,-20-18-30-15,20 0 5 0,0 0-8 0,-17 0 1 0,17 21 2 0,0-21-3 16,0 17 3-16,-23 2-5 0,23-19 3 0,0 20 0 0,0-20-1 16,0 17-1-16,0-17 0 0,23 41 5 15,-23-24-3-15,0-17-3 0,17 19 0 0,-17-19 1 16,0 21 0-16,0-21 1 0,0 17-3 0,0-17 0 16,0 0 1-16,0 19-2 0,0-19 0 0,0 0 0 15,-17 20-10-15,17-20 5 0,0 0-15 0,0 0-13 0,-23 0-10 16,23 0 19-16,0 0-5 0,-17 0-89 15,17-20 19-15,0 1 62 0,-17-19-18 16</inkml:trace>
  <inkml:trace contextRef="#ctx0" brushRef="#br0" timeOffset="183763.11">31337 14718 31 0,'0'0'147'0,"0"0"-90"0,0 0 91 16,-17 20-70-1,17-20-70-15,-20 37 5 16,0-16-13-16,20-21 2 0,0 17 0 0,0-17 0 16,0 19 0-16,0 1 2 0,0-3-1 0,0 4-1 15,0-21 0-15,0 20 3 0,20-3-2 0,-20 2 6 16,0-19-8-16,20 0 3 0,-20 0-2 0,17 21 1 16,-17-21 0-16,0 0-3 0,0 17 1 0,0-17 0 15,0 0-1-15,-17 19-46 16,17-19 34-16,0 0-8 0,-20 0-22 0,20 20-12 15,-20-20 22-15,20 0-4 0,-17 17-225 16,17-17 231-16</inkml:trace>
  <inkml:trace contextRef="#ctx0" brushRef="#br0" timeOffset="184063.18">31451 14890 28 0,'0'0'226'0,"0"0"-175"15,0 0-29-15,0 0 83 16,0 0-91-16,-17 37-2 0,17-37-4 15,0 19-3-15,0 2-2 0,0-21-2 0,-20 0 1 0,20 17-1 16,0-17-1-16,0 19 0 0,-20-19-6 0,20 20-9 0,-17-3-63 16,17-17 32-16,0 0-10 15,0 0-10-15,0 0 24 0,0-17-96 16,0 17 128-16,0-20 6 0,17 1 3 0,-17 2 1 0,0-4-1 0,40-35 5 16,-23 18 20-16,3-1 25 15,0 22 9-15,-3-61 61 16,-17 78-80-16,20-20-22 0,-20 20 20 0,0 0-13 15,0 0-19-15,0 0-1 0,0 20-3 16,0 0 1-16,0-20-3 0,0 19-1 0,0-1 0 0,0-18 0 0,-20 21-1 16,20 35-74-1,0-18 15-15,0-38 5 0,0 20 23 0,0-20-2 0,0 17-29 16,0-17 45-16,0 19 8 0,0-19 7 0,20 0 0 0,3 0-10 16</inkml:trace>
  <inkml:trace contextRef="#ctx0" brushRef="#br0" timeOffset="184346.86">31605 14927 15 0,'0'0'10'0,"0"0"28"0,0-17 73 0,0 17-79 16,20-41 114 15,-20 24-70-31,0 17-68 0,0 0 0 0,0 0-4 0,0 0 2 16,-20 0-2-16,20 0-2 0,0 17 1 0,-20 4 0 15,20 35 2-15,0-35-4 0,-20-4 0 16,20 2-1-16,0 18 2 0,0-16-3 0,0-21 0 16,0 20 0-16,0-3 1 0,0 2 1 0,0-19 2 0,0 0 5 15,20 0 7-15,-20 0-11 0,0-19 2 16,20 19-3-16,-20-17 7 0,0-3-3 15,20-1-2-15,-20 4-3 0,0 17 0 0,0 0-1 0,0-20 4 16,0 20-4-16,0 0-2 0,0 0-1 0,0 20 1 16,0-20 2-16,0 38-2 0,0 18 1 15,-20 21-5-15,0 38-36 16,0-78 11-16,20 20-34 16,-37-20-90-16,37-37 108 0,0 0-7 0,0-37-79 15,0-40 126-15,0 77-4 0</inkml:trace>
  <inkml:trace contextRef="#ctx0" brushRef="#br0" timeOffset="184629.69">31776 14910 18 0,'0'0'227'0,"0"17"-167"0,0-17-42 0,0 0 23 0,0 40 12 16,0-40-46-16,0 17 5 0,0 2-2 15,0-19-5-15,0 20 1 0,0-3 3 0,0-17-5 0,0 21 8 16,0-1-8-16,0-20-3 0,0 17 6 15,0-17-3-15,0 0 0 0,0 0-3 0,0 19 1 0,0-19-1 0,0 0 2 16,0 0-2-16,0 0 0 0,0 0 1 0,0-19 3 0,20 19-3 0,-20 0 2 16,0-17 2-16,35-41 10 15,-35 58-14-15,0 0 0 0,0-20 2 16,22 20 3-16,-22 0-2 0,0 0-5 0,0 20-2 0,0-3 6 16,17 4-1-16,-17 16-7 0,0 20 6 15,0-57-4-15,0 19-9 0,0 1 1 0,0-1-17 16,0 0-11-16,0-19 13 0,0 20-35 0,0-20 27 15,0 17-2-15,0 3-215 0,0-20 194 0,0 0 48 16,0 0-6-16</inkml:trace>
  <inkml:trace contextRef="#ctx0" brushRef="#br0" timeOffset="186313.95">31092 15726 10 0,'0'0'3'0,"0"0"2"0,0 0-4 0,0 0 0 0,0 0-1 0,0 0 1 0,0 0-1 15,0-17 0 1,0 17 1-16,0 0-2 0,0 0 1 0,0 0 0 0,0 0 0 16,0 0-1-16,0 0-1 15,17 0 1-15,-17 0 0 0,0 0 0 0,0 0 0 16,0 0-1-16,0 0-1 0,20-19-6 16</inkml:trace>
  <inkml:trace contextRef="#ctx0" brushRef="#br0" timeOffset="186696.52">31243 15612 11 0,'0'0'4'0,"0"0"0"0,0-18 0 0,0 18 1 16,0 0-2-16,0 0 1 0,0 0 5 0,0-19-3 16,0 19 1-16,0 0 1 0,0 0 21 0,20 0-19 0,-20 0 0 15,0 0 45-15,0 0-46 16,0-20 7-16,0 20 1 0,0 0-7 0,17 0 20 15,-17 0-9-15,0 0 24 16,20 0-28-16,-20 0 18 0,0-17 1 16,0 17-29-16,0 0 1 0,0 0 7 0,20 0 15 15,-20 0-20-15,0 0-3 0,0 0 5 16,0 0 3-16,0 0-7 0,0 0-5 16,0 0 2-16,0 0 3 0,0 0-1 15,0 37-4-15,-20 37-3 47,-77 212 3-47,97-247-4 0,-14-39 0 0,-9 38-3 0,6 39-12 16,-3-60 2-16,20 3-5 0,0-20 8 15,-20 0 0-15,20 19-19 0,0-19-12 0,-17 17-6 0,17-17-11 16,0 0-22-16,0 0 29 0,0 0-1 16,-20-17-51-16</inkml:trace>
  <inkml:trace contextRef="#ctx0" brushRef="#br0" timeOffset="188196.65">30998 16660 14 0,'0'0'3'0,"0"-21"58"0,0 21-16 0,0 0 21 15,0-20-9-15,0 20 6 16,0 0-23-16,0 0-27 0,0 0 14 0,0-18-15 0,0 18 9 16,0 0 6-16,0 0-12 0,0 0-8 15,0 0 20-15,0 0-18 0,0 0-4 0,0 0 3 16,0 0-5-16,0 0 0 0,0 0 0 0,0 0-1 0,0 38-1 15,0 0 1 1,0-18-5-16,0-20-5 0,0 18 3 0,0 0-14 16,0-18 7-16,0 21-22 0,-20-21 14 0,20 36-50 15,0-36 44-15,0 0-1 0,0 21-2 0,0-21-5 0,-20 0-170 16,20 20 187-16,0-20 10 0,-20 0 4 0,20 0-2 0,0 0-6 16</inkml:trace>
  <inkml:trace contextRef="#ctx0" brushRef="#br0" timeOffset="188864.71">30881 16733 12 0,'0'0'52'0,"0"0"-30"0,0 21 82 15,0-21-58-15,0 0-26 0,0 0-2 0,0 17 15 0,0 23 65 47,0-20-39-47,20-3-26 0,3-17-22 0,11 0 10 16,-34 0-17-16,40 0 2 0,-40 0-6 16,17 0 1-16,-17 0-2 0,17 0 1 0,-17-17-1 15,23 17-12-15,-23-41-50 16,0 41 46-16,0-19-33 0,-23 2 3 15,23-4 33-15,-17 3-9 0,0 18 15 0,17-38-2 0,-20 21 8 16,0-4 1-16,0-17 6 0,20 20-2 0,-14 18 1 16,-29-77 57-16,23 77-35 0,20-18-14 15,-17 18 9-15,17-20-13 0,-17 20 10 0,17 0-9 0,0 0 31 16,0 0-23-16,0 20-13 0,0-20 3 16,17 38 14-16,0-19-19 0,3-19 2 15,-20 17-3-15,20-17 1 0,3 21-1 0,31-3-3 16,-54-18-2-16,20 0-7 0,-3 18-36 15,0-18 7-15,-17 0 17 0,0 0-70 16,0 0 57-16,0 0-2 0,23 0-55 0,-23-18-4 16,0 18 48-16,17-39 39 0,-17 22 5 15,20-2 4-15,-20 19 0 0,0-20 2 0,0 2 2 16,17-2 16 15,23 0 237-31,-40 20-223 0,17 20-4 0,-17-20-15 16,0 0 10-16,23 20-3 0,-23-20-3 0,0 38 4 31,14 37-6-15,-14 1-11-16,0-56-5 0,0-2 0 0,0 0-5 0,0 3 1 15,0-21-3-15,0 36-78 16,0-15 46-16,-14-21-11 0,14 0-8 0,0 0 26 0,0-21-30 16,-23 2 18-16,23-19 18 0,-17 2 23 15,-3-60 78 1,20 21 23-16,0 55-50 0,0-18 8 15,20 18-41-15,-20 20 0 0,0-17-2 0,17-3 12 0,-17 0-13 0,23 3 20 16,-9-2-5-16,-14 19-18 0,20-20 10 16,-20 1-10-16,20 19-1 0,0 0 6 0,-20 0-7 0,17 0 3 0,-17 19-6 15,0-19-1-15,57 56 10 47,-34 98-6-47,-23-137-6 0,-23 4-7 0,6 15-16 0,-23 5-48 16,40-41 45-16,-37 17-59 0,17 3 9 15,20-20-36-15,-20 18 0 0,6-18 77 0,14 18 0 16</inkml:trace>
  <inkml:trace contextRef="#ctx0" brushRef="#br0" timeOffset="189297.04">31149 17133 22 0,'0'0'86'0,"0"0"-5"0,0 0-38 0,0 0-9 0,0 0-19 0,0 0 32 16,0 0-39-1,-20 0 15 1,20 0 26-16,0 0-48 15,0 21 0-15,-20-21 6 0,20 0-6 16,0 17 4-16,0-17 2 0,0 0-2 0,0 0-2 0,0 0 3 0,0 0 8 16,0 0-4-16,0 0 17 15,0 0-23-15,0-38 20 0,0 38-20 16,0 0 1-16,0-37 20 16,0 37-19-16,0-19 1 0,0 19-5 0,0 19 5 15,0-2-6 1,0 24-3-16,0-41 4 0,0 17-3 0,0 3 1 0,0-1-1 0,0-19 2 15,20 17-1-15,-20-17-1 0,0 21-1 16,20 37-38-16,-20-58 9 0,0 0-6 0,17 0-5 16,6-21-39-16,-23 3 48 0,14-1-96 15,-14-19 24-15,20 19 68 0,0-18-4 16</inkml:trace>
  <inkml:trace contextRef="#ctx0" brushRef="#br0" timeOffset="189813.73">31605 15538 19 0,'-20'0'224'0,"20"0"-180"0,0 0-4 0,0 0-6 0,0 0-18 0,0 17 8 0,0-17-10 0,0 20 16 16,0-20-23-16,0 0 2 0,0 19 7 15,0 19 21-15,40 39-10 16,-40-77-23-16,17 17 1 0,40 77 12 15,-34-53-17 1,-9-24 2-16,6 40-4 0,0-18 1 16,0-22-3-16,-20 24-15 0,17-24 12 0,-17-17-15 15,0 19 8-15,18-19-2 0,-18 21 0 0,0-21-4 0,22 37-53 16,-22-18-22-16,0-19 55 0,0 17-64 0,0-17 13 16,0 21 56-16,0-21 25 0</inkml:trace>
  <inkml:trace contextRef="#ctx0" brushRef="#br0" timeOffset="190747.16">31015 17056 10 0,'0'0'7'0,"0"0"-4"0,0 0-2 0,0 0 5 0,0 0 14 0,0 0 8 0,0 0-19 0,17 0 14 16,-17 0 17-16,0 0-26 0,0 0 0 15,0 0 12-15,0 0 9 0,0 0-25 0,0 0 30 16,0 0-30-16,0 0 8 0,0 0-8 0,0 0 8 16,0 0 2-16,0-17-2 0,0 17-2 0,0 0 15 15,0-20-24-15,0 20 17 16,0 0-4-16,0 0-9 0,-17 0-8 15,0 0 20 1,17 0-22-16,-40 37 5 16,20-37-3-16,20 21-2 0,0 15-4 15,-14 22 0-15,14-19 6 16,0-39-3-16,14 38 0 0,6-19 1 16,0-19-1-16,-20 0-1 0,0 18 1 0,37-18 2 0,-37 0-2 15,0 0 1-15,17 0 0 0,6 0 1 0,-23 0-2 0,17-18-1 16,3-22 4-16,-3 23 3 15,-17-22 2-15,0 39-9 16,0-17 1-16,0-4 0 0,0 21 1 0,0 0-1 0,0 0 3 0,0 0-2 0,0-20 2 16,0 20 4-16,0 20-6 15,0-20 0-15,0 21 0 0,0-4 1 0,0 3 0 16,0 16-1-16,20 4 0 0,-20-1 0 16,20-3-2-16,-3-16 1 15,6-1-2-15,-23-1-7 0,14 2-21 16,6-2-50-16,-20-18-12 0,20 0-134 15,0 0 176-15,-3-18-29 16</inkml:trace>
  <inkml:trace contextRef="#ctx0" brushRef="#br0" timeOffset="192597.08">31722 16619 26 0,'0'0'40'0,"0"0"-11"0,0 0 31 0,0 0-8 0,0 0-29 0,0 0 16 0,-23 0 64 16,23 0-93-16,0 0 1 0,0 0 8 0,0 0-8 15,0 0-3-15,0 0 13 0,0-18-5 0,0 18-10 16,0 0 6-16,0 0-5 0,0 0 3 0,0-18-6 0,0 18 18 16,0-21-19-16,0 21 6 0,0 0 1 15,0 0-7-15,0-17 2 0,0 17-1 0,0 0-2 16,0 0-1-16,0 0 3 0,0 0-5 0,0 0 2 0,0 0 7 16,0 17-9-1,0-17 1-15,0 21 1 0,0 15-5 16,0-16-2-16,-20 56-54 15,20-58 48-15,-17 3-20 0,17-4-6 0,-20 2-3 0,20 2 5 16,-17-1 3-16,17-20 16 0,0 17 1 0,-20 3-41 16,-20-3 2-1,40-17 54-15,0 0 0 0,-14 0 2 16,14 0-1-16,0 0 2 0,0 0 55 16,14 20 29 30,46 17 19-46,-43-37-70 0,-17 0-27 16,0 0 0-16,20 0 4 0,-3 0-3 0,-17 0-3 0,20 0-1 16,3 0 10-16,-9-17-6 0,6 17-6 0,-20 0 1 15,40-20-2-15,-40 20-1 0,17 0 0 0,-17 0-2 16,0 0 1-16,18 0 0 0,-18-20-1 0,22 20-15 16,-22 0-7-16,0-17 7 0,0 17-2 0,0 0-52 0,0 0-65 15,0 0-70 1,0 0 179-16,0 0-1 0</inkml:trace>
  <inkml:trace contextRef="#ctx0" brushRef="#br0" timeOffset="193631.75">31551 16885 7 0,'0'0'7'0,"0"0"-4"0,-23 0 13 0,23-17-10 0,0 17 1 15,0 0 1-15,-20 0 11 0,20 0-8 0,0 0 1 0,0 0-2 0,0 0 13 16,0 0-12-16,0 0 13 0,0 0-12 0,0 0 96 15,-17 0-84-15,17 0-12 16,0 0-2-16,0 0 12 0,0 0-2 0,0 0 53 47,17 0-25-47,3 0-46 0,3 0 5 0,-23 0-4 0,0 0-1 0,0 0 0 0,14 0 1 16,26 0 2-1,-40 0-5-15,20 0 0 0,-3 0 2 0,-17 0-2 0,20 0-1 16,-3 0-15-16,-17 0 5 0,0 0-1 0,0 0-36 15,0 0 7-15,0 0-122 0,0 0 58 16,0-20 25-16,-17 20 54 0,17 0 18 16</inkml:trace>
  <inkml:trace contextRef="#ctx0" brushRef="#br0" timeOffset="193864.13">31551 16619 14 0,'0'0'27'0,"0"0"26"0,0 0 9 0,-23-18 72 16,23 18-116-16,-20-18 66 15,20 18-64-15,0-21 16 16,0 21-27-16,0 0 1 0,0 0 9 0,0-17-12 0,20 17 7 16,3 0-1-16,-23 0-7 0,14-19 0 0,6 19 1 15,0 0 2-15,17 0-3 16,0 0-6-16,-17 0-13 16,17 0-87 15,-17 0-157-31,0 0 73 0</inkml:trace>
  <inkml:trace contextRef="#ctx0" brushRef="#br0" timeOffset="194247.08">31813 16660 14 0,'0'0'58'0,"0"0"-37"15,0 0 40-15,0 0-24 0,0 0-21 16,0 0 11-16,0 0-16 0,0 17 9 0,0-17-10 0,0 0-2 0,0 20 6 16,0-2 2-16,0 0-11 0,0-18-2 0,0 21 2 0,0-4-4 15,0-17 0-15,0 19 3 0,0 22 14 32,0-4 19-32,18-37-27 0,-18 0-3 15,0 0 4-15,22 0-6 0,-22 0 2 0,0 0-3 16,0-20 2-16,17-17 2 0,-17 37-6 0,0-21 3 0,20 2 3 15,-3 2-4-15,3-22 9 32,0 39-10-32,-20 0-1 0,0 0-1 0,17 0 2 0,-17 0 3 0,23 0 2 15,-23 18-2-15,0-18-6 16,15 21 2-16,-15-4 0 0,0-17-3 0,0 19 1 16,0-19 0-16,0 21 0 0,0-1-6 15,0-20 1-15,0 17-11 0,0-17-9 0,0 0-32 16,0 20 8-16,0-20 21 0,0 0-2 0,0 0-44 15,0 0-26-15,0 0 54 0,0 0 12 0,0-20-5 16</inkml:trace>
  <inkml:trace contextRef="#ctx0" brushRef="#br0" timeOffset="194547.45">32136 16431 15 0,'0'0'25'0,"0"0"75"0,0-20-26 0,0 20-16 16,0 0-35-16,0 0-4 0,22 0 76 46,-22 134-33-46,17-40-58 0,-17-73-3 0,0-4-1 16,0 3 0-16,-17 54-15 0,17-34-10 0,0-3-29 16,-22-17-4-16,22-20 23 15,-18 17 17-15,18-17-12 0,-20 0 7 0,20 0 10 0,-19-17 11 16,19-3 4-16,-18-17 17 0,18 37-8 16,-20-21 19-16,20 2-15 0,0 2 13 0,0-4-15 15,-19 21-1-15,19-18 11 0,0 18-2 0,0-18 29 16,0 18-44-16,19 0 3 15,1 0-5-15,-20 0-2 0,18 0 3 0,-18 0-5 0,0 0 2 16,19 0-4-16,-19 0 2 0,20 0-3 0,20 0-83 16,-23 0 0-1,1 0 48-15,-18 0-62 0,19 0 10 0,-19-20 55 16,0 20 29-16,0 0-3 0</inkml:trace>
  <inkml:trace contextRef="#ctx0" brushRef="#br0" timeOffset="195364.42">32270 16448 16 0,'0'0'16'0,"19"0"46"15,-19 0 20-15,0 0-30 0,18 0 8 32,2 20 69-32,-20 0-105 15,0-2-15-15,22 2-1 0,-22 16-1 0,0 21 1 16,0-16-6-16,0-41-2 0,0 37 0 0,-22-19 2 16,22 38 1-16,-20-56-3 15,20 19 1-15,0 2 0 0,0-21-1 0,0 20 0 16,0-20-1-16,0 0 2 0,0 0-2 0,0 0 2 0,0 0-1 15,0 0 1-15,0 0-1 0,20 0 0 0,2 0-7 16,-22-20-4-16,0 20-8 0,15 0 6 0,-15 0-17 0,0 0 13 16,20-21-1-16,-20 21-86 15,20 0 80-15,-20-19-96 0,0 19 90 0,0 0 4 16,19-17-20-16,-1 17 47 0,-18 0 0 16,0 0 86-1,0 0-11-15,0 0-34 0,0 0-23 0,0 0 14 16,20 0 10-16,-20 0-16 0,0 0-15 15,0 0 7-15,0 0-1 0,0 0-1 0,0 17-4 0,17 2 4 16,-17 2-13-16,0-1-1 16,20 34-9-1,-20-54-21 1,0 0-55-16,0 0 61 0,0 0-2 0,0-17-118 16,0 17 113-16,0-37-16 0,0 37 30 15,0-20 1-15,0-1 11 0,0-15 0 0,0 36 2 0,0-57 18 16,22 57 1-16,-22-20 33 0,0-18 26 0,0 18-29 15,0 2-1-15,0 18-26 0,0-18 12 0,0 18-20 0,0-21-1 16,0 21 0-16,0 0 8 0,0 0-10 0,0 0 5 16,0 0 2-16,15 0-9 0,-15 21-6 0,0-3-1 15,0-18-1-15,0 0-1 0,0 18-7 0,0-18-6 16,0 0 3-16,0 0-2 0,20 20-41 16,-20-40-114-16,20 20 120 0,-20-36-83 15,0 15 97-15,0 4 32 0,19-2-1 0,-19-19 0 0,0 38 1 16,18-114 7-1,-18 75 7-15,17 39 4 0,-17-38 9 0,0 38 5 0,0-20 33 0,0-17 15 0,23 37-58 16,-23-20 15-16,0 20-4 0,0 0-16 16,0 0 11-16,0 40 14 0,0-23-35 0,17 22 8 15,-17 113 14 32,0 134-61-47,0-269-4 0,0 2 18 0,0 2-15 0,0-21 18 0,0 0-2 16,-17 0-34-16,17 0 34 0,0 0-14 0,-23 0 19 0,6-57-14 15,17 18 26-15,-18 21 10 0,18-19 0 16,0 37 4-16,0-41 20 0,-19 23 4 0,19 0-1 16,0-3-18-16,0 21 0 0,0-17 15 0,0-2 6 15,0 19-5-15,0 0-29 0,19 19-2 16,-19-2-1-16,0-17-1 0,18 0-2 0,-18 21 0 0,17-3 2 0,-17-18 0 16,23 18-1-16,-6-18-3 0,3 41-55 15,-3-41 35-15,-17 0-3 0,0 17-34 0,20 3-67 16,-20-20 31-16,0 0 66 0,0 0 9 0,0 0 8 15</inkml:trace>
  <inkml:trace contextRef="#ctx0" brushRef="#br0" timeOffset="195897.56">31964 17154 10 0,'0'0'7'0,"0"0"-4"0,0 0 3 0,0 0 6 0,0 0 5 0,0 0 32 0,0 0 6 0,0 0-28 16,-17 0 22-16,17 0-5 0,0 0-25 0,0 0 28 16,0 0-35-16,0 0 46 0,0 0-33 15,0 0 0-15,0 0-18 0,17 17 7 16,-17-17-8-16,23 0 6 0,-23 0-6 15,74 39 21-15,1-22-8 32,-36-17-12-32,-21 0-3 0,1 0-3 0,19-17 6 15,-18 17-2-15,-20-19-2 0,0 19-2 0,0 0 0 0,0 0 1 16,0 0-1-16,0 0-2 0,0 0 2 0,0 0-1 16,-20 0 0-16,20 0 0 0,-57 57-3 0,57-57 4 15,-18 19-1-15,-39 39 2 0,37-21-4 0,20-37 0 16,-19 37 0-16,1-17-5 0,-2-2-8 0,1 22-6 0,19-40 8 15,-20 19-20-15,20 18-38 0,0-37 3 16,0 19 29-16,0-19-3 0,0 18-127 0,0-18 122 0,20 0-10 16</inkml:trace>
  <inkml:trace contextRef="#ctx0" brushRef="#br0" timeOffset="198297.68">32991 13596 18 0,'0'0'71'0,"0"0"-23"0,0 20-25 0,0-20 36 0,0 0-25 0,0 0 9 0,-17 0 4 0,17 0-8 16,0 0-25-16,0 0 17 0,0 19-19 15,0-19-6-15,0 0-1 0,0 0 5 0,0 0 0 16,0 0-6-16,0 18 11 0,0 2-12 0,0-1 8 16,0-1-3-16,0-18-5 15,0 0-1-15,0 0 0 0,0 20 4 0,0-20-3 0,0 18-2 0,0-18 0 16,0 20-1-16,0-1 0 0,0-19 2 16,0 38-2-16,0-18 1 0,17-20-1 0,-17 17 1 0,0 2-1 15,0 2-1-15,0-21-1 0,20 17 8 0,-20 40 6 16,0-57-3-16,0 20-9 0,20 0 2 0,-20-3-2 15,17 22-1-15,-17 37 0 16,20-37 0-16,-20 17 3 16,0-37-1-16,0-19 1 0,0 19 1 15,0 2-1-15,0-4-2 0,0 2 0 0,20 38 2 32,-20-36-1-32,0 35 0 15,0-38 2-15,17 1-3 0,-17 0 0 0,0-19 1 0,0 0-2 0,0 18 1 0,0-18-2 16,0 21 3-16,0-21-1 0,0 19 5 0,20-1-4 15,-20-18 3-15,0 19-3 0,0-19-1 0,23 0-1 0,-23 20 0 16,0-20 3-16,0 18-4 0,0-18 4 16,0 20-1-16,14-3-1 15,-14-17 1-15,0 0-1 0,0 20 0 0,20-20-1 0,-20 0 1 16,0 20-2-16,0-20 2 0,0 0 2 16,0 0-2-16,0 19 0 0,20-19 4 15,-20 18-2-15,0-18-5 0,0 0 3 0,0 21 4 16,0-21-5-16,0 0 1 0,0 0-2 0,0 0 3 15,0 0 0-15,0 0 1 0,0 17-6 0,0-17 3 0,0 0 0 16,0 19 1-16,0-19-1 0,20 0 3 0,-20 0-5 16,0 0 3-16,0 0 2 15,0 20-1-15,0-20 1 0,0 0-1 0,0 0 0 16,17 17-2-16,-17-17 0 0,0 0 1 0,0 21 1 16,0-21-2-16,0 0 2 0,0 0-1 0,0 20-1 46,0-20 1-46,0 0 1 0,0 0-2 0,0 0 2 0,0 0 1 16,0-20-5-16,0 20 1 0,0-21-1 16,0 21-7-16,0 0 0 0,0 0-3 0,0 0-21 0,0 0-12 0,0 0 15 15,0 0-84 1,-17 0-186-16,17 21 277 0</inkml:trace>
  <inkml:trace contextRef="#ctx0" brushRef="#br0" timeOffset="200247.48">32594 15194 14 0,'0'0'11'0,"0"0"4"0,0 0-3 0,0 0 33 0,0 0-30 0,0 0 0 0,0 0 14 0,0 0-3 16,0 19 25-16,0-19-40 0,0 0-1 15,0 0 0-15,0 19-1 0,0-19 10 0,0 0-2 0,0 0-9 16,0 20 28-16,0-3-12 0,0-17-17 15,0 0-2-15,0 20 3 0,0 0-6 0,0-20 3 0,0 17-1 0,-19 3 5 16,19 1-1 0,0 52 18-16,0-73-24 0,0 21 1 15,0-4 3-15,0 2 32 16,0-19-32-16,0-36 10 16,0-2-9-16,0 18-6 0,19 1 0 0,-1-76 7 15,-1 95-8-15,-17-20-1 0,0 20-2 0,23-37-5 0,-23 37 0 16,17 0-4-16,-17-19-23 0,0 19 11 0,37 0-184 15,-17 0 110-15,-20 19 12 0,0-19 62 16,0 0 12-16,0 0-8 0</inkml:trace>
  <inkml:trace contextRef="#ctx0" brushRef="#br0" timeOffset="200547.49">32785 15497 24 0,'0'0'19'0,"0"0"5"0,0 0 63 0,0 0-23 16,15 0 8-16,-15 0-62 0,23 0 31 31,-23-19-28-31,0 19-9 0,17-17 6 0,-17 17-7 0,0 0 2 0,0-21 4 0,0 21-6 16,0-17 2-16,0 17-1 0,0-20 6 0,0-16 26 31,0 15-6-31,0 21-19 0,-40-20 46 16,25 40-48-16,-7-20-7 15,22 38 11-15,-17-19-12 0,17-19-1 16,0 75 6-1,0-75-7-15,0 0 0 0,0 19-3 0,17 1-5 0,-17-20 3 0,0 38-23 16,37-38-40-16,-37 20 13 16,23-20-14-16,-23 0 29 0,0 0-4 0,17 0-62 0,-17 0 58 15,20 0-11-15,-20-20 50 0,0 20-5 0</inkml:trace>
  <inkml:trace contextRef="#ctx0" brushRef="#br0" timeOffset="200847.88">33011 15117 18 0,'0'0'76'0,"0"0"-9"0,0 0-5 0,0 0 29 15,0 0-54-15,0 0-24 0,0 0 3 0,0 0-4 0,0 21-3 16,0-4 29-16,0 22-20 16,0-20-14-16,0 0 0 0,0-19 0 0,0 57 5 0,0-37-9 0,0-3 2 15,0 3-1-15,0 1-2 0,0-4-2 0,0-17-1 0,0 19-4 16,0 1-13-16,0 18-40 16,-37-2-156-1,37-55 179-15,-17-19 40 0,-6 1 27 16,23 18-6-16,-17-39 71 0,17 58-76 15,0 0-3-15,-20-37 35 0,20 37-33 0,0-20-3 16,0 3 24-16,0 17-14 0,0 0-7 0,0 0 2 16,20 37-2-16,-3-17-12 0,-17-20-3 15,23 0-1-15,-23 17-1 0,17 3 0 0,0 1 0 0,-17-21-3 16,20 17 0-16,-20-17 0 0,0 0-5 0,20 19-17 0,-3 1-93 16,3-20 52-16,-20 0-16 0,20 0 31 15,-20 17 1-15,0-17-18 0,0 0 49 0,0 0 2 16</inkml:trace>
  <inkml:trace contextRef="#ctx0" brushRef="#br0" timeOffset="201364.63">33068 15367 16 0,'0'0'8'0,"0"0"16"0,0 0 30 0,0 0-21 16,0 0 1-16,0 0-3 0,0 0 24 0,0 17-30 0,0-17-2 0,0 19 36 15,0 1-28 1,0 18 32-16,0-21-57 0,0 2 8 0,0-19-10 0,0 20 3 16,0-20-3-16,0 21 0 0,0-4 0 15,0-17-3-15,0 0-3 0,20 20 6 16,-20-40 0-16,0 20-3 0,17 0 4 0,3-94 8 31,3 36-7-31,-9 39-4 0,-14 19 0 16,0-38-1-16,0 38 1 0,20 0 0 15,-20 0-3-15,0 0-1 0,0 21 1 16,0-4 1-16,0-17 1 0,0 19-1 0,0 1 0 0,0-20 1 0,20 74-1 16,-20-74 0-16,0 41-1 0,0-41-1 0,0 17-1 0,0 3-3 15,0-20 5-15,0 19 0 0,0 19-7 0,0-38 2 16,0 17-7-16,0-17 3 0,0 0 0 0,0 19-3 0,0-19-1 0,0 0-20 15,0 0 15-15,0 0-29 0,0 0-74 16,0 0 87-16,0-19-98 0,0 2 102 0,0-3 26 16,0 2 3-16,20-1 2 0,-20 19 1 0,0-20 0 15,0 3 0-15,17-4 14 0,-17 21 22 0,0-20-11 16,20 20 100-16,-20 0-98 0,0 0 22 16,0 0-28-16,0 0-2 0,0 0-3 0,0 20 33 15,0-20-41-15,0 0 7 0,0 0-9 0,17 21 4 0,-17-21-5 0,0 0 6 16,20 0 23-1,-20 0-22-15,23 0-10 0,-23-21 3 0,34-35 3 32,-14 35-6-32,-20 4-6 0,20-3 6 0,-20 1-2 15,17 19-3-15,-17-17-3 0,17 17-3 0,-17 0-7 16,23 0-19-16,-6 0 0 16,3 17-59-16,-20-17 63 0,0 19 2 0,17 18-152 15,-17-37 143-15,0 0-9 0,0 21 31 16,0-21 13-16,20 17-15 0</inkml:trace>
  <inkml:trace contextRef="#ctx0" brushRef="#br0" timeOffset="201831.46">33544 15478 23 0,'0'0'66'0,"0"0"42"0,0 0 24 16,0 0-95-16,0 0-23 0,0 0 16 0,0 0-16 0,0 0 6 15,0 0-11-15,0 19-2 0,0-19-1 0,0 0 3 0,0 0-2 0,0 41 10 16,0-24-22-16,0 3-1 0,0-1 6 16,0-19 0-16,0 38 1 15,0-38 4-15,0 17-2 0,17-17 13 16,-17-17-10-16,0 17 2 0,0-20-1 15,0 20-2-15,23-18 4 0,-23-1-5 0,0 19-2 0,14-20 3 16,-14 3-1-16,0-4-5 0,23 1 3 16,-23 20-3-16,17 0-17 15,-17 0 11-15,0 41-23 0,0-4-31 32,0 78-235-32,0-96 210 0,0 18 37 0,-17-20 33 15</inkml:trace>
  <inkml:trace contextRef="#ctx0" brushRef="#br0" timeOffset="204214.64">33148 15974 0 0,'0'0'4'0,"0"0"-1"0,0 0 0 0,0 0-1 0,0 0 1 0,0 0-2 0,0 0 1 0,0 0-1 16,0 0-1-16,0 0 1 0,0 0-1 0,0 0 0 16,0 0 0-1,0-20-1 17,0 20-2-32,0 0 3 15,0-19 0-15,0 19 0 16,0 0-1-16,0-18 1 0,0 18 0 0,0 0 0 15,0 0 0-15,0 0-1 16,0 0 1-16,0 0 1 0,0 0 0 0,0 0 1 0,0 0 3 31,0 0-5-31,0 0 1 0,0 0 2 0,0 0 13 16,0 0-11-16,0 0 7 0,0 0-5 0,0 0 1 0,0 0-1 16,0 0 11-16,0 0 3 0,0 0-10 0,0 0 24 0,0 0-12 15,0 0-14-15,0-20 26 0,0 20-27 16,0 0 42-16,0 0-41 0,0 0 8 15,0 0-8-15,0 0 19 0,0 0-20 16,14 0 38-16,-14 0-38 0,0 0-2 16,0 0 6-16,0 0-7 0,0 0 9 0,0 0-8 0,0 0 0 0,0 0 4 15,0 0 7-15,0 0-11 0,0 0 2 16,0 20 0-16,0-20-6 0,0 0 7 16,0 18-7-16,0 1 8 31,0-19-5-31,0 20-3 15,0-20 1-15,0 17-1 0,0-17-2 0,0 0 0 0,0 0 1 16,0 21-2-16,0-21 1 0,0 0 1 0,0 37-2 16,0-18 2-16,0-19 0 0,0 21 0 0,0-4-1 15,0-17 0-15,0 0 1 0,0 20-1 0,0-1 0 0,0 19 2 16,0-38-2-16,0 37 1 0,0 20-1 16,-14-37 1-16,14-1-3 0,0 20 3 15,-23-39-1-15,23 0 0 0,0 19 0 0,0-2 1 16,0 3 0-16,0-20-1 0,-20 37-1 15,20-37 1-15,0 0 0 0,0 40 0 0,0-22 1 16,0-18-2-16,0 20 1 0,0-20-1 0,0 19 1 0,0-2 0 16,0 4 1-16,0 15-2 15,0-16 1-15,0 1-1 0,0-21 1 0,0 37 0 0,0-19 2 16,-17 21-2 0,17-22-1-16,0 2 3 15,0-19-2-15,0 0-1 0,0 21 2 0,0-21-1 0,0 0 1 0,0 0-2 16,-20 20 5-16,20-20-6 0,0 0 1 15,0 17 3-15,0-17 0 0,0 20-2 0,0-20 0 16,0 17 0 0,0 3 1-16,0-20 4 15,0 0-4-15,0 0 0 16,0 0 2-16,0 0-3 0,0 0 2 16,0 0 0-16,0 0-1 0,0 0 2 15,0 0-2-15,0 0 3 16,0 0-3-16,0 20 0 0,0-20 1 0,0 0 3 15,0 0-4-15,0 0 4 16,0 0-4-16,0 0 1 16,0 0 0-16,0 0 0 0,0 0-3 0,0 0 4 15,0 0-4 1,0 0 4-16,0-20-2 0,0 20-2 16,0 0 1-16,0 0 0 0,0 0 1 0,0 0-2 0,0 0 2 15,0 0-1-15,0 0 0 0,0 0 1 0,0 20 1 16,0-20 0 31,0 17 1-47,0-17-2 15,0 0-2-15,0 0 1 0,0 0 0 0,0 0 1 0,0 0-1 0,0 0 3 0,0 0-4 16,0 0 2-16,0 0 0 16,0 0-2-16,0 0 1 15,0 0-1-15,0 0 2 0,0 0-1 0,0 0 1 16,0 0 0-16,0 0-2 0,0 0 2 15,0 0-1-15,0 0 0 0,0 0 0 0,0 0-2 0,0 0 2 32,0 0-2-32,0-17-1 0,0 17 2 0,0 0-3 15,0 0-3-15,0 0-1 0,0 0 1 0,0 0-2 0,-20-20-13 16,20 20-9-16,0 0 13 0,0 0-25 0,0 0-11 0,-17 0-212 16,17 0 212-1,0 0-14-15,-20 0 47 0</inkml:trace>
  <inkml:trace contextRef="#ctx0" brushRef="#br0" timeOffset="210348.49">32594 17856 109 0,'0'0'132'0,"0"0"48"0,0 0-82 16,18 0-52-1,-1 0-28-15,6 0-13 0,-23 0-1 0,17 0 0 0,-17-19 3 16,20 19-3-16,-3-18 2 0,-17-2-1 0,20-18 1 16,0 19-2-16,-3-19-3 0,-17 0 0 0,22-1 5 15,-7 2-6-15,-15 17 1 0,0 2-1 0,0-1 1 16,23-18-1-16,-6-40 4 0,-17 57-4 16,20 2 1-16,-20 18-1 0,0 0 0 0,17 0 1 0,3 38-2 15,0 20 0-15,20 17 1 16,-40-37 0-16,34 38-1 0,23 95 1 15,-17-57-1-15,-23-58 2 16,-17-36-1-16,20 0 1 0,-20-3-1 0,23 4 0 0,-23-21 0 16,0 19 2-16,14-19-2 0,-14 0 0 0,0 19 1 15,0-19 3-15,0-19-3 0,-14 0 0 16,-9-19-1-16,3 38 1 0,20-20 0 0,-17 20-1 0,-23-37-2 0,23-2 3 16,-57-36 0-1,34 55 1-15,-17-17-2 0,-40-2 1 16,97 39-2-16,-17 19 1 15,-3 1-1-15,20-2 1 16,0-18 0-16,37 39 2 0,0-22-3 16,-37-17 1-16,23 0 2 0,-6 0-2 0,3 0 1 0,-3 0-1 15,3-17 1-15,0 17-1 0,-3-20-1 0,-17 1 1 0,57-38-1 16,-17 19 0-16,-3 19 2 0,-17-20-1 16,-3 21 0-16,26-21-1 0,-43 39 1 0,34-17-1 0,-14-3-1 15,-20 20 1-15,37-38 3 0,-37 38-2 0,37-19 3 16,-37 19-2-16,0 0-2 0,0 0 1 15,-17 19 4-15,-20-1-6 0,17-18 3 16,-34 40 1-16,31-40-1 0,-34 17-1 0,-114 60 3 16,114-58-5-16,-20 38 0 15,20-18-1-15,40-21 2 0,-43 38-2 0,25 2-2 16,35-38-1-16,-19 16-1 0,-1-16-1 0,20 0-5 0,-35 56-74 16,13-57 35-16,22 17-11 0,-20-36-17 15,20 21-35-15,0-3 46 0,0-18-81 16</inkml:trace>
  <inkml:trace contextRef="#ctx0" brushRef="#br0" timeOffset="212048.52">23184 1103 50 0,'0'0'26'0,"0"0"101"0,-17 20-73 0,17-20-30 0,0 0 20 0,0 0-23 0,0 0-1 0,0 0-1 16,-20 20 13-16,20-20-17 0,0 0-2 0,0 0 27 15,0 17-23-15,0-17-9 0,0 0 7 0,0 0-3 0,0 21-7 16,0-21 0-16,0 0 6 0,0 0 2 16,20 19 0-16,-3-19 4 15,6 0-7-15,-6 0-7 0,0-19 6 0,3 19-3 0,-20-21-4 16,20 21 1-16,-20-17 0 0,17-80 8 15,3 41-5-15,0 38-5 0,-20-40 1 16,0 38-2-16,0 2 0 0,0 0 2 0,17-3-1 16,-17 4-1-16,0-3 1 0,0 20 2 15,40 20-2 1,-40-3-1-16,0 4 0 0,17 15 1 0,-17 2-1 0,20 2-1 16,0-22 2-16,-20 1 0 0,17 38-2 0,3-37 0 0,-20-3-1 15,37 97 4-15,-37-114-2 0,57 115 4 47,-37-76-3-47,-54-39 1 0,-29-39-6 16,46 21 4-16,-20-1-2 0,-3-2 2 15,40 21 1-15,-17 0-1 0,0-17 0 0,-80-23 1 16,57 23 0-16,23 17-1 0,0-19 1 16,-6 19-1-16,-14-21-2 0,37 21 3 0,-20 0 0 0,20-17 0 15,-17 17-1-15,-3-20 0 0,20 20 0 0,20-20 0 16,-3 20 0-16,-17 0-1 0,20 0 4 0,17 0-4 15,3 0 1-15,-40 0-2 0,37 0 2 0,40 0-1 16,-20-17-2-16,0 17 1 16,-3-20-6-16,-54 20 6 0,20-20 0 0,-20 20-2 0,20 0 0 0,3-17-1 15,-9 17 2-15,6-20 2 0,0 1 3 0,-20 1-1 16,0 18 0-16,20-20-1 0,-20 20 0 0,0-20 8 0,0 2-3 16,0 18 1-16,0 0-4 0,-20 0 0 0,20 0 2 15,-40 0 0-15,40 0-3 0,-14 18 2 0,-9-18-2 0,-17 58 1 0,3-58-1 16,37 39-1-16,-91 35 4 15,31 4-5-15,3-22 1 0,20 2-3 0,-3-1-7 16,40-21 3-16,-37 79-52 0,17-95 38 16,3 16-25-16,-3 22-103 0,0-58-203 31,20 0 318-31</inkml:trace>
  <inkml:trace contextRef="#ctx0" brushRef="#br0" timeOffset="-214081.15">25029 820 23 0,'0'0'5'0,"0"0"7"0,0 0-2 0,0 17 53 0,0-17-46 0,0 0 18 0,0 0 0 0,0 0 15 16,0 0-35-16,-20 0 11 0,20 0-4 0,0 0 11 16,0 0-13-16,0 0 0 0,0 0-1 15,-17 0 3-15,17 0 7 16,0 0-16-16,0 0-7 0,0 0-2 15,-18 21 2-15,18-3-2 0,0-18 0 0,0 18-2 16,0-18-1-16,0 38 9 16,0-38-5-16,18 20 2 0,-1-20-2 0,-17 0-3 0,20-20 1 15,-20 20-1-15,0-18 0 0,20 18 0 0,54-94 12 16,-74 74-11 0,42-20 3-16,-7 23 0 0,-35 17-4 0,40 0 8 15,-6 17-8-15,-34 3 0 16,0 0 0-16,20 38 0 15,-20-22 0-15,20 2-1 0,-20-38-1 0,0 40-3 0,23-3-7 16,-23-37 1-16,0 20-1 0,0-3-17 0,0-17 11 0,0 20-5 16,0 0-131-16,14-3-108 15,-14-17 226-15,20 0 7 0,-20 0 10 0</inkml:trace>
  <inkml:trace contextRef="#ctx0" brushRef="#br0" timeOffset="-213748.22">25562 820 29 0,'0'0'48'0,"0"0"-9"0,0 0 43 0,0 0-49 0,0 0 18 0,0 0-31 15,-20 0 71 1,20 0-80-16,-20 0 41 0,20 0-49 0,-17 0 0 16,17 0 0-16,0 0 1 0,0 0-2 0,0 17-1 0,0-17 3 15,0 21-3-15,0-21 0 0,0 0 1 16,0 18 2-16,0-18-1 0,37 18 1 16,-37-18-1-16,0 0 0 0,37 0 1 15,20-57 3 16,-17 20 12-31,-23 37-6 16,-17 0 1-16,0 0-5 0,0 0-6 0,-17 0 4 16,17 20-1-16,0-3-2 0,0-17-3 0,-20 39 1 15,20-21-2-15,0 78 2 16,0-77-1-16,0 18 0 0,20 3-1 0,-20-23-3 0,0 3 1 16,0 0-4-16,0-20 0 0,37 38-104 31,-37-38 66-31,20-21-4 0,-20 4-6 0,0-3 23 0,17 0-42 0,-17-17-13 15,23 17 16-15,-23 3 51 0,0-3 9 0,17-17 2 0,-17 17-12 16</inkml:trace>
  <inkml:trace contextRef="#ctx0" brushRef="#br0" timeOffset="-213097.87">26055 249 28 0,'0'0'12'0,"0"0"7"0,0 0 7 0,0 0 90 0,0-20-93 0,0 20 90 31,0 0-16-31,0 0-90 0,0 0 13 0,0 20-7 0,0-20-6 15,0 17 6-15,0 60 26 16,0-56-37-16,0-4 1 0,0 22 5 0,0-39-5 16,0 18 0-16,0 21 2 0,0-21-2 0,0 3-2 0,-17 35 0 15,17-36 1-15,0 17-3 0,0 0 2 0,0 57 2 16,0-34-5-16,0-22 2 16,0-20 1-16,0 20-2 0,0-20 0 0,0 22-1 15,-20-3-11-15,20-37 8 0,0 37-1 0,0-17-18 16,0 0 2-16,0-3 10 0,0-17-15 0,0 20 11 15,0-20 0-15,0 0-21 0,0 0-9 0,0 0 19 0,0 0-72 16,0 0-25-16,0 0 92 0,0-37-5 16,0 17 18-16</inkml:trace>
  <inkml:trace contextRef="#ctx0" brushRef="#br0" timeOffset="-212247.66">26303 323 32 0,'0'0'21'0,"0"0"8"0,0-17 112 0,0 17-113 0,0 0-3 0,0 0-2 0,0 0-3 0,0-19 13 0,0 19-18 0,0 0 12 0,0 0-14 16,0 0 13-16,0 0 15 16,0 0-24-16,0 0 0 0,0 0-8 0,17 0-1 0,-17 0 7 0,0 0-7 0,0 19-2 15,0-2 7-15,0 24-1 0,0-41-9 0,0 17 2 16,0 3-1-16,20 17 5 0,-20 2-5 0,0-21-2 0,0 3 0 15,0-2 0-15,0-2-2 0,0 3-1 0,20 131-4 32,-3 20-7-32,-17-133-2 0,0 2-21 15,0-22 7-15,-17-18 12 0,17 19-1 0,0 1-25 16,0-20-7-16,0 17 21 0,-20-17-102 16,20 0 20-16,-20-37 40 0,20 18 50 15,0 1 19-15,-17-2 1 0,17 0 1 0,0 20 2 16,-20-38 32-16,20 2 38 0,-40-22 44 15,40 38-62-15,-34-17 28 16,34 37-66-16,-20-20 13 0,20 3-5 0,-20 17 4 16,20-19-20-16,0 19 6 0,0 19 18 15,0-19-28-15,0 0 0 0,20 0 4 0,0 17-5 0,-20-17-1 16,17 0 0-16,0 0 0 0,3 20-1 0,0-20 0 0,-20 0 0 0,20 0-2 0,-3 0 1 16,3 0 1-16,-20 0-2 0,60 0 1 15,51-20-38 1,-91 20-10-16,-3-17 7 0,-17-2-18 0,23 19 18 15,-23 0-5-15,17-41-252 0,-17 41 285 16,0-17-11-16</inkml:trace>
  <inkml:trace contextRef="#ctx0" brushRef="#br0" timeOffset="-210614.75">24915 1445 17 0,'20'0'9'0,"-20"0"5"0,17 0-6 0,-17 0 2 0,0 0 3 0,0 0 33 16,0 0-30-16,0 0 1 0,22 0 0 0,-22 0 32 16,0 21-33-16,0-21-1 0,18 0 13 0,-18 0-16 0,0 0 25 0,17 0-24 15,-17 0-1-15,0 0 12 0,0 0-12 0,0 0-1 0,0 0 11 0,0 0-11 16,0 0-1-16,0 0 17 15,0 0-1-15,0-21-1 0,0 21-11 0,0 0-8 0,0 0 1 16,-17 0-1-16,-1 0 2 0,-4 0 0 0,-35 0-1 16,0 21 0-16,40-1-6 0,-23-3 0 0,-54 60 2 15,37-40-3-15,39 2 2 16,-21-1-1-16,-36 36 0 16,-2-15-6-16,58-41 3 0,19 2-1 15,-20-2 0-15,-37 40-36 16,37-19 14-16,2-21-12 15,18-18 20-15,-19 19-41 0,19 38-264 16,0-37 244 0</inkml:trace>
  <inkml:trace contextRef="#ctx0" brushRef="#br0" timeOffset="-209930.05">23623 2549 22 0,'0'0'7'0,"0"0"22"0,0 0-7 0,0 0 59 0,0 0-57 0,0 0-1 0,0-19 32 0,0 19-41 16,0 0 11-16,0 0-14 0,0 0 26 15,0 0-10-15,0 0-18 0,0 0-2 0,0 0 7 0,0 76 47 47,20-19-38-47,-20-57-21 0,0 19 0 16,17 38 1-16,-17-37-1 0,0-2-1 0,0-18-2 0,0 20 0 15,0-20-6-15,0 37-38 0,0-37 26 0,0 19-2 16,0-19-28-16,-17 20-90 0,17-20 92 16,0 19-45-16,0-19 42 0,0 0 42 0,-20 0-14 0</inkml:trace>
  <inkml:trace contextRef="#ctx0" brushRef="#br0" timeOffset="-209680.22">23452 2911 24 0,'0'0'8'0,"0"0"130"15,0 0-116-15,0 0 14 0,0 0-19 0,0 0-1 0,0 0 30 16,0 0-21-16,17 0-4 0,-17 0-13 16,37 0 8-16,-17 0-10 0,23 0 12 0,-29-19-10 15,26 19 0-15,-20 0-3 0,-20 0-1 0,74-19 4 16,-51-1-7-16,-9 20-1 0,-14 0 0 0,0 0 0 0,20 0 0 15,0-19-10-15,0 19-6 0,-20 0-14 16,0 0 7-16,0-18-173 16,-40-1 36 15</inkml:trace>
  <inkml:trace contextRef="#ctx0" brushRef="#br0" timeOffset="-209530.95">23469 2588 26 0,'0'0'7'0,"0"0"24"0,0-20 20 0,0 20 3 0,0 0-29 16,0 0-1-16,-17-19 59 0,17 19-67 15,0 0 31-15,0 0-16 0,17 0-8 16,3 0-6-16,-20 0-8 0,17 0-2 0,3 0 0 0,0 0 5 16,-20 0-8-16,57 19 10 0,-37-19-12 0,0 0 1 15,-3 0 0-15,0 20-2 0,6-20-1 0,-6 0-1 0,-17 0 2 16,23 0-1-16,-9 0-4 0,-14 0-1 0,0 0-2 0,40 0-35 16,-20 0-194-1,-20-20 178-15,17 20-87 16</inkml:trace>
  <inkml:trace contextRef="#ctx0" brushRef="#br0" timeOffset="-209131.49">23868 2492 24 0,'0'57'307'0,"0"-18"-279"0,0-21-23 0,0 21 6 15,0 17-3-15,0-56-6 0,0 58 2 16,0-20-3-16,0-1 2 0,0-37-2 0,20 39 0 0,-20-20 0 15,0 19 1-15,0-19-1 0,0 0 0 0,0 18 0 16,0-37-1-16,0 0 1 0,0 0-5 0,0-18-36 16,0-1 20-16,0 0 10 15,0-19-7-15,0-39 0 16,0 20 16-16,0 19 4 0,0 38-1 0,0-38 5 16,0 0 0-16,0-1 5 0,0 21-5 0,0-20 8 0,0 38-6 15,0-76 25 1,20 37-19-16,-3 3-2 0,3 36-8 0,0-40 10 15,-3 22-4-15,-17 18-6 0,23-20 0 0,-23 20 1 16,34 0 5-16,-34-17 1 0,40 34 11 0,-23 3-12 16,3-2-2-16,17 58 4 15,-14-37-6-15,-23-1-4 0,17 20-1 0,-17-40-1 16,0 0 0-16,0 117 2 0,-17-78-3 16,17-39 0-16,-23 21-5 0,6 18-7 0,-40 18-53 15,57-37 44-15,-20-38-2 0,-17 58-131 31,-3-58-81-31,23 0 208 0,-3 0 9 0</inkml:trace>
  <inkml:trace contextRef="#ctx0" brushRef="#br0" timeOffset="-208730">24005 3290 21 0,'0'0'21'0,"0"0"-1"0,-23 0 37 0,23 0-3 0,0 20-31 0,0-20 15 0,-17 0 3 16,-3 18-21-16,0-18 13 15,20 0-28-15,-17 19 5 0,17 1 0 0,-20-20 3 16,20 19-4-16,-20 19 10 0,20-38-15 16,0 19 2-16,0 0 3 15,-20 0-7-15,20-1 5 0,0 2-1 0,0-20 0 0,0 20-4 16,0-20 3-16,0 18-2 0,0-18 9 0,0 19 5 31,0-76 5-31,20 57-18 0,-20 0 6 16,0-20-5-16,0 2 11 15,-20-1 24-15,20 19-35 0,-17 0 3 16,17 0-4-16,0 0 3 0,-17 0-1 0,17 19 1 16,0-1-3-16,0 2-3 0,0 0 6 15,0 17-2-15,0 1-5 0,34-19 1 16,-14 0 0-16,0-1-3 0,-20-18-2 15,20 0 0-15,-20 0-2 0,17 21-30 0,3-21 18 16,17-21-138-16,-37 3 109 0,23 18-8 0,-23-19-10 16,17 19-9-16,-17-19-38 0,17 1 65 0</inkml:trace>
  <inkml:trace contextRef="#ctx0" brushRef="#br0" timeOffset="-207480.35">26816 1181 40 0,'0'0'131'0,"0"0"-86"0,-20 0-25 0,20 0 0 0,0 0-2 0,0 0-2 0,0 0-2 0,0 0 11 0,0 0-13 0,0 0-1 0,0 0-1 0,0 0-1 0,0 0-1 0,0 0 7 0,0 0-3 15,0 0 10-15,0 0-17 16,0 19 21-16,20-2-18 0,-20-17-1 15,20 20-4-15,-20-20 4 0,17 20-4 0,0-3 3 16,60 23 10-16,-37-2-10 0,111 76 7 16,-91-77-9-1,-43-17-4-15,57 37 5 0,-17-20-1 0,20 20-1 16,-57-37-1-16,-3-2-1 0,23 0 2 16,-3 3 0-16,-14-4-1 0,-9-17 0 0,26 20-2 0,14 1 3 15,-14-21-1-15,-3 18-2 0,-37-18-1 16,94 0-6 15,3-18-192-31,-77 18 156 0,-20 0-7 0,40 0-165 16,-40 0 168-16</inkml:trace>
  <inkml:trace contextRef="#ctx0" brushRef="#br0" timeOffset="-205363.99">28336 2225 12 0,'22'0'5'0,"-22"0"-1"0,0 0-3 0,0 0 0 0,0 0 0 0,0 0 0 0,0 0-1 0,0 0 1 0,0 0 0 0,0 0-1 16,0 0 1-16,0 0-1 0,0 0-1 0,0 0 2 16,0 0-1-16,0 0 0 15,0 20 0 1,0-20 0-16,0 0 0 16,0 0 0-16,0 0-1 0,0 0 1 0,0 20-1 15,0-20 1-15,0 0 0 0,0 0-1 16,0 0 0-16,0 0 1 15,0 0 0-15,0 0-1 16,0 0 0-16,0 0-2 0,0 0-1 0,0 0-11 16</inkml:trace>
  <inkml:trace contextRef="#ctx0" brushRef="#br0" timeOffset="-204897.02">28358 2303 15 0,'0'0'6'0,"0"0"-4"0,0 0 0 0,0 0 0 0,0 0 5 0,0 0 3 15,0 0 6-15,0 0-8 0,0 0-4 16,0 0 5-16,0 0 5 15,0 0-2-15,0 0-5 0,0 0-2 16,0 0 2-16,0 0 1 0,0 0 1 0,0 0 6 16,0 0 8-16,0 0-14 0,0 0 31 15,0 0-29-15,0 0 1 0,0 0 1 0,0 0-1 0,0 0 24 16,0 0-15-16,0 0-1 0,0 0-12 16,0 0 2-16,0 0 31 0,0 0-21 15,0 0-13-15,0 0-2 0,0 0 6 0,-42 0 17 31,4 19-7-31,38-19-18 16,-19 0 0-16,19 17 1 16,-18 3-3-16,18-20 1 0,0 18-3 0,0-18 1 15,0 40 2-15,0-40-3 0,0 0-1 16,0 0 1-16,18 36-18 0,-18-36-1 0,39 0-65 16,-39 21 60-16,75-21-325 31,-55 0 333-31</inkml:trace>
  <inkml:trace contextRef="#ctx0" brushRef="#br0" timeOffset="-204580.78">28544 2396 25 0,'0'0'84'0,"0"0"-36"0,0 0-28 0,-15 21 75 16,15-21-88-16,0 0 0 0,0 0 9 47,15 36 12-47,-15-36-22 0,20 0 15 15,-20 0-12-15,0 0-5 0,20 0 1 0,-20 0 5 0,0 0-4 0,0 0 6 16,0-17-5-16,19 17 11 0,-19 0-6 0,0 0-6 16,0 0 14-16,0 0-14 0,0 0 0 0,0 0 3 0,0 0-1 15,0 0 5-15,0 17-5 0,0-17 0 0,-19 21-6 0,19-21 0 16,0 56 5-1,0-37-5-15,0 0-2 0,0 1 0 0,0-2 0 0,0 0-3 0,0 21-17 16,0-39 0 0,19 19-66-16,-19-19 37 0,0 0-13 15,0 0-27-15,18-58-119 16</inkml:trace>
  <inkml:trace contextRef="#ctx0" brushRef="#br0" timeOffset="-204364.4">28829 1980 57 0,'-17'0'299'0,"17"0"-250"0,0 0-40 0,0 18 17 16,0 1-19-16,0 0 5 0,0-2-3 0,0 24 1 16,0-23-7-16,0 1 0 0,0 38 1 0,0-38-5 15,0-1 1-15,0 2 0 0,0 38-2 0,0-22 0 16,0 2-5-16,0-19-1 0,0 2-3 0,0 54-66 0,0-75 49 15,0 38-44-15,0-19-33 16,0 20-70-16</inkml:trace>
  <inkml:trace contextRef="#ctx0" brushRef="#br0" timeOffset="-204147.05">29097 1751 87 0,'0'0'45'0,"-20"0"117"0,20 0-143 0,0 0-2 16,-20 17 45-16,20 3-50 0,0 1 19 0,0 15-14 16,0-16-2-16,0 18 1 0,0 0-9 15,0 19-3-15,0-38-2 0,0 76 2 16,-17 115-9 15,-23 36-98-31,23-208 43 0,17-20 22 0,0 3-10 0,-17 16-159 16,17-18 187-16,0 0 1 0</inkml:trace>
  <inkml:trace contextRef="#ctx0" brushRef="#br0" timeOffset="-203613.63">29362 2151 21 0,'0'0'4'0,"0"0"65"16,0 0-49-16,0 0 14 0,0 0-9 0,0 0-15 0,0 0 8 15,0 0 21-15,0 0-17 0,0 0 2 16,0 0-14-16,0 0 1 0,0 0 17 0,0 17-13 16,-20 80 43-1,20-97-50-15,0 38 7 0,-14-2-8 0,14 21 8 16,-23-17-7-16,23 16 0 0,-40 58 10 15,6 0-7 17,14-37-1-32,20-58-1 0,0-19-6 0,0 18 3 15,20-18 3 1,34 0 2-16,43-18 4 16,17-1-5-1,-40 19-11 1,-51 0 1-16,31 0-10 15,-17-20-121-15,-17 20 11 0,-20-18 6 16,0-2-3-16,0 1 46 16</inkml:trace>
  <inkml:trace contextRef="#ctx0" brushRef="#br0" timeOffset="-203380.46">29362 2265 56 0,'0'0'36'0,"0"0"43"0,0 0-50 0,0 0 16 16,0 0-6-16,20-20 13 0,-20 20-21 0,20 0 20 16,-3-20-43-16,-17 20 6 0,17 0 0 15,23-18-3-15,-40 18-1 0,37 0 1 16,3-19-3-16,-40 19-6 0,17 0 0 0,6 0-2 0,-6 0 3 16,0 0-3-16,-17 0-1 0,20 0-3 0,0 0-10 15,-20 0-15-15,0 0 6 0,17 0-39 16,-17 0 23-16,0 0-3 0,0 0-56 0,0 0-68 15,0 0 158-15,-17 19-7 0</inkml:trace>
  <inkml:trace contextRef="#ctx0" brushRef="#br0" timeOffset="-203197.12">29305 2549 21 0,'0'0'22'0,"-20"0"90"15,20 0-82-15,0 0-4 0,0 0 42 0,0 0-14 0,0 0-39 16,20 0-1-16,-20 0-1 0,23 0 9 0,-23 0-2 0,14 0-11 15,46-19 17 1,-26-1-22-16,-11 20 0 0,-6 0-4 0,-17 0 0 16,20 0-6-16,-3 0-15 0,3 0-32 15,0 0-47-15,-20 0-8 0,0 0 49 16,0 0-22-16,17 0 62 0</inkml:trace>
  <inkml:trace contextRef="#ctx0" brushRef="#br0" timeOffset="-202963.12">29667 2549 65 0,'0'0'249'0,"0"0"-205"15,0 0-29-15,0 19 4 16,0-19-1-16,0 0-14 0,0 0 0 0,17 20 3 16,3-20-4-16,-20 0 0 0,20 18 7 0,20 0 1 15,-23-18-4-15,0 21 0 0,3-21-4 0,0 18 6 16,-3 1-8-16,3-19 1 0,-20 0-1 0,20 19-2 15,-20-19 1-15,0 0-1 0,37 0 0 0,-37 19-2 0,0-19-15 16,23 0 4-16,-23 0-5 0,0 0-33 0,14 0-180 16,-14 0 117-16,0 0 89 0</inkml:trace>
  <inkml:trace contextRef="#ctx0" brushRef="#br0" timeOffset="-202781.2">30009 2510 63 0,'0'0'42'0,"-20"0"125"16,20 0-75-1,0 0-73-15,0 0-3 0,-20 0 10 0,20 0-15 0,-14 20 23 16,14-20-26-16,-23 19 5 0,3 0-3 0,3-19-6 0,-3 38 3 16,0-38-5-16,3 39 2 0,-40 17 1 15,40-37-6-15,-6 20-5 0,6-39 2 0,-3 38-14 16,20-38 7-16,0 19-6 0,-37 76-366 31,17-95 325-31,20 0 47 0,0 0-3 16</inkml:trace>
  <inkml:trace contextRef="#ctx0" brushRef="#br0" timeOffset="-202497.09">30063 2568 29 0,'0'0'20'0,"0"0"81"0,0 0-36 15,0 0-37-15,0 0 42 0,0 0 15 16,0 0-60-16,0 0-15 0,0 0 0 0,20 0 1 0,-20 0-3 16,0 0 1-16,0 0 5 0,0 20-8 0,0-20-1 0,0 0 1 0,0 36 4 15,0-15-2-15,0-3 0 0,0 78 2 16,0 18-5-16,0-19-4 16,0-58 0-16,0 1-2 0,0 39-1 0,0-40 0 0,0 2-2 15,-20 151-95 1,20-95-20-16,-17-77-73 15,0 2 66-15</inkml:trace>
  <inkml:trace contextRef="#ctx0" brushRef="#br0" timeOffset="-202263.75">30140 2816 110 0,'0'0'144'0,"0"-19"-55"0,0-1-36 0,0 2-31 0,0 18-2 0,0-20 15 16,40-37 36-16,-20 38-55 15,-20 19-10-15,0-18 4 0,17 18 0 0,0 0-2 16,-17 0-7-16,23 18 0 0,-6-18 0 16,-17 38 3-16,20-38-3 0,-20 19 0 0,0 0 0 15,0 1 1-15,0-20-2 0,0 18 1 0,-20-18 0 0,3 20 0 16,-6-1-9-16,6-1-8 0,-20-18-29 16,-97-18-367 15,97-1 284-31</inkml:trace>
  <inkml:trace contextRef="#ctx0" brushRef="#br0" timeOffset="-182745.24">28450 3157 84 0,'0'0'223'0,"-18"0"-188"0,18-18-21 0,0 18-2 0,0 0 9 0,0 0-12 0,0 0-1 0,-20-19 31 16,20 19-35-16,0 0 1 16,-19 0 2-16,19 0-2 0,0 0-1 0,0 0-3 0,-20 0 0 15,20 0 0-15,0 0 0 0,0 0 0 0,-15 19 0 0,15-19 1 16,-22 77 0-16,2-40 1 0,2 0 0 16,-2 20-2-16,1 1 0 0,1-58 1 15,-2 38-2-15,20 0 0 0,-19-20-1 0,1 2 2 0,1 37-3 16,-5-37-2-16,4 17-50 15,-22 21-253 1,40-58 258-16,0 0 13 0,-17 0-2 0</inkml:trace>
  <inkml:trace contextRef="#ctx0" brushRef="#br0" timeOffset="-182262.34">27708 4108 47 0,'0'0'82'0,"0"0"-24"0,0 0-34 0,0 0 19 0,0-18-26 0,0 18-2 0,0 0 42 15,0 0-50-15,0 0 9 0,0 0 26 47,0 37-14-47,0-37-25 0,0 37 0 0,23-16-1 16,-23-2-2-16,0 18 2 0,0-37-2 0,0 38 0 0,14-19 1 16,-14 39-3-16,0-39-4 0,0 38-39 15,0-20-66 1,0 2-25-16,0-39 86 0,0 19-14 0,0-19 31 15</inkml:trace>
  <inkml:trace contextRef="#ctx0" brushRef="#br0" timeOffset="-181978.69">27460 4584 69 0,'0'0'280'0,"0"0"-260"0,0-20-3 0,20 20 21 15,0 0-17-15,-20 0-4 16,37 0 10-16,-37 0-22 0,23 20 4 0,-9-20-5 16,26 0 7-16,14 19-3 15,-34-1-7-15,-20-18-1 0,20 0-1 0,3 0 2 16,-23 19-2-16,14-19-13 0,6 0-24 15,0 0 19-15,-20 0-3 0,0 0-37 0,0 0 25 0,0 0-6 16,0-19-260 0</inkml:trace>
  <inkml:trace contextRef="#ctx0" brushRef="#br0" timeOffset="-181745.92">27500 4375 74 0,'0'0'38'0,"0"0"45"0,0 0-47 0,0 0 25 0,0-19-11 0,0 19-29 0,0 0 17 16,0 0-22-16,17-19 0 0,26-1 51 15,48 1-20 1,-34 0-35-16,-34 19-8 0,-9 0-1 16,46 0-1 15,-43 0-1-31,23 0-8 0,-23 0-63 0,-17-18-14 0,0 18 45 0,0 0-67 15,0 0 37-15,0 0 1 0,0 0 13 0,0 0 17 0,0 0 5 0</inkml:trace>
  <inkml:trace contextRef="#ctx0" brushRef="#br0" timeOffset="-181278.77">27996 4222 28 0,'0'0'81'0,"0"0"-54"0,0 0 24 15,0-18-9-15,0 18-7 0,0 0 27 16,0 0-42-16,17 0 15 16,-17 0-29-16,0 37 9 0,0-37-11 0,0 20 1 15,0-20-4-15,0 37 5 0,0 2-3 0,0 37 2 47,-17 38-16-47,17-95-7 0,0-19 9 0,0 18-20 16,0-18-42-16,0-18 41 15,0 18 19-15,0-19-7 0,0 19 11 0,0-19 0 0,0-20-5 16,0 20 11-16,0 19 1 0,0-37 1 0,0-1 11 16,0 38-5-16,0-38 11 0,17-1 12 0,-17 39-20 15,17-19 14-15,-17 1-13 0,20-2 7 0,-20 1-11 0,37 19 9 16,-37-18-7-16,0 18-1 0,20-19 6 0,0 19-8 0,-20-21 2 15,18 21 1-15,39 0 29 0,-38 0-23 0,38 58 32 32,-37-19-38-32,-20-21-1 0,18 20-1 0,-18 1-1 0,0-2 1 15,0-17-5-15,-18-1 1 0,18-1-2 16,-20 22 1-16,1-22-1 0,19 1-1 0,-18 0 0 0,18-19 1 0,-20 18-2 0,1 2-7 16,1-20-2-16,1 19-20 0,-5-1 9 0,-73 1-200 15,95-19 158-15,-20 0-61 0,20 0 85 16,-17 0-1-16</inkml:trace>
  <inkml:trace contextRef="#ctx0" brushRef="#br0" timeOffset="-180428.2">26816 3175 29 0,'0'0'42'0,"0"0"-23"0,0 0 0 0,0 0 49 0,20 0-16 0,-20 0-27 0,0 0-12 0,0 0 0 15,0 21-3-15,0-21 0 0,0 0 18 0,0 20 40 47,0-2 2-47,0 1-27 0,0-19-35 16,0 18-3-16,0-18-3 0,0 19 3 0,0-19-4 0,0 20 2 15,0-2 1-15,0-18-3 0,0 19 0 0,0-19 0 0,0 39 1 16,0-39 0-16,0 0 4 16,0 0-2-16,0 0 0 15,0 0-1-15,0-19-2 0,17-20-1 16,20 21 4-16,-37-2-3 0,20 1 0 0,3-18-1 15,-9 37 0-15,-14-18 1 0,20 18-1 16,-20 0 0-16,0 0-2 0,20 0-1 0,-20 0-40 16,0 0 27-16,20 0-3 0,-20 0-26 0,0 0-11 15,0 18-59-15,0-18 65 0,0 0-8 16,0 19-87-16,0-1 128 0</inkml:trace>
  <inkml:trace contextRef="#ctx0" brushRef="#br0" timeOffset="-179795.46">27101 3253 59 0,'0'-19'164'0,"0"19"-130"0,-20 0 19 0,20 0-31 0,0 0-4 0,0 0 14 16,0 0-20-16,0 0 0 0,0 0-3 0,-20 0 19 15,20 0-23-15,0 0-1 0,0 0-1 0,0 0 2 0,0 0-4 0,0 0 1 16,0 0-1-16,0 0 0 0,0 19 0 0,0-19-1 16,0 0 1-16,0 18 0 0,0-18-1 0,0 0 1 15,0 0 0-15,0 19 2 16,0-19-3-16,0 0 1 0,20 0 3 0,-20 0-1 15,0 0 3-15,0 0-3 0,0 0 5 0,20-19-6 0,-20 19 1 0,0-37 10 16,0 37-11-16,17 0 3 16,-17-18-1-16,0-2 6 0,0 20-9 15,0 0 4-15,0 0-5 16,0 20 0-16,0-2-2 0,0-18 3 0,0 37 0 0,0-37-1 16,0 39 1-16,0-39-3 0,0 18-3 0,0 1 2 15,0 20-21-15,0-39 15 0,0 19-10 0,0 0-5 16,0-19-18-16,0 19-13 15,0-19 44-15,20-76-22 32,40-20 87-32,-60 96-44 15,0 0 8-15,0 0-2 0,17 0 7 16,-17 0-17-16,0 19-3 0,0 1 3 0,0-20-3 16,0 18-2-16,0-18 0 0,0 0 0 0,0 19-1 0,0-19 1 0,0 20-1 0,0-1 2 31,0 19 1-31,0-38-4 0,0 19 2 0,0-19-2 0,0 0 2 15,0 0 0-15,0 0 0 0,0 0 0 16,17 0 0-16,-17-19-1 0,20 19-1 0,0-38 5 16,-20 38-2-16,0-19 2 0,17 19-1 0,-17-20 2 0,0 20-3 15,0-19 3-15,0 19-3 0,20 0 0 0,-20 0 0 0,0-18 3 16,0 18-2-16,20 0-3 0,-20 0 4 16,0 18 0-16,0 1-5 0,0 1 2 0,17-20-1 0,-17 19-1 15,0-19 3-15,0 19-1 0,0-19 0 0,0 0 0 0,0 0-1 16,23 19 0-16,-23-19-1 15,0 0 3-15,0 0-1 0,17 0 0 0,-17 0 0 0,0 0-3 16,0 0 3-16,0 0 1 0,0 0-2 0,17-19-3 0,-17 19 3 16,20 0-17-1,-20 0 11-15,0 19-88 16,0-19 17-16,0 0 6 0,0 19 29 16,0-19-130-16,0 19 130 15</inkml:trace>
  <inkml:trace contextRef="#ctx0" brushRef="#br0" timeOffset="-179361.73">27560 3328 24 0,'0'0'69'0,"0"0"-15"0,0 0-7 0,0 0 52 15,0 0-53-15,0 0-37 0,0 19 15 0,0-19-18 0,0 0 16 16,14 0-18-16,-14 0 2 0,20 0 2 15,-20 0-3-15,20 0 3 0,-20 0-3 0,0-19 0 0,0 19 1 0,20 0 5 16,-3-18 0-16,-17-2-8 0,17 1 3 0,-17 1-3 16,20-19 2-16,-20 37-1 0,0 0 1 0,0-77 17 15,0 77-11-15,0-19 4 16,0 0-3-16,-20 19-2 0,3 0-7 0,-20 56 12 31,-3 40-8-31,40-78-6 0,-14 39 1 0,14-18-3 0,0 93-1 16,0-92-2-16,14 17-18 15,6-20-9-15,0-37 12 0,-20 19-33 0,20-1-24 16,-3-18 27-16,-17 21-9 0,17-21-83 0,-17 0 82 0,20 19-4 16,0-19 47-16</inkml:trace>
  <inkml:trace contextRef="#ctx0" brushRef="#br0" timeOffset="-176794.99">27688 5021 34 0,'0'0'17'0,"0"0"64"0,0 0-53 0,0-19 105 0,0 19-116 0,0-18 13 0,0 18-3 0,0 0-15 16,0 0 0-16,-20 0 10 0,20 0-13 0,0-21 10 0,0 21-2 15,-17 0 5-15,17-19-5 0,0 19-3 16,-17 0-3-16,17 0-5 0,0 0-1 0,-20-18 4 0,0-1 12 16,20 19-7-1,-20 0-10-15,20 0-2 0,-14 0 4 16,14 0-5-16,0 0 0 0,0 0 0 0,-23 0 0 0,3 19 1 16,20-1-1-16,0 1-1 0,-17 2 1 0,-3 16-2 15,20-18 1-15,-20 19-1 0,20-38 1 0,0 37-3 0,-17 3-1 16,17-22 1-16,0-18-1 0,0 38-16 0,0-19 10 0,0 0 0 15,0 0-14-15,0-19 13 16,-20 39-48 15,0-116-101-31,20 77 162 16,-17-19 5-16,17 0-2 0,0 19-2 0,0 0 0 0,0-19 1 16,0 19 17-16,0 0-2 0,0 0-9 0,0 0 10 15,0 0 16-15,0 19-8 16,0 0-16-16,0 0-2 0,17 19 6 15,-17-20-9-15,20-18-5 0,0 21 4 0,17-2 0 32,-17-19-6-32,-20 0 0 0,17 0 0 0,3 0 1 0,-20 0-1 15,23 0 1-15,-23-19-2 0,14 19-2 0,-14-21 1 0,20 21 0 16,0-37-12-16,-20 37 11 0,20-19-4 0,-20 19 3 16,0-19-5-16,17 0 5 0,-17 19 0 0,17-19-3 15,-17 19 4-15,0 0 1 0,0 0 2 0,20 0-1 0,-20 0 2 16,0 0 0-16,0 0 3 0,0 0 4 0,0 0-2 15,0 0-5-15,0 19 6 0,0-19-4 16,-20 38 7-16,20-38-6 0,0 19 0 0,0 0 6 16,0-1 0-16,0 3-8 0,0-21 0 0,20 0 1 15,-20 19 1-15,0-19-2 0,0 18-1 0,0-18 2 0,20 0 2 0,-20 0-3 16,23 19 9 15,11-56 2-31,-14 18-9 0,-20-2-2 16,0 21-1-16,0 0 2 0,0-18 0 15,0 18-2-15,0 0-1 0,0 0 2 16,0 0-2-16,0 0-1 0,0 0 0 0,0 0 0 0,0 0 2 16,0 39-2-16,0-20 0 15,0 18 0-15,0-37 1 0,0 0-1 0,0 20 1 0,0-20 1 16,20 18-1-16,-20-18-2 0,0 0 1 0,0 0 1 0,0 0-1 16,0 20 0-16,0-20-6 0,0 0 4 0,17 0-1 15,-17 0 0-15,0-20-7 0,0 20 6 0,0-18-1 0,17-2-4 0,-17 20 6 16,0-19-7-16,0 1-3 0,0 18 4 15,23 0 5-15,-23-19-23 0,0-2 22 0,17 21-24 16,-17 0 23 0,20 21-4-16,-20-2-9 0,0-19 12 15,0 18-16 1,17 21-178-16,3-21 151 0,-20-18 27 16,20 0-16-16,-20 0 27 0</inkml:trace>
  <inkml:trace contextRef="#ctx0" brushRef="#br0" timeOffset="-175894.49">27916 5326 13 0,'0'0'7'0,"0"0"-4"0,0 0-1 0,0 0 3 15,0 0 2-15,0 0 35 16,0 0-27-16,0 0 1 0,0 0 28 0,0 0-29 0,0 0 0 0,0 0 0 15,0 0 16-15,0 18-1 0,-17-18 8 16,17 0 17-16,0 19-27 16,0-19-21-16,0 0 0 0,0 0 5 0,0 0 0 15,0 0-1-15,0 20-2 0,0-20-1 0,0 0 0 16,0 0 6-16,0 0-2 16,0 0-2-16,0 0-3 0,0 0 9 15,0 0-12-15,0 0 3 0,17 0 0 16,-17-20-1-16,0 20-2 0,20 0-2 0,-20 0 2 15,0 0-3-15,0-19 6 0,20 19-4 0,-20 0-2 16,0-18 0-16,17 18 1 0,-17 0-1 0,23-19 2 0,-6-2-2 16,-17 21 0-16,17-18 0 31,3 18-3-31,-20 0 0 0,0 0-38 16,0 18 28-16,0-18-2 0,0 0-22 0,0 21 14 0,0-2-32 15,0-19 23-15,0 0-3 0,0 18-42 0,0 1 33 0,0 1-92 16,0-2 80-16,0-18 41 15</inkml:trace>
  <inkml:trace contextRef="#ctx0" brushRef="#br0" timeOffset="-175561.53">28358 5211 70 0,'-22'0'253'0,"2"-19"-123"0,20 19-115 0,-18 0 39 0,18 0-46 0,-20 0 5 16,20 0-9-16,-19 0 4 0,19 19-4 0,0-19 1 0,-18 19 0 0,18 0-1 15,0 0-3-15,-20-1 1 0,20 40 2 16,0-39-4-16,0 19-1 0,20-38 1 16,-2 37 0-16,1-17-6 0,19 19-42 15,-18-21 29-15,17 2-136 16,-37-20 106-16,20 18-79 0,-1-18 63 0,-19 0 15 16,0 0 17-16,20 0 7 0</inkml:trace>
  <inkml:trace contextRef="#ctx0" brushRef="#br0" timeOffset="-174062.01">30217 3367 36 0,'0'0'34'0,"0"0"51"0,0-20-4 0,0 20-36 0,0 0-5 0,-17 0-20 0,17-19-2 0,0 19 32 16,0 0-36-16,0 0 11 0,0 0-13 0,-20-18 10 16,20 18 27-16,0 0-43 0,0 0-1 0,0 0 1 15,0 0 0-15,0 0 10 0,0 0-1 16,0 0-6-16,0 0-2 0,0 18-5 0,20-18 3 0,14 19 1 16,-34-19-5-16,23 20 1 0,-6-20-1 0,3 19 1 15,-20-19 0-15,57 38 1 0,-57-19-2 0,54 0-2 16,-34 18 3-16,20-17-2 0,-23 18 1 0,40 1-2 0,-34-21 1 0,68 59 2 15,-51-40-3-15,-40-18 1 0,37 1-1 16,20 54-10 0,-17-53-6-16,-23-2 6 0,20 37-121 15,-17-18-67-15,-20-20 139 0,0 3-58 16,0-2 39-16</inkml:trace>
  <inkml:trace contextRef="#ctx0" brushRef="#br0" timeOffset="-172961.54">30787 4375 25 0,'0'0'22'0,"0"0"-4"0,-20 0 97 47,-17 18 90-47,37-18-189 0,0 0-13 0,-20 20 9 0,20-20-7 16,0 0 0-16,-17 19 4 0,17-19-4 15,0 0-2-15,0 0-1 0,0 18 9 16,0-18-8-16,0 0 9 0,17 0-1 15,-17 0-4-15,0 0-2 0,0 0 5 0,20-18-2 0,-20 18-5 16,0 0-1-16,0 0 2 0,23-19-2 0,-23 19 3 0,0-20 0 0,14 20-2 16,-14-18 3-16,0-1-2 0,0 19 1 0,0 0-5 15,0-19 0-15,0 19 3 0,0-20 3 16,0 20-3-16,0 0-1 0,0 0 1 0,0 0 0 16,0 0-3-16,-14 20 0 15,14-20 1-15,0 0 1 16,0 19 0-16,0 0-2 15,0-19-1-15,0 18-7 0,0-18 2 16,0 0-15-16,0 0-26 0,0 20 26 0,0-20-3 0,0 0-4 16,0 0-357-1,0 0 365-15,0 0 5 0</inkml:trace>
  <inkml:trace contextRef="#ctx0" brushRef="#br0" timeOffset="-171778.2">30861 3386 13 0,'0'0'5'0,"0"0"-1"16,20-19-2-16,-20 19-1 16,20 0 5-16,3-20 9 15,-23 20 51-15,0 0-50 0,0-19 0 0,14 19 45 16,-14 0-31-16,0-38 51 16,0 38-58-16,0 0-12 0,0-19 29 15,0 19-22-15,0 0-8 0,0 0 5 16,0-18 0-16,0 18 0 0,0 0-9 0,0 0 10 15,-14 0 0-15,14 0-2 16,-23 18-12-16,23-18 0 0,0 0-1 0,0 0 2 16,0 19-1-16,0-19-1 0,0 20 2 0,0-20-1 15,0 18 3-15,0-18-2 16,0 0-1-16,0 0 2 0,0 0-2 0,0 0 0 0,0 0 0 0,0 0 2 16,23 0 3-16,-23 0-2 0,14-18-3 15,-14 18 0-15,0-20 2 0,0 20 2 16,0-19-1-16,0 19-3 0,0 0-1 0,0 0 1 0,0-18 0 15,0 18 0-15,20 37 2 47,-20 59-2-47,20-77-3 0,-20 0-1 0,0 38-75 16,0-57 55-16,0 0-2 0,20 0-101 16,-20 0 88-16,0 0 0 0,0 0 1 0,17 0-106 0,-17-19 114 15,0 0 20-15,17 0-1 0,-17 0 6 0,23 19 1 16,-6-19 5-16,3 0 16 0,-20 19-6 15,17-39 90-15,-17 39-71 0,0 0-4 0,40-18 113 16,-40 18-122-16,0 0-3 0,0 0 0 16,0 0 39-16,0 18-40 0,0-18-4 15,0 19-3-15,0-19 0 0,0 0-7 0,17 20 1 0,-17-20 3 16,0 19 4-16,23-19-8 16,-9 0 2-16,-14 0-2 0,0 0 0 0,20-19 1 15,0 19-2-15,0-20-2 0,-20 20 2 0,17-19-1 16,3 19-2-16,-20-18 0 0,20 18-5 0,-3-20-31 15,6 20 27-15,-23-19-15 0,17 19-8 16,-17 0-13-16,0 0 19 0,0 0-2 0,17 0-46 0,-17 0-21 16,0 0 11-16,0 0 87 62,20 0-60-62</inkml:trace>
  <inkml:trace contextRef="#ctx0" brushRef="#br0" timeOffset="-171428.08">31551 3290 59 0,'0'0'72'0,"0"0"-32"0,0 0 27 0,0 0-14 0,0 0-32 0,0 0-1 0,0 0 51 0,-23 20-26 0,23-20-42 0,0 18 3 0,0-18-4 0,0 0-1 0,0 0 0 0,0 0 0 0,0 0-2 0,0 19 3 15,0-19-2-15,23 0 0 16,-23 20 1-16,0-20 0 0,0 0 0 0,0 0 0 0,14 0-1 0,-14 0 0 16,0 0 1-16,0 0-1 0,20 0 7 15,0-20 0-15,-20 1-2 16,0 1 2-16,20 18-2 0,-20-39 2 15,17 21 1-15,-17-1-4 0,0 19-4 0,0 0 1 0,0-18 1 16,0-2 6-16,0 20-7 16,0-21 4-16,0 21-5 0,0 0 2 0,0 0 0 15,0 0 2-15,0 0 0 0,0 0-1 0,0 0 5 0,0 0-3 16,0 0 1-16,0 21 12 0,0-21-13 0,0 20 6 0,-17-20-5 16,17 18 7-16,0-18-7 0,-20 19-1 15,20 18 5-15,-20 40-2 31,0-1-4-31,20-57-3 0,-14 58-3 16,14-40 3-16,-43 1-4 16,43-38 0-16,-17 19-6 0,17-19 3 0,-20 19-10 15,20-1 7-15,-20-18-15 0,3 0 8 0,17 21-1 0,-20-21-24 16,20 0 17-16,-20 0-67 0,20 0 53 16,-17 0-169-16,17 0 153 0,0 0 13 0,0 0 2 0,0-21 22 15</inkml:trace>
  <inkml:trace contextRef="#ctx0" brushRef="#br0" timeOffset="-171094.4">31870 3271 55 0,'0'0'35'0,"0"0"92"0,0 0-60 0,0 0-37 0,-17 0 23 0,17-18 9 0,0 18-46 0,0 0 12 0,0 0-6 0,-22 0-5 15,22 0-5-15,0 18-1 0,-18-18-2 16,18 39-1-16,0-21-5 0,0 21 1 0,0-20-2 16,0 0-2-16,0 0 0 0,0 0 2 0,0 57-2 15,0-56 0-15,0-2 1 16,0-18 0-16,0 19-3 0,0 1-1 0,0-2-3 0,0-18 0 15,0 19-1-15,-17 18-63 16,17-37 51-16,-20 0-56 0,20 0 43 0,-40 21-95 16,40-21 18-16,-14 0 66 0,-9 19-23 15</inkml:trace>
  <inkml:trace contextRef="#ctx0" brushRef="#br0" timeOffset="-170394.8">30753 4241 23 0,'0'0'10'0,"0"0"14"0,0 0 15 0,0 0 23 0,0 0-6 0,0 0-9 15,0 0-16-15,0 0 2 0,0 0-17 0,0 0 16 0,0 0-4 16,14 0-16-16,-14 0 0 0,0 0 9 0,0 0-10 0,0 0-2 15,20 0 1-15,-20 20 8 0,0-20 11 16,0 18-12-16,0-18-8 0,0 0-6 0,0 19 3 0,0-19-3 16,0 19 2-16,0-19-3 0,0 20 1 0,0 18-1 15,0-20-1 1,0 39 0-16,-34 39 1 16,34-78-1-16,-23 2-1 15,23-1 2-15,0-19-2 16,0 0 1-16,0 0 0 0,23 0 1 0,-9 0-1 15,6 0 0-15,0 0 0 0,17 0 3 16,20 0-1 0,20 18-4-1,-57 1 0-15,-3-19 0 0,-17 21-30 16,0-3-90-16,-57-113-318 47</inkml:trace>
  <inkml:trace contextRef="#ctx0" brushRef="#br0" timeOffset="-170244.57">30827 4222 25 0,'0'-18'154'0,"0"-1"-64"0,0 19 10 16,0-21-70-16,0 21-16 0,0 0-1 15,0 0 10-15,0 0-12 0,0 0 7 0,17 0-6 0,-17 0-6 16,17 21 5-16,-17-21 0 0,20 0-2 16,37 19 0-16,-17-19-6 0,-3 0-3 15,-20 0 0-15,-17 0-2 0,23 0-9 0,-23 0 1 16,17-19-19-16,3 19-106 15,-20 0 94-15,0-21-60 0,0 21-14 0,0 0 74 0,0 0 15 16,0 0 14-16,0 0-4 0</inkml:trace>
  <inkml:trace contextRef="#ctx0" brushRef="#br0" timeOffset="-169594.87">31414 4033 104 0,'0'0'247'0,"0"37"-192"0,20-17-44 0,-3-2-6 0,3-18-3 16,0 19 1-16,-3-19-1 0,26 19 6 16,-9-19-9-16,-34 0 1 0,40 18 2 0,-40-18 1 15,37 0-1-15,-20 0 2 0,3 0 0 0,3 0 1 16,-9 0 5-16,-14 0-5 16,0 0 0-16,0 21-3 0,0-21 11 15,-14 19-9-15,14-1 0 0,-23-18-4 0,23 19 1 0,-20 1 0 0,3 17 1 16,-3 2 1-16,3-20-3 15,-3 38 0-15,20-38 2 0,-20 39-2 16,20-58 1-16,0 0-1 0,0 37 0 0,0-37-1 0,0 37 2 16,0 20 0-16,0-57 1 0,0 19 1 15,0-19-1-15,0 21 0 0,0-21 0 0,0 18 9 0,0-18 4 16,0 0-7-16,0 0-1 0,0 0 14 16,0 0-20-16,0-18 4 0,0 18-1 15,0 0-3-15,0 0 0 0,-20-21 1 0,-17 21-2 16,37 0 0-16,-77 0-21 47,-14 58-291-47,68-20 90 0,23-38 199 0,0 19 4 0</inkml:trace>
  <inkml:trace contextRef="#ctx0" brushRef="#br0" timeOffset="-169128.04">31015 5021 54 0,'0'0'34'0,"0"0"7"0,0 0 0 0,0 0-6 0,0 0 73 0,0-19-28 0,0 19-59 0,0 0-12 0,0 0 6 15,0 0-9-15,0 0 7 0,0 0-7 0,0 0 1 0,0 0 7 16,17 0-4-16,-17 0-1 0,0 0 2 16,23 19-9-16,-23-19 3 0,0 19-2 0,0-1-2 15,17 21 5-15,3 94-4 32,-20 58-11-32,0-134-16 0,0-38 13 15,0 37-24-15,-20-18-15 0,20-38 21 0,0 20-4 0,0 19-50 16,0-39 32-16,0 36-5 0,-17-36-36 15,17 38 43-15</inkml:trace>
  <inkml:trace contextRef="#ctx0" brushRef="#br0" timeOffset="-167761.28">30425 6028 15 0,'0'0'19'0,"0"0"-13"0,0 0 17 0,0 0 8 15,0 0-13-15,0 0 34 0,0 0-3 16,0 0-20-16,0 0 8 0,0 0-28 0,0 0 16 16,0 0-17-16,0 0 11 0,0 0-3 15,0 0-6-15,0 0-1 0,0 0-7 16,0 0 3-16,0 0-2 0,0 0 4 0,0 0-4 0,-20 0 6 16,20 0 2-16,0 0-6 0,0 0 5 0,0 0 0 15,0 0-5-15,0 0 0 0,0 0 3 0,0 0 2 0,0 0 0 16,0 0-5-16,0 20 19 15,0-20-18-15,0 0 0 0,0 0 1 0,0 0-2 16,0 0-4-16,0 0 4 0,0 0-3 31,20 18 5-31,-20-18-5 16,0 20-2-16,0-20 0 0,0 0 1 0,0 0-1 0,0 0 1 16,0 19-1-16,0-19 1 0,0 38 0 31,20 37-4-31,-20-56 3 0,20-19 1 0,-20 40 1 0,0 34-3 15,0-53 2-15,0-4-1 16,0 3 1-16,0 0-1 0,0-2 0 0,0 1 0 0,0-19 1 0,0 57-3 16,0-57 2-16,0 37 2 0,0-37-2 0,-20 20-1 15,20 1 1-15,0-4-1 0,-20 39-12 16,20-36 2-16,0-1-4 16,0-19 6-16,0 0-3 0,-20 0-18 0,20 0-8 15,0 0-31-15,0 0-21 0,0 0 52 16,0-19-51-16,0 19 8 0,0-37 46 0,0 37 13 15</inkml:trace>
  <inkml:trace contextRef="#ctx0" brushRef="#br0" timeOffset="-166794.49">30391 6066 30 0,'0'0'12'0,"0"0"27"0,0 0-14 0,0 0 2 0,0 0 24 0,0 0 53 0,0 0 49 47,0 0-126-47,0-18 2 0,0 18-20 16,0 0-7-16,34 0 3 0,-34 0-3 0,20 0 0 16,0 0-2-16,-3 0 0 0,-17 0 1 0,20 0 0 0,0 0 0 15,-3 0 1-15,6 18 1 16,-23 21-2-1,0-39 1-15,0 19-1 0,-40 0-1 16,40-19 0-16,0 19 0 0,-20-19 0 0,0 0 1 16,3 0 1-16,17 18-3 0,0-18 1 0,-20 0 0 15,0 0 1-15,20 0-1 0,0 0 0 16,0 0-1-16,0 0 1 0,57 21 1 16,-37-21-1-16,0 0 1 0,-3 0-1 0,-17 0 1 15,23 0-1-15,-6 36 2 0,0-36-2 0,-17 20 1 16,57 38 1-1,-37 36-1-15,-40-56-3 32,3 1 1-32,-3-22-3 0,20-17-6 0,-37 40-33 15,20-40 14-15,17 0 11 0,-23 0-3 0,23 0-3 0,-17 17-33 16,-3-17-60-16,20 0 69 0,-20 0-44 0,20 0 45 0,0 0 41 16,0 0 0-16,0 0-9 0</inkml:trace>
  <inkml:trace contextRef="#ctx0" brushRef="#br0" timeOffset="-166494.56">30730 6601 32 0,'0'0'23'0,"0"0"5"0,0 0 6 0,0 0 57 0,0 0-67 0,0 0 63 16,0-21-50-16,0 21-15 0,0-20-3 0,0 20 9 15,-20 0-15-15,20 0-8 0,0 0 5 16,-17 0-5-16,17 0-4 15,0 41 3 1,0-5-1-16,0-36-2 0,17 20 13 16,-17-20-6-16,43 37 28 31,-9-74-10-31,-34 37-24 0,0-20 0 0,0 20 0 0,0-19-2 0,0 2 1 16,0-4-1-16,0 21 0 0,0-20-2 0,0 20-5 15,0-17-7-15,0 17 2 0,-20-20-99 16,20 20 47-16,0 0 28 0,0 0-44 15,0 20-102-15,0-3 151 0,0-17 12 0</inkml:trace>
  <inkml:trace contextRef="#ctx0" brushRef="#br0" timeOffset="-165810.18">30998 6351 52 0,'0'0'275'0,"0"0"-238"0,0 0-20 0,0 0-2 0,-20 0 10 0,20 0 6 0,0 0-21 0,-20 0 1 0,20 21-1 0,-20-21 14 0,6 57 3 16,14-39-25-16,0-18 0 16,0 19 1-16,-23 1 1 0,23-3-2 0,0 3 2 15,0-20-2-15,0 20-1 0,0-20 1 0,23 37 15 16,-9-37-15-16,-14 0 2 0,20 0 0 15,0 0-1-15,-20 0-1 0,0 0-1 0,0 0 0 0,20 0-1 16,-3-37 3-16,-17 37-3 0,0-40 0 16,0 40-2-16,0-17-7 0,0 17 3 0,0-20-12 15,0 20-27-15,0-19 23 0,-17 19-28 0,17 0 19 0,-20 0-267 16,20 19 186 0</inkml:trace>
  <inkml:trace contextRef="#ctx0" brushRef="#br0" timeOffset="-165361.37">31203 5972 31 0,'0'0'54'0,"0"0"-19"0,0 0 0 0,0 0 26 0,0 0 57 0,0 56-20 31,0 2-63-31,0-39-24 0,-14 19-3 0,14-1-2 16,0 1-1-16,0 1-2 0,0-19-2 0,-23 18 1 0,23-21-2 15,0 2 1-15,0 19-1 0,-17 20-5 16,17-39-7-16,0 18 2 0,-20 3-41 0,20-23-6 0,0-17-22 15,0 20 26-15,0-20-10 0,-20 21-48 16,20-21 63-16,0 0 33 0</inkml:trace>
  <inkml:trace contextRef="#ctx0" brushRef="#br0" timeOffset="-164877.96">31149 6618 47 0,'0'0'31'0,"0"0"8"0,0 0 2 0,-20-17 86 0,20 17-104 0,0 0 20 0,0-21 35 16,0 21-56-16,0 0-11 0,0-20 7 0,0 20-9 0,20 0 0 15,-3 0 12-15,-17 0-16 0,23-17 10 16,31 17-1 15,3 0-18-31,-37-20-22 0,-3 20-58 16,-17 0 11-16,0 0 25 0,0 0-9 0,0 0-9 0,0 0-3 15,0 0-57-15</inkml:trace>
  <inkml:trace contextRef="#ctx0" brushRef="#br0" timeOffset="-164394.58">31551 6009 38 0,'0'0'264'0,"0"19"-247"0,0-19-5 16,0 0-8-16,0 0-1 0,0 0 4 15,0 20 0-15,0-20-1 0,0 0 0 16,0 38 6-16,0-19 7 0,0-19-11 0,0 19 8 16,0 0 1-16,0 0-9 0,-23 37 17 0,23-56-18 15,0 77 10-15,-20-57-12 0,20 16 2 16,-17 22 2-16,17-38-6 0,0-2 1 15,17 21 11 1,-17-22-14-16,20-17 1 0,17 0 2 0,-37 20 0 16,20-20-3-16,0 0 0 0,17 0 3 0,-37-20-3 15,20 20 1-15,-3 0-1 0,26-17 0 16,-29 17-1-16,-14 0 1 0,0 0-2 0,20-20-5 16,0 20-7-16,-20 0 1 0,0 0-3 0,20 0-24 0,-20 0-88 15,0 0-147 1,0 0 220-16,0 0 36 0</inkml:trace>
  <inkml:trace contextRef="#ctx0" brushRef="#br0" timeOffset="-163810.45">31890 6351 58 0,'0'0'35'0,"0"0"50"0,0 0 50 0,0 0-116 0,0 0 45 16,0 0-38-16,0 0-16 0,0 0-1 0,0 21 15 0,0 16 3 15,0 1-17 1,0-19-10-16,0 1 1 16,0 17-5-16,0-37 0 0,0 0-3 0,0 20-18 0,0 17-169 47,-20-37-75-47</inkml:trace>
  <inkml:trace contextRef="#ctx0" brushRef="#br0" timeOffset="-163677.59">31890 6028 140 0,'0'0'242'0,"0"0"-194"16,0 0-29-16,0 20 28 0,0-20-40 0,0 18-1 16,0 40-4 15,0 19-382-31,17-77 266 0,-17 0 97 16</inkml:trace>
  <inkml:trace contextRef="#ctx0" brushRef="#br0" timeOffset="-163527.7">32022 5935 95 0,'0'0'50'0,"19"0"100"0,-19 37-61 16,0-18-81-16,0-1 1 0,0 1-6 15,0 19 4-15,0 1-6 0,0-1 0 0,0-19-1 16,0 37-7-16,0-37 0 0,0 1-4 16,20 38-43-16,-20 36-193 15,0-74 213-15,0 17-19 16</inkml:trace>
  <inkml:trace contextRef="#ctx0" brushRef="#br0" timeOffset="-163378.2">31927 6277 61 0,'0'0'107'0,"-20"0"3"0,20 0-67 0,-17 0 122 15,17 0-133-15,0 0 0 0,17 18-4 16,-17 2-24-16,20-3 2 16,-20-17-4-16,20 0 0 0,20 19 0 0,-25-19-4 15,5 0-4-15,19 0-51 0,-39 21 34 0,37-21-38 16,-37 0-20-16,20 0-22 0,-2 0-83 15,4-21 111 1</inkml:trace>
  <inkml:trace contextRef="#ctx0" brushRef="#br0" timeOffset="-163127.56">32289 5991 37 0,'0'0'221'0,"0"0"-164"16,18 0-40-16,-18 0-1 0,0 0 12 0,0 0-16 0,0 18 0 15,0-18-1-15,0 39 9 0,0-1 5 0,20 0-8 16,-20 0-6-16,0 37-6 16,0-35-5-16,0-22 0 0,0 2 0 0,0 16 0 0,0-15-3 0,0-4 0 15,0 41-33-15,0-39 14 0,-20 38-117 16,20-37 91-16,-18 17-163 0,18-37 202 15,-19 0-9-15</inkml:trace>
  <inkml:trace contextRef="#ctx0" brushRef="#br0" timeOffset="-162926.77">32307 6105 73 0,'0'0'178'0,"0"0"-103"0,0-19-18 0,0 19-32 0,0 0 18 0,20-20 17 15,-20 20-50-15,0 0 9 0,0 0-12 16,0 0 0-16,22-18 12 0,-22 18-11 15,15 0-2-15,-15 0-4 0,20 0 1 0,-20 0-1 0,39 0 5 16,-21 0-7-16,-18 0 0 0,0 0 1 0,20 0-1 16,-20 0-3-16,37 0-53 15,-15 0-12-15,-7 18-95 32,5-18-62-32,-20 20 138 0</inkml:trace>
  <inkml:trace contextRef="#ctx0" brushRef="#br0" timeOffset="-162776.68">32307 6277 64 0,'0'0'96'0,"0"0"-54"0,0 18 16 16,0-18-34-16,0 0 1 0,0 20-1 0,0-20 21 0,0 36 14 15,0-15-34-15,20-21-21 0,2 17 1 16,-22-17-2-16,35 20-2 16,-15 0-4-16,17-20-120 15,-17 0-18-15,-20 0 82 0,17 0-62 0,3 0 93 16</inkml:trace>
  <inkml:trace contextRef="#ctx0" brushRef="#br0" timeOffset="-162494.37">32612 6351 66 0,'-18'0'303'0,"18"0"-268"16,0 0-27-16,0 0-6 0,0 0 0 0,0 21-1 0,-19-21 1 15,19 17-2-15,0 3 0 0,0-20 0 16,0 20-1-16,0 17 4 0,0-37-4 0,0 20 2 15,0-3 0-15,0-17-1 0,19 20 1 0,-19-20 4 16,0 0-2-16,0 0 18 0,18 0-9 16,-18 0-8-16,0 0 1 0,0-20 3 0,17 3-5 0,-17 17 0 15,0-57 5-15,0 37-7 0,0 20 0 0,0-20 1 16,0 20-1-16,0-17 3 0,0 17-1 0,0 0 3 16,0 0-4-16,0 57 0 0,0-20-3 15,0-37-1-15,0 37 0 0,0-17-4 0,0 37-28 16,0-57 18-16,0 21-3 0,0 15-103 15,0-16 21-15,23-20-18 0,-23 0 76 0,0 0 17 16,0 0 0-16</inkml:trace>
  <inkml:trace contextRef="#ctx0" brushRef="#br0" timeOffset="-162327.24">32746 5953 86 0,'0'0'108'0,"0"0"-15"0,0 0-24 0,0 19 25 16,0 57-26-1,0 0-50-15,0-57-16 0,0 56 2 16,0-56-3-16,0 1 0 0,0 132-47 47,0-18-374-47,0-117 342 0</inkml:trace>
  <inkml:trace contextRef="#ctx0" brushRef="#br0" timeOffset="-162110.79">32957 6372 91 0,'0'0'128'0,"0"0"1"16,0 0-61-16,0 17-54 0,0-17-1 0,0 0 29 0,0 0-31 16,0 20 7-16,-23-20 10 15,23 20-18-15,0-20-9 0,0 0 0 0,-17 0 1 16,17 18-2-16,0 1 1 0,0-19 0 0,-20 20 1 0,20 17-3 16,0-17-2-16,0-3 1 0,-37 80-18 15,17-41-49 16,3-37-35-31,17-19-14 0,0 0 70 0,-23 0-5 0,23 0-36 0,0 0 36 16</inkml:trace>
  <inkml:trace contextRef="#ctx0" brushRef="#br0" timeOffset="-161810.18">33068 6523 20 0,'0'0'52'0,"0"0"70"0,20 20-87 15,-20-3-16-15,17-17-8 0,-17 0 1 16,0 0 0-16,0 0 16 0,0 0-18 16,0 0-4-16,0 0-1 0,0 0 6 0,0-17 1 0,0-3-6 15,0-17 19-15,0-2-8 0,0 39-9 16,0 0 0-16,0-58 36 15,-37 41 29 1,17 92-37-16,20-36-34 16,0-2 2-16,0 41 0 0,0-42-5 0,0-16-1 15,20 17-11-15,0 1-42 0,-3 19-67 16,-17-38-9-16,20 1-23 0,3-20 100 0,-23 18 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20:46:04.07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10108 4546 60 0,'-17'0'-13'0,"0"18"-34"0</inkml:trace>
  <inkml:trace contextRef="#ctx0" brushRef="#br0" timeOffset="634.55">9521 5895 17 0,'0'0'14'0,"0"0"-11"0,0 0 19 31,0 0 18-31,-20 0 124 16,20 0-99-16,0 19-58 0,0-19 8 16,0 0-7-16,0 0-1 0,0 0-1 0,0 0 5 0,0 0-6 0,0 21 8 15,0-21-9-15,0 18 5 0,0 1-4 16,0 37 3-1,0-56-7-15,0 38 0 0,0-18 0 0,0-1 0 0,20 38 0 16,-20-18 1-16,0 17-2 0,0-36-1 0,20 54 0 16,-20-74 1-16,17 135-11 15,-17-98-13-15,0 0-13 16,0-37 23-16,0 20-2 0,0 1-185 16,0-21 162-16,0 0-32 15</inkml:trace>
  <inkml:trace contextRef="#ctx0" brushRef="#br0" timeOffset="867.95">9501 6028 46 0,'0'0'42'0,"0"0"9"0,0 0-2 0,0 0 57 31,40 0-6-31,-23 0-92 0,3 0-2 0,17 0-4 15,3-19 4-15,17 19-4 0,-57 0-1 16,37 0-2-16,0-18 2 0,-37 18 0 0,97-38-7 16,-60 38-1-16,-20 0-1 0,-17 0-16 0,20 0 10 15,0-18-60-15,-20 18 17 0,0 0 23 0,0 0-4 16,0 0-92-16,0 0 102 0</inkml:trace>
  <inkml:trace contextRef="#ctx0" brushRef="#br0" timeOffset="1051.09">9521 6257 27 0,'0'0'22'0,"-20"0"8"0,3 0 24 0,-3 0-25 16,3 0-18-16,17 0 8 0,0 0 8 0,0 0-9 15,0 0-3-15,17 0-2 0,40 20 5 16,-57-20-15-16,20 0-1 0,-3 0-1 0,3 0 2 0,17 18-2 16,-37-18-1-16,97 20-4 46,74-40-285-46</inkml:trace>
  <inkml:trace contextRef="#ctx0" brushRef="#br0" timeOffset="1251.06">10222 5914 37 0,'0'0'14'0,"0"0"37"16,0 0 34-16,0-19-36 15,0 19-30-15,0 0-10 0,0 19 5 0,0-19-8 16,0 0-2-16,0 21 2 0,23-3-4 0,-23 1 0 0,0 0 1 16,0 18-1-16,17 59-1 15,-17-77-1-15,0 56-10 0,0-56 1 0,0 21-22 0,-17 34-63 16,17-53 55-16,0 54-47 0,-23-36 51 16</inkml:trace>
  <inkml:trace contextRef="#ctx0" brushRef="#br0" timeOffset="1467.39">9826 6580 39 0,'0'0'85'0,"0"21"-9"0,-17-21-17 0,17 0-43 16,0 0 12-16,0 0-5 0,0 0-3 0,17 0 3 16,20 0-11-16,57 0 7 15,-51 0-14-15,11 0-2 0,-34-21-1 0,34 21 1 16,-34 0-3-16,17-20 1 0,-17 20-1 0,-3 0 1 15,23-17-2-15,-20 17 1 0,54-20-22 16,-54 20-43-16,-3 0 40 0,3-20-183 16,3 20 142-16,-23 0 61 0,0 0-18 0</inkml:trace>
  <inkml:trace contextRef="#ctx0" brushRef="#br0" timeOffset="1701.13">9957 5972 32 0,'0'-19'129'0,"20"19"-69"0,3 0-9 16,51 0 17-16,-74 0-57 0,17 0-1 16,0 0 7-16,3 19-10 0,0-19-1 0,3 19 9 0,28 18 0 15,-28-17-13-15,14-2 1 0,0 21 1 16,-17-20-4-16,-3-19 0 0,3 19 0 15,-3-19-1-15,-17 19-3 0,43-1-17 0,-26-18-11 16,-17 0 10-16,17 0-5 0,-17 21-48 0,20-21 27 0,17 0-118 16,-17 0 132-16</inkml:trace>
  <inkml:trace contextRef="#ctx0" brushRef="#br0" timeOffset="2201.01">10798 5801 30 0,'0'0'68'16,"0"20"-39"-16,0-20 4 16,0 17 13-16,0 22 9 15,0-2-37-15,0 2-8 0,0-39-4 16,-23 190 16 15,23-171-21-31,0 20 0 0,-20 55 1 0,-17 154 11 0,17-211 11 16,20-37-17-16,0 21 4 0,0-21-7 0,0 0 0 15,-17 0 3-15,17 17 2 0,0-34-2 0,0 17-4 16,0 0 0-16,0-21-1 0,0 21 1 0,0 0-2 0,0-20 1 0,0 3 0 0,37-79 6 16,-37 78-8-16,17-22 3 0,3 2 1 0,-20 19-2 15,57-76 5-15,-37 76-4 0,0-19 3 0,0 20-3 16,54-96 16-16,-74 94-15 16,23 1 4-16,-9 19-3 0,6 0-3 0,-20 0-2 15,40 19 9-15,-40 1-7 16,0-2-1-16,0 21 1 0,-23-20-1 15,-14 75 2-15,23-75-3 16,-9 21 1-16,-17-22-2 0,-14 59 2 16,54-60-1-16,-40 3-2 0,40-20 2 0,-37 20-2 15,-3 17 2 1,40-17-7-16,20-3 4 16,23 23-2-16,-43-40 4 15,34 37-12-15,-14-37 8 0,34 77-61 16,-34-77 52-16,0 17-16 0,17 22-29 15,-37-39 38-15,20 19-25 0,-20-19 20 0,17 19-34 0,6-19 27 16,14 0-46 0,20-19 48-16,-40 0 27 0,-17 19-5 0</inkml:trace>
  <inkml:trace contextRef="#ctx0" brushRef="#br0" timeOffset="2238.05">11325 6466 9 0,'0'0'2'0,"0"-19"-13"0</inkml:trace>
  <inkml:trace contextRef="#ctx0" brushRef="#br0" timeOffset="2467.5">11479 6218 23 0,'0'0'4'0,"17"-17"19"0,-17-4 14 15,20 3-6-15,-3-1 5 0,-17 19-16 0,0 0 0 0,0 0 0 16,20-19 20-16,-20 0 12 0,0 19-38 0,0 0 21 15,0 0-14-15,0 0-3 0,-20 19-3 0,20-19-7 16,0 0-1-16,-17 0 0 0,-3 19 8 0,20 0 6 16,-17-1-15-16,-3 20 15 0,20-19-16 0,-20 1 5 15,20 0-6-15,0-2 0 0,-17-18-1 0,17 56 8 0,-17-18 0 16,17-18-7-16,0 18 1 0,-23 1-1 16,23 55 0-1,-20-17-5 1,-17-2-76 15,37-94-120-31,0 0 162 0,0-18-39 0,0 17 4 16,0 1 41-16,20-19-11 0,17 1 24 0,-14-3-4 15</inkml:trace>
  <inkml:trace contextRef="#ctx0" brushRef="#br0" timeOffset="2734.34">12009 6105 22 0,'0'0'74'0,"0"-19"23"0,23 19-78 0,-23-20-1 0,0 20 33 16,0-18-35-16,0 18-1 0,17 0 7 0,-17-20-13 15,0 1 11-15,0 19-14 0,17-18 38 16,-17 18-30-16,0 0-2 0,0 0-7 0,0 0 0 16,0 0 2-16,0 0-2 0,0 0 2 0,0 0 0 15,0 18-1-15,0 21 0 0,0 37-1 16,0 57-3 15,-17 133-21-31,17-95-86 16,-17-152 80-16,17-19-3 0,0 38-35 15,0 0-8-15,0-19-39 0,0-19 84 0,-23 38-21 16</inkml:trace>
  <inkml:trace contextRef="#ctx0" brushRef="#br0" timeOffset="2954.26">11801 6295 56 0,'0'0'24'0,"0"0"0"0,0 0 18 15,0 0-3-15,0 0-18 0,17 0 37 0,23 20-26 16,-40-20-17-16,37 0 10 0,57 0 35 16,-74 0-51-16,3 0-2 0,11 0 7 0,-14 0-9 15,17 0-1-15,0 0 3 0,-17 0-4 0,3 0-2 0,11-20 2 0,23 20-2 16,-19-18 0-16,78-2-12 15,-96 20 3-15,-3 0-4 0,-17 0-5 0,154-20-300 32,-117 20 231-32</inkml:trace>
  <inkml:trace contextRef="#ctx0" brushRef="#br0" timeOffset="4067.61">13284 6048 50 0,'0'0'107'0,"0"0"-59"0,0 0-2 16,-17 0-27-16,17 0 29 0,-20 0-36 0,20 0 0 15,0 0-3-15,0 0-1 0,-40 0 20 0,40 0-23 0,-37 18 16 16,37-18-16-16,-20 20-2 0,0-1 4 0,3 0 2 15,-3 0 0-15,20-19-6 0,-17 19 1 16,-3-1 8-16,0 20-6 0,20-38-3 0,0 19 2 0,-35 39 7 16,35-58-9-16,-22 37 3 0,2 20 1 15,3-17-3-15,17-22-2 0,-20 21 0 0,20-39-1 16,0 37 1-16,0 0-1 0,0 77 0 16,0-75-1-16,0-39 0 0,0 38-1 0,20-17 1 15,-3 15-1-15,3-16-3 0,-20-2 3 0,22 1-8 0,-4 0 3 16,19 0-16-16,0 21-53 15,40-23-46-15,-77-17 79 0,37 0-57 0,-17 0 52 0,20 0-13 16,-40 0 28-16</inkml:trace>
  <inkml:trace contextRef="#ctx0" brushRef="#br0" timeOffset="4401.57">13703 6351 37 0,'0'0'23'0,"0"0"5"0,0 0 2 0,0 0 29 15,0 0 27-15,0 0-39 0,0 0-22 16,-20 0-4-16,20 21-6 0,0-21-3 0,0 0-6 16,-20 37 9-16,3 1-2 0,17-38-9 15,-17 56 11-15,-6-36-12 0,3 17 6 16,3 4-1-16,17-5-2 0,-37 1 6 31,37 2 6-31,0-20-7 0,0 0-5 16,37-19-1 15,114 21-5-31,-94-21-6 0,20 0-37 16,-57 0 28-16,-20 0-2 0,37 0-23 0,-37 0-48 15,17 0 50-15,23-40-202 16,-40 40 213-16</inkml:trace>
  <inkml:trace contextRef="#ctx0" brushRef="#br0" timeOffset="4951.38">14273 6143 31 0,'0'0'23'0,"0"0"-8"0,0 0 122 15,0 0-115-15,0 19 20 0,0-19-24 0,0 0-2 0,0 0 0 0,17 0 56 63,23 18-12-63,-40 3-53 0,17-21-1 0,-17 0-2 0,20 17 1 15,-20 2-4-15,0 1 1 16,17 0-2-16,-17 18 1 0,20-21-1 0,-20 2-1 0,0 19 0 0,0-18 1 16,23 0 1-16,-23-2-1 0,0 21 3 0,17 35-2 15,-17-54 0-15,17 18 0 0,-17 18 0 16,20-17 1-16,-20-20-2 0,0 38 4 0,0-38-3 16,20 19 4-16,-20-19-4 0,17 39 2 15,3-58-3-15,-20 37 1 0,0-18 1 16,17 0 1-16,-17 0-1 0,0-19-1 15,0 20 1-15,0-20-1 0,0 20 8 16,0-20-3-16,0 0-4 16,0 17-1-16,0-17 2 0,-17 0-1 0,17 0 0 15,-20 0-1-15,20 20 0 0,0-20-1 0,-57 19 3 16,23-19-2-16,11 0-1 0,3 0 1 16,20 0-2-16,-17 0-1 0,-3 0-3 15,20 0 3-15,-37 0-40 47,37 18-216-47,0-18 232 0,0 0-94 0,0 0 94 0,0 0 7 0,0 0 6 16,0 0-17-16</inkml:trace>
  <inkml:trace contextRef="#ctx0" brushRef="#br0" timeOffset="32436.86">11211 7397 18 0,'0'0'18'0,"0"0"48"0,0 0-51 0,0 0 15 0,23 0-2 0,-23 0-16 0,0 0 9 0,0 0 0 0,0 0-9 16,0 0 18-16,0 20-7 0,0-20-11 15,0 37 22-15,17 20 13 32,-17 0-26-32,0-37-12 0,0 36 12 15,0-56-19-15,0 21 4 0,17-4-2 0,-17 3 2 16,0 0-2-16,20-20 3 0,-20 18-3 0,0 1 4 15,20 1 12-15,-3-3-17 16,-17-17 5-16,20 0-3 0,-20 0 6 0,0 0-6 0,17 0 6 0,3 0-8 16,-20-37 5-16,23 37-5 0,-6-37 2 0,40-60 9 15,-20 40-11 1,-37 40-3-16,37-23-1 0,-17 2 0 16,3 2 2-16,-9-4-2 0,-14 40 0 0,20-17 0 0,-20 17-2 15,0-21 0-15,20 21-29 0,0 0 19 16,-20 21-73-16,17-21 62 0,-17 0-38 0,0 17-17 15,0 3-16-15,0 17-81 16</inkml:trace>
  <inkml:trace contextRef="#ctx0" brushRef="#br0" timeOffset="63642.25">11781 8045 11 0,'0'0'9'0,"0"0"-3"0,0 0-5 0,0 0 7 16,0 0 39-1,0 0 32-15,0 0-66 0,0 0 41 16,0 0-14-16,0 0-2 16,0 0-15-1,0 0-18-15,0 0 3 0,0 0-2 0,0 0-3 0,0 0 12 16,0 0-12-16,0 0 0 0,0 0 0 15,0 0 5-15,0 20 0 0,0-20-1 0,0 0-4 16,0 0 1-16,0 0-2 0,0 17 2 0,0 3-4 0,0-20 2 16,0 36 0-16,0-15-2 0,-14-1-1 15,14-20 0-15,0 17-3 0,-23 23-12 0,23-40-9 16,0 17-33-16,0-17 2 0,0 0 21 16,0 0-121-16,0 0 133 0,0 0-17 15</inkml:trace>
  <inkml:trace contextRef="#ctx0" brushRef="#br0" timeOffset="64392.72">12503 7568 20 0,'0'0'120'0,"0"0"-106"0,0 0 13 0,0 0-15 0,0 0 1 0,0-17 46 0,0 17-48 0,0 0 6 0,0 0 5 15,0 0 6-15,0 0-22 16,-18-20 6-16,18 20-8 0,0 0 5 0,-17 0 8 16,17 0-14-16,0 0 3 0,0 0-1 0,0 0 0 15,-20 0-3-15,20 0 1 0,0 0-3 0,0 0 2 16,0 0-1-16,-20 20 1 0,20-20-1 0,0 37 2 16,0-37-2-16,0 20 0 0,0-20 1 0,0 17 0 15,0-17-1-15,0 40 9 31,0-23-5-31,0-17-2 0,0 0-3 0,0 0 1 0,0 0-1 0,0 0 1 32,0 0-1-32,-20 0 1 0,20 0-1 15,-14 0 1-15,14 0-1 0,0 0-1 0,0 0 1 16,-23 0 1-16,23 0-1 0,0 20 1 0,-20 57 2 31,1-60-3-31,19-17 0 0,0 40 1 0,0-22-1 0,0-18 0 0,0 19-1 16,0 2 4 15,62 52 6-31,-8-52-6 0,-54-21-1 0,20 0-3 16,-20 0 1-16,17 0 2 0,-17 0-1 0,18-21-2 15,2 21-8-15,-20 0-1 0,0 0-16 0,0-17 8 16,0 17-2-16,0 0-3 0,19 0-34 0,-19 0-132 16,0 0 118-16,0 0 51 0,0 0 2 0,0 17 4 15</inkml:trace>
  <inkml:trace contextRef="#ctx0" brushRef="#br0" timeOffset="65605.37">12542 7302 14 0,'0'0'6'0,"0"0"-4"0,0 0 1 0,0 0-1 0,0 0 2 0,0 0 8 0,0 0-7 0,23 0 41 15,-23 0-25-15,0 0-1 0,0 0 5 47,0-19 93-47,0 19-111 0,0 0 21 0,0 0-17 16,0 0-1-16,0 0-1 0,-23 0 0 0,23 0-3 15,0 0 9 1,-19 19-10-16,19-19-2 0,0 0-1 0,-20 20 10 0,20-20-6 16,-18 0-4-16,18 0 3 0,-17 18-3 0,17-18 2 15,-20 19 0-15,20-19-3 0,-20 21 1 16,20-4 0-16,-20-17-1 0,20 0-1 0,0 20 2 0,0-20-1 16,-14 20 1-16,14-3 0 0,0 2 2 15,0 2-2-15,0-21-1 0,0 17 2 0,0-17-3 16,0 20-1-16,14 0 0 0,-14-3 3 15,20-17-1-15,0 20-2 0,0 0 1 16,-20-20-1-16,17 0 1 0,-17 17-12 16,18-17 3-16,-18 0-35 0,0 19-12 15,0-19 20-15,0 0-55 0,0 0 39 0,0 0-72 16,0 0 108-16</inkml:trace>
  <inkml:trace contextRef="#ctx0" brushRef="#br0" timeOffset="70375.97">9655 8844 31 0,'0'0'17'0,"0"0"6"0,0 0 37 0,0 0-6 0,0 0-32 0,0 0 19 0,0 0-24 0,0 0 14 0,0 0 17 16,-17 0-29-16,17 17-5 0,0-17-7 0,0 0-2 0,0 0 1 0,0 0-1 0,0 0 2 15,0 0 1-15,0 0-5 0,0 0 0 0,0 0 0 16,0 0 1-16,0 21 4 0,0-21 3 0,0 19-7 16,0-2 6-16,0 22 1 15,0 0-6-15,0-39 0 0,0 19 0 0,0-2-1 0,17 4 1 16,-17-3-5-16,0 41 1 0,0-59 0 15,0 37 0-15,17-19 0 0,-17 1 0 0,0 19-3 0,0-20-4 16,0-18 1-16,0 21-9 0,20-2-13 16,-20-19 10-16,0 0-23 0,0 0-159 15,0-76 25 17,0 56 157-32</inkml:trace>
  <inkml:trace contextRef="#ctx0" brushRef="#br0" timeOffset="70576.57">9655 8825 19 0,'0'0'25'0,"-17"0"97"15,17 0-83-15,0 0-24 16,0 0 17-16,0 19 5 0,0-19-27 0,0 0 8 16,0 17-3-16,0-17-7 0,34 0 19 15,-14 0-16-15,0 0-8 0,-3 0 0 0,3 0 4 16,-3 0-5-16,26 0 0 0,-43-17-1 0,54-2 0 16,-54 19-1-16,20 0-1 0,-3-21-1 0,20 21-22 15,-17-17-8-15,0-3-10 0,-20 20 18 0,23-20-68 16,-23 20 54-16,0-17-58 0,0 17 50 31</inkml:trace>
  <inkml:trace contextRef="#ctx0" brushRef="#br0" timeOffset="70710.32">9692 8976 20 0,'0'0'17'0,"0"20"-8"0,0-1 12 0,0-19-9 0,0 17 18 16,0-17-14-16,0 0 1 0,20 21 16 0,-20-21-19 0,17 0 10 15,20 36 25 16,60-16-22-31,-97-20-27 0,20 0-2 0,17 0-8 0,-37 0-16 16,37 0-104-16,-37 0 91 0,20 0 9 0,3-20-22 16</inkml:trace>
  <inkml:trace contextRef="#ctx0" brushRef="#br0" timeOffset="70925.92">10222 8767 34 0,'0'0'20'0,"0"0"7"0,0 0 39 0,0 0 38 0,0 0-69 16,0 0 5-16,0 20 8 16,-17-3-33-1,17 23-8-15,0-2-6 0,0-38 1 0,0 19-1 0,0 18 0 16,0-37-1-16,0 38 2 0,0 1-1 0,0-1-14 16,-20-2-32-16,20 5-15 31,-57 71-200-31,20-94 234 15</inkml:trace>
  <inkml:trace contextRef="#ctx0" brushRef="#br0" timeOffset="71091.25">9957 9204 18 0,'0'0'3'0,"0"0"0"16,-20 0 8-16,20 20 78 15,-17-20-66-15,17 36 66 0,0-15-35 16,-20-21-40-16,20 0-2 0,0 19-3 0,0-19 6 0,20 18-1 16,17 2 18-1,6-20-24-15,-29 0 0 0,26 0 0 0,-20 0-6 16,-3 0-1-16,0 0 0 0,3-20 0 0,0 20 0 0,-20 0-1 0,23-18 0 15,68-40-16-15,-91 40-7 0,20-2-17 16,-3 1 12-16,-17 19-3 0,0 0-5 0,20-18-6 0,0-19-115 16,-20 37 141-16,0 0 7 0,0-21-9 0</inkml:trace>
  <inkml:trace contextRef="#ctx0" brushRef="#br0" timeOffset="71292.82">9957 8787 26 0,'0'0'96'31,"20"0"69"-31,-20 0-150 16,23 0-1-16,-9 0 12 0,-14 0-14 0,20 0-2 0,0 0 9 0,17 0-4 15,-20 0-4-15,3 0-7 0,0 0-2 0,54 0 6 16,-51 0-7-16,-6 17 0 0,20-17-3 16,-17 0-7-16,0 0-11 0,-3 0-48 15,3 0-181 1,-3 0 172-16</inkml:trace>
  <inkml:trace contextRef="#ctx0" brushRef="#br0" timeOffset="71742.57">10510 8861 32 0,'0'0'21'0,"0"21"75"0,0-2-40 16,0-2-14-16,0 22 9 0,0 0-35 15,0-20-4-15,0 19-6 0,-20-38-1 0,20 56 11 16,0 2-5-16,-20-21 4 15,20-17-11-15,0-2 1 0,0-18 2 0,-17 18-1 0,17 22 6 16,0-40-4-16,0 0-3 0,0 0-2 0,0 0 1 16,0-19 6-16,0-20-6 0,0 21-4 15,0 18 2-15,0-20 0 0,17-17 2 0,-17 37-2 0,77-96 4 32,-17 21-4-32,-60 55-1 0,17 20 0 15,0-19 1-15,3 0-1 0,0-1 3 16,-20 20-3-16,17 0 4 0,-17 20-1 0,0-20-2 0,20 19-1 15,-20 0 4-15,0 20 6 0,0-39-10 0,0 17 0 16,-20 4-1-16,3 15 0 16,17-16 1-16,-20 1 2 0,20-21-4 0,-54 37 0 15,54-19 1-15,-23-18 1 0,23 0 0 16,0 0-1-16,0 0-1 0,-20 0 0 0,20 19 0 0,0-19 1 16,0 0 2-16,0 20-2 0,0-20 0 0,0 18-1 15,0 0 0-15,20 3 2 0,-20-21 0 0,0 19 0 0,23-1-2 16,-6 2 0-16,0 17 0 0,-17-17 1 15,0-3-4-15,20-17 1 0,0 20-13 16,-20 1-6-16,0-3 11 0,17-18-11 0,-17 18 11 0,20-18-28 16,-3 0-18-16,-17 0 32 0,20 0-74 0,23-36-93 31</inkml:trace>
  <inkml:trace contextRef="#ctx0" brushRef="#br0" timeOffset="72043.2">11043 8996 17 0,'0'0'23'0,"0"0"-1"0,0 0 70 0,0 0 29 0,-23 0-17 16,23 0-33-16,-17 0-59 0,17 0 7 0,0 0-10 0,0 19 9 15,-20 37 19-15,20-56-31 0,-14 38 12 16,14 0-10-16,0-38-6 0,0 20 3 0,0-2 2 15,0 1-2-15,0-19-2 0,0 20-1 0,0 16 4 16,0-36-4-16,0 21 3 0,0-2-4 0,0-19 1 0,0 38-1 16,0-19 2-16,0-19-5 0,0 18 1 0,-23-18-1 15,23 20-2-15,0-20-21 0,-20 0-5 16,20 0 13-16,0 0-22 0,-20-20-33 16,3-55-189-16,17-1 93 31</inkml:trace>
  <inkml:trace contextRef="#ctx0" brushRef="#br0" timeOffset="72326.63">11268 8918 19 0,'0'0'11'0,"0"0"55"15,20 0 55-15,-20 0-101 16,0 0 0-16,0 0-3 0,0 0 14 0,0 0-18 0,20 39 31 16,-20-39-34-16,0 19 22 0,0 1-24 0,0-20-3 15,0 75 5-15,0-57-7 0,17 2-1 16,-17 1 0-16,0-21-2 0,0 55 2 0,0-16 0 0,0-39-1 16,0 57-5-16,0-20-3 0,0-37 2 0,0 20-3 0,0 17-35 15,0-17-13-15,0-3 19 0,0 3-56 0,0-20 38 16,0 39-76 31</inkml:trace>
  <inkml:trace contextRef="#ctx0" brushRef="#br0" timeOffset="72460.5">11043 9032 68 0,'0'0'39'0,"0"0"43"0,0 0-47 0,0 0 69 16,0 21-44-16,0-21-16 15,0 18-34-15,0 0 15 16,37 2 1-16,-37-20-22 0,37 21 3 0,-37-21-6 0,37 17 2 0,-17-17 0 15,-20 0-4-15,37 0 1 0,-14 0-1 0,-6 0-4 16,20 0-16-16,20 0-155 16,-20 0 35-16,-14 0 25 0,-23-17 86 0,34 17 10 0</inkml:trace>
  <inkml:trace contextRef="#ctx0" brushRef="#br0" timeOffset="74575.97">11972 8653 20 0,'0'0'79'0,"0"0"-49"0,0 0 0 0,0 0-2 0,0 0-3 0,0 0-13 0,0 0 9 0,0 20-10 0,0-20-1 0,0 0-1 0,-20 0-1 16,20 0 15-16,0 0-16 0,-17 17 23 15,17-17-22-15,0 0 6 0,-20 21 5 16,20-21-12-16,0 0-1 0,-20 19 6 0,20-19-7 0,0 0 2 0,-17 37 5 16,17-37-8-16,-20 20 2 0,3 75 9 15,17-20-5-15,-23 77 28 31,23-57-31-31,0-57-3 16,0 1 0-16,0-2-1 0,0-17-4 0,0-20 1 16,0 37 2-16,0-17-1 0,0-3-2 0,0-17 1 15,0 20 0-15,23 19 1 0,-23-21-1 0,17-18 1 16,60 77-6 0,-60-77-2-16,3 0-2 0,-3 0-18 15,26 0-15-15,-26-19-22 16,0 19 37-16,3-20-3 0,-20 20-3 0,20-18-45 0,-3 18 32 15,-17 0-2-15,20-38-22 0,-3 38 54 0,3-18-9 16</inkml:trace>
  <inkml:trace contextRef="#ctx0" brushRef="#br0" timeOffset="75059.46">12656 8901 19 0,'0'0'51'0,"0"0"-28"0,-17 0 66 0,17 0-71 0,0 0-1 0,0 0 14 0,-22 0 16 0,22 0-30 16,-18 0-9-16,18 0 17 0,-19 0-17 0,19 0-2 0,0 0 1 15,-15 0 9-15,15 0-8 0,-23 0 6 0,23 17 7 16,-19-17-10-16,-1 0 5 0,20 20-7 0,-18-1 7 15,18-19-12-15,-17 39 8 16,17-39-8-16,0 36 9 0,0-15-10 0,0-21-2 0,0 0-1 16,0 18 4-16,0 0-1 0,0-18-1 0,0 0-2 0,17 41 6 15,-17-24-5-15,0-17-1 0,18 20 2 0,2-2-3 16,-1-18 1-16,-19 0 1 0,23 19-1 0,-23-19-1 16,34 20-1-16,-34-20 2 0,40 0-24 15,-40 0 13-15,17 0-18 0,-17 0-6 0,20 0-10 16,-20 0 20-16,0 0-5 0,18 0-43 0,2-20-77 15,-20 20 107-15,0 0 14 0,0-19 14 0,19 19-5 0</inkml:trace>
  <inkml:trace contextRef="#ctx0" brushRef="#br0" timeOffset="75459.13">12788 8653 17 0,'0'0'43'0,"0"0"-2"0,0 0 2 15,0 0-3-15,20 0 30 0,-20 0-24 16,0 0-33-16,0 0 11 0,22 0-14 15,-22 0 1-15,0 0 15 0,0 0-19 0,0 0 1 0,0 0-1 16,17 0 3-16,-17 0-2 0,0 0 3 0,18 0 0 47,96 94 25-47,-114-74-33 0,22 0-1 0,-22-3-1 0,35 80 4 16,-15-41 4-16,-20-17 1 0,0 18-10 15,0-39 0-15,0 20 2 0,0-38-2 16,-20 58-2-16,-15 17-2 15,13-57-4-15,22-18 1 0,0 21-2 0,-20-2-12 0,3-19 6 16,17 0 0-16,0 18-3 0,-20-18-2 0,3 0-26 0,17 0 20 0,0 20-3 0,-20-20-43 16,0 0-23-16,20 0-5 15,0 0 89-15,-18 19-5 0</inkml:trace>
  <inkml:trace contextRef="#ctx0" brushRef="#br0" timeOffset="81360">11325 9927 16 0,'0'0'4'0,"20"0"33"0,-20 0-26 0,0 0 2 0,0 0-1 0,0 0 0 0,0 0 12 0,17 0-1 15,-17 0-11-15,0 0-2 0,0 0 11 0,0 0-2 16,0 0-9-16,0 0 8 0,0 0-10 0,0 0 25 16,0 0-24-16,0 0 1 0,0 0 22 15,0 0-24-15,0 0 11 0,0 0-13 0,0 0 0 0,0 0 6 16,0 0-7-16,0 0 5 0,0 0 1 15,-17 0 2-15,17 0-10 0,0 0-2 0,0 0 1 16,-20 0 0-16,20 0-1 0,0 0 1 0,0 0-2 0,0 0 2 16,-17 0 4-16,17 20-8 15,0-20 3-15,0 0-2 0,0 19 3 0,0-19-1 0,0 17-2 16,0-17-1-16,0 21 3 0,17 15 1 31,-17-36-2-31,20 20 3 16,-3-20-6-16,-17 0 3 0,20 0 0 15,-20 0 1-15,0-20-1 0,0 20 1 0,0 0-2 16,-20 0 2-16,20 0 0 0,0 0-1 0,-17 0 0 0,17 0 1 0,0 0-3 16,-20 0 3-16,20 20 0 0,-37 18 3 15,0 0 2-15,20 1-1 0,17-21-4 16,-23 1-1-16,23-19 0 0,0 39 3 0,0-39-1 0,0 18 0 16,0 2 5-16,0-2-6 0,0 1 1 0,0 1 0 15,0-2 0-15,0 1-1 0,0 0-1 0,0-19 2 16,23 0-2-16,-23 20-1 0,34-1-1 15,-34-19 2-15,0 0 1 0,20 0 0 0,0 19-2 0,-20-19-1 0,37 0-31 16,-20 0 23-16,-17-19-14 16,20 19-2-16,-20 0 9 0,0 0-2 0,23 0-30 0,-23-19 21 15,0 19-38-15,17 0-16 0,0 0-48 16</inkml:trace>
  <inkml:trace contextRef="#ctx0" brushRef="#br0" timeOffset="81893.14">11841 10441 21 0,'0'0'42'0,"0"0"-4"0,0 0 2 0,0 0-2 0,0 0 44 0,0 0-74 0,0 0 10 16,0 0-9-16,0 0 6 0,0 0-2 0,0 0-7 0,0 0 0 15,0 0 21-15,-23 19-6 16,23-19-13-16,0 18-4 0,-17-18-2 16,-3 56 3-16,6-36-4 15,14-20-2-15,-23 21-6 0,3-3-15 0,20 1-9 16,-20-19 9-16,3 19-149 0,17-19 128 16,0 0-35-16,0 0 70 0,0 0 0 0,0 0-5 0</inkml:trace>
  <inkml:trace contextRef="#ctx0" brushRef="#br0" timeOffset="107795.44">12332 9718 19 0,'0'0'35'0,"0"0"46"0,0 0-36 0,0 0-24 0,0 0-2 16,0 0 14-16,0 0-17 0,0 0-2 0,0 0 11 0,0 0-16 0,0 0 31 16,0 0-26-16,0 0 4 15,0 0-13-15,0 0 12 0,0 0-10 0,0 0-5 16,0 19 28 0,0 20-17-16,0-20-3 0,19 18-1 0,-19 0 3 15,0 1 1-15,0 21 1 16,0 53 1-1,0-54-9-15,0-19-2 0,0 17 0 16,0-36-4-16,0 18 2 0,0-38-2 0,-19 75 1 16,19-17-6-16,0-39-8 15,0-19-6-15,0 0-11 0,0 0-9 16,0 0 17-16,0 0-1 0,0-19-2 0,0-1-3 0,0 20-2 0,0-19 0 16,19-38-94-16,1 20 63 0,3-21 2 15,-9 58 54-15,6-56-5 0,-20 56 8 0,40-57-3 16,-40 37 5-16,17 20 0 0,-17-38 1 0,18 38 0 15,2-38 8-15,-1 20 31 16,-19 18-20-16,0 0 3 0,23 0 48 0,-23 0-51 0,0 0 17 16,0 0-19-16,0 18 13 0,0-18-16 0,15 0 10 0,-15 18 8 15,0 2-15-15,0-20-1 0,0 18-6 16,0-18 8-16,-15 20-2 0,15-20-3 0,-23 20-1 16,4-20 0-16,19 18-8 0,-55 0 14 15,-5 21-3 1,3-20-4-16,57-19-10 15,-19 0 2-15,1 39 20 47,152 74 2-47,-97-94-24 16,20 20-2 0,-19-20-7-16,-19-19 1 0,-19 0-3 0,0 0-3 15,18 0-16-15,-18 0 9 0,22 0-227 16,-22 19 133-16,17-19 56 0,-17 0-45 15</inkml:trace>
  <inkml:trace contextRef="#ctx0" brushRef="#br0" timeOffset="124080.26">13150 10346 31 0,'0'0'13'0,"0"0"74"0,0 0-42 0,0 18 70 15,0-18-97-15,-20 19 16 0,20-19-30 0,0 19-1 16,0-19 2-16,0 20-2 0,-17-1 1 0,17 0-1 16,0-1 0-16,0 2-2 0,0-1 1 15,-20 18 1-15,20-37-3 16,0 21-1-16,0-21 2 0,0 18-1 0,0-18 1 0,0 19-7 0,0-19 5 15,0 0-6-15,0 19-10 0,0-2-100 16,0-17 43-16,0 0 0 0,20 0-5 16</inkml:trace>
  <inkml:trace contextRef="#ctx0" brushRef="#br0" timeOffset="124661.28">13549 10118 25 0,'0'0'9'0,"0"0"41"15,0 0-5-15,0 0 1 0,0 0-26 0,0 0-2 0,0-20-2 0,0 20 10 16,0 0-3-16,0 0-13 0,0 0 22 15,0 0-10-15,0 0-6 32,0 20 34-32,0-2-46 15,0-18-3-15,0 39 5 0,0-39-5 0,0 0 0 0,0 18 2 16,0 1 0-16,0 0 3 0,0 1-3 0,0-2 0 16,0 20 9-16,0-38-10 0,0 19 3 15,0-19-4-15,0 0 4 0,0 20 0 0,0-20-2 0,0 0-1 16,0 0 0-16,0 0 3 0,0 0-1 0,0 0-3 0,0-20 0 15,20 20 1-15,-3-37 4 0,3-1-3 16,3 18-1-16,-23 20 1 0,17-19-2 0,-17 19-2 16,0-19 1-16,17 19 0 0,-17-18 0 0,0 18 0 0,20 0 1 15,0-21-1-15,-20 21-2 0,0 0 3 16,17 0 1-16,-17 21-3 0,0-3 1 0,0-18-1 0,0 19 2 0,0 0 0 16,0 19-2-16,20 0 3 31,-3 1 8-31,-17-39-9 0,20 0 1 0,-20 0 1 15,23-20 2-15,-23 1-3 0,17 19 2 0,-17-38-6 16,37 20 3 0,-17-2-1-16,-20 20 1 0,17 0 0 0,-17 0 0 0,20 0-1 0,-20 0 0 15,0 0 0-15,17 20-1 0,-17-20-1 0,20 38 1 16,-20-38-3-16,0 37-12 0,20-17-15 16,-20-20 16-16,0 18 0 0,0 20-119 15,0-38 95-15,0 20-54 0,0-20-6 16,0 19 42-16,0-19 29 0</inkml:trace>
  <inkml:trace contextRef="#ctx0" brushRef="#br0" timeOffset="130697.59">10014 11448 59 0,'0'0'26'0,"0"0"35"0,0 0 14 0,-37-19 19 0,37 19-72 0,-20 0-11 0,20 0-2 0,-20-18 6 16,20 18 0-16,-17-39 24 15,17 39-26-15,-20-20 9 0,20 20-7 0,0-18-8 16,-17 18 6-16,17 0-7 0,0-19 15 16,0 38 0-16,0-19-17 15,0 58 5-15,0-21-7 0,0-37 0 16,0 57 2-16,0-57-3 0,0 37 1 0,0 21 1 16,0-39-4-16,0 0 1 0,0 0 0 0,0 38 1 15,0 0-1-15,0 0 0 16,0-18-6-16,17-39-1 0,-17 18-18 0,0 2-13 15,0-1-142 1,0-58-34-16,0 21 147 0,0-21 53 0,0 39-6 16</inkml:trace>
  <inkml:trace contextRef="#ctx0" brushRef="#br0" timeOffset="130912.57">9920 11258 27 0,'0'0'37'0,"0"19"67"16,0-19-85-16,-20 0 0 0,20 19 34 15,0-19-22-15,0 0-18 0,-17 19 8 0,17 0 1 16,0-19-11-16,0 38 44 0,0-18-48 16,17-20 5-16,-17 19-1 0,20-19-7 0,-3 18 4 0,23 1-3 15,57 19 4 17,0-38-19-32,-63 0-39 0,-34 0 25 15,17 0-72-15,6 0 5 0,-23 0 39 0,0 0 4 0,0-20-25 16,0 20 48-16</inkml:trace>
  <inkml:trace contextRef="#ctx0" brushRef="#br0" timeOffset="131064.5">9863 11638 30 0,'0'0'5'0,"-20"0"2"0,3 0 20 0,0 0-6 0,-26 19 58 16,6 0-7-16,37-19-53 0,-17 19 42 16,17-19-37-16,0 0-3 0,17 20-6 0,3-20-9 15,-20 0-2-15,60 0 5 0,-60 0-8 0,34 0 0 16,-14 19-1-16,54-19-3 0,3 18-49 15,-77-18 19-15,40 0-65 0,-3 0 36 0,0 0-92 16</inkml:trace>
  <inkml:trace contextRef="#ctx0" brushRef="#br0" timeOffset="131296.38">10453 11429 37 0,'0'0'151'0,"0"0"-54"0,0 0-74 0,0 0-4 0,0 0-11 16,0 19-1-16,0-1 7 0,0 2-8 0,0 17 5 0,0-17-6 15,0 0 2-15,0 55-1 0,0-37-3 16,0 1-2-16,0 17 1 0,-17-18-1 0,17 1-2 16,0-21 0-16,0 2-1 0,0-1-1 0,0 18-7 0,-23 59-75 15,3-77 25-15,20-19 20 16,0 19-50-16,-17-1 29 0,-3-18 16 15</inkml:trace>
  <inkml:trace contextRef="#ctx0" brushRef="#br0" timeOffset="131497.6">10074 11962 27 0,'0'0'20'0,"0"0"-7"0,-20 0 75 16,0 0-65-16,20 0 17 0,-20 0-7 0,20 0-17 16,0 0-1-16,0-20 0 0,-14 20 14 0,14 0-16 0,0 0 11 0,0-19-13 15,91 1 48 16,3-21-31-31,-17 21-21 0,-20 18 0 0,0-20-5 16,-40 20-2-16,3 0 1 16,37 0-2-16,-17 0 2 0,-3 0-13 0,-20 20-6 0,3-20-33 15,3 0 1-15,-23 0 16 0,0 18-7 0,0-18-68 16,0 0 54-16,17 0-46 16</inkml:trace>
  <inkml:trace contextRef="#ctx0" brushRef="#br0" timeOffset="131713.48">10074 11448 52 0,'0'0'47'0,"-20"0"17"0,20 0-32 0,0 0-4 16,0 0 53-16,0 0-66 0,0 0 26 0,0 0-18 15,20 0-13-15,-3 0 7 0,0 0-10 0,3 0 3 16,23 0-1-16,-29 0-6 0,6 0 0 0,114 18 6 31,-60 2-9-31,-34-20-7 16,34 19-129-16,-54-19 38 0,-3 0 37 0,3 0-76 15</inkml:trace>
  <inkml:trace contextRef="#ctx0" brushRef="#br0" timeOffset="132199.18">10832 11486 42 0,'0'0'53'0,"0"0"35"15,0 0 5-15,0 0-80 16,0 19 9-16,0-1-14 0,0 2 4 0,0 56 6 16,0-57-14-16,0 19-1 0,-20 1-1 0,20-20-2 0,0 38 1 15,0-20 0-15,-14 40 0 0,14 17 3 16,-23-74-3-16,23-20 1 0,0 0 1 0,0 19 1 15,0-19 2-15,0 0-4 0,-20 0 1 0,20 0-1 0,0 0 3 16,0-19 0-16,0-58 9 16,20 40-10-1,37-116 15-15,-37 116-15 16,0-2 2-16,34-56 13 31,23 57 5-31,-60 58-22 0,-17-20 0 0,23 56 4 16,-23-56-5-16,0 19 0 0,0 0 1 15,0 0 2-15,0 0-2 0,0 1 0 0,0-1 3 0,0-19-5 0,0 18 3 16,0 1-4-16,-23-19 2 0,6 38 0 0,-3-19-1 16,-17 19-1-16,17-18 2 15,0-20-1-15,3 0-1 0,17 0-1 0,-17 0-4 16,17 0 5-16,0 19-3 16,0-19-1-16,0 0 3 0,0 0-1 0,17 0 0 0,-17 18-3 0,17-18 3 15,-17 0-1-15,40 39-16 0,-17-39 14 16,-23 18-8-16,14 1-2 0,23 20-30 15,-37-39 31-15,0 19-1 0,23-19-37 0,-6 19-62 16,3-1 41-16,-20-18 40 0,0 0 9 0,17 0 3 0,-17 0 14 16,0 0-7-16</inkml:trace>
  <inkml:trace contextRef="#ctx0" brushRef="#br0" timeOffset="132546.35">11422 11657 29 0,'0'0'42'0,"0"0"-13"0,0 0 1 0,0-19 30 0,0 19-32 0,0 0 23 0,0 0-31 0,0 0-2 0,0-19-2 15,0 19 32-15,-17 0-18 0,17 0-2 0,0 0-15 16,-23 0 12-16,23 0-4 0,-20 0-11 0,20 0 0 0,-17 19 15 16,17 0-11-16,-20-19-3 0,3 114 18 15,17-94-22 1,0 17 3-16,0 1-6 0,0 1 3 15,0-2-1-15,0-37-4 0,0 20 1 0,0-2 1 0,17 40 1 16,-17-58-4-16,0 19 0 16,0 18 4-16,0-37-6 0,0 19 1 0,0 1-1 0,0-20 0 15,0 18-1-15,-17 2-24 0,-3-20-88 16,20 0 80-16,-20 0-160 0,20 0 123 16,0-38-55-16,0 18 54 46</inkml:trace>
  <inkml:trace contextRef="#ctx0" brushRef="#br0" timeOffset="132814.01">11915 11505 40 0,'0'0'153'0,"0"0"-128"15,-20 0 41-15,3 0-31 0,17 0-22 0,-20 0 9 16,20 18-13-16,0-18 8 0,-17 20-1 0,17 0-9 0,0-20 0 16,-23 75 27-16,23-75-29 0,0 38 12 15,0 1-6-15,0-2-2 0,0-18-7 16,0 19 2-16,0-38-2 0,0 19 0 0,0 19 3 0,0 19-6 16,23-18 1-16,-23-2 2 0,0 40-5 15,0-77 3-15,17 18-1 0,-17 21-11 0,0-39 2 16,0 18-4-16,0-18-4 0,0 58-277 31,-17-58 146-31</inkml:trace>
  <inkml:trace contextRef="#ctx0" brushRef="#br0" timeOffset="132997.62">11596 11600 52 0,'0'0'162'0,"0"0"-136"0,0 0 0 0,14 0 116 16,6 0-106-16,0 0-27 15,-20 0 6-15,94 0 28 16,3 0-24 0,-60 0-16-16,-20 0-2 0,3 0-2 0,17-19-12 15,43 19-140-15,-80 0 102 16,17 0-78-16,0 19 62 0,3-19-22 0,-20 0 58 0</inkml:trace>
  <inkml:trace contextRef="#ctx0" brushRef="#br0" timeOffset="134046.91">12808 11352 24 0,'0'0'15'0,"0"0"17"0,0 0 50 0,0 0-53 0,0 0-16 0,0 0 12 0,0 0-3 0,0 0-13 0,0 0 9 16,0 0 7-16,0 0 2 16,-20 0-2-16,20 0-10 0,0 0-8 15,-17 0 8-15,17 0-8 0,-20 0 18 0,20 0-19 16,-18 0 6-16,18 0-2 0,-19 0-3 0,19 0-4 16,-58 20 18-1,41 0-13-15,-5-1-3 0,22-1-3 0,-52 96 16 31,29-94-16-31,4 55 3 16,19-37-1-16,0-19-3 0,-20 1 3 0,20 17-4 0,0-37 2 0,0 19-3 16,0 19 2-16,20 1-1 0,-20-21 0 0,19 2 1 15,19 17-2-15,-19-18 1 0,-19-19-1 0,18 38 3 0,21-19-1 16,-19 1-1-16,-20-20-1 0,18 19 1 0,2 0-1 0,17 0 1 16,-17-1-1-16,17-18-2 0,2 19-32 15,-21-19 6-15,2 0 10 0,37-19-87 16,-57 19 24-16,37-18-125 15,3 18 164-15</inkml:trace>
  <inkml:trace contextRef="#ctx0" brushRef="#br0" timeOffset="135580.07">13284 11523 36 0,'0'0'31'0,"0"0"17"0,0 0-23 0,0 0 59 0,0 0-52 0,0 0-17 0,0 0 24 0,0 0 0 16,0 0-15-16,0 0 6 31,0 0 3-31,0 0-28 0,0 0 1 0,0 20 4 0,0-20-5 0,0 20 15 16,0-2-10-16,0 1-5 15,0-19-3-15,17 19 1 0,-17 0-2 0,0 0 1 0,0 0 1 16,20 20 0-16,0 17-3 16,-20-36 0-16,22-2-1 0,-22 1 2 0,0-19-2 0,0 20 1 15,0-2 0-15,15 21-2 0,5-21-1 16,-20 1-9-16,0 1 4 0,0-2-17 15,0-18 9-15,20 19-65 0,-20-38-221 32,0 1 241-32</inkml:trace>
  <inkml:trace contextRef="#ctx0" brushRef="#br0" timeOffset="135847.47">13301 11543 26 0,'0'0'10'0,"0"0"37"16,0-20 26-16,-17 20-51 0,17 0 38 15,0 0 29-15,0 0-80 16,0 0 8-16,0-18 16 0,17 18-3 16,23 0-8-1,-18 18-7-15,-7-18-10 0,25 40 13 16,-20-40-13-16,17 56 10 0,-20-37-8 16,-17 0-4-16,40 39 3 0,-23-2-3 15,-17-18 0-15,20 39-1 0,-20-40-1 16,0-18 0-16,0 1 0 0,0 17 0 0,0-17-1 15,-37 55 0-15,37-75 0 0,-40 77-33 16,23-77 19-16,17 19-3 0,-20-19-27 0,3 0 16 16,-23-19-289-1,20-19 246-15</inkml:trace>
  <inkml:trace contextRef="#ctx0" brushRef="#br0" timeOffset="136214.5">13777 11296 61 0,'0'0'31'0,"0"0"40"0,0 0-10 16,0 0-35-16,-20 0 51 0,20 0-42 15,0 0-16-15,0 19-10 0,0-19 7 0,0 0-9 16,0 0 0-16,0 19 6 0,0-1 4 0,0-18-12 0,20 20 12 16,-20 0-11-16,23-1-3 0,-6-19 3 15,40 75 16 1,-40-38-16-16,-17-17-4 0,20-20-1 16,17 114 9-16,-17-95-8 15,-20 39 1-15,0-40-3 0,23 39 1 0,-23-38 0 0,0 19-1 16,0-38 0-16,0 39 0 0,0 18 1 0,-23 0-8 15,23-38 4-15,-20 19-18 0,0-1-17 16,20-37 20-16,-17 20-6 0,17-2-33 0,-20-18 22 0,20 20-5 16,-17-20-5-16,-3 0-150 0,0 0 142 15</inkml:trace>
  <inkml:trace contextRef="#ctx0" brushRef="#br0" timeOffset="144864.18">11191 12646 14 0,'0'0'16'0,"0"0"-4"0,0 0-5 0,0 0 1 0,0 0 1 0,0 0 11 0,20 19 59 0,-20-19-70 0,0 0 0 0,23 0 7 15,-23 0 0-15,0 0-7 0,0 0 8 0,0 0-9 0,0 0 0 16,0 0 48-1,0 0-49-15,0 0-2 0,0 0 1 0,0 0-1 0,-23 0 13 16,23 0-14-16,0 20 0 0,0-20 2 0,-20 0-4 0,20 18 5 16,0-18-6-16,-37 19 8 15,37-19-8-15,0 19-1 0,-17 19 11 0,17-38-9 16,-20 19-1-16,20-19 1 0,0 19 3 0,0-19-2 0,0 19 2 16,0 1-4-16,0-2 5 0,0 1-3 15,0 19 7 16,0-19 1-31,0-38-8 0,0 19-2 16,-20-19 1-16,20 19-1 0,0-19 2 16,-17 0 2-16,17 19-2 0,-20-18 16 15,3 18 8-15,-6 0-21 0,23 0 0 16,0 0-2-16,-17 18 2 0,17-18 5 0,-20 57 12 16,20-18-17-16,0-39-2 0,0 18 0 15,0 2-3-15,0 17 4 0,0-18-3 0,20-1-2 0,-20-18 0 16,0 20 0-16,17-1 0 0,23 40 2 31,17-23-31-31,-37-36 18 0,-20 0-2 0,0 0 0 0,17 0-1 0,3 0-35 16,-3 19-11-16,-17-19 36 0,0 0-2 15,20 0-66-15,3 0-13 16,-6 0-19-16,-17 0 112 0,17 0-8 0</inkml:trace>
  <inkml:trace contextRef="#ctx0" brushRef="#br0" timeOffset="145411.48">11496 13311 12 0,'-17'0'7'0,"17"0"-6"0,0 0 1 0,0 0 2 0,0 0 0 0,0 0 36 0,0 0-5 0,0 0-8 0,0 0-1 16,0 0-13-16,0 0-1 0,0 0 16 0,0 0-14 0,0 0 21 15,0 0-25-15,0 0 1 0,0 0 47 16,0 0-42-16,0 0 8 0,0 0-19 16,0 0-1-16,0 0-1 0,0 0 4 0,0 19-3 0,0-19-1 0,0 0 1 15,0 20 1-15,-20 17 7 16,0-18-13-16,20 0-11 16,-17-19-9-16,17 0-15 0,0 0-13 0,0 0 22 15,-17 0-3-15,17 0-145 0,0 0 149 16,0-19-2-16,0 0 7 0</inkml:trace>
  <inkml:trace contextRef="#ctx0" brushRef="#br0" timeOffset="146131.1">11989 12551 29 0,'-17'0'105'0,"17"0"-34"0,0 0-33 0,0 0 9 16,0 0-12-16,0 0-25 0,0 0-1 0,0 0 9 0,0 0-9 16,0 0 7-16,0 57 37 31,0 94-19-31,0-112-31 15,0-1-2-15,0 76 2 0,0-94-3 16,0-2 0-16,0 2 0 0,0-1 0 0,0 18-3 0,0-19-1 0,0 21-3 16,0-39 2-16,-20 76-55 15,20-57 20-15,0-19 8 0,0 0 15 0,0-19-17 16,0 2-1-16,0 17 16 0,0-59-46 16,0 40 14-16,20 19 27 0,-20-38-10 0,17 1 24 0,-17 37 3 0,43-57-3 15,-26-1 11-15,20-37 21 16,-37 95-10-16,20-19 2 15,-20 0 2-15,0 19 3 0,17 0-1 0,-17 0 14 0,0-20-5 0,20 20 27 16,-20 20-42-16,0-20 7 0,0 0-11 16,0 19 8-16,0 0-3 0,0-19-1 0,0 19 1 15,0 1-6-15,-20-20 2 0,-37 56 50 16,57-56-52-16,0 19-1 0,-17-19 3 0,0 19-2 16,17-19-3-16,-23 20 1 0,3-20-3 0,20 18 2 0,-17-18-2 15,17 0 5-15,-20 20 2 0,3-1-1 16,17-19-2-16,0 37 6 0,0-37-10 15,17 18 1-15,-17-18 1 0,20 0-3 0,-20 20 0 0,17-20-2 16,-17 0 2-16,0 19-1 0,20-19 0 0,20 20 1 31,-3-2-13-31,-17-18-20 16,-3 21-55-16,20-21-149 16,-17 0 96-16</inkml:trace>
  <inkml:trace contextRef="#ctx0" brushRef="#br0" timeOffset="146363.72">12351 13197 41 0,'0'0'92'0,"0"0"-37"0,0 19-8 0,0-19-27 0,0 0-1 0,0 0 13 0,0 19 4 0,0-19-27 0,0 0-1 0,0 38 13 15,0-17-15-15,0-21-1 0,0 17-1 16,0 2-4-16,-19 1-7 0,19-20-8 0,0 18-13 16,0-18 10-16,-18 0-45 0,18 0 36 0,-20 0-5 15,20 0-149 1,0 0 157-16</inkml:trace>
  <inkml:trace contextRef="#ctx0" brushRef="#br0" timeOffset="146930.73">12771 12931 36 0,'0'0'64'16,"0"0"56"-16,0 0-100 0,0 0 25 16,0 0-21-16,0 0-11 0,0 0 16 15,0 0-10-15,0 0 21 32,0 57-20-32,0-57-20 0,0 20 1 0,0-20-1 0,0 19 2 15,0-1-1-15,0 1-2 0,0-19 1 0,0 18 1 16,0 2 0-16,0-1 3 0,0-19-3 0,17 0 0 15,-17 0 0-15,20 0 2 0,-20 0-1 16,0 0-1-16,0-19 0 0,22-19 5 16,-5 38-5-16,-17-19 0 0,0 1 8 15,18 18-4-15,-18-19-2 0,0 19-3 16,20 0 3-16,-20 0-2 0,0 0 2 0,0 37 2 16,20 20-3-16,-20-57-2 15,0 19 0-15,0 1 2 0,0-20-2 0,0 18 0 16,0-18 2-16,0 0-2 0,17 21 2 0,-17-21-1 15,20 0-1-15,-20-21 1 0,17 3-1 16,-17 18 0-16,0-20 0 0,0 20 0 0,20-19 2 0,-20-1-1 0,0 20-1 16,22-18 1-16,-22-1-1 0,18 19 1 15,-18-18 0-15,37 18 4 0,-37 0-4 0,20 18 5 16,-3 1-1-16,-17-19-4 0,20 18-1 16,-20 2 1-16,0 37 2 0,17-57-4 15,-17 21 1-15,0 15-11 0,0-17-4 0,20 57-105 47,-20-19-228-47,0-38 319 0</inkml:trace>
  <inkml:trace contextRef="#ctx0" brushRef="#br1" timeOffset="164798.79">12959 8045 26 0,'0'0'30'0,"0"0"21"0,0 0-11 0,0 0-3 0,0 0 19 0,0 0-44 0,0 0 12 0,0 0 17 16,0 0-32-16,0 0-1 0,-17 0 8 0,17 0-8 15,0 20 18-15,0-20-19 0,-20 0 5 0,20 0-6 16,0 0-1-16,0 17 4 0,0-17-2 0,-17 20-2 16,17-3 7-16,0 23-4 15,-20-3-1-15,0-16-3 0,20-2-1 0,-18-19-2 0,1 37 1 16,17-37-1-16,-22 17 0 0,2 3-5 16,20 1 1-16,-17-21-14 15,17 0 6-15,0 0-3 0,-20 0-20 0,20 0 13 0,0 0-56 16,0 0 10-16,0 0-61 0,0-21 30 15</inkml:trace>
  <inkml:trace contextRef="#ctx0" brushRef="#br1" timeOffset="165618.17">13455 7702 31 0,'0'0'30'0,"0"0"55"0,0 0-64 0,0 0 16 0,0 0-7 0,0-20-19 0,0 20 0 0,0 0-2 15,0 0 0-15,0 0 10 0,0 0-12 0,0 0-2 0,0 0 19 31,0 0-19-31,0 0 1 0,0 20-4 0,0 0 0 16,0 17 3-16,0-37-3 0,0 20-1 0,0 55 14 31,0-18 11-31,0-37-14 0,0-1-8 0,0-19 6 0,0 17-4 16,0-17-2-16,0 0 0 0,0 21 0 0,20-21 3 0,-3 0 18 16,-17-21-23-16,0 21-2 0,20 0 0 15,-20-17 3-15,20-22 2 16,-3 1-3-16,-17 19-2 0,37-56 3 15,-37 55-4-15,43 1 5 32,-43 38 0-32,0 1-3 0,0-20-1 0,0 17-1 0,0 4 2 0,0-2 0 15,0-19 0-15,17 37 0 0,-17-37 0 16,0 21 0-16,0-21 1 0,0 0-2 0,17 17 6 16,-17-17-5-16,0 0 2 0,0 0 0 0,20 0-1 0,0-38 1 15,-20 38-2-15,17-19-1 0,-17 19 0 0,0-18 1 16,20-1 3-16,-3-2-2 0,-17 21 1 0,20-17-1 15,-20 17 0-15,23 0 0 0,-23-20-1 0,17 40 0 16,0-3 2-16,3 4-2 16,-20-2-3-16,20 18 0 0,-20 1 2 0,0-18-1 15,0-1-3-15,17-2-13 0,-17 81-102 16,20-81 76-16,-20 3-70 0,0 16 47 0,0-36 3 0,0 41-15 0,0-24 46 16</inkml:trace>
  <inkml:trace contextRef="#ctx0" brushRef="#br1" timeOffset="195333.92">14347 8273 85 0,'0'0'96'0,"0"0"-54"0,0 0 18 0,0 0-36 0,-17 0 15 0,17 0-22 0,0 0 25 16,-20-20-11-16,20 20-16 0,-20-17-3 0,3-2 22 31,17-2-20-31,0 4-12 16,0 17-2-16,17 0 2 0,-17 0-1 0,0 17 2 15,0-17-2-15,20 21 0 0,-20-2 0 0,0 18-2 16,0-20 1-16,20 43-4 15,-20-5-9-15,-20 1-51 16,20-35 21-16,-37 16-96 0,37-18 32 16,-20-19 55-16,3 21-47 0</inkml:trace>
  <inkml:trace contextRef="#ctx0" brushRef="#br1" timeOffset="197485.53">14843 7380 10 0,'0'0'10'0,"0"0"-7"0,0 0 1 0,0 0 20 0,0 0 17 0,0 0-25 0,0-21 2 0,0 21 52 0,0 0-55 16,0 0 15-16,0-19-1 0,0 19 0 0,0 0 12 15,0 0-29-15,0-18 13 0,0 18 8 16,0 0 17-1,0 0-43-15,0 0 13 0,0 0-9 0,0 0-5 0,0 0 5 16,0 18 12-16,0 1-11 16,0-19-10-16,20 38 7 0,-20-38-8 0,0 20 0 15,0 36 4-15,0-56-4 0,0 38 0 0,17 2-3 16,-17 17 2-16,0-40 1 0,0 117-4 31,0-97-1-31,0 3-10 0,0-3-3 0,0 1-3 0,0-18 9 0,0-20-1 0,0 19-20 16,0-2 13-16,0-17-2 0,0 21-52 0,0-21 44 0,0 0-117 15,0 0 62-15,0-21 53 0,0 4-5 47,0-22 19-31</inkml:trace>
  <inkml:trace contextRef="#ctx0" brushRef="#br1" timeOffset="197685.53">15034 7568 29 0,'0'0'18'0,"0"0"10"0,0 0 7 0,0 0 3 0,0 20 32 16,0-20-40-16,0 0 21 0,0 37 22 15,0-18-45-15,0 2 5 0,0 36-1 16,0-39-22-16,0 1-6 0,-20 1 5 0,20-3 0 15,-40 60 8 1,40-56-13-16,0-21-3 0,0 17-1 0,-14-17 2 0,14 20 1 16,0-1-2-16,0-2-1 0,0 4 1 15,0-4 0-15,0 3 1 0,0 0-1 16,14-20-2-16,-14 20 0 0,0-20 1 0,20 0-1 0,-20 17-2 16,20 3-3-16,0-20-7 0,-3 17-7 0,-17-17 7 0,17 19-16 15,3 2-25 1,0-1-45-16,0-20 37 0,-20 0-16 0,17 0 0 15,-17 17 50-15,0-17 11 0,0 0-10 0</inkml:trace>
  <inkml:trace contextRef="#ctx0" brushRef="#br1" timeOffset="208002.39">18472 15612 114 0,'-20'0'246'0,"20"0"-223"0,0 20-1 0,0-20-2 15,0 0 40-15,0 0-49 0,0 17-2 0,0-17-1 0,0 0 6 16,0 0-7-16,0 0-3 0,0 19-1 0,0-19 3 15,0 0-3-15,20 0 0 0,-20 0-2 0,0 0 1 16,20 0-6-16,-20 0 0 0,0 0-2 0,0 0-5 16,0 0-283 31,0 0 57-47</inkml:trace>
  <inkml:trace contextRef="#ctx0" brushRef="#br0" timeOffset="-186642.73">19270 6903 40 0,'0'0'62'0,"0"0"2"0,0 0-1 0,0 0-45 0,0-19 54 16,0 19-62-16,0-19 23 16,0 19-26-16,0 0 7 0,0 0-8 0,0 0 5 0,0 0-5 0,0 0 0 15,0 0 20-15,20 19 5 16,-20-19-22-16,17 19 6 0,-17 21-5 0,20-23-4 0,-20-17 1 16,17 38 4-16,-17-19-6 0,0 1 0 0,20 37 4 0,-20-20-3 15,40 115 2 1,-40-95-5-16,0-17-1 0,0-23-1 0,0 3-3 0,0 17-9 0,0-37-1 15,0 19-4-15,0 2-3 0,0-4-27 0,0-17 19 0,-17 20-29 0,-26-57-201 32,43 37 215-32,-17-57-4 0,-3 37 39 0,-17-170 7 15,17 151 3-15,3-55 34 0,0 37 8 0,17 37-17 0,-23-74 142 32,23 94-152-32,0-20 68 15,23 20-47-15,68 0 26 16,-54 20-56-16,-37-20-5 0,43 0 1 0,-9 0-2 15,6 20-2-15,-23-20 0 0,3 0-1 0,-3 0 0 0,60 0-17 16,-77 0 3-16,40 0-29 0,-20 0 14 16,-3 0-40-16,40 0-104 0,-57 0 70 0,0 0 42 15,23 0 31-15</inkml:trace>
  <inkml:trace contextRef="#ctx0" brushRef="#br0" timeOffset="-186459.15">19421 7057 35 0,'0'0'23'0,"0"0"6"0,-17 17 34 0,17-17-36 16,0 0-2-16,0 0-1 0,0 0-1 0,0 0-3 0,0 0-1 16,-17 39 37-16,17-1-5 15,17-21-33-15,-17 3-12 0,37 0 3 0,-37-1-8 16,0-19 1-16,20 0-1 0,-3 18 3 0,3 3-3 0,-20-21 0 0,0 0 0 16,37 36-2-16,6-16-10 15,-29-2-34 1,63 22-337-16</inkml:trace>
  <inkml:trace contextRef="#ctx0" brushRef="#br0" timeOffset="-186192.58">20105 6998 124 0,'0'0'191'0,"0"0"-162"0,-17 0-3 0,17 0-3 0,-20 0-3 0,20 19-2 0,-20-19-2 0,3 0 11 15,-60 20 18-15,77-20-37 0,-37 0 0 16,-23 57 7-16,60-57-13 0,-17 19 0 0,0 19 0 15,17-21-2-15,0 3-2 0,0 0 2 0,0 17 0 0,0 40 3 32,34-19 0-32,-34-41-3 0,20-17 1 0,0 20 2 0,-20-20-2 0,37 0 0 0,-37 0 1 15,20 0 0-15,57-58 2 0,-60 21 1 16,23-19-22-16,-23 35-1 16,-17-16 5-16,0 37-2 0,0-20-26 0,20-37-72 15,-20 39-69-15,0-1 123 0,0-1-25 16,0 20 47 15</inkml:trace>
  <inkml:trace contextRef="#ctx0" brushRef="#br0" timeOffset="-185843.23">20276 7094 51 0,'0'-20'168'0,"20"-56"-30"32,-20 38-55-32,0 21-61 0,0 17 1 15,0-20-12-15,0 20-1 0,0 0 6 0,0 0-8 0,0 0-2 0,-20 0-1 0,20 0 10 16,-17 37-4-16,-23 40 4 15,40-77-14-15,0 20-1 0,-17-3 2 16,17 3-1-16,-17-1 0 0,17-1 0 0,0 2 0 0,0-3 0 16,-23 42-2-16,23-41 1 0,0-18 3 15,0 21 1-15,0-4-1 0,0 2 1 0,0 1-1 0,0-20 0 16,0 18 4-16,0 22 4 0,0-40-10 0,0 17 6 16,0 3-5-16,40 17 7 0,-40-37-8 0,17 19 0 15,-17-19 1-15,20 0-1 0,-20 21-1 0,57-21 4 16,-57 0-2-16,0 0-1 0,18-21 0 0,2-15-2 0,22-42 0 15,-42 59 2-15,15 1-2 0,-15-2-2 16,19-16 1-16,-19-3-5 0,0 0 0 0,20-18-19 16,-20 20 6-16,-20-20-34 31,-14 37-11-31,-8 20 12 0,42 0 12 0,0 20 18 16,-20-20-30-16,2 37-107 0,-2 2 51 15,20-21 90-15,0 2 4 0</inkml:trace>
  <inkml:trace contextRef="#ctx0" brushRef="#br0" timeOffset="-185192.87">20334 6943 20 0,'0'0'82'0,"0"-20"-24"0,0 20-14 0,0 0-24 0,0-20 14 0,0 20-16 0,-20-19 28 16,20 0-6-16,0 0 7 15,0 19-37-15,0 0 12 0,0-18-11 0,0 18 12 0,0 0-12 16,0 0 10-16,-18 0-11 0,18 0-1 0,0 0 7 0,0 18 1 31,-20 1 8-31,3 133 18 0,-40-18-28 16,40-40-15-16,-6-56 6 15,4 1-1-15,1 19 11 16,-2-58-14-16,20 0 0 0,0 17-1 0,0-17 2 0,0 0 0 16,0 0 0-16,20 0 1 0,-2-17 0 0,24-4 0 0,-42 2-1 15,34 19 2-15,23-57-1 0,20 1-2 16,-54 56-1-16,68-39-1 16,-91 19 0-16,18 20-1 0,44 0-7 15,-8 0-25-15,-54 0 3 0,20 0 9 16,-20 0-4-16,0 0-4 0,18 20-4 0,-18-20-44 0,0 20-14 0,0-20 40 15,0 0-8-15,17 19-133 0,-17-1 132 16</inkml:trace>
  <inkml:trace contextRef="#ctx0" brushRef="#br0" timeOffset="-184942.12">20830 6884 68 0,'0'0'51'0,"0"0"133"0,0 0-28 31,0 0-140-31,0 0 0 0,-18 19 21 0,18 38-11 16,-22 40 0-16,5-80-22 0,17 3-1 15,-20 17 0-15,20 0-3 0,0 3-1 0,-20-3 3 0,20-37 0 16,0 38-1-16,-17 1 1 0,17-2 5 16,0-16-9-16,0-21 3 0,17 0 2 0,-17 0-2 0,0 0-1 15,20 0 1-15,0 0-2 0,-3-21-2 0,5 21-1 0,33-19-54 16,-18 1-39-16,-17 18 8 15,-20 0 38-15,37-20-186 0,-37 20 183 0,22-19 41 16</inkml:trace>
  <inkml:trace contextRef="#ctx0" brushRef="#br0" timeOffset="-184476.29">21303 6943 36 0,'0'0'27'0,"0"0"56"0,0 0-41 0,0-20 54 16,-20 20-69-16,20-20 66 0,0 1-43 15,-17 19-22-15,0-19-6 0,17 19-13 16,0 0 7-16,-20 0 2 0,20 0-9 15,-20 0 11-15,20 19-17 0,-20 0 13 16,20 1-15-16,0-20 2 0,-15 20 0 0,15-3-2 0,0-17 0 16,0 19 2-16,-22 19-1 0,22 2 0 15,0-3 0-15,0 20-1 16,0-20-3-16,0 2-2 0,0 36 8 16,0-55-3-16,0-20 0 0,0 18 2 0,22 1 6 15,-7 2-5-15,5-4 6 0,0-17-9 16,0 0 2-16,-3-38 4 0,-17 19-3 0,17-19 8 15,23-37-8-15,-40 56-3 0,23-1 2 0,-23 0-4 16,14-131 6 0,6 132-5-16,-20-19 0 0,0 21-1 0,-20-23-27 31,6 21-37-31,14 38 24 0,-23 38-180 16,3-38 182-16,20 19-53 0,0 19-52 15,0-57 121-15,0 39-2 0</inkml:trace>
  <inkml:trace contextRef="#ctx0" brushRef="#br0" timeOffset="-184142.71">21494 6998 43 0,'0'0'38'0,"0"0"62"16,0 0-55-16,0 0 22 0,0 0-39 0,0 0-2 0,0-19 77 16,0 0-85-16,0 19 28 15,0 57 24-15,0-57-63 16,0 40 6-16,0-23-9 0,0 60 8 15,0-40-15-15,0 2 1 0,0 17 5 16,20-17-3-16,-20-39 0 0,0 37 3 0,0-37 0 16,37 0-4-1,-37-19 7-15,20 1-2 0,-3-21-4 0,6 1 1 0,-6 1 0 16,-17 17-1-16,17 0 1 0,-17-17 0 0,20-20 1 16,17-19 1-1,-17 76 5-15,-3 19-4 16,-17 21-1-16,0-40-2 0,20 37 1 15,-20-18-2-15,23 56-3 16,-6-18 0-16,-17-19-3 0,17-19-10 0,-17 19-73 16,20-19 61-16,-20-19-41 0,20 21-61 15,-3-21-41-15,20 0 74 0,3 0 64 16,-17 0 18-16</inkml:trace>
  <inkml:trace contextRef="#ctx0" brushRef="#br0" timeOffset="-183542.88">22634 7017 8 0,'0'0'4'0,"0"0"-1"0,0 0-2 0,0 0 0 0,0 0 0 15,0-38-1 1,0 38-2-16,0-19 1 0,0 19-1 16,0 0-11-16</inkml:trace>
  <inkml:trace contextRef="#ctx0" brushRef="#br0" timeOffset="-183109.46">22845 6732 17 0,'0'0'2'0,"0"0"2"0,0 0 49 0,0 0-35 0,0 0 0 16,0-19 50-16,0 19-22 0,0 0-19 15,0 0-13-15,0-19-1 0,0 19 0 0,0 0 30 16,0-20-12-16,0 20-16 0,0-17 70 15,0-3-24 1,0 20-51-16,0 0 0 0,0 0 14 0,-20 0 0 0,0 0 10 16,0 0-24-16,6 0-5 0,14 0 0 15,-43 20 2-15,23-20-4 0,3 17 0 16,-20 22 2-16,-3-20-3 0,23 21 0 0,-23 34 0 16,23-17-1-16,17-37 1 0,-20 0-2 0,0 16 0 15,20 22 0-15,-17-38 1 0,17 17 0 0,0-18-1 0,0 19-1 16,0-21 0-16,0 23-1 0,74 111 8 15,-51-113-10-15,-6-38 0 0,0 40-9 16,3-23 2-16,0 2-5 0,-20 2-26 16,54-4-71-16,-14 3 41 0,-17-20-11 0,31 0-138 15,-54 0 175-15,37-20-10 47</inkml:trace>
  <inkml:trace contextRef="#ctx0" brushRef="#br0" timeOffset="-182908.77">23207 7037 88 0,'0'0'149'0,"0"0"-5"0,0 0-100 0,0 0-9 16,0 0-20-16,0 20 22 0,-23-20-17 0,23 17-11 0,0 3 6 15,0-1-8-15,-37 36 13 0,37-15-14 16,0-21-2-16,-20-19-2 0,20 39 0 0,0-3 2 0,-17 21 8 16,-3-19-9-16,20-38-3 0,0 40 11 15,0-4-6-15,0-36-3 0,0 0 2 16,20 0-3-16,-20 0 0 0,57 21 2 0,-40-21-6 15,23-21-5-15,-23 21-1 0,-17 0-5 0,40 0-26 0,-23 0 15 16,23-19-118-16,-40 19 98 0,40-17-126 16,-23-3 54-16,0-17 49 15</inkml:trace>
  <inkml:trace contextRef="#ctx0" brushRef="#br0" timeOffset="-182542.32">23526 6865 80 0,'0'0'104'0,"0"0"1"0,0 0-83 0,0 0-2 0,0 0 12 15,0 0 4-15,0 0-18 0,0 0-10 0,20 0-2 16,-20 19 6-16,23-19-7 0,11 19 2 16,-14-19-6-16,0 0 2 0,14 0 2 15,-11 0-5-15,-6 0 1 0,6 0 4 16,-9 0-2-16,26-19 17 16,-40 19-18-16,20 0 9 0,-3-19 2 0,-17 19-5 15,17 0-1-15,-17 0 0 0,0 0 9 0,20 0-9 0,-20-19 6 0,0 19-2 16,20 0-1-16,-20 0 6 0,20 19-4 15,-20 0-7-15,0 20 6 0,0-19-9 16,0 16 1-16,0-17-1 0,-20 40 3 0,20-42-3 16,0 22 0-16,-20 16 5 15,20-15-6-15,0-21-1 0,-20 94 5 0,-34 58-10 16,54-151 0-16,0 0 1 0,-20-3-1 0,20 40-15 16,-20-38 6-16,6 2-11 0,-9-4 11 15,23-17-3-15,-17 0-15 16,-40-38-52-1,37 19 42-15,-77 2-317 16,97 17 339 0,-20 0-5-16</inkml:trace>
  <inkml:trace contextRef="#ctx0" brushRef="#br0" timeOffset="-179323.95">24476 7057 24 0,'0'0'9'0,"0"0"8"0,0 0-3 0,0 0 3 0,0 0 2 0,0 0 0 0,0 0 20 0,0 0-4 0,0 0-3 15,0 0 60 1,0 0-74-16,0 0-11 0,0 0 7 0,0 0 6 15,0 0-14-15,0 0 1 0,0 0-1 0,0 0 3 16,0 0 1-16,40 17-5 16,-3 3-2-16,-17-20-3 0,-1 0 0 15,-19 0-1-15,38 19 1 0,-21-19-3 16,3 0 0-16,-20 0-1 0,0 0-2 0,20 18-2 0,17-18-136 31,-37 0 59-31,0 0 51 0,0 0 2 0,-17 0-19 0,-3 0 27 16,0 0 13-16,20 0-5 15</inkml:trace>
  <inkml:trace contextRef="#ctx0" brushRef="#br0" timeOffset="-179158.89">24421 7151 20 0,'-54'37'252'0,"31"-37"-205"0,23 0-33 0,0 20 17 0,0-20-21 0,0 0 0 0,23 0 9 16,-23 0-12-16,35 19 13 15,-16-19-9-15,19 0-4 0,-38 0-4 0,17 0-1 0,-17 0 0 0,40 0 2 0,-18 0-3 16,-7 18-1-16,5-18 1 0,37 0 0 0,-40 0-6 15,3 21-9-15,0-21 5 0,-20 0-3 0,20 0-19 16,-3 0 11-16,-17 0-2 0,0 0-5 0,20 0-3 0,-20 17-3 0,20-17-89 16,-3 0 43-16,-17 0 55 0,0 19 11 0,0-19-8 0</inkml:trace>
  <inkml:trace contextRef="#ctx0" brushRef="#br0" timeOffset="-178758.47">25314 7245 31 0,'-20'-18'229'0,"20"18"-179"0,0 0-24 15,-20 0 23-15,20 0-41 16,-17 0 12-16,0 0-3 0,-3 0-15 16,20 0 2-16,-20 18 0 0,20 3 0 0,0-21-3 0,-20 17 0 15,20 22 3-15,0-39-4 0,0 18 1 0,0-18 0 16,0 19 2-16,0 19 2 0,0-38-2 0,0 20 6 16,0-20-5-16,20 20 8 0,0-20 6 0,0 0-8 15,-20 0-2-15,17-20 0 16,0 20-6-16,3-37 3 0,-20 37-5 0,0-40 1 15,0 40 2-15,0-18-1 0,0-2-2 16,0 1-5-16,0 2 3 0,0 17-3 16,0-21-59-16,0 21 28 0,-20 0 14 0,20 0-2 0,0 0-29 15,0 0-13-15,0 0 31 0,0 0-3 0,0 0-2 0,0 21-67 16,20-4 59-16</inkml:trace>
  <inkml:trace contextRef="#ctx0" brushRef="#br0" timeOffset="-178025.09">25522 7283 21 0,'0'0'6'0,"0"0"23"0,-17 0 0 0,17 0 51 0,-20 0-60 15,20 0-11-15,0 0 11 0,0 0-11 0,0 0 10 0,-20 0 2 16,20 0 1-16,-20 0 47 16,20 0-53-16,0 0-8 0,-17 0 6 15,17 0-6-15,0 0-1 0,-17 0 5 0,17 0-8 0,0 19 1 0,0-19 1 16,-20 0-2-16,20 20-2 0,0-2 4 0,0-18-2 15,0 57 7 17,0-17 0-32,0-40-6 0,0 17 6 0,20-17-8 0,-20 0 2 15,0 0 5-15,17 0 0 0,0-17 4 16,3-3-11-16,-20 20-1 0,0 0 0 0,0-20 0 16,20 3-1-16,-20-4-1 0,0 2 2 15,0 1 5-15,0-2-5 0,0 20-2 0,0-36 0 16,0 36-1-16,-20-21-7 15,0 3-40-15,20 18 34 0,0 0-2 16,0 0-21-16,0 0-34 0,0 18-52 16,0 3 44-16,20-21 37 0,-20 17-25 0,20 22 22 15</inkml:trace>
  <inkml:trace contextRef="#ctx0" brushRef="#br0" timeOffset="-177591.38">26018 6732 53 0,'0'0'30'0,"0"0"136"16,-40-58-38 0,26 58-100-16,-29-17 21 15,23-3-38-15,20 20-7 0,-17 0 3 16,-3 20 2-16,3 36-3 0,17-37-5 0,0 21 3 15,-20-23-3-15,20 22 0 0,-20-21-1 0,3 96 3 0,17-76-4 0,-17 58 0 16,17 37-3-16,0-94 1 0,0 17-4 16,-23-19-4-16,23 41-20 0,-17-21-29 15,17-57 54-15,0 17 4 0,0-17-2 16,-20 0 0-16,20 0-4 0,0 0 3 0,-20-38-8 16,20 19 13-16,-17-18 3 15,17 17-1-15,0 3 0 0,0-4 7 0,-40-36 39 16,23 21-15-16,17 15-17 15,0 3-5-15,0 18-6 0,0-19 1 0,0 19-2 0,0 0 5 0,0 0-5 16,0 0-1-16,0 0 1 0,17 19 0 0,60 20 9 16,-57-39-12-16,20 17 0 0,-23-17 0 15,-17 0-2-15,17 19 3 0,60 1-27 16,-60-20 13-16,-17 0-3 16,63 0-100-1,-49-20 17-15,-14 20-26 0,0 0 81 0,0-19 9 0,-14 19 2 16,14 0 27-16,0 0-13 0</inkml:trace>
  <inkml:trace contextRef="#ctx0" brushRef="#br0" timeOffset="-177058.46">25165 7511 15 0,'0'0'6'0,"0"0"-4"0,0 0 0 0,0 0 2 0,0 0-1 0,0-17 13 0,0 17-2 15,0 0-6-15,0 0 23 0,0-21 31 16,0 21-37-16,0-19 14 0,0 19-15 15,0 0 5-15,0 0-20 0,0 0 12 16,0 0 1-16,0 0-12 16,0 0 4-16,15 0 1 0,-15 0-11 15,0 0 3-15,0 0-2 0,0 0-3 0,0 0 0 0,0 0 2 16,0 0 0-16,0 0-3 0,0 0-1 16,0 0 0-16,0 19 0 0,0-19 2 0,0 0-2 0,0 0 1 0,0 0-2 0,0 21-1 15,-15-21-3-15,15 0 0 0,-22 17-144 31,22 3-70-31,0-20 197 16</inkml:trace>
  <inkml:trace contextRef="#ctx0" brushRef="#br0" timeOffset="-176458.12">26055 7551 57 0,'0'0'86'0,"0"0"-39"0,17 0 26 0,-17 0-43 0,0 0 18 0,0 0-29 0,0 0-2 0,0 17 46 16,0-17-27-16,20 20-11 15,-20 0-15-15,0-3 0 0,0-17-7 0,0 19-1 16,0 39 3-16,-37-1-33 31,20 1-186-31,-3-58 97 0,0 19 56 0,0-1-18 0,20-18 47 16</inkml:trace>
  <inkml:trace contextRef="#ctx0" brushRef="#br0" timeOffset="-171624.38">19270 9071 19 0,'0'0'107'0,"0"0"-60"0,0 0 15 0,0 0-52 0,0 0-1 0,0 0 2 0,0 0 9 0,0 18-1 16,0-18-2-16,0 0 17 0,0 20-17 0,0-20-9 15,0 0 8-15,0 21 12 16,0-21-22-16,0 0 10 0,0 55 7 16,0-55-19-16,0 19-2 0,-20 19 5 15,20 38-4-15,0-37-2 0,0-1-1 16,0-1 0-16,0 2 2 0,0-1-4 15,0-20-1-15,0 2 0 0,0 57-14 16,0-40-34-16,0-17 33 0,0-3-51 16,0-17 40-16,0 0-73 0,0 0 25 0,0-17-6 15,0-23 69-15,0 40 12 0,0-17-16 0</inkml:trace>
  <inkml:trace contextRef="#ctx0" brushRef="#br0" timeOffset="-171457.84">19233 9260 17 0,'0'0'8'0,"0"0"-3"0,0 0 16 0,0-18-5 0,0 0 97 16,0-2-94-16,0 20 0 0,0 0 17 0,0-19 1 15,0 19-20-15,0 0 17 0,0 0-2 0,17 0 26 32,60 39-9-32,-77-39-48 0,37 0-1 15,-14 0 4-15,-23 0-2 0,34 0 3 0,-14 0-5 0,-20 0 1 0,20 0-1 0,-3 0-1 16,20 0-1-16,-17 0-7 16,23-20-9-16,-43 20-15 0,14-19-36 0,6 19-20 15,-20 0 57-15,0 0-5 0,0-18-111 16,0 18 118-16,0 0 25 0,-20 0-8 0</inkml:trace>
  <inkml:trace contextRef="#ctx0" brushRef="#br0" timeOffset="-171307.24">19327 9375 19 0,'0'20'15'0,"-20"-20"-5"0,20 0 3 0,-17 17 43 0,17 3-35 0,0-20-1 16,-20 21 58-16,20-3-62 0,-20-18-9 0,20 18 4 16,0-18-6-16,20 0 6 0,0 20-10 15,-20-20-1-15,17 0-1 0,3 0 0 0,-3 0 0 0,26 0-12 16,-26 0-12-16,40 0-57 15,-3-20-62-15,-54 20 128 0</inkml:trace>
  <inkml:trace contextRef="#ctx0" brushRef="#br0" timeOffset="-171025.71">19840 9281 52 0,'0'0'71'0,"0"0"7"0,0 0-18 0,-17 0-37 0,17 0 17 0,-20 0 18 15,-20 37-3 1,26-37-51-16,14 20 2 0,-23-1-3 16,23-1-1-16,0 2 0 0,-20-3 0 0,20 24 0 15,57 33 1 1,-57-54 2-16,20-1-1 0,0-19 7 0,-20 0-4 0,20 0 9 16,-3-19 7-16,-17 19-16 0,17-20 0 0,-17 2 0 15,20-2-4-15,-20 2-1 0,20-41 8 16,-20 22-11-16,0 19 1 0,0 18-2 0,0-19-3 15,0-1-2-15,0 20-13 0,0-18 5 0,-20 18-41 16,20 0-92-16,0 0 66 16,0 0-11-16,0 18 14 0,0-18 56 0,0 20 6 0,0-20 2 15</inkml:trace>
  <inkml:trace contextRef="#ctx0" brushRef="#br0" timeOffset="-170791.08">20031 9395 26 0,'0'0'117'0,"0"-20"-56"0,0 2 12 0,0 18-50 15,0 0 0-15,0-19 0 0,0 19 11 0,0 0-20 0,0 0-4 0,0 0 11 0,0 0-14 16,0 0 8-16,0 37 29 16,-17 20-26-16,17-36-12 0,0 15-4 15,-23 2 1-15,23-38 1 0,0 39-3 0,0-22 4 0,0 4-5 16,-17 16 3-16,17-17-1 0,0 17 0 16,0-17 2-16,0-1-3 0,0-19-2 0,0 17 5 0,17-17-2 15,-17 0-1-15,23 0-1 0,-23 0-1 0,17 0 2 0,-17 0-3 16,37 0 0-16,-17-17-12 0,-3 17 3 0,-17 0-5 0,0 0-4 0,38 0-71 15,-38 0 53-15,19-19-49 16,4 19-21-16,11-20-51 0</inkml:trace>
  <inkml:trace contextRef="#ctx0" brushRef="#br0" timeOffset="-170557.57">20276 9375 55 0,'0'0'86'0,"0"0"46"0,0-18-10 31,0 18-99-31,0 0-3 0,0 0-11 0,0 18 15 0,0 2-15 16,0-3-1-16,0 3-5 0,0 1 1 0,0 15 0 16,0 2 1-16,0-18-4 0,0 16 0 0,0 22 3 31,0 77-1-31,0-116-3 0,0-19 1 0,0 0 0 16,20 17 0-16,-20-17-2 0,0 0-1 0,38-17-3 15,-19 17-9-15,4 0-14 16,-8 0-14-16,-15 0 15 0,19-19-4 0,-19 19-4 0,0 0-1 15,0 0-4-15,20 0-4 0,-20 0-3 0,0 0-44 0,20-22 61 0,-3 22 3 16,-17-17 11-16</inkml:trace>
  <inkml:trace contextRef="#ctx0" brushRef="#br0" timeOffset="-169991.82">20601 9566 44 0,'0'0'35'0,"0"0"52"0,0 0-16 0,0 0-42 0,0-19 24 0,-19 19-8 15,19 0-25-15,0 0-3 0,0-20 12 0,-20 20 20 16,5 0-35-16,15 0-7 15,-22 0 5-15,22 0-8 0,0 20 7 0,0-1-8 0,-20-2 0 16,20 4-3-16,0 93 6 31,20-20-5-31,-20-94 0 0,22 0 0 0,-7 0 2 16,-15-17 0-16,20-2-2 16,-20-20 0-16,0 20-1 0,0-1-1 0,19-17-10 15,-19 17 5-15,0 3-13 0,20-3 4 0,-20-1-25 0,0 21 17 0,0-17-27 16,0-2 24-16,0 19-24 15,0-20-78-15,18 20 79 0,-18 39-7 0,0-39 33 16,17 38 8-16,3-18 13 0,-20-3 7 16,0 3 74-16,20 0-6 15,-20-20-6-15,0 0-38 0,0 0 21 0,0 0-30 0,20 0 13 16,-20 0-19-16,0-40 21 0,0 40-27 0,0-17 5 16,17-24 24-1,-17 24-29-15,0 17 0 0,0-19-1 0,0 19-7 0,0 0 4 16,0 0-1-16,0 0 4 0,20 0-5 0,-20 0-2 0,0 19 1 0,0-2 2 15,0 4-1-15,0 36 2 0,0-37-3 0,0 17 0 16,0-18 0-16,20 20 1 16,-20-20-1-16,17 18 2 15,5-57 28-15,-22 3-21 0,0-2-7 16,18-3 1-16,-18-14 0 0,0 16-3 0,17-17-1 0,3 17 4 16,-20-17-2-16,0 37-1 0,20-57 0 0,-20 57-1 15,17-38 0 1,3 18 3-16,-20 20-1 0,0 0-4 0,0 0 2 0,0 0-2 0,17 20 0 15,-17-20 3-15,0 18 1 0,0-18-1 0,20 20-1 0,-20-1 1 16,22-2-1-16,-22 4 1 0,0-1 0 0,18-20-2 16,-18 0 1-16,0 0-2 0,17 0 2 0,-17 0-2 0,20 0-2 0,0-20-45 15,-3-37-86 1,-17 57 99-16,20-38-49 0,-20 38 35 0,17-20-69 16,-17 20 63-16,40-18-29 0</inkml:trace>
  <inkml:trace contextRef="#ctx0" brushRef="#br0" timeOffset="-169325.07">21611 9109 57 0,'0'0'74'0,"0"-56"156"15,0 18-171-15,0 19-27 0,0 19-14 16,0-20 7-16,0 20-16 0,0 0-2 0,0 0 1 16,0-19 22-16,-23 19-16 15,6 19 4-15,-3-19-14 0,0 39 10 0,3-22-6 16,-3-17 7-16,20 39-12 0,-94 75 19 31,40 19-11-31,31-113-9 0,23-1-1 16,-20 19 0-16,20-1 4 0,-20 40-2 0,20-39-2 15,0-2 2-15,20 22-3 16,23-1 0-16,-43-18 0 0,34 19 0 16,-14-58-1-16,0 37-7 0,-3-37-7 15,20 20-7-15,-17-3 5 0,0-17-23 0,17 20-13 0,-37-20 22 0,60 18-128 16,-43-18 111-16,40 0-160 16,-40-18 156-16,-17 18 32 31</inkml:trace>
  <inkml:trace contextRef="#ctx0" brushRef="#br0" timeOffset="-169007.93">22252 9338 22 0,'0'0'9'0,"0"0"50"15,0 0 10-15,0 0-49 0,0 0 18 0,0-20-19 0,0 20 1 16,0 0 18-16,0 0-21 0,0 0-2 0,-17-18 38 16,17 18-41-16,0 0 9 0,-37-19 34 15,37 19-45-15,-20 0 9 0,0 0-4 0,6 0 6 16,-9 19-6-16,3-19-8 0,20 18-1 0,-20-18 2 16,20 20-4-16,-34 17 9 0,34-37-8 0,0 20-3 0,-20 17 6 15,20-16-4-15,-20 15 5 0,20-36-6 16,0 38 1-16,0-38-3 0,0 39-2 0,0-22 3 15,0 4 0-15,20 16 1 16,0-17-5-16,-3 0-2 0,20-3-14 16,-17-17-6-16,-20 0 9 0,37-17-145 15,-17-3 79-15,0 0-61 0,0 3 88 16,-3-3-30-16,-17 20 62 0,17-21 1 0</inkml:trace>
  <inkml:trace contextRef="#ctx0" brushRef="#br0" timeOffset="-168774.77">22426 9089 57 0,'0'0'148'0,"0"0"-93"0,0 0-9 0,0-18-25 0,0 18 37 15,0 0-9-15,0 0-36 0,0 0 1 0,17 0 53 16,3 18-47-16,-20 2-3 0,0-20-9 0,20 38 3 16,-20-38-6-16,17 57 8 0,3-19-7 0,-20 20 0 15,0-1-4-15,20 57 3 16,-20-76-4-16,0 57 0 0,0-75 1 0,-20 54-2 15,0-54-1-15,20-20 1 0,-17 36-1 0,17-14 0 0,-20-3-16 16,20-19 6-16,-37 17-52 0,37-17 34 16,-17 0-79-16,-6 0-39 0,6-17 20 0,-3 17 76 15,20 0 15-15,0-41 18 0,0 41 3 0</inkml:trace>
  <inkml:trace contextRef="#ctx0" brushRef="#br0" timeOffset="-168342.16">22996 9300 80 0,'0'0'48'0,"0"0"4"0,0 0 28 0,0 0-52 0,0 0-2 0,0 0 37 16,0 0-27-16,0 0-6 0,0 0-17 0,0 0 17 15,20 18-21-15,-20-18-2 0,0 0 8 0,17 0-11 0,-17 0 8 16,37 20-1-16,-37-20-8 0,0 0 0 0,20 0 1 0,-20 0-1 16,37 19 2-16,-37-19-3 0,20 0-1 0,0 0 0 15,-3 0-1-15,6 0-3 0,-23 0-7 0,17 0 3 16,0 0-19-16,-17 0 10 0,0 0-49 0,0 0 37 16,20 0-38-16,-20 18-152 31,-54 2 111-31,-6 17 127 15,60-37-2-15,-20 0 41 0,-17 0 41 16,17 21-37-16,0-21-9 0,20 0-31 0,-17 0-4 0,0 18 11 0,-3-18 11 16,20 0-9-16,0 18-22 0,0-18 0 15,0 0 7-15,0 20-10 0,0-20-6 16,20 0-3-16,14 0-14 0,-34 0-15 16,20 0 6-16,-20 0-8 0,20 0-8 0,0 0-62 0,54 0-170 15</inkml:trace>
  <inkml:trace contextRef="#ctx0" brushRef="#br0" timeOffset="-166807.91">23740 9281 26 0,'0'0'43'0,"0"0"23"0,0 0-32 0,0 0-1 0,0 0 44 0,0 0-56 0,0 0-2 0,0 0-2 0,0 0 0 16,-23 0 41-16,23 19-46 16,0-1 66-1,0 2-27-15,0-1-27 16,0-1-20-16,0-18-2 0,-17 0 1 15,17 20-2-15,0-3 0 0,0 3 1 0,0 1-2 0,0-3 0 0,0-18-2 16,-23 18 1-16,23 20-2 0,0-18-1 0,0 37-55 16,0-20 39-16,0-37-2 0,0 20-30 0,0 0-8 15,0-20 26-15,0 17-104 0,0-17 104 0,0 0 5 16,0 0-13-16,0-17 25 0,0-23 12 16,23 3 18-16,-23 16 17 0,17 4 18 0,-17-2 2 15,23-39 78 1,-23 58-67-16,14 0 17 15,-14 0-64-15,0 20 10 0,0-2-13 0,20 21 21 16,-20-39-24-16,0 17-1 0,40 81 19 16,-23-98-24-16,-17 0 0 0,17 37-1 0,3-18 2 15,-20-2-5-15,20 5 0 0,-20-3-7 0,20-19-18 16,-20 17-17-16,0-17-13 0,0 0 22 0,0 0-3 16,17 20-7-16,-17-20-1 0,0 0-177 0,20 0 185 15,-20 0-1 32</inkml:trace>
  <inkml:trace contextRef="#ctx0" brushRef="#br0" timeOffset="-159975.7">24305 9832 18 0,'0'-20'155'0,"0"20"-122"0,0 0-12 0,0 0-11 0,0 0 9 0,0 0-10 0,0 0 13 0,0 0-4 0,0 0-9 0,0 0 18 16,0 0 18-16,0 0-38 15,0 0 5-15,0 0-2 0,0 0-5 0,0 0 0 0,0 0 5 16,0 0-5-16,0 0-2 0,0 0 1 0,0 0 3 0,0 20-2 0,0-20-2 15,0 0-2-15,0 37 11 0,0-37-9 0,0 38 4 16,0 2-5-16,0-4-3 0,-18 3 1 16,18-39 1-16,-19 38 0 0,1-20-4 0,-2 2-8 15,20 18-27-15,-19-38-3 16,19 0 17-16,0 0-33 0,0 18-9 0,0-18 30 0,0 0-5 16,0 0-3-16,0 0-30 0,19 0 21 0</inkml:trace>
  <inkml:trace contextRef="#ctx0" brushRef="#br0" timeOffset="-158208.02">23660 8996 15 0,'0'0'11'0,"0"0"10"0,0 0 31 0,0 0-24 0,0 0 0 0,0 0-15 16,0 0 11-16,0 0 9 0,0 0-23 0,0 19 24 16,0-19-27-16,0 0 8 0,0 0 15 15,0 17-2-15,0-17-22 16,0 0 0-16,0 0 0 0,0 0 5 0,0 0-1 0,0 21 2 16,0-21 2-16,0 0-9 0,0 0 0 0,0 18 17 15,0 0-17-15,0 2 2 0,0 1 0 16,0-21-3-16,0 17-4 0,0 3 3 0,0 17 2 0,0-37-3 15,0 20-2-15,0-2 2 0,0 40 1 16,0-20-3-16,0-19 1 0,0-1 0 0,0 2-1 0,0-3 1 0,0 24-1 16,0-5 0-16,0 2 0 15,-17 1 0-15,17 19-19 32,0-21-181-32,0-37 55 15,0-20 89-15,17 3 9 16,-17 17 43-16,0 0-12 0</inkml:trace>
  <inkml:trace contextRef="#ctx0" brushRef="#br0" timeOffset="-157757.97">23868 9357 12 0,'0'0'4'0,"0"0"-2"0,0 0-1 0,0 0 0 16,0-19 1-1,0 19 5-15,0-20 3 16,0 20-7-16,0 0 13 0,0 0 16 16,0 0 7-16,0 0-25 0,0 0 32 15,-20 0 36 1,20 0-42-16,-17 20 23 15,17-20-45-15,-17 19 11 0,17-1-19 16,-20-18 7-16,0 20-7 0,20-20-6 16,0 17 0-16,-20-17-1 0,20 0 5 0,-14 20 9 15,-9-20-9 1,23 21-5-16,-17-3 2 0,17-18-4 0,0 18 2 0,0-18-2 16,-23 20-1-16,23-2 1 15,0 2-1-15,0-1 2 16,0-19-1-16,0 17-2 15,23-17 2-15,-23 0-2 0,0 21-1 0,17-21 2 16,-17 0-20-16,23 0 8 0,-23 20-20 0,0-20 13 16,0 0-1-16,0 0-2 0,0 0-3 0,14 0-2 0,-14 17-67 0,0-17-75 15,0 20 118 1,0-20 26-16</inkml:trace>
  <inkml:trace contextRef="#ctx0" brushRef="#br0" timeOffset="-156807.33">25029 9583 17 0,'0'0'30'0,"0"0"17"0,0-17 4 0,-20 17-17 0,20 0-17 0,0 0-1 15,-17-19 13-15,17 19-1 0,-18-20 0 0,18 20 6 16,-22-18 3-16,22 18-28 0,0 0 5 16,0 0-8-16,0 0 9 0,0 0-2 0,0 0-1 0,0 0-8 15,0 0 4-15,0 18 6 0,22 2-3 16,-22-20-6-16,18 19-4 16,-18-19 0-16,17 0 3 0,-17 0-2 0,20 0 8 15,-20 0-6-15,20 0-3 0,-20 0 0 0,0 0 2 0,17-19 0 16,-17-1-2-16,0 20-1 0,0-38 2 15,0 38 0-15,-17-18-1 0,17 0-2 0,0 18 2 16,0-21 0-16,-20 21 0 0,20-20-2 0,0 20 3 16,-20 0 0-16,3 0-2 0,17 0-1 15,-18 41 2-15,-4 33-4 32,22 23 3-32,0-60-3 0,0 0-1 15,0-17 1-15,22-1-13 0,-4 20-18 16,-1-20-25-16,3-19-69 15,-20 17 39-15,0-17 37 0,37 0-77 16</inkml:trace>
  <inkml:trace contextRef="#ctx0" brushRef="#br0" timeOffset="-156506.06">25337 9624 21 0,'0'0'75'0,"0"0"-45"0,0 0 29 0,0 0-32 16,0 0-2-16,0 0 16 0,-23 0-7 0,23 0-7 15,-40 0 33 1,40 0-54-16,-17 17 6 0,17-17-7 0,0 0-1 16,0 20 0-16,0-20-1 0,0 0 0 15,0 20 5-15,0-20 10 16,17-20-2-16,-17 20-6 0,20-20-1 0,-20 3-1 16,20-41 6 15,3-19 9-31,-23 59-17 0,0 18-7 0,0-18 1 0,0 18 4 15,0 0-3-15,-23 0-2 0,23 0 1 0,0 0 0 0,0 0 0 16,-20 0-1-16,20 18 0 0,0-18 0 0,0 18-2 16,0-18-1-16,0 20 1 0,0-20-1 0,0 38-21 0,0-19-24 15,20 19-12-15,3-1-51 16,-9 3-63-16,6-40 131 0,0 17-24 16</inkml:trace>
  <inkml:trace contextRef="#ctx0" brushRef="#br0" timeOffset="-156124.22">25713 9089 30 0,'-20'0'17'0,"20"0"6"0,0 0 4 0,0-18 49 0,-17-21 34 16,-3 39-88-16,20 0 15 46,-37 57-11-46,37-37-25 0,0 1-1 0,0 16 1 0,0 38-3 16,-17-36 2-16,17-2-2 16,-23 57-16-16,23-74 13 0,0 19-9 0,0-39 8 15,-17 18 1-15,17 2-2 0,-20 18 4 0,20-38 4 16,-20 19 0-16,20-19 2 0,0 0-1 0,-17 0 0 0,17 0 5 0,-20-19 12 16,0-19 6-16,20 38-8 15,-20-20-2-15,20 2-4 0,-17 0 2 16,17 18-9-16,0 0 4 0,0-21 10 0,0 21-9 15,0 0-7-15,17 21 1 0,3-21 2 0,-20 0-4 16,0 0-1-16,20 0 1 0,0 18 1 0,-3-18 0 0,-17 0 0 0,40 0-3 16,0 18-4-16,-40-18-1 0,54 0-41 15,-34 0 3-15,-20 0 17 0,17 0-4 0,3 0-41 16,-20 0 30-16,20 0-5 0,-3 0-92 16,6 0 119-16</inkml:trace>
  <inkml:trace contextRef="#ctx0" brushRef="#br0" timeOffset="-152907.02">19364 11069 15 0,'0'0'8'0,"0"0"-7"0,0 0 8 0,-20 0-4 0,20 0 2 0,-17-21 44 15,-3 21-44-15,20 0 10 16,-17-19 2-16,-3 19-6 15,0-18-3-15,20 18-8 0,-17-19 3 16,0-1 16 0,17 2-14-16,-23 18 9 0,23-20-11 15,0 20 6-15,0 0 1 0,0-18 14 16,0 18-11-16,0-18-7 0,0 18 8 0,0-21 32 16,0 21-41-16,0 0 7 0,23-19 1 15,-23 19-2-15,17-18 18 16,-17 18-11-16,0 0-12 15,17 18-1-15,-17-18-1 0,0 40 2 0,0-40-5 0,20 171 6 32,-40 112-3-17,20-263-6-15,0 19 1 0,0-21 0 0,0 1 0 16,0-19-1-16,0 18 0 0,0-18-1 0,0 0 2 16,0 0-1-16,0 0 3 15,0 0-4-15,0 0 1 0,0 0 0 0,0 0 1 0,0 0 0 16,20 0-4-16,-20 0 0 15,20 0-4-15,-3 0 0 0,3 0-14 0,-3 20-35 16,3-20-22-16,-20 19 15 0,0-19 27 0,23 18-47 16,-6 22-43-16,0-40 101 0</inkml:trace>
  <inkml:trace contextRef="#ctx0" brushRef="#br0" timeOffset="-152274.41">19307 11029 16 0,'0'0'145'0,"0"0"-108"0,0 0 43 0,0 0-26 16,0 0-37-16,0 19 0 0,0 2 4 15,0 73 11 1,0-57-24-16,0-16-6 0,0 110 13 16,0-72-13-16,0-22-3 0,-17 20 2 15,17-39-1-15,0 22 2 0,0-22-3 0,0 20 1 0,-20 0 2 16,20 20-2-16,0-21-5 15,-37-18-107 1,37-19 56-16,0 0 22 0,0 0-45 0,0 0 38 16,-17-19-26-16,17-18 37 0,0 17 5 0</inkml:trace>
  <inkml:trace contextRef="#ctx0" brushRef="#br0" timeOffset="-151957.83">19290 11182 23 0,'0'-19'52'0,"0"19"-27"0,0-19 26 0,0 19-29 0,0-19 23 0,0 0-23 16,0 19 1-16,0-37 84 31,0 37-50-31,17 0-19 0,-17 0-33 0,57 18 13 16,-34 1-13-16,-23-19-3 0,17 0 1 0,0 0-1 0,3 0 1 0,0 0-3 15,17 19 3-15,-20-19-3 0,3 19 1 16,0-19-2-16,3 0-9 0,-23 0-17 16,0 0 14-16,0 0-18 0,0 0-25 15,-43 0-47-15,23 0 52 0,20 0 24 16,-17 19-22-16,-3-19 15 0,20 0 16 0,-17 0 14 15,-3 19 1-15,0-19 4 0,20 18 0 0,-34-18 9 16,11 21 5-16,23-21 4 0,-20 19 6 16,3-1 3-16,-3-18 1 0,3 19 13 15,17 0-25-15,0-19-1 0,0 19 3 16,0 0-17-16,17-19 1 0,3 18 0 0,-3-18-3 16,60 20-7-1,-57 0 2-15,0-20-16 0,-3 0 3 0,60 19-181 16,-54-19 163-16,-9 0 12 0</inkml:trace>
  <inkml:trace contextRef="#ctx0" brushRef="#br0" timeOffset="-151689.68">19823 11125 27 0,'0'0'104'0,"-20"0"-24"0,20 0-35 16,-20 0-24-16,0 0 48 0,20 0-55 16,-14 0 11-16,-9 0-4 0,3 0-4 0,20 0-10 15,-20 19 4-15,20 0-4 0,0 0-4 0,-17-19-1 0,17 39 1 16,0-2-1-16,0 1 0 15,0 18 0-15,0-16 1 0,17-40-3 0,-17 19 0 0,20-1 0 16,-20 1 2-16,20-19 3 0,3 18 2 0,-9-18 10 16,26-18 9-16,-40 18-21 0,20-19-1 0,-20 1 3 15,17-1-4-15,0-39 4 16,-17-18-4-16,0 76-3 16,0-37-15-16,-17 37-9 0,17-21 6 15,-17 21-54-15,17 0 5 0,0 21 28 0,0-21-3 16,0 0-3-16,0 19-54 0,0 18-31 31</inkml:trace>
  <inkml:trace contextRef="#ctx0" brushRef="#br0" timeOffset="-151274.2">20068 11240 21 0,'0'-40'190'0,"-20"22"-129"15,20-1-35-15,0 19-13 0,-17 0-2 0,17 0 8 0,0 0-11 16,0 0-1-16,0-19-1 0,-17 19 10 0,17 0-12 15,0 0 7-15,-23-19 8 16,6 19-18-16,17 0-1 0,0 0 2 16,0 0 0-16,0 0-1 0,0 0 4 0,0 0-1 0,0 0 3 15,0 0 1-15,0 0-6 0,17 0 2 16,-17 0-1-16,0 0 0 0,0 0 2 0,0 0-2 0,23 0 10 16,-23 0-8-16,0 0 0 15,0 19-1-15,0 0 1 0,0 0-2 16,0 39 0-1,0 17-1-15,0 2 1 16,0-21 0-16,0-38-3 16,-23 21 2-16,23-21-1 0,0-18 0 0,0 58 3 31,23-20 6-31,-23-19-10 16,0-19 1-16,17 19-1 0,-17-19 2 0,0 0 0 0,17 0-1 0,40 19 3 15,-57-19-3 1,38 0-2-16,-38 0 1 0,19 0-2 0,4 0 3 15,-23 0-1-15,0 0-2 0,17 0-2 0,0 0-7 0,-17 0 1 16,20 0-2-16,0 0-26 0,-20 0-17 0,17 0 21 0,3-19-150 16,-20 19 128-16,18 0-30 0,-18-19 43 15</inkml:trace>
  <inkml:trace contextRef="#ctx0" brushRef="#br0" timeOffset="-151005.77">20450 11125 59 0,'0'0'67'0,"0"0"-3"0,0 0-36 0,0 0-2 0,0 0 21 0,0 0-26 0,0 0 16 0,0 0-7 0,0 0-17 16,-20 0 10-16,20 0-5 0,0 0-2 15,0 19 3-15,0 19-7 0,0-38-9 0,0 39 1 0,0-20-2 16,0 18 0-16,-20 1 0 0,20-19-1 0,0 19-2 16,0-18 1-16,0 36 1 0,0 19 4 31,0-55 0-31,57-20-1 15,-39-20-4-15,2 2 1 0,-20 18 0 16,42-19-1-16,-27-1-4 0,5 20-1 16,19-18-54-16,-39-1 33 0,35 1-112 15,-15 18 93-15,0-19-104 0,0-1 80 0,-3 20 54 16</inkml:trace>
  <inkml:trace contextRef="#ctx0" brushRef="#br0" timeOffset="-150723.95">20904 11163 60 0,'0'0'164'0,"0"0"-139"0,0 0 17 0,0 0-5 0,0 0-5 16,-17 0 31-1,-23 37-23-15,23 3-18 16,-1-22-18-16,18 1 0 0,-22 19 3 0,22-19-5 16,0 19 2-16,-17 1-1 0,17 16 1 0,0-55-3 15,0 39 3-15,0-1 2 0,0-18-5 0,17-2 8 16,23 20 49-1,-3-76-31-15,0-20-12 16,0-17-8 0,-37 38-7-16,0 37 1 0,20-19-1 0,-20-1 1 0,0 0-5 15,0 20 1-15,0-37-16 0,0 37 8 0,0-19-1 0,-20 19-19 0,20 0-8 16,-17 0-83-16,17 0 65 16,0 56-111-16,0-56 127 15,0 40 1-15,0-21-19 0,17-1 39 0,-17 1 3 0</inkml:trace>
  <inkml:trace contextRef="#ctx0" brushRef="#br0" timeOffset="-150372.89">21038 11486 24 0,'0'0'36'0,"0"-20"49"16,0-35 20-16,0 36-70 0,0-1-18 15,0 0 13-15,0 2-1 0,0-1-16 0,0-19 32 16,0 19-30-16,20 1-8 0,-20-1 15 16,0 19 0-16,0 0-11 0,0 0-5 15,0 0-1-15,0 19 0 0,0 18 11 16,0-18-14-16,0 0 2 0,0 0-1 0,17 19-1 0,-17 38 1 15,0-76-3-15,20 18 0 16,-20 2 2-16,17 37 0 47,60-152 0-47,-77 58-3 0,20 18 2 0,-20-21 2 0,20 22-4 16,-20-1 2-16,0 0 1 0,20 0-2 15,-20 19 0-15,0 0 1 0,17 0-1 0,-17 0 0 16,17 0-1-16,-17 19 2 0,0 0 0 0,20 0-2 15,-20-1 2-15,20 2-1 0,17 19-5 16,-37-39 3-16,0 18 1 0,0-18-1 0,20 0-5 16,-20 0-12-16,0 0 7 0,0-18-39 15,20 18 2-15,-20-39 22 0,20-18-136 0,-20 38 120 16,0 19-4-16,17-19 4 0,-17 0-12 0,17-18 26 0</inkml:trace>
  <inkml:trace contextRef="#ctx0" brushRef="#br0" timeOffset="-150057.06">22007 10916 52 0,'0'0'116'0,"0"0"17"0,-20 0-58 0,20 0-52 0,0 0-2 0,0 0 16 15,0 0-22-15,-14 0 36 0,-9 0-31 16,3 18-3-16,20 2-9 0,-20-20 4 0,-17 57 0 16,20-20-4-16,-3-37-4 0,20 0 0 0,-20 39-3 15,20-20 2-15,-17 0-1 0,17 38 6 0,0-39-6 16,0 3-3-16,-17 16 2 0,17-18-2 0,0 96 2 16,17-78-1-16,-17-18 0 0,0 19-2 0,0-38 1 15,17 37-5-15,-17-17 1 0,0 0-3 0,0-20-2 0,20 18-13 16,-20-18 9-16,20 19-18 0,-3-19-9 15,3 19-36-15,17-19-75 0,-17 0 105 0,3 0-4 0,-23-19-41 0,34 19 49 16,-34 0 23-16</inkml:trace>
  <inkml:trace contextRef="#ctx0" brushRef="#br0" timeOffset="-149607.45">22252 11125 28 0,'0'0'24'0,"0"0"130"0,-17-19-81 16,17 0-13-16,0 19-43 0,0-18 42 16,0 18-47-16,0 0 10 0,0 0-10 0,0 0 10 15,0 18 26-15,0 1-32 16,0-19-11-16,0 0 0 0,0 38 8 0,0-19-6 0,0 18-2 16,17 40 1-16,-17 18-4 15,0-1-3-15,0-74-1 16,0-1-1-16,0 39-15 0,0-40 5 0,0 39-47 0,0-57 35 15,0 38-34-15,0-19 26 0,0 1-78 0,-17 17-92 16,17-37 171-16,0-18 24 0,0-1 7 16,-17-20 0-16,17 39 1 0,0-95 2 15,-20 19 8-15,20 57-1 0,0-1 5 0,0-54 52 16,-20 54-39-16,20-18 26 0,0 19-29 0,0 0-3 0,0 0-1 0,0 0 16 16,0-18-20-16,20-40 65 31,94 20 77-31,-114 57-143 15,17 19-10-15,-17 0-2 0,20-19 0 0,0 75 9 0,-3-35-6 16,23 112 0 0,-23-96-5-16,-17-18-1 0,0-19 1 0,0 19-2 0,0 0 0 15,0 0-7-15,0-38 0 0,-17 38-3 0,17-38-1 0,-17 38-45 16,-6-38 29-16,-34 39-184 0,57-39 147 16,-37 18-62-16,17-18 66 0,0 0 43 15</inkml:trace>
  <inkml:trace contextRef="#ctx0" brushRef="#br0" timeOffset="-148840.25">22845 11258 59 0,'0'0'36'0,"0"19"206"0,0-19-224 0,0 19 11 0,0-19-16 0,0 0 6 16,0 0-10-16,0 0 6 0,0 0-1 0,0 0-5 0,17 0-6 16,-17 0 5-16,37 0 2 0,20 0-10 15,-17 0 2-15,-20 0-2 16,-3 0-3 0,20 19-15-1,60 38-425-15,-97-57 421 0</inkml:trace>
  <inkml:trace contextRef="#ctx0" brushRef="#br0" timeOffset="-148689.5">22996 11505 28 0,'-20'0'209'0,"0"0"-139"15,6 18-8-15,14-18-36 0,0 0-15 16,0 0 31-16,0 20-38 16,0-20 1-16,14 0-3 0,-14 0 0 0,0 0 1 0,20 0-1 0,0 0 0 15,17 20-2-15,-37-20-1 0,17 0-7 16,3 0-10-16,-20 0-16 0,20 0 9 0,-20 0-4 0,20 0-42 15,-20 0 28-15,37 0-106 0,-17 0 59 16</inkml:trace>
  <inkml:trace contextRef="#ctx0" brushRef="#br0" timeOffset="-148222.52">23814 11029 67 0,'0'0'139'0,"0"0"-32"0,0 0-82 0,0 0-3 0,0 0-1 0,0 19 78 16,-20 20-59-16,0-1-22 15,20-19-7-15,0 19-7 0,-20 38 1 16,20-38-3-16,0-19-1 0,0 0-1 0,0-1 0 0,-14 22-2 16,14-21 1-16,0 18-8 0,-23 58-64 15,23-75 55-15,-17 17-198 16,17-37 172-16,0 0-3 0,0 0 2 0,0-19-40 16,0 1 81-16,17 18-1 0,-17-20-7 15</inkml:trace>
  <inkml:trace contextRef="#ctx0" brushRef="#br0" timeOffset="-148040.3">23848 11334 23 0,'20'0'58'0,"-20"-19"1"0,20 19-29 0,-20 0-1 15,20-19 44-15,-20 19-50 0,17 0 44 16,-17 0-46-16,20 0 57 0,-20 19-29 16,0 0-35-16,-37 19 17 15,37-38-26-15,-20 39 9 16,0-21-6-16,0-18-5 0,20 19-2 0,-34-1-1 16,34-18 2-16,0 0-2 0,0 0 0 15,0 20 0-15,-20-20 0 0,20 19-1 16,20-1-11-16,-20-18-7 15,17 20-25-15,0 0-18 0,-17-20 5 16,40 37-131 15,-3-18-2-31,-37-19 175 0</inkml:trace>
  <inkml:trace contextRef="#ctx0" brushRef="#br0" timeOffset="-147856.33">24153 11638 38 0,'23'0'78'0,"-23"0"-31"0,0 0-3 0,0 0 25 0,0 0-40 0,0 0 20 16,0 0-8-16,0 19-6 0,0-19-21 0,0 0-1 0,0 19 24 16,0 0-32-16,0 1 4 0,0 17 0 15,0-37-7-15,0 19 0 0,-23 1-4 0,23-20-2 16,0 18-17-16,-17 1-19 0,-3 1-200 16,0-20 117-16,20 0 81 0,0 0 14 0,0 0 7 15</inkml:trace>
  <inkml:trace contextRef="#ctx0" brushRef="#br0" timeOffset="-147407.46">24573 11486 73 0,'0'0'260'16,"0"0"-220"-16,0 0-24 0,0 0 10 0,19 19-3 15,-19-19 14-15,0 18-23 0,20-18 0 16,-20 0 0-16,0 0-7 0,0 0 0 0,18 20 5 0,-18-20-6 15,17 0 6-15,-17 0-7 0,20-38 19 16,0 38-19-16,-20-19-3 0,0 19-1 16,0-20 0-16,0 2-1 0,0 18 0 0,0-19 0 0,0 1 0 0,0-1 6 15,0-1-6-15,0 0-2 0,0 2 4 16,0 18-3-16,-40 0 7 31,23 58-9-31,17-39 3 0,0-1-2 0,0 1-1 0,-18 19-9 16,18 19-41-16,0-37 36 15,0 17-42-15,18 1-57 0,-18-38 87 16,17 19-83-16,3 0-68 16,0-19 171-16,-20 0-6 0</inkml:trace>
  <inkml:trace contextRef="#ctx0" brushRef="#br0" timeOffset="-147140.75">24878 11486 16 0,'0'0'47'0,"0"0"36"0,0 0-55 0,0 0 26 16,0 0-29-16,0 0 92 15,-20 0-81-15,20 0-16 0,0 0-4 0,0 0-9 16,-20 0-2-16,20 19 0 0,0-19 5 0,0 0-5 0,-17 18 7 0,17-18-7 16,0 20 8-16,0 0-5 15,0-2 1-15,0-18-6 0,0 19 0 0,0-19 1 0,0 0-1 16,0 0 1-16,74-37 51 31,-54-21-45-15,0 19-7-16,-3 39-3 0,-17 0 0 0,0-18 0 0,0 18 0 0,0-19-4 15,0 19 0-15,0-18-15 0,-17 18-38 16,17 0 37-16,0 37-182 16,0-37 166-16,0 38-168 15,17-19 156-15,-17-19 36 0</inkml:trace>
  <inkml:trace contextRef="#ctx0" brushRef="#br0" timeOffset="-146773.49">25351 10840 59 0,'-14'0'138'0,"14"0"-98"0,0 0 88 16,-23 0-82-16,3 18 1 16,0 1-28-16,3 38 15 15,17-37-28-15,0-2-2 0,0 21 4 0,-17-2-4 0,-3 97 6 16,20-95-9-16,-40 226 2 15,3-113-22-15,37-95-24 16,-40 0-24-16,40-38 56 0,0-19 3 0,0 20 2 16,-37-40-8-16,37 20 11 15,0-37-3-15,-17 18 5 0,17-1 2 0,-20-18 2 0,0-19 18 16,20 38-15-16,0 1-2 0,-17 18 6 16,17-20-3-16,0 0 11 0,-18 2 11 0,18 18-19 15,0-19 11-15,18 19 9 0,-1 0-21 16,23 0-2-16,-23 0-6 0,-17 0-1 0,20 0 0 15,17 0 1-15,-37 0-1 0,42 0-1 0,-27 0-1 16,62 0-63-16,-60 0 43 0,100-38-177 16,-97 38 93-16,-3 0 52 0,0-19-16 15,3 19 55-15,0 0 2 0</inkml:trace>
  <inkml:trace contextRef="#ctx0" brushRef="#br0" timeOffset="-145389.81">22483 10783 34 0,'0'0'23'0,"0"0"7"0,0-19 74 0,0 19-46 0,-20-18 6 0,20 18 0 15,-20-21-38-15,20 21-14 0,0 0 7 0,0 0 23 16,0 0-28-16,20 21 5 0,0-21-7 16,37 37 11-1,-40-1-14-15,6 3 1 0,11-20-5 0,-14 20 2 0,0-1-3 16,17 56 0-16,-20 21-2 15,3-20-1-15,-20-57-2 16,0-19 1-16,0 0-1 0,0 19 1 0,0 1-3 0,0 16-8 0,-20-35 2 16,20-1-3-16,0-19-2 0,-17 38-22 0,-3 0-12 0,3-19 20 0,17-19-5 15,-40 57-93-15,23-57 13 0,17 19 57 0,-17-19 14 16,-6 19-11-16</inkml:trace>
  <inkml:trace contextRef="#ctx0" brushRef="#br0" timeOffset="-132006.35">26625 7094 11 0,'0'0'3'0,"0"0"2"0,0 0-4 0,0 0 0 0,0-20 2 0,0 3-2 0,0 17 1 0,0-20-1 0,0 20 0 0,0-20 14 0,0 20-8 0,0-19 0 15,0 19 9-15,0-19 0 0,0 19 1 0,0-19-9 0,0 19 0 0,0 0 0 16,0-17 10-16,0 17-7 0,0-20 12 0,0 20-12 0,0 0 1 16,0 0-1-16,0-20 10 0,0 20-10 0,0 0 9 0,0-19-2 15,0 19-9-15,0 0-1 0,0-19 25 0,0 19-13 16,0 0-14-16,0 0 5 0,-20 0 7 16,20 0-8-16,0 0-5 0,0 19 8 0,-17-19-10 15,17 19 5-15,0-19-5 0,-17 76 11 16,17-57-11-16,0-19-1 0,0 19-1 0,-23 58 2 15,23-58-1-15,0 19-1 16,-17 56-1-16,17-37 1 31,0 114-144-31,0-171 31 0,0 0 63 0,0 21-66 16,0-21 73-16</inkml:trace>
  <inkml:trace contextRef="#ctx0" brushRef="#br0" timeOffset="-131755.7">26796 7227 32 0,'0'0'37'0,"0"0"42"0,0 18-12 0,-20-18-47 16,20 0 18-16,-14 21-5 0,14-21-21 15,-23 17 10-15,-14 2 21 0,37 1-36 0,-20-20 5 16,0 0-7-16,3 18 3 0,17-18-4 0,-20 0 0 0,0 19 2 16,3-19-1-16,0 21 6 15,-6-21-2-15,23 17-6 0,0-17 2 16,0 0 0-16,0 0-2 0,0 0-2 0,0 0 1 0,23 20-1 0,-23-20 1 15,17 0-2-15,-17 0 2 0,17 0-2 0,-17 0 0 0,20 20 0 16,0-3-1-16,-3-17 1 0,3 19-3 0,37 59-215 47,-20-21-38-47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8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3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6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9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9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650" y="27853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15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92C119-4701-F5EF-2F0D-31B24E512015}"/>
              </a:ext>
            </a:extLst>
          </p:cNvPr>
          <p:cNvSpPr txBox="1"/>
          <p:nvPr/>
        </p:nvSpPr>
        <p:spPr>
          <a:xfrm>
            <a:off x="988484" y="1252667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2. bool f;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3. int m(int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4.     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5.     return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6.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7.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8. int g(){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9.     int c;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10.     int d;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11.     if (a){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12.         int d;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13.         int f;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14.         int g;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15.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16. 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199D06-EF2B-70E0-0219-AD199E78433F}"/>
              </a:ext>
            </a:extLst>
          </p:cNvPr>
          <p:cNvSpPr txBox="1"/>
          <p:nvPr/>
        </p:nvSpPr>
        <p:spPr>
          <a:xfrm>
            <a:off x="2660073" y="940374"/>
            <a:ext cx="5647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Draw the state of the symbol table betwixt lines 13 and 14</a:t>
            </a:r>
          </a:p>
        </p:txBody>
      </p:sp>
    </p:spTree>
    <p:extLst>
      <p:ext uri="{BB962C8B-B14F-4D97-AF65-F5344CB8AC3E}">
        <p14:creationId xmlns:p14="http://schemas.microsoft.com/office/powerpoint/2010/main" val="2222752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4375-57AF-91FE-92E9-61F45917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F069D5-42ED-C9C2-E5E2-2DCECF7E3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class check-ins up on Canvas</a:t>
            </a:r>
          </a:p>
        </p:txBody>
      </p:sp>
    </p:spTree>
    <p:extLst>
      <p:ext uri="{BB962C8B-B14F-4D97-AF65-F5344CB8AC3E}">
        <p14:creationId xmlns:p14="http://schemas.microsoft.com/office/powerpoint/2010/main" val="2537574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0F989-0D2A-32AB-E57F-4791C5686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1119" y="810623"/>
            <a:ext cx="4894428" cy="3570162"/>
          </a:xfrm>
        </p:spPr>
        <p:txBody>
          <a:bodyPr anchor="b">
            <a:normAutofit/>
          </a:bodyPr>
          <a:lstStyle/>
          <a:p>
            <a:pPr algn="l"/>
            <a:r>
              <a:rPr lang="en-US" sz="4200"/>
              <a:t>Flipped Wednesday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521C1-8325-ED0E-500D-89D4367B5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119" y="4547167"/>
            <a:ext cx="4894428" cy="1288482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92CB8-4499-3D2A-D229-BDA5BBBFA2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4"/>
          <a:stretch/>
        </p:blipFill>
        <p:spPr>
          <a:xfrm>
            <a:off x="8341630" y="1425956"/>
            <a:ext cx="3899155" cy="3995608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623414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4375-57AF-91FE-92E9-61F45917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Written Work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EE726-6877-374C-90C4-E79E8F121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Topics</a:t>
            </a:r>
            <a:r>
              <a:rPr lang="en-US" dirty="0"/>
              <a:t>:</a:t>
            </a:r>
          </a:p>
          <a:p>
            <a:r>
              <a:rPr lang="en-US" dirty="0"/>
              <a:t>Parser generation</a:t>
            </a:r>
          </a:p>
        </p:txBody>
      </p:sp>
    </p:spTree>
    <p:extLst>
      <p:ext uri="{BB962C8B-B14F-4D97-AF65-F5344CB8AC3E}">
        <p14:creationId xmlns:p14="http://schemas.microsoft.com/office/powerpoint/2010/main" val="109376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825F-9809-2FAB-77D7-A1854812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Written Work #4: Question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44357-CD6A-ADC4-9E84-FF99C4BFDBD0}"/>
              </a:ext>
            </a:extLst>
          </p:cNvPr>
          <p:cNvSpPr txBox="1"/>
          <p:nvPr/>
        </p:nvSpPr>
        <p:spPr>
          <a:xfrm>
            <a:off x="838200" y="1639216"/>
            <a:ext cx="609686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Draw the SLR parser table corresponding to the following grammar 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</a:rPr>
              <a:t>	X ::= a X b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</a:rPr>
              <a:t>	X ::= X c Y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</a:rPr>
              <a:t>	Y ::= d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</a:rPr>
              <a:t>	Y ::= k X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</a:rPr>
              <a:t>	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8739237-C452-13C5-956B-4A50353C0778}"/>
                  </a:ext>
                </a:extLst>
              </p14:cNvPr>
              <p14:cNvContentPartPr/>
              <p14:nvPr/>
            </p14:nvContentPartPr>
            <p14:xfrm>
              <a:off x="7196760" y="54720"/>
              <a:ext cx="4002840" cy="3163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8739237-C452-13C5-956B-4A50353C077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87400" y="45360"/>
                <a:ext cx="4021560" cy="318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62DD36D-00B4-5CD1-584D-34E67AD82E4C}"/>
                  </a:ext>
                </a:extLst>
              </p14:cNvPr>
              <p14:cNvContentPartPr/>
              <p14:nvPr/>
            </p14:nvContentPartPr>
            <p14:xfrm>
              <a:off x="362160" y="48600"/>
              <a:ext cx="11761200" cy="6989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62DD36D-00B4-5CD1-584D-34E67AD82E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2800" y="39240"/>
                <a:ext cx="11779920" cy="700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454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348C-7518-BCA4-952E-F0DF11295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9B91-9836-B2DA-7EAE-1479EF652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Written Work #4: Question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D7356-AB18-65A7-9ABD-3FE9185B530D}"/>
              </a:ext>
            </a:extLst>
          </p:cNvPr>
          <p:cNvSpPr txBox="1"/>
          <p:nvPr/>
        </p:nvSpPr>
        <p:spPr>
          <a:xfrm>
            <a:off x="838200" y="1639216"/>
            <a:ext cx="9313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Is the prior grammar </a:t>
            </a:r>
            <a:r>
              <a:rPr lang="en-US" dirty="0" err="1"/>
              <a:t>parseable</a:t>
            </a:r>
            <a:r>
              <a:rPr lang="en-US" dirty="0"/>
              <a:t> by an SLR parser? What evidence do you have of that?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C6D98DA-A004-7136-D4C9-CC0045DB45BB}"/>
                  </a:ext>
                </a:extLst>
              </p14:cNvPr>
              <p14:cNvContentPartPr/>
              <p14:nvPr/>
            </p14:nvContentPartPr>
            <p14:xfrm>
              <a:off x="1881000" y="2409840"/>
              <a:ext cx="8471160" cy="1444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C6D98DA-A004-7136-D4C9-CC0045DB45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1640" y="2400480"/>
                <a:ext cx="8489880" cy="146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350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82483-F058-BEC6-1811-E833E3FB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A4A5-B563-D5C8-47E8-A2DCECA14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Written Work #4: Question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A0DDD-CA61-436D-313C-CE1F95A5222A}"/>
              </a:ext>
            </a:extLst>
          </p:cNvPr>
          <p:cNvSpPr txBox="1"/>
          <p:nvPr/>
        </p:nvSpPr>
        <p:spPr>
          <a:xfrm>
            <a:off x="838200" y="1639216"/>
            <a:ext cx="9313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Draw the AST for the following </a:t>
            </a:r>
            <a:r>
              <a:rPr lang="en-US" dirty="0" err="1"/>
              <a:t>Drewscript</a:t>
            </a:r>
            <a:r>
              <a:rPr lang="en-US" dirty="0"/>
              <a:t> program, using reasonable AST node types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67058-58CD-5334-2B30-F7582D2FDFE2}"/>
              </a:ext>
            </a:extLst>
          </p:cNvPr>
          <p:cNvSpPr txBox="1"/>
          <p:nvPr/>
        </p:nvSpPr>
        <p:spPr>
          <a:xfrm>
            <a:off x="907906" y="2571117"/>
            <a:ext cx="609686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(bool b)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if (b){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return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3;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 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a = 7;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a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(false);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F2BFC65-74DC-7ABD-0D0E-264CE740C89A}"/>
                  </a:ext>
                </a:extLst>
              </p14:cNvPr>
              <p14:cNvContentPartPr/>
              <p14:nvPr/>
            </p14:nvContentPartPr>
            <p14:xfrm>
              <a:off x="1238400" y="82440"/>
              <a:ext cx="10871640" cy="6701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F2BFC65-74DC-7ABD-0D0E-264CE740C8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9040" y="73080"/>
                <a:ext cx="10890360" cy="672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723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A9B20-C259-395E-6C3E-BCD80799A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3DB77-C754-C50D-B96E-2F117B8B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Written Work #4: Question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17F07C-33ED-4E23-6FF1-51CBAD050F82}"/>
              </a:ext>
            </a:extLst>
          </p:cNvPr>
          <p:cNvSpPr txBox="1"/>
          <p:nvPr/>
        </p:nvSpPr>
        <p:spPr>
          <a:xfrm>
            <a:off x="838200" y="1639216"/>
            <a:ext cx="9313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List the FIRST and FOLLOW sets for the following grammar (do not transform the grammar):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2D6E84-CB05-DDCE-D631-9DF54ED0464D}"/>
              </a:ext>
            </a:extLst>
          </p:cNvPr>
          <p:cNvSpPr txBox="1"/>
          <p:nvPr/>
        </p:nvSpPr>
        <p:spPr>
          <a:xfrm>
            <a:off x="907906" y="2571117"/>
            <a:ext cx="19651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L ::= v m L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L ::= ε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L ::= C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L ::= D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C ::= ε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C ::= C k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D ::= C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C ::= m L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82DB39-AFF0-EA4E-0A95-0CAEFACAEF4A}"/>
                  </a:ext>
                </a:extLst>
              </p14:cNvPr>
              <p14:cNvContentPartPr/>
              <p14:nvPr/>
            </p14:nvContentPartPr>
            <p14:xfrm>
              <a:off x="3400920" y="1636560"/>
              <a:ext cx="6246000" cy="4004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82DB39-AFF0-EA4E-0A95-0CAEFACAEF4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1560" y="1627200"/>
                <a:ext cx="6264720" cy="402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632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19959</TotalTime>
  <Words>299</Words>
  <Application>Microsoft Office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Office 2013 - 2022 Theme</vt:lpstr>
      <vt:lpstr>Checkin 15</vt:lpstr>
      <vt:lpstr>Administrivia</vt:lpstr>
      <vt:lpstr>Flipped Wednesday</vt:lpstr>
      <vt:lpstr>Written Work #4</vt:lpstr>
      <vt:lpstr>Written Work #4: Question 1</vt:lpstr>
      <vt:lpstr>Written Work #4: Question 2</vt:lpstr>
      <vt:lpstr>Written Work #4: Question 3</vt:lpstr>
      <vt:lpstr>Written Work #4: Question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360</cp:revision>
  <cp:lastPrinted>2018-08-29T18:10:22Z</cp:lastPrinted>
  <dcterms:created xsi:type="dcterms:W3CDTF">2018-07-19T03:57:05Z</dcterms:created>
  <dcterms:modified xsi:type="dcterms:W3CDTF">2026-09-30T20:52:16Z</dcterms:modified>
</cp:coreProperties>
</file>