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1126" r:id="rId2"/>
    <p:sldId id="1130" r:id="rId3"/>
    <p:sldId id="257" r:id="rId4"/>
    <p:sldId id="925" r:id="rId5"/>
    <p:sldId id="1062" r:id="rId6"/>
    <p:sldId id="1080" r:id="rId7"/>
    <p:sldId id="1124" r:id="rId8"/>
    <p:sldId id="1125" r:id="rId9"/>
    <p:sldId id="1075" r:id="rId10"/>
    <p:sldId id="458" r:id="rId11"/>
    <p:sldId id="1095" r:id="rId12"/>
    <p:sldId id="1123" r:id="rId13"/>
    <p:sldId id="1096" r:id="rId14"/>
    <p:sldId id="1098" r:id="rId15"/>
    <p:sldId id="1101" r:id="rId16"/>
    <p:sldId id="1127" r:id="rId17"/>
    <p:sldId id="1104" r:id="rId18"/>
    <p:sldId id="1129" r:id="rId19"/>
    <p:sldId id="1103" r:id="rId20"/>
    <p:sldId id="1108" r:id="rId21"/>
    <p:sldId id="1110" r:id="rId22"/>
    <p:sldId id="1111" r:id="rId23"/>
    <p:sldId id="1109" r:id="rId24"/>
    <p:sldId id="1112" r:id="rId25"/>
    <p:sldId id="1113" r:id="rId26"/>
    <p:sldId id="1100" r:id="rId27"/>
    <p:sldId id="1116" r:id="rId28"/>
    <p:sldId id="1118" r:id="rId29"/>
    <p:sldId id="1117" r:id="rId30"/>
    <p:sldId id="1119" r:id="rId31"/>
    <p:sldId id="1120" r:id="rId32"/>
    <p:sldId id="112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1126"/>
            <p14:sldId id="1130"/>
            <p14:sldId id="257"/>
            <p14:sldId id="925"/>
            <p14:sldId id="1062"/>
            <p14:sldId id="1080"/>
            <p14:sldId id="1124"/>
            <p14:sldId id="1125"/>
            <p14:sldId id="1075"/>
            <p14:sldId id="458"/>
            <p14:sldId id="1095"/>
            <p14:sldId id="1123"/>
            <p14:sldId id="1096"/>
            <p14:sldId id="1098"/>
            <p14:sldId id="1101"/>
            <p14:sldId id="1127"/>
            <p14:sldId id="1104"/>
            <p14:sldId id="1129"/>
            <p14:sldId id="1103"/>
            <p14:sldId id="1108"/>
            <p14:sldId id="1110"/>
            <p14:sldId id="1111"/>
            <p14:sldId id="1109"/>
            <p14:sldId id="1112"/>
            <p14:sldId id="1113"/>
            <p14:sldId id="1100"/>
            <p14:sldId id="1116"/>
            <p14:sldId id="1118"/>
            <p14:sldId id="1117"/>
            <p14:sldId id="1119"/>
            <p14:sldId id="1120"/>
            <p14:sldId id="11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095" y="5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20:16:10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23624 18461 51 0,'0'0'8'0,"-28"-32"-5"15,-3 1-1 1,31 31-2-16,-16-14 2 0,16 14-1 0,0-17 1 0,0 17-1 0,0 0 0 16,-16 0 3-16,16 0 0 0,0 0 1 15,0 0-2-15,0 0 1 0,0 17 6 0,16-17-4 0,-16 0 0 0,0 0 9 16,0 0 1-16,16 0 2 0,-2 0 2 0,-14 0-1 15,0 0-4-15,17 0-7 0,-17 0 5 0,0 0-7 0,14 0 6 16,-14 0-7-16,14 0 6 0,-14 0-1 0,0 0-2 16,18 0 11-16,-18 0-14 0,17 0 2 0,-17 0 1 0,0 0-4 15,14 14 0-15,-14-14-2 0,0 16 0 0,0-1 2 0,0 2-1 16,0-2-1-16,0 1 2 0,-14 14 0 0,-3-14 0 0,17 0-3 16,-18 15 1-16,4-15-2 0,0 15 2 0,-3 0-2 15,3-16 0-15,-2 1 1 0,16-1 0 0,-16 1 0 0,16 0-1 0,0-1 1 16,0 1 0-16,0-16 1 0,0 0-1 0,0 15 2 15,0-15-2-15,16 0 0 0,0 0 1 0,15-15 1 0,15-16 0 16,-15 15-1-16,15 0 0 0,-29 1-2 0,11-1 1 0,-12 1-1 16,17-1 1-16,-1-15 1 0,-1 31-2 0,-1-15 0 0,17-17 1 15,-31 32 1-15,15-15 1 0,-31-1-1 0,30 16 0 0,-30 0 4 16,0 0-4-16,16 0 1 0,-16 0 2 0,0 0-3 0,0 0 4 0,0 0-2 16,-16 16-1-16,2-1 2 0,-2-15-4 0,-15 32 4 0,1-17-2 15,11 1-1-15,5-1 0 0,-16 1 0 0,-1-1 0 16,31 1 0-16,-32-1 1 0,18-15-1 0,-21 16 0 0,21-16 0 15,14 16 4-15,-14-16 1 0,-3 0-3 0,17 0-2 16,0 0 1-16,0 0-2 0,0-16 1 0,17 0-1 0,11 1 1 0,7-16-1 16,-5 15-1-16,0-15 1 0,17 0 1 15,0 0 0-15,-31 31-2 0,31-32 0 0,-33 17 1 0,2 15-1 16,-2-15 0-16,19-1 0 0,-17 16 1 0,1-15 0 0,-3 15-1 16,2-17 0-16,-16 17 0 0,0 0 1 0,-16 17-1 0,2-2 0 15,-19 16 0-15,-14 16 0 0,-14 15 1 16,29-46-1-16,-31 46 1 0,18-15-2 0,13-32 2 0,-1 32 1 15,3-16-1-15,16-16 0 0,14 1-1 0,0 0 0 0,-17-16 1 16,17 15 1-16,0 0-2 0,0-15 2 0,0 16 0 0,0-16 0 0,17 0 0 16,-3 16 1-16,-14-16-2 0,30-16 1 0,-11 16-1 15,11-31 0-15,0 16 2 0,-13-1-3 0,13-15 1 0,49-31 0 16,-48 31 0-16,13-1-1 0,-30 1 1 0,38 0 0 0,-38 16 0 16,-14-1-1-16,30-15 0 0,-14 15 1 0,-16 16-1 0,0 0 0 15,0-15 1-15,0 15-1 0,0 0 1 0,0 0-1 0,-16 0 1 0,-14 0 0 16,-1 15-1-16,-4 1 1 0,-23 15 1 0,-5 16 1 15,30-16-1-15,3-16 0 0,-31 32 2 0,31-16-2 0,11-15-1 0,-25 30 1 16,13 1-1-16,-1-16-2 0,18 31 8 16,-3-62-5-16,17 17 0 0,0-17 0 0,17 15 1 0,-3-15-1 15,2 0-1-15,-16 0 0 0,16 0 2 0,15-15-2 0,-3-2 2 16,37-29-2-16,-4-1 2 0,-31 32-2 0,35-48 2 16,-4 17-2-16,-33 30-1 0,24-31 2 0,-38 32-1 0,32-16 0 15,-46 15-1-15,17 1-1 0,-6 15 2 0,6 0-1 0,-17 0 0 16,0 0 1-16,0 15-1 0,0 1 0 0,-17 15 1 15,-11 0 1-15,-2 31-1 0,14-31-1 0,-15 16 1 0,15-16-1 16,-17 31-4-16,3-14 1 0,30-33-3 16,-14 15-6-16,-2-14-37 0,16 15-27 0,0-31 25 0,0 16-80 0,30-1-10 15,-30-15 90-15,16 0-36 0</inkml:trace>
  <inkml:trace contextRef="#ctx0" brushRef="#br0" timeOffset="5900.03">24856 17667 44 0,'0'0'23'0,"0"0"-16"0,0 0 1 0,0-15-4 0,0 15 5 16,0 0-5-16,0 0 0 0,0-16 5 0,0 16 3 15,0-16-6-15,0 16 9 0,0-15 1 0,0 15-7 0,0-16 5 0,0 16-1 16,0-15 1-16,0 15 0 0,0 0 2 16,0-17 1-16,0 17-9 0,0-14 17 0,-16 14-18 15,16 0 1-15,0-16 5 0,0 16-1 0,-19-15 2 0,19 15-3 16,-14-16-7-16,14 16 6 0,-14-16-5 0,-2 16-2 15,16 0 0-15,-14-16 2 0,-2 2 2 0,2 14-6 16,-3 0 2-16,-13 0 0 0,30 0-2 0,-19-17-1 16,5 17 1-16,-2 0-1 0,2 17-1 0,-3-17 2 0,3 14 1 15,-2 2-3-15,16 0 0 0,0 15 0 0,-16 31-2 16,16-31 3-16,0 1 0 0,16-1 1 0,-16 15-1 16,30 1 1-16,-13 0 1 0,-3-31-2 0,2-1 1 0,-2 16 0 15,35 31 6-15,-18-30-1 0,15 46 11 16,-18-48-11-16,-9 2 1 0,-3-17-3 0,-16 16 4 15,17 1 1-15,-17-18-5 0,0 2 1 0,-17 16 2 0,17-32-4 16,-35 46 3-16,7-30-2 0,28 0-3 0,-30-1 4 16,14-15-4-16,-15 0 5 0,15 15-4 0,2-15 0 0,-35-15 1 15,49 15-2-15,-31-31 0 0,17 15-3 16,-2-30 0-16,16 31 3 0,0-2-1 0,0-13 1 16,16 14-2-16,15-46 2 0,-17 30-1 0,2 2 1 0,17-2-1 15,-19 1 0-15,49-78 2 0,-63 78-1 0,14 16-1 16,2-18 0-16,-2-13 1 0,0 0-1 0,5 15 0 0,-19-16 2 15,0 31-1-15,-19-30 3 0,19 46-4 0,-28-47 1 16,-2 16-1-16,0-1 0 0,-17 1 1 0,28 31-1 16,5-16-1-16,-2 16 1 0,16-14-1 0,-31 14-6 15,17 0 3-15,-2 0-2 0,0 0-13 0,2 0-9 0,-5 14-12 16,19 2-11-16,-16-16 20 0,2 17-40 0,14-3 32 16,0 2-40-16,-14 16 44 0,14-1-84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16:2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15079 18708 0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2:20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19027 15942 0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6:49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1835 5065 0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27:10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13555 17185 0</inkml:trace>
  <inkml:trace contextRef="#ctx0" brushRef="#br0" timeOffset="10813.09">16602 12120 0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17T21:43:06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6747 10659 0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7T20:57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6885 0 0,'0'0'2506'0'0,"0"0"-675"0"0,0 0-744 0 0,0 0-107 0 0,0 0 21 0 0,0 0-241 0 0,0 0-301 0 0,0 0-276 0 0,-10 1-7862 0 0,0 1 1946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7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6.xml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 Selector Table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5D81C-DD80-4E78-9F17-4F9F0AFC555D}"/>
              </a:ext>
            </a:extLst>
          </p:cNvPr>
          <p:cNvSpPr/>
          <p:nvPr/>
        </p:nvSpPr>
        <p:spPr>
          <a:xfrm>
            <a:off x="5334456" y="1342257"/>
            <a:ext cx="3766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Building Selector Tables</a:t>
            </a:r>
          </a:p>
          <a:p>
            <a:r>
              <a:rPr lang="en-US" dirty="0"/>
              <a:t>for each production X ::= α</a:t>
            </a:r>
          </a:p>
          <a:p>
            <a:r>
              <a:rPr lang="en-US" dirty="0"/>
              <a:t>	for each t in FIRST(α)</a:t>
            </a:r>
          </a:p>
          <a:p>
            <a:r>
              <a:rPr lang="en-US" dirty="0"/>
              <a:t>		put X ::= α in Table[X][t]</a:t>
            </a:r>
          </a:p>
          <a:p>
            <a:r>
              <a:rPr lang="en-US" dirty="0"/>
              <a:t>	if ε is in FIRST(α)</a:t>
            </a:r>
          </a:p>
          <a:p>
            <a:r>
              <a:rPr lang="en-US" dirty="0"/>
              <a:t>		for each t in FOLLOW(X)</a:t>
            </a:r>
          </a:p>
          <a:p>
            <a:r>
              <a:rPr lang="en-US" dirty="0"/>
              <a:t>			put X ::= α in Table[X][t]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4BDC90-28D1-4C65-A7F5-4DF88F30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56281"/>
              </p:ext>
            </p:extLst>
          </p:nvPr>
        </p:nvGraphicFramePr>
        <p:xfrm>
          <a:off x="334862" y="3725516"/>
          <a:ext cx="6008788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54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1422422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1327594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1171564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47342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691312">
                  <a:extLst>
                    <a:ext uri="{9D8B030D-6E8A-4147-A177-3AD203B41FA5}">
                      <a16:colId xmlns:a16="http://schemas.microsoft.com/office/drawing/2014/main" val="477940429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/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u="sng" dirty="0"/>
                  <a:t>Grammar</a:t>
                </a:r>
              </a:p>
              <a:p>
                <a:r>
                  <a:rPr lang="en-US" sz="1400" i="1" dirty="0"/>
                  <a:t>❶  </a:t>
                </a:r>
                <a:r>
                  <a:rPr lang="en-US" sz="2400" i="1" dirty="0"/>
                  <a:t>S</a:t>
                </a:r>
                <a:r>
                  <a:rPr lang="en-US" sz="2400" dirty="0"/>
                  <a:t> ::= </a:t>
                </a:r>
                <a:r>
                  <a:rPr lang="en-US" sz="2400" b="1" dirty="0" err="1"/>
                  <a:t>lpar</a:t>
                </a:r>
                <a:r>
                  <a:rPr lang="en-US" sz="2400" b="1" dirty="0"/>
                  <a:t> </a:t>
                </a:r>
                <a:r>
                  <a:rPr lang="en-US" sz="2400" i="1" dirty="0"/>
                  <a:t>X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rpar</a:t>
                </a:r>
                <a:endParaRPr lang="en-US" sz="2400" b="1" dirty="0"/>
              </a:p>
              <a:p>
                <a:r>
                  <a:rPr lang="en-US" sz="1400" i="1" dirty="0"/>
                  <a:t>❷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:r>
                  <a:rPr lang="en-US" sz="2400" b="1" dirty="0"/>
                  <a:t>id comma </a:t>
                </a:r>
                <a:r>
                  <a:rPr lang="en-US" sz="2400" i="1" dirty="0"/>
                  <a:t>X</a:t>
                </a:r>
              </a:p>
              <a:p>
                <a:r>
                  <a:rPr lang="en-US" sz="1400" i="1" dirty="0"/>
                  <a:t>❸  </a:t>
                </a:r>
                <a:r>
                  <a:rPr lang="en-US" sz="2400" i="1" dirty="0"/>
                  <a:t>X</a:t>
                </a:r>
                <a:r>
                  <a:rPr lang="en-US" sz="2400" dirty="0"/>
                  <a:t> ::=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CCC498-2B37-449B-8054-B1C37142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" y="1281465"/>
                <a:ext cx="2602123" cy="1569660"/>
              </a:xfrm>
              <a:prstGeom prst="rect">
                <a:avLst/>
              </a:prstGeom>
              <a:blipFill>
                <a:blip r:embed="rId2"/>
                <a:stretch>
                  <a:fillRect l="-3747" t="-3101" r="-25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47C429-A6AF-4FF9-AD87-EFA1DF7C9447}"/>
              </a:ext>
            </a:extLst>
          </p:cNvPr>
          <p:cNvGrpSpPr/>
          <p:nvPr/>
        </p:nvGrpSpPr>
        <p:grpSpPr>
          <a:xfrm>
            <a:off x="2876230" y="1439604"/>
            <a:ext cx="2166480" cy="1411521"/>
            <a:chOff x="6260892" y="970832"/>
            <a:chExt cx="2166480" cy="141152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28AF12-68BA-47CA-BC2E-22807E38B114}"/>
                </a:ext>
              </a:extLst>
            </p:cNvPr>
            <p:cNvGrpSpPr/>
            <p:nvPr/>
          </p:nvGrpSpPr>
          <p:grpSpPr>
            <a:xfrm>
              <a:off x="6260892" y="970832"/>
              <a:ext cx="1874357" cy="373884"/>
              <a:chOff x="3214140" y="1119673"/>
              <a:chExt cx="1874357" cy="37388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4D0D80-BC41-46E2-B8F1-372DA194B75A}"/>
                  </a:ext>
                </a:extLst>
              </p:cNvPr>
              <p:cNvSpPr/>
              <p:nvPr/>
            </p:nvSpPr>
            <p:spPr>
              <a:xfrm>
                <a:off x="3214140" y="1124225"/>
                <a:ext cx="986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FIRST(S) 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E04DAE3-694C-4C87-9D94-7D04340CF27D}"/>
                  </a:ext>
                </a:extLst>
              </p:cNvPr>
              <p:cNvSpPr/>
              <p:nvPr/>
            </p:nvSpPr>
            <p:spPr>
              <a:xfrm>
                <a:off x="4110344" y="1119673"/>
                <a:ext cx="978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lpar</a:t>
                </a:r>
                <a:r>
                  <a:rPr lang="en-US" dirty="0"/>
                  <a:t> }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B978148-AA1D-4586-91D2-ED7144032246}"/>
                </a:ext>
              </a:extLst>
            </p:cNvPr>
            <p:cNvGrpSpPr/>
            <p:nvPr/>
          </p:nvGrpSpPr>
          <p:grpSpPr>
            <a:xfrm>
              <a:off x="6260892" y="1309481"/>
              <a:ext cx="1957712" cy="378361"/>
              <a:chOff x="3214140" y="1516216"/>
              <a:chExt cx="1957712" cy="37836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DDA371-6D51-4619-BEB8-5B92D56F81D6}"/>
                  </a:ext>
                </a:extLst>
              </p:cNvPr>
              <p:cNvSpPr/>
              <p:nvPr/>
            </p:nvSpPr>
            <p:spPr>
              <a:xfrm>
                <a:off x="3214140" y="1516216"/>
                <a:ext cx="947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FIRST(X)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/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= {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/>
                      <a:t>, </a:t>
                    </a:r>
                    <a:r>
                      <a:rPr lang="en-US" b="1" dirty="0"/>
                      <a:t>id </a:t>
                    </a:r>
                    <a:r>
                      <a:rPr lang="en-US" dirty="0"/>
                      <a:t>}</a:t>
                    </a: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0873C2-32A0-4AEA-B57D-D993D1EC9D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255" y="1525245"/>
                    <a:ext cx="105759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598" t="-8197" r="-402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336A259-8CB3-4BE8-BDB6-B22B01FF7C95}"/>
                </a:ext>
              </a:extLst>
            </p:cNvPr>
            <p:cNvGrpSpPr/>
            <p:nvPr/>
          </p:nvGrpSpPr>
          <p:grpSpPr>
            <a:xfrm>
              <a:off x="6260892" y="1652607"/>
              <a:ext cx="2033447" cy="372380"/>
              <a:chOff x="3214140" y="1914188"/>
              <a:chExt cx="2033447" cy="37238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AA39D07-F537-418F-BE1B-95AE1E17A6C3}"/>
                  </a:ext>
                </a:extLst>
              </p:cNvPr>
              <p:cNvSpPr/>
              <p:nvPr/>
            </p:nvSpPr>
            <p:spPr>
              <a:xfrm>
                <a:off x="3214140" y="1917236"/>
                <a:ext cx="1233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FOLLOW(S)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DD083C-B0C6-4B58-A927-6B208690FA17}"/>
                  </a:ext>
                </a:extLst>
              </p:cNvPr>
              <p:cNvSpPr/>
              <p:nvPr/>
            </p:nvSpPr>
            <p:spPr>
              <a:xfrm>
                <a:off x="4331952" y="1914188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eof</a:t>
                </a:r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3C6C62-F1C3-46EE-BDAE-4BFEDE32928E}"/>
                </a:ext>
              </a:extLst>
            </p:cNvPr>
            <p:cNvGrpSpPr/>
            <p:nvPr/>
          </p:nvGrpSpPr>
          <p:grpSpPr>
            <a:xfrm>
              <a:off x="6263387" y="1989752"/>
              <a:ext cx="2163985" cy="392601"/>
              <a:chOff x="3214140" y="2309227"/>
              <a:chExt cx="2163985" cy="39260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54FED1-8C81-4DC1-B77D-A9A1274C916E}"/>
                  </a:ext>
                </a:extLst>
              </p:cNvPr>
              <p:cNvSpPr/>
              <p:nvPr/>
            </p:nvSpPr>
            <p:spPr>
              <a:xfrm>
                <a:off x="3214140" y="2309227"/>
                <a:ext cx="1247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FOLLOW(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AD15573-4C99-4489-A49F-35567E7EB726}"/>
                  </a:ext>
                </a:extLst>
              </p:cNvPr>
              <p:cNvSpPr/>
              <p:nvPr/>
            </p:nvSpPr>
            <p:spPr>
              <a:xfrm>
                <a:off x="4374324" y="2332496"/>
                <a:ext cx="1003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= { </a:t>
                </a:r>
                <a:r>
                  <a:rPr lang="en-US" b="1" dirty="0" err="1"/>
                  <a:t>rpar</a:t>
                </a:r>
                <a:r>
                  <a:rPr lang="en-US" dirty="0"/>
                  <a:t> }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127530-2A84-4A2D-8BC8-F60F8FEA1A6A}"/>
              </a:ext>
            </a:extLst>
          </p:cNvPr>
          <p:cNvSpPr txBox="1"/>
          <p:nvPr/>
        </p:nvSpPr>
        <p:spPr>
          <a:xfrm>
            <a:off x="2136530" y="980346"/>
            <a:ext cx="405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Build the selector table for this grammar</a:t>
            </a:r>
          </a:p>
        </p:txBody>
      </p:sp>
    </p:spTree>
    <p:extLst>
      <p:ext uri="{BB962C8B-B14F-4D97-AF65-F5344CB8AC3E}">
        <p14:creationId xmlns:p14="http://schemas.microsoft.com/office/powerpoint/2010/main" val="18329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486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Linear Parser have to commit to their parse tree in a linear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Linear Parsers: Commitment Issues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omemade Tattoo Images &amp; Designs">
            <a:extLst>
              <a:ext uri="{FF2B5EF4-FFF2-40B4-BE49-F238E27FC236}">
                <a16:creationId xmlns:a16="http://schemas.microsoft.com/office/drawing/2014/main" id="{77931187-8D89-4012-A955-8247ABF5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35" y="3263968"/>
            <a:ext cx="2017830" cy="28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E99A35A-A4D0-445D-B407-4ECAA57E4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r="19212" b="22496"/>
          <a:stretch/>
        </p:blipFill>
        <p:spPr bwMode="auto">
          <a:xfrm>
            <a:off x="5810325" y="3263968"/>
            <a:ext cx="2556496" cy="28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rried at First Sight Season 5 Air Date and Spin-Off Confirmed">
            <a:extLst>
              <a:ext uri="{FF2B5EF4-FFF2-40B4-BE49-F238E27FC236}">
                <a16:creationId xmlns:a16="http://schemas.microsoft.com/office/drawing/2014/main" id="{418F4977-B21B-4CB6-B5FC-573AE9CC5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2"/>
          <a:stretch/>
        </p:blipFill>
        <p:spPr bwMode="auto">
          <a:xfrm>
            <a:off x="830706" y="3263968"/>
            <a:ext cx="1831233" cy="2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1FA7E-E99A-4917-AE5E-E7E76DE2EDBD}"/>
              </a:ext>
            </a:extLst>
          </p:cNvPr>
          <p:cNvSpPr txBox="1"/>
          <p:nvPr/>
        </p:nvSpPr>
        <p:spPr>
          <a:xfrm>
            <a:off x="923461" y="2658137"/>
            <a:ext cx="153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LL(1) Parser: </a:t>
            </a:r>
          </a:p>
          <a:p>
            <a:pPr algn="ctr"/>
            <a:r>
              <a:rPr lang="en-US" dirty="0"/>
              <a:t>commits ASAP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929BA-9BFC-4DFA-ADEE-8C97961D1FF0}"/>
              </a:ext>
            </a:extLst>
          </p:cNvPr>
          <p:cNvSpPr txBox="1"/>
          <p:nvPr/>
        </p:nvSpPr>
        <p:spPr>
          <a:xfrm>
            <a:off x="2779136" y="2651047"/>
            <a:ext cx="2591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Backtracking Parsers:</a:t>
            </a:r>
          </a:p>
          <a:p>
            <a:pPr algn="ctr"/>
            <a:r>
              <a:rPr lang="en-US" dirty="0"/>
              <a:t>Go back on commitments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A415E-E4A0-4BF0-A4E3-BECA883F742E}"/>
              </a:ext>
            </a:extLst>
          </p:cNvPr>
          <p:cNvSpPr txBox="1"/>
          <p:nvPr/>
        </p:nvSpPr>
        <p:spPr>
          <a:xfrm>
            <a:off x="5984377" y="2643957"/>
            <a:ext cx="206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LR Parsers:</a:t>
            </a:r>
          </a:p>
          <a:p>
            <a:pPr algn="ctr"/>
            <a:r>
              <a:rPr lang="en-US" dirty="0"/>
              <a:t>Delay commitments</a:t>
            </a:r>
          </a:p>
        </p:txBody>
      </p:sp>
    </p:spTree>
    <p:extLst>
      <p:ext uri="{BB962C8B-B14F-4D97-AF65-F5344CB8AC3E}">
        <p14:creationId xmlns:p14="http://schemas.microsoft.com/office/powerpoint/2010/main" val="34765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8" y="1610833"/>
            <a:ext cx="5561719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Can we choose a production </a:t>
            </a:r>
            <a:r>
              <a:rPr lang="en-US" b="1" i="1" dirty="0"/>
              <a:t>after</a:t>
            </a:r>
            <a:r>
              <a:rPr lang="en-US" b="1" dirty="0"/>
              <a:t> we’ve seen it’s subtree?</a:t>
            </a:r>
          </a:p>
          <a:p>
            <a:r>
              <a:rPr lang="en-US" dirty="0"/>
              <a:t>Yes, if we build the tree </a:t>
            </a:r>
            <a:r>
              <a:rPr lang="en-US" i="1" dirty="0"/>
              <a:t>bottom-up</a:t>
            </a:r>
            <a:r>
              <a:rPr lang="en-US" dirty="0"/>
              <a:t>!</a:t>
            </a:r>
          </a:p>
          <a:p>
            <a:r>
              <a:rPr lang="en-US" dirty="0"/>
              <a:t>What about derivation order?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Delayed Commitment to a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C76C787-33DB-48F2-8906-D90367A6FFC6}"/>
              </a:ext>
            </a:extLst>
          </p:cNvPr>
          <p:cNvGrpSpPr/>
          <p:nvPr/>
        </p:nvGrpSpPr>
        <p:grpSpPr>
          <a:xfrm>
            <a:off x="6024656" y="4200469"/>
            <a:ext cx="2596539" cy="2610840"/>
            <a:chOff x="6024656" y="4200469"/>
            <a:chExt cx="2596539" cy="261084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9EA61F-4B5F-442F-9DC0-4028237B4BB1}"/>
                </a:ext>
              </a:extLst>
            </p:cNvPr>
            <p:cNvSpPr/>
            <p:nvPr/>
          </p:nvSpPr>
          <p:spPr>
            <a:xfrm>
              <a:off x="6753451" y="420046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05906FE-4F6C-42AE-A83E-39111E2D7BE0}"/>
                </a:ext>
              </a:extLst>
            </p:cNvPr>
            <p:cNvSpPr/>
            <p:nvPr/>
          </p:nvSpPr>
          <p:spPr>
            <a:xfrm>
              <a:off x="6076514" y="488981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61CA46-EEE8-4BE4-BF36-FE77CB73E027}"/>
                </a:ext>
              </a:extLst>
            </p:cNvPr>
            <p:cNvSpPr/>
            <p:nvPr/>
          </p:nvSpPr>
          <p:spPr>
            <a:xfrm>
              <a:off x="6753451" y="4879176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+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17C956-8642-4BBA-BCF2-478BCBD7A5A3}"/>
                </a:ext>
              </a:extLst>
            </p:cNvPr>
            <p:cNvSpPr/>
            <p:nvPr/>
          </p:nvSpPr>
          <p:spPr>
            <a:xfrm>
              <a:off x="7623549" y="484728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E6F773-9C0A-4AEC-8A6A-D56B1633FCB5}"/>
                </a:ext>
              </a:extLst>
            </p:cNvPr>
            <p:cNvSpPr/>
            <p:nvPr/>
          </p:nvSpPr>
          <p:spPr>
            <a:xfrm>
              <a:off x="6076514" y="5416124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7CA86EC-EBA3-4BC1-8E5B-4A1EE49C2A8C}"/>
                </a:ext>
              </a:extLst>
            </p:cNvPr>
            <p:cNvSpPr/>
            <p:nvPr/>
          </p:nvSpPr>
          <p:spPr>
            <a:xfrm>
              <a:off x="6076514" y="5931801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41061FA-EC48-48B5-B2ED-1547FE423681}"/>
                </a:ext>
              </a:extLst>
            </p:cNvPr>
            <p:cNvSpPr/>
            <p:nvPr/>
          </p:nvSpPr>
          <p:spPr>
            <a:xfrm>
              <a:off x="6122593" y="6534310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75267F3-F8F9-4A7E-99F0-7EEEBAC4A871}"/>
                </a:ext>
              </a:extLst>
            </p:cNvPr>
            <p:cNvSpPr/>
            <p:nvPr/>
          </p:nvSpPr>
          <p:spPr>
            <a:xfrm>
              <a:off x="7185841" y="5426755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19C96C0-BAB3-4C2A-B7A6-D5FAF40CDD57}"/>
                </a:ext>
              </a:extLst>
            </p:cNvPr>
            <p:cNvSpPr/>
            <p:nvPr/>
          </p:nvSpPr>
          <p:spPr>
            <a:xfrm>
              <a:off x="7612913" y="5448019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*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B7F77A8-7636-45AA-ACBA-CC1D3F35AF16}"/>
                </a:ext>
              </a:extLst>
            </p:cNvPr>
            <p:cNvSpPr/>
            <p:nvPr/>
          </p:nvSpPr>
          <p:spPr>
            <a:xfrm>
              <a:off x="8135677" y="5394858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BEB5916-9716-4076-B915-CC923A4D867A}"/>
                </a:ext>
              </a:extLst>
            </p:cNvPr>
            <p:cNvSpPr/>
            <p:nvPr/>
          </p:nvSpPr>
          <p:spPr>
            <a:xfrm>
              <a:off x="8178204" y="5931800"/>
              <a:ext cx="299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94B8EF6-D36A-40AB-905D-421EFDCF4708}"/>
                </a:ext>
              </a:extLst>
            </p:cNvPr>
            <p:cNvSpPr/>
            <p:nvPr/>
          </p:nvSpPr>
          <p:spPr>
            <a:xfrm>
              <a:off x="7185839" y="5942423"/>
              <a:ext cx="381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3431F9-9895-4760-A9EE-2EA81965CFC7}"/>
                </a:ext>
              </a:extLst>
            </p:cNvPr>
            <p:cNvSpPr/>
            <p:nvPr/>
          </p:nvSpPr>
          <p:spPr>
            <a:xfrm>
              <a:off x="7228375" y="6523683"/>
              <a:ext cx="303021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b="1" dirty="0"/>
                <a:t>id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ED63465-ABBB-48B7-BB07-4D1E2A49E2B1}"/>
                </a:ext>
              </a:extLst>
            </p:cNvPr>
            <p:cNvCxnSpPr>
              <a:stCxn id="63" idx="2"/>
              <a:endCxn id="64" idx="0"/>
            </p:cNvCxnSpPr>
            <p:nvPr/>
          </p:nvCxnSpPr>
          <p:spPr>
            <a:xfrm flipH="1">
              <a:off x="6267014" y="4477468"/>
              <a:ext cx="676937" cy="412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980ED4F-4AE9-4C23-988A-FBF2E4C0F0C7}"/>
                </a:ext>
              </a:extLst>
            </p:cNvPr>
            <p:cNvCxnSpPr>
              <a:stCxn id="63" idx="2"/>
              <a:endCxn id="65" idx="0"/>
            </p:cNvCxnSpPr>
            <p:nvPr/>
          </p:nvCxnSpPr>
          <p:spPr>
            <a:xfrm>
              <a:off x="6943951" y="4477468"/>
              <a:ext cx="0" cy="4017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0D3845C-02C3-4BC2-8AF0-DC89BFBC2580}"/>
                </a:ext>
              </a:extLst>
            </p:cNvPr>
            <p:cNvCxnSpPr>
              <a:stCxn id="63" idx="2"/>
              <a:endCxn id="66" idx="0"/>
            </p:cNvCxnSpPr>
            <p:nvPr/>
          </p:nvCxnSpPr>
          <p:spPr>
            <a:xfrm>
              <a:off x="6943951" y="4477468"/>
              <a:ext cx="870098" cy="369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09529C3-24C1-4E86-829C-45FA81ABE80A}"/>
                </a:ext>
              </a:extLst>
            </p:cNvPr>
            <p:cNvCxnSpPr>
              <a:stCxn id="64" idx="2"/>
              <a:endCxn id="67" idx="0"/>
            </p:cNvCxnSpPr>
            <p:nvPr/>
          </p:nvCxnSpPr>
          <p:spPr>
            <a:xfrm>
              <a:off x="6267014" y="5166815"/>
              <a:ext cx="0" cy="2493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DE6ECEF-0538-4D1B-969E-F9CE723EF840}"/>
                </a:ext>
              </a:extLst>
            </p:cNvPr>
            <p:cNvCxnSpPr>
              <a:stCxn id="67" idx="2"/>
              <a:endCxn id="68" idx="0"/>
            </p:cNvCxnSpPr>
            <p:nvPr/>
          </p:nvCxnSpPr>
          <p:spPr>
            <a:xfrm>
              <a:off x="6267014" y="5693123"/>
              <a:ext cx="0" cy="238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4F268BA-5C9F-4DE2-BBCD-F78E2C5CE60F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>
              <a:off x="6267014" y="6208800"/>
              <a:ext cx="7090" cy="325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7AFA955-EC96-4C2F-BC04-1EB17739DF56}"/>
                </a:ext>
              </a:extLst>
            </p:cNvPr>
            <p:cNvCxnSpPr>
              <a:stCxn id="66" idx="2"/>
              <a:endCxn id="70" idx="0"/>
            </p:cNvCxnSpPr>
            <p:nvPr/>
          </p:nvCxnSpPr>
          <p:spPr>
            <a:xfrm flipH="1">
              <a:off x="7376341" y="5124282"/>
              <a:ext cx="437708" cy="302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781B78-E18B-4DDC-9E96-B2C52072B986}"/>
                </a:ext>
              </a:extLst>
            </p:cNvPr>
            <p:cNvCxnSpPr>
              <a:stCxn id="66" idx="2"/>
              <a:endCxn id="71" idx="0"/>
            </p:cNvCxnSpPr>
            <p:nvPr/>
          </p:nvCxnSpPr>
          <p:spPr>
            <a:xfrm flipH="1">
              <a:off x="7803413" y="5124282"/>
              <a:ext cx="10636" cy="323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84DF9E-A82E-4D4B-BCEB-482C9948843A}"/>
                </a:ext>
              </a:extLst>
            </p:cNvPr>
            <p:cNvCxnSpPr>
              <a:stCxn id="66" idx="2"/>
              <a:endCxn id="72" idx="0"/>
            </p:cNvCxnSpPr>
            <p:nvPr/>
          </p:nvCxnSpPr>
          <p:spPr>
            <a:xfrm>
              <a:off x="7814049" y="5124282"/>
              <a:ext cx="512128" cy="270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5639AE-511A-4330-A84F-DA8B04E0D45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>
            <a:xfrm flipH="1">
              <a:off x="7376339" y="5703754"/>
              <a:ext cx="2" cy="238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6CE8758-7037-44E8-B937-D4D91857E1FE}"/>
                </a:ext>
              </a:extLst>
            </p:cNvPr>
            <p:cNvCxnSpPr>
              <a:cxnSpLocks/>
              <a:stCxn id="74" idx="2"/>
              <a:endCxn id="75" idx="0"/>
            </p:cNvCxnSpPr>
            <p:nvPr/>
          </p:nvCxnSpPr>
          <p:spPr>
            <a:xfrm>
              <a:off x="7376339" y="6219422"/>
              <a:ext cx="3547" cy="304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A4CFBF6-0398-4004-9D9D-1938D9028CD1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>
              <a:off x="8326177" y="5671857"/>
              <a:ext cx="1775" cy="25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219040C-58AA-46EC-A2CE-CC076A059C77}"/>
                </a:ext>
              </a:extLst>
            </p:cNvPr>
            <p:cNvGrpSpPr/>
            <p:nvPr/>
          </p:nvGrpSpPr>
          <p:grpSpPr>
            <a:xfrm>
              <a:off x="6039689" y="6161442"/>
              <a:ext cx="486030" cy="369332"/>
              <a:chOff x="7297477" y="2398948"/>
              <a:chExt cx="486030" cy="369332"/>
            </a:xfrm>
          </p:grpSpPr>
          <p:sp>
            <p:nvSpPr>
              <p:cNvPr id="115" name="Cloud 114">
                <a:extLst>
                  <a:ext uri="{FF2B5EF4-FFF2-40B4-BE49-F238E27FC236}">
                    <a16:creationId xmlns:a16="http://schemas.microsoft.com/office/drawing/2014/main" id="{F2E9E919-2BBB-4896-AF89-77B4F990EF6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C5A198E-6AD8-4CC2-828C-C29D2161418A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4D9880-DA5B-4741-9462-28AABB34D040}"/>
                </a:ext>
              </a:extLst>
            </p:cNvPr>
            <p:cNvGrpSpPr/>
            <p:nvPr/>
          </p:nvGrpSpPr>
          <p:grpSpPr>
            <a:xfrm>
              <a:off x="6745973" y="4464717"/>
              <a:ext cx="465064" cy="369332"/>
              <a:chOff x="7297477" y="2377682"/>
              <a:chExt cx="465064" cy="369332"/>
            </a:xfrm>
          </p:grpSpPr>
          <p:sp>
            <p:nvSpPr>
              <p:cNvPr id="118" name="Cloud 117">
                <a:extLst>
                  <a:ext uri="{FF2B5EF4-FFF2-40B4-BE49-F238E27FC236}">
                    <a16:creationId xmlns:a16="http://schemas.microsoft.com/office/drawing/2014/main" id="{A4328CEC-E3EE-437F-900E-2B08216CE34A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B6F95CB-7976-4C7B-A7B6-B617D956D86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6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E614B19-47B2-494A-B5DF-F2E9BFEA1BD1}"/>
                </a:ext>
              </a:extLst>
            </p:cNvPr>
            <p:cNvGrpSpPr/>
            <p:nvPr/>
          </p:nvGrpSpPr>
          <p:grpSpPr>
            <a:xfrm>
              <a:off x="7607979" y="5117859"/>
              <a:ext cx="514885" cy="369332"/>
              <a:chOff x="7297477" y="2398948"/>
              <a:chExt cx="514885" cy="369332"/>
            </a:xfrm>
          </p:grpSpPr>
          <p:sp>
            <p:nvSpPr>
              <p:cNvPr id="122" name="Cloud 121">
                <a:extLst>
                  <a:ext uri="{FF2B5EF4-FFF2-40B4-BE49-F238E27FC236}">
                    <a16:creationId xmlns:a16="http://schemas.microsoft.com/office/drawing/2014/main" id="{7C5EE60D-D6CA-4D0D-AF06-B4B4651919E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9CB2B05-63A4-4574-A26B-8E156E720086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E17D4F0-CB5C-48AF-9B3B-44A26BF9AC4F}"/>
                </a:ext>
              </a:extLst>
            </p:cNvPr>
            <p:cNvGrpSpPr/>
            <p:nvPr/>
          </p:nvGrpSpPr>
          <p:grpSpPr>
            <a:xfrm>
              <a:off x="8135677" y="5579524"/>
              <a:ext cx="485518" cy="369332"/>
              <a:chOff x="7297477" y="2377682"/>
              <a:chExt cx="485518" cy="369332"/>
            </a:xfrm>
          </p:grpSpPr>
          <p:sp>
            <p:nvSpPr>
              <p:cNvPr id="125" name="Cloud 124">
                <a:extLst>
                  <a:ext uri="{FF2B5EF4-FFF2-40B4-BE49-F238E27FC236}">
                    <a16:creationId xmlns:a16="http://schemas.microsoft.com/office/drawing/2014/main" id="{A9C085D2-31BC-4770-ABB7-2F2170EA950D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DA1A63-DE63-4750-A6BC-9A6F75E873F2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5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baseline="30000" dirty="0"/>
                  <a:t>rd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0F3159C-5D93-495B-8DBA-1C9BDC5B6F21}"/>
                </a:ext>
              </a:extLst>
            </p:cNvPr>
            <p:cNvGrpSpPr/>
            <p:nvPr/>
          </p:nvGrpSpPr>
          <p:grpSpPr>
            <a:xfrm>
              <a:off x="7146577" y="5604998"/>
              <a:ext cx="486030" cy="369332"/>
              <a:chOff x="7297477" y="2377682"/>
              <a:chExt cx="486030" cy="369332"/>
            </a:xfrm>
          </p:grpSpPr>
          <p:sp>
            <p:nvSpPr>
              <p:cNvPr id="128" name="Cloud 127">
                <a:extLst>
                  <a:ext uri="{FF2B5EF4-FFF2-40B4-BE49-F238E27FC236}">
                    <a16:creationId xmlns:a16="http://schemas.microsoft.com/office/drawing/2014/main" id="{EB77B140-6C35-4521-BF3A-F47A7F5D927E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CAFC715-3D4C-4338-93C6-3778E59A17C8}"/>
                  </a:ext>
                </a:extLst>
              </p:cNvPr>
              <p:cNvSpPr txBox="1"/>
              <p:nvPr/>
            </p:nvSpPr>
            <p:spPr>
              <a:xfrm>
                <a:off x="7297477" y="2377682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68111E2-5847-4F7C-9B30-F923B41DF432}"/>
                </a:ext>
              </a:extLst>
            </p:cNvPr>
            <p:cNvGrpSpPr/>
            <p:nvPr/>
          </p:nvGrpSpPr>
          <p:grpSpPr>
            <a:xfrm>
              <a:off x="7169979" y="6127099"/>
              <a:ext cx="486030" cy="369332"/>
              <a:chOff x="7297477" y="2398948"/>
              <a:chExt cx="486030" cy="369332"/>
            </a:xfrm>
          </p:grpSpPr>
          <p:sp>
            <p:nvSpPr>
              <p:cNvPr id="131" name="Cloud 130">
                <a:extLst>
                  <a:ext uri="{FF2B5EF4-FFF2-40B4-BE49-F238E27FC236}">
                    <a16:creationId xmlns:a16="http://schemas.microsoft.com/office/drawing/2014/main" id="{091124D4-9FD6-4321-B3E3-814838C39D19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C62252D-7142-4804-B182-FA14250E2547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8733541-EE8A-47F1-86C6-EA020DF54DF1}"/>
                </a:ext>
              </a:extLst>
            </p:cNvPr>
            <p:cNvGrpSpPr/>
            <p:nvPr/>
          </p:nvGrpSpPr>
          <p:grpSpPr>
            <a:xfrm>
              <a:off x="6024656" y="5119918"/>
              <a:ext cx="486030" cy="369332"/>
              <a:chOff x="7297477" y="2398948"/>
              <a:chExt cx="486030" cy="369332"/>
            </a:xfrm>
          </p:grpSpPr>
          <p:sp>
            <p:nvSpPr>
              <p:cNvPr id="134" name="Cloud 133">
                <a:extLst>
                  <a:ext uri="{FF2B5EF4-FFF2-40B4-BE49-F238E27FC236}">
                    <a16:creationId xmlns:a16="http://schemas.microsoft.com/office/drawing/2014/main" id="{4DDF6516-06DC-4775-B627-33BD2F875282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8DB78E-093D-4BE6-BF2F-BC71F742BB02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3ECE5EC-09EC-41FD-8FB0-27626FDA5BDF}"/>
                </a:ext>
              </a:extLst>
            </p:cNvPr>
            <p:cNvGrpSpPr/>
            <p:nvPr/>
          </p:nvGrpSpPr>
          <p:grpSpPr>
            <a:xfrm>
              <a:off x="6048849" y="5660255"/>
              <a:ext cx="486030" cy="369332"/>
              <a:chOff x="7297477" y="2398948"/>
              <a:chExt cx="486030" cy="369332"/>
            </a:xfrm>
          </p:grpSpPr>
          <p:sp>
            <p:nvSpPr>
              <p:cNvPr id="137" name="Cloud 136">
                <a:extLst>
                  <a:ext uri="{FF2B5EF4-FFF2-40B4-BE49-F238E27FC236}">
                    <a16:creationId xmlns:a16="http://schemas.microsoft.com/office/drawing/2014/main" id="{0DD1C21F-9FCF-4A0B-9D92-BDD04EE9C5F5}"/>
                  </a:ext>
                </a:extLst>
              </p:cNvPr>
              <p:cNvSpPr/>
              <p:nvPr/>
            </p:nvSpPr>
            <p:spPr>
              <a:xfrm>
                <a:off x="7318735" y="2427767"/>
                <a:ext cx="381000" cy="276999"/>
              </a:xfrm>
              <a:prstGeom prst="clou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E994738-84AB-4BF2-A619-63319F065184}"/>
                  </a:ext>
                </a:extLst>
              </p:cNvPr>
              <p:cNvSpPr txBox="1"/>
              <p:nvPr/>
            </p:nvSpPr>
            <p:spPr>
              <a:xfrm>
                <a:off x="7297477" y="23989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</a:t>
                </a:r>
                <a:r>
                  <a:rPr lang="en-US" baseline="30000" dirty="0"/>
                  <a:t>th</a:t>
                </a:r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47FE400-52AB-4A56-A3D2-2D075D6130F3}"/>
              </a:ext>
            </a:extLst>
          </p:cNvPr>
          <p:cNvSpPr txBox="1"/>
          <p:nvPr/>
        </p:nvSpPr>
        <p:spPr>
          <a:xfrm>
            <a:off x="-12279" y="3977081"/>
            <a:ext cx="20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Leftmost Derivation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7B0B958F-B137-42EF-8E19-D730AE92E189}"/>
              </a:ext>
            </a:extLst>
          </p:cNvPr>
          <p:cNvGrpSpPr/>
          <p:nvPr/>
        </p:nvGrpSpPr>
        <p:grpSpPr>
          <a:xfrm>
            <a:off x="5719053" y="4276439"/>
            <a:ext cx="2612880" cy="2112350"/>
            <a:chOff x="5719053" y="4276439"/>
            <a:chExt cx="2612880" cy="211235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F1377E1-4CA7-42F8-858B-F61A12E08CB6}"/>
                </a:ext>
              </a:extLst>
            </p:cNvPr>
            <p:cNvSpPr txBox="1"/>
            <p:nvPr/>
          </p:nvSpPr>
          <p:spPr>
            <a:xfrm>
              <a:off x="5719053" y="6019457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1</a:t>
              </a:r>
              <a:r>
                <a:rPr lang="en-US" b="1" baseline="30000" dirty="0">
                  <a:solidFill>
                    <a:srgbClr val="7030A0"/>
                  </a:solidFill>
                </a:rPr>
                <a:t>st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91BADFF-6FCF-4088-B8B2-27379003B703}"/>
                </a:ext>
              </a:extLst>
            </p:cNvPr>
            <p:cNvSpPr txBox="1"/>
            <p:nvPr/>
          </p:nvSpPr>
          <p:spPr>
            <a:xfrm>
              <a:off x="5776449" y="5491540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2</a:t>
              </a:r>
              <a:r>
                <a:rPr lang="en-US" b="1" baseline="30000" dirty="0">
                  <a:solidFill>
                    <a:srgbClr val="7030A0"/>
                  </a:solidFill>
                </a:rPr>
                <a:t>nd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FBE2EC0-E8F8-4A88-8207-EE21701976C8}"/>
                </a:ext>
              </a:extLst>
            </p:cNvPr>
            <p:cNvSpPr txBox="1"/>
            <p:nvPr/>
          </p:nvSpPr>
          <p:spPr>
            <a:xfrm>
              <a:off x="5801946" y="4910458"/>
              <a:ext cx="49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3</a:t>
              </a:r>
              <a:r>
                <a:rPr lang="en-US" b="1" baseline="30000" dirty="0">
                  <a:solidFill>
                    <a:srgbClr val="7030A0"/>
                  </a:solidFill>
                </a:rPr>
                <a:t>rd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992A74-D61D-442A-8D88-DA0696FFC345}"/>
                </a:ext>
              </a:extLst>
            </p:cNvPr>
            <p:cNvSpPr txBox="1"/>
            <p:nvPr/>
          </p:nvSpPr>
          <p:spPr>
            <a:xfrm>
              <a:off x="6921805" y="596302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4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2E5007-25AE-45F9-987A-D74AA8C04A96}"/>
                </a:ext>
              </a:extLst>
            </p:cNvPr>
            <p:cNvSpPr txBox="1"/>
            <p:nvPr/>
          </p:nvSpPr>
          <p:spPr>
            <a:xfrm>
              <a:off x="6913618" y="5459328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5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472E58-1DCC-4773-B818-AA14BCB23FFF}"/>
                </a:ext>
              </a:extLst>
            </p:cNvPr>
            <p:cNvSpPr txBox="1"/>
            <p:nvPr/>
          </p:nvSpPr>
          <p:spPr>
            <a:xfrm>
              <a:off x="7841093" y="548967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6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3E0C868-CA4C-4D2E-B353-D85FFBDE1586}"/>
                </a:ext>
              </a:extLst>
            </p:cNvPr>
            <p:cNvSpPr txBox="1"/>
            <p:nvPr/>
          </p:nvSpPr>
          <p:spPr>
            <a:xfrm>
              <a:off x="7355537" y="4929693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7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BA0D573-8E60-43C1-82E8-AEE829D3EC83}"/>
                </a:ext>
              </a:extLst>
            </p:cNvPr>
            <p:cNvSpPr txBox="1"/>
            <p:nvPr/>
          </p:nvSpPr>
          <p:spPr>
            <a:xfrm>
              <a:off x="6487207" y="4276439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8</a:t>
              </a:r>
              <a:r>
                <a:rPr lang="en-US" b="1" baseline="30000" dirty="0">
                  <a:solidFill>
                    <a:srgbClr val="7030A0"/>
                  </a:solidFill>
                </a:rPr>
                <a:t>th</a:t>
              </a:r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A79AF31-D54F-4DBF-A50D-4814F22B1E84}"/>
              </a:ext>
            </a:extLst>
          </p:cNvPr>
          <p:cNvSpPr/>
          <p:nvPr/>
        </p:nvSpPr>
        <p:spPr>
          <a:xfrm>
            <a:off x="2163722" y="415084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93C653-F1E6-4C38-A60F-CFF79B9F8239}"/>
              </a:ext>
            </a:extLst>
          </p:cNvPr>
          <p:cNvSpPr/>
          <p:nvPr/>
        </p:nvSpPr>
        <p:spPr>
          <a:xfrm>
            <a:off x="1412354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F1DBC84-10A0-4AD1-81E1-704857C8CA32}"/>
              </a:ext>
            </a:extLst>
          </p:cNvPr>
          <p:cNvSpPr/>
          <p:nvPr/>
        </p:nvSpPr>
        <p:spPr>
          <a:xfrm>
            <a:off x="2163722" y="4787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8CE34EC-0E13-4B60-A34D-B925C078688E}"/>
              </a:ext>
            </a:extLst>
          </p:cNvPr>
          <p:cNvSpPr/>
          <p:nvPr/>
        </p:nvSpPr>
        <p:spPr>
          <a:xfrm>
            <a:off x="3033820" y="4765762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302F523-3A6C-4033-8590-651621F78874}"/>
              </a:ext>
            </a:extLst>
          </p:cNvPr>
          <p:cNvSpPr/>
          <p:nvPr/>
        </p:nvSpPr>
        <p:spPr>
          <a:xfrm>
            <a:off x="1412354" y="543029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F06429B-73B5-4B8E-9FBB-5C8034B9A331}"/>
              </a:ext>
            </a:extLst>
          </p:cNvPr>
          <p:cNvSpPr/>
          <p:nvPr/>
        </p:nvSpPr>
        <p:spPr>
          <a:xfrm>
            <a:off x="1412354" y="594597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5E14CA4-CF5A-419D-8B7B-B318FE87D3B2}"/>
              </a:ext>
            </a:extLst>
          </p:cNvPr>
          <p:cNvSpPr/>
          <p:nvPr/>
        </p:nvSpPr>
        <p:spPr>
          <a:xfrm>
            <a:off x="1458433" y="65484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7AC9C05-C051-489C-A3BB-3FDB16EE27E8}"/>
              </a:ext>
            </a:extLst>
          </p:cNvPr>
          <p:cNvSpPr/>
          <p:nvPr/>
        </p:nvSpPr>
        <p:spPr>
          <a:xfrm>
            <a:off x="2596112" y="549409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7112E5A-BA7D-418E-A78F-9C77EA08A8C6}"/>
              </a:ext>
            </a:extLst>
          </p:cNvPr>
          <p:cNvSpPr/>
          <p:nvPr/>
        </p:nvSpPr>
        <p:spPr>
          <a:xfrm>
            <a:off x="3023184" y="5515357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376FFE5-8401-4187-807C-C1758D31A999}"/>
              </a:ext>
            </a:extLst>
          </p:cNvPr>
          <p:cNvSpPr/>
          <p:nvPr/>
        </p:nvSpPr>
        <p:spPr>
          <a:xfrm>
            <a:off x="3545948" y="546219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1962E29-FE6E-4348-BAAB-8E944DBF6D14}"/>
              </a:ext>
            </a:extLst>
          </p:cNvPr>
          <p:cNvSpPr/>
          <p:nvPr/>
        </p:nvSpPr>
        <p:spPr>
          <a:xfrm>
            <a:off x="3588475" y="6073569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7B622E4-84B4-44D7-A628-464C8E84DFCC}"/>
              </a:ext>
            </a:extLst>
          </p:cNvPr>
          <p:cNvSpPr/>
          <p:nvPr/>
        </p:nvSpPr>
        <p:spPr>
          <a:xfrm>
            <a:off x="2596110" y="600976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7E1AA80-7329-4037-9375-A8DF0DC43264}"/>
              </a:ext>
            </a:extLst>
          </p:cNvPr>
          <p:cNvSpPr/>
          <p:nvPr/>
        </p:nvSpPr>
        <p:spPr>
          <a:xfrm>
            <a:off x="2638646" y="6591021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C89EB09-B4B2-411F-89B2-3FAF5D4EC382}"/>
              </a:ext>
            </a:extLst>
          </p:cNvPr>
          <p:cNvCxnSpPr>
            <a:stCxn id="152" idx="2"/>
            <a:endCxn id="153" idx="0"/>
          </p:cNvCxnSpPr>
          <p:nvPr/>
        </p:nvCxnSpPr>
        <p:spPr>
          <a:xfrm flipH="1">
            <a:off x="1602854" y="4427846"/>
            <a:ext cx="75136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CAAD8D9-CE6E-40DB-9151-1C76E012D5C9}"/>
              </a:ext>
            </a:extLst>
          </p:cNvPr>
          <p:cNvCxnSpPr>
            <a:stCxn id="152" idx="2"/>
            <a:endCxn id="154" idx="0"/>
          </p:cNvCxnSpPr>
          <p:nvPr/>
        </p:nvCxnSpPr>
        <p:spPr>
          <a:xfrm>
            <a:off x="2354222" y="4427846"/>
            <a:ext cx="0" cy="35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B49C044-D8EF-4960-AEE7-B633D1873C4C}"/>
              </a:ext>
            </a:extLst>
          </p:cNvPr>
          <p:cNvCxnSpPr>
            <a:stCxn id="152" idx="2"/>
            <a:endCxn id="155" idx="0"/>
          </p:cNvCxnSpPr>
          <p:nvPr/>
        </p:nvCxnSpPr>
        <p:spPr>
          <a:xfrm>
            <a:off x="2354222" y="4427846"/>
            <a:ext cx="870098" cy="337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B2465A13-BADA-410A-A6C8-836CB7E10E89}"/>
              </a:ext>
            </a:extLst>
          </p:cNvPr>
          <p:cNvCxnSpPr>
            <a:stCxn id="153" idx="2"/>
            <a:endCxn id="156" idx="0"/>
          </p:cNvCxnSpPr>
          <p:nvPr/>
        </p:nvCxnSpPr>
        <p:spPr>
          <a:xfrm>
            <a:off x="1602854" y="5042761"/>
            <a:ext cx="0" cy="387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E7A4F4E9-86D1-420E-A43E-42E30EDFFDA8}"/>
              </a:ext>
            </a:extLst>
          </p:cNvPr>
          <p:cNvCxnSpPr>
            <a:stCxn id="156" idx="2"/>
            <a:endCxn id="157" idx="0"/>
          </p:cNvCxnSpPr>
          <p:nvPr/>
        </p:nvCxnSpPr>
        <p:spPr>
          <a:xfrm>
            <a:off x="1602854" y="5707296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075E4AB-082F-4C19-A122-E98C015F03AE}"/>
              </a:ext>
            </a:extLst>
          </p:cNvPr>
          <p:cNvCxnSpPr>
            <a:cxnSpLocks/>
            <a:stCxn id="157" idx="2"/>
            <a:endCxn id="158" idx="0"/>
          </p:cNvCxnSpPr>
          <p:nvPr/>
        </p:nvCxnSpPr>
        <p:spPr>
          <a:xfrm>
            <a:off x="1602854" y="6222973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59AE4D0-75D6-432D-8D26-468BBD6C3C76}"/>
              </a:ext>
            </a:extLst>
          </p:cNvPr>
          <p:cNvCxnSpPr>
            <a:stCxn id="155" idx="2"/>
            <a:endCxn id="159" idx="0"/>
          </p:cNvCxnSpPr>
          <p:nvPr/>
        </p:nvCxnSpPr>
        <p:spPr>
          <a:xfrm flipH="1">
            <a:off x="2786612" y="5042761"/>
            <a:ext cx="437708" cy="451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611A0A8-A728-40F7-A8C0-992E2BD86D02}"/>
              </a:ext>
            </a:extLst>
          </p:cNvPr>
          <p:cNvCxnSpPr>
            <a:stCxn id="155" idx="2"/>
            <a:endCxn id="160" idx="0"/>
          </p:cNvCxnSpPr>
          <p:nvPr/>
        </p:nvCxnSpPr>
        <p:spPr>
          <a:xfrm flipH="1">
            <a:off x="3213684" y="5042761"/>
            <a:ext cx="10636" cy="472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7CB9FEB-4FEF-454F-8820-0E9E76571D77}"/>
              </a:ext>
            </a:extLst>
          </p:cNvPr>
          <p:cNvCxnSpPr>
            <a:stCxn id="155" idx="2"/>
            <a:endCxn id="161" idx="0"/>
          </p:cNvCxnSpPr>
          <p:nvPr/>
        </p:nvCxnSpPr>
        <p:spPr>
          <a:xfrm>
            <a:off x="3224320" y="5042761"/>
            <a:ext cx="512128" cy="419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36C8724-CDCB-4BF8-A31F-CD1425DB2B98}"/>
              </a:ext>
            </a:extLst>
          </p:cNvPr>
          <p:cNvCxnSpPr>
            <a:stCxn id="159" idx="2"/>
            <a:endCxn id="163" idx="0"/>
          </p:cNvCxnSpPr>
          <p:nvPr/>
        </p:nvCxnSpPr>
        <p:spPr>
          <a:xfrm flipH="1">
            <a:off x="2786610" y="5771092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C6F9B7E-CE05-4206-A771-2F4CB7F257F5}"/>
              </a:ext>
            </a:extLst>
          </p:cNvPr>
          <p:cNvCxnSpPr>
            <a:cxnSpLocks/>
            <a:stCxn id="163" idx="2"/>
            <a:endCxn id="164" idx="0"/>
          </p:cNvCxnSpPr>
          <p:nvPr/>
        </p:nvCxnSpPr>
        <p:spPr>
          <a:xfrm>
            <a:off x="2786610" y="6286760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99F257D-679A-4D12-AEE7-AE48CAEA12AC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736448" y="5739195"/>
            <a:ext cx="1775" cy="334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9D311B3-EF5D-4D91-85C2-0A99C80B01C6}"/>
              </a:ext>
            </a:extLst>
          </p:cNvPr>
          <p:cNvGrpSpPr/>
          <p:nvPr/>
        </p:nvGrpSpPr>
        <p:grpSpPr>
          <a:xfrm>
            <a:off x="3543974" y="5684419"/>
            <a:ext cx="486030" cy="369332"/>
            <a:chOff x="7297477" y="2398948"/>
            <a:chExt cx="486030" cy="369332"/>
          </a:xfrm>
        </p:grpSpPr>
        <p:sp>
          <p:nvSpPr>
            <p:cNvPr id="179" name="Cloud 178">
              <a:extLst>
                <a:ext uri="{FF2B5EF4-FFF2-40B4-BE49-F238E27FC236}">
                  <a16:creationId xmlns:a16="http://schemas.microsoft.com/office/drawing/2014/main" id="{21F1C569-9698-41E4-8495-B1636F61E3A6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F5806DF-AC20-4E30-A55F-230698E549E5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FF01884-BB01-4735-912B-F00DEDF35780}"/>
              </a:ext>
            </a:extLst>
          </p:cNvPr>
          <p:cNvGrpSpPr/>
          <p:nvPr/>
        </p:nvGrpSpPr>
        <p:grpSpPr>
          <a:xfrm>
            <a:off x="2124345" y="4383197"/>
            <a:ext cx="465064" cy="369332"/>
            <a:chOff x="7297477" y="2377682"/>
            <a:chExt cx="465064" cy="369332"/>
          </a:xfrm>
        </p:grpSpPr>
        <p:sp>
          <p:nvSpPr>
            <p:cNvPr id="182" name="Cloud 181">
              <a:extLst>
                <a:ext uri="{FF2B5EF4-FFF2-40B4-BE49-F238E27FC236}">
                  <a16:creationId xmlns:a16="http://schemas.microsoft.com/office/drawing/2014/main" id="{705C78FA-5EED-4404-B628-57D91437C49F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038283D-3F82-4899-B23B-A7EBA7520AC2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D66348A-CB26-4273-B69F-C063FDDDF993}"/>
              </a:ext>
            </a:extLst>
          </p:cNvPr>
          <p:cNvGrpSpPr/>
          <p:nvPr/>
        </p:nvGrpSpPr>
        <p:grpSpPr>
          <a:xfrm>
            <a:off x="1391461" y="5132032"/>
            <a:ext cx="514885" cy="369332"/>
            <a:chOff x="7297477" y="2398948"/>
            <a:chExt cx="514885" cy="369332"/>
          </a:xfrm>
        </p:grpSpPr>
        <p:sp>
          <p:nvSpPr>
            <p:cNvPr id="185" name="Cloud 184">
              <a:extLst>
                <a:ext uri="{FF2B5EF4-FFF2-40B4-BE49-F238E27FC236}">
                  <a16:creationId xmlns:a16="http://schemas.microsoft.com/office/drawing/2014/main" id="{E7E3C571-FA23-4963-8902-FE53F225EDBC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7595756-F6C4-4683-904C-670A7FC8173A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1664143-4F95-48F9-9D3C-F5FC64035020}"/>
              </a:ext>
            </a:extLst>
          </p:cNvPr>
          <p:cNvGrpSpPr/>
          <p:nvPr/>
        </p:nvGrpSpPr>
        <p:grpSpPr>
          <a:xfrm>
            <a:off x="1387532" y="5593697"/>
            <a:ext cx="485518" cy="369332"/>
            <a:chOff x="7297477" y="2377682"/>
            <a:chExt cx="485518" cy="369332"/>
          </a:xfrm>
        </p:grpSpPr>
        <p:sp>
          <p:nvSpPr>
            <p:cNvPr id="188" name="Cloud 187">
              <a:extLst>
                <a:ext uri="{FF2B5EF4-FFF2-40B4-BE49-F238E27FC236}">
                  <a16:creationId xmlns:a16="http://schemas.microsoft.com/office/drawing/2014/main" id="{A2250C24-5885-45AB-8C47-8607A7EA1D63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A226663-40D7-4ADF-AA32-00ABAF3E1680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F21F18F-094D-478A-97D7-50180A613D61}"/>
              </a:ext>
            </a:extLst>
          </p:cNvPr>
          <p:cNvGrpSpPr/>
          <p:nvPr/>
        </p:nvGrpSpPr>
        <p:grpSpPr>
          <a:xfrm>
            <a:off x="1376633" y="6129533"/>
            <a:ext cx="486030" cy="369332"/>
            <a:chOff x="7297477" y="2377682"/>
            <a:chExt cx="486030" cy="369332"/>
          </a:xfrm>
        </p:grpSpPr>
        <p:sp>
          <p:nvSpPr>
            <p:cNvPr id="191" name="Cloud 190">
              <a:extLst>
                <a:ext uri="{FF2B5EF4-FFF2-40B4-BE49-F238E27FC236}">
                  <a16:creationId xmlns:a16="http://schemas.microsoft.com/office/drawing/2014/main" id="{566DEA72-9DD8-4124-A014-8798C6C47B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59DEAE1-5F4A-469A-A695-BDE001009C9F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F46FF36-52A6-4789-A221-8A65333C1C68}"/>
              </a:ext>
            </a:extLst>
          </p:cNvPr>
          <p:cNvGrpSpPr/>
          <p:nvPr/>
        </p:nvGrpSpPr>
        <p:grpSpPr>
          <a:xfrm>
            <a:off x="3026818" y="5046120"/>
            <a:ext cx="486030" cy="369332"/>
            <a:chOff x="7297477" y="2398948"/>
            <a:chExt cx="486030" cy="369332"/>
          </a:xfrm>
        </p:grpSpPr>
        <p:sp>
          <p:nvSpPr>
            <p:cNvPr id="194" name="Cloud 193">
              <a:extLst>
                <a:ext uri="{FF2B5EF4-FFF2-40B4-BE49-F238E27FC236}">
                  <a16:creationId xmlns:a16="http://schemas.microsoft.com/office/drawing/2014/main" id="{28A21B1C-7B36-461E-9550-A0C55BD4D5A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ABC0F0E-14DD-4A4A-9DFB-0E97ECD5120F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25BED23-5AEF-4386-A66E-5FD7013B5F86}"/>
              </a:ext>
            </a:extLst>
          </p:cNvPr>
          <p:cNvGrpSpPr/>
          <p:nvPr/>
        </p:nvGrpSpPr>
        <p:grpSpPr>
          <a:xfrm>
            <a:off x="2561985" y="5676353"/>
            <a:ext cx="486030" cy="369332"/>
            <a:chOff x="7297477" y="2398948"/>
            <a:chExt cx="486030" cy="369332"/>
          </a:xfrm>
        </p:grpSpPr>
        <p:sp>
          <p:nvSpPr>
            <p:cNvPr id="197" name="Cloud 196">
              <a:extLst>
                <a:ext uri="{FF2B5EF4-FFF2-40B4-BE49-F238E27FC236}">
                  <a16:creationId xmlns:a16="http://schemas.microsoft.com/office/drawing/2014/main" id="{10AA05CD-4929-431A-9D30-FB9D3E0E41E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6CA5169-AF99-4D31-A765-8BD0F4C3A87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32E4AB4-4C1A-4CAC-B248-D443AEE120EE}"/>
              </a:ext>
            </a:extLst>
          </p:cNvPr>
          <p:cNvGrpSpPr/>
          <p:nvPr/>
        </p:nvGrpSpPr>
        <p:grpSpPr>
          <a:xfrm>
            <a:off x="2575661" y="6227945"/>
            <a:ext cx="486030" cy="369332"/>
            <a:chOff x="7297477" y="2398948"/>
            <a:chExt cx="486030" cy="369332"/>
          </a:xfrm>
        </p:grpSpPr>
        <p:sp>
          <p:nvSpPr>
            <p:cNvPr id="200" name="Cloud 199">
              <a:extLst>
                <a:ext uri="{FF2B5EF4-FFF2-40B4-BE49-F238E27FC236}">
                  <a16:creationId xmlns:a16="http://schemas.microsoft.com/office/drawing/2014/main" id="{12373A2A-8C7D-4D20-ABF6-D1719F08718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A742338-BBC8-4BFB-9478-F08B8EC18939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0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38759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51084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29760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8233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7041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2FC94CE-4BFB-485A-A036-15C6F03E5EC3}"/>
              </a:ext>
            </a:extLst>
          </p:cNvPr>
          <p:cNvSpPr/>
          <p:nvPr/>
        </p:nvSpPr>
        <p:spPr>
          <a:xfrm>
            <a:off x="1974745" y="649537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650431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EB93400-83AA-4E9D-8F71-CD071EB796A8}"/>
              </a:ext>
            </a:extLst>
          </p:cNvPr>
          <p:cNvSpPr/>
          <p:nvPr/>
        </p:nvSpPr>
        <p:spPr>
          <a:xfrm>
            <a:off x="1971201" y="6107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612723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0AF4AC2-AF6D-447D-B318-DD5FA36CFDB2}"/>
              </a:ext>
            </a:extLst>
          </p:cNvPr>
          <p:cNvSpPr/>
          <p:nvPr/>
        </p:nvSpPr>
        <p:spPr>
          <a:xfrm>
            <a:off x="1967657" y="568685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568812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4A298E4-E706-433D-9D85-378B14D618E8}"/>
              </a:ext>
            </a:extLst>
          </p:cNvPr>
          <p:cNvSpPr/>
          <p:nvPr/>
        </p:nvSpPr>
        <p:spPr>
          <a:xfrm>
            <a:off x="1964113" y="5288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529987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D520EA9-3B79-4BC6-92C1-904E60331197}"/>
              </a:ext>
            </a:extLst>
          </p:cNvPr>
          <p:cNvSpPr/>
          <p:nvPr/>
        </p:nvSpPr>
        <p:spPr>
          <a:xfrm>
            <a:off x="1960569" y="497960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498371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F4D8121-5D8E-46BC-BEDF-D2F4766B4B9E}"/>
              </a:ext>
            </a:extLst>
          </p:cNvPr>
          <p:cNvSpPr/>
          <p:nvPr/>
        </p:nvSpPr>
        <p:spPr>
          <a:xfrm>
            <a:off x="1957025" y="457946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460423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F8D0307-6259-4BAC-A193-A0C32AC12501}"/>
              </a:ext>
            </a:extLst>
          </p:cNvPr>
          <p:cNvSpPr/>
          <p:nvPr/>
        </p:nvSpPr>
        <p:spPr>
          <a:xfrm>
            <a:off x="1953481" y="42463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428241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>
            <a:off x="1951531" y="39368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1767012" y="394884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395896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9B110D7F-5794-439C-8C4F-0F8C458003D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</p:spTree>
    <p:extLst>
      <p:ext uri="{BB962C8B-B14F-4D97-AF65-F5344CB8AC3E}">
        <p14:creationId xmlns:p14="http://schemas.microsoft.com/office/powerpoint/2010/main" val="5396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7" y="1610833"/>
            <a:ext cx="8291587" cy="236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Perform reverse rightmost derivation</a:t>
            </a:r>
          </a:p>
          <a:p>
            <a:r>
              <a:rPr lang="en-US" dirty="0"/>
              <a:t>Always move up branch before starting new branch </a:t>
            </a:r>
          </a:p>
          <a:p>
            <a:r>
              <a:rPr lang="en-US" dirty="0"/>
              <a:t>Work on the LAST SYMBOL(S) of the derivation PREFIX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LR(k)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9EA61F-4B5F-442F-9DC0-4028237B4BB1}"/>
              </a:ext>
            </a:extLst>
          </p:cNvPr>
          <p:cNvSpPr/>
          <p:nvPr/>
        </p:nvSpPr>
        <p:spPr>
          <a:xfrm>
            <a:off x="6753451" y="420046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5906FE-4F6C-42AE-A83E-39111E2D7BE0}"/>
              </a:ext>
            </a:extLst>
          </p:cNvPr>
          <p:cNvSpPr/>
          <p:nvPr/>
        </p:nvSpPr>
        <p:spPr>
          <a:xfrm>
            <a:off x="6076514" y="488981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61CA46-EEE8-4BE4-BF36-FE77CB73E027}"/>
              </a:ext>
            </a:extLst>
          </p:cNvPr>
          <p:cNvSpPr/>
          <p:nvPr/>
        </p:nvSpPr>
        <p:spPr>
          <a:xfrm>
            <a:off x="6753451" y="4879176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17C956-8642-4BBA-BCF2-478BCBD7A5A3}"/>
              </a:ext>
            </a:extLst>
          </p:cNvPr>
          <p:cNvSpPr/>
          <p:nvPr/>
        </p:nvSpPr>
        <p:spPr>
          <a:xfrm>
            <a:off x="7623549" y="484728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E6F773-9C0A-4AEC-8A6A-D56B1633FCB5}"/>
              </a:ext>
            </a:extLst>
          </p:cNvPr>
          <p:cNvSpPr/>
          <p:nvPr/>
        </p:nvSpPr>
        <p:spPr>
          <a:xfrm>
            <a:off x="6076514" y="5416124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CA86EC-EBA3-4BC1-8E5B-4A1EE49C2A8C}"/>
              </a:ext>
            </a:extLst>
          </p:cNvPr>
          <p:cNvSpPr/>
          <p:nvPr/>
        </p:nvSpPr>
        <p:spPr>
          <a:xfrm>
            <a:off x="6076514" y="5931801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1061FA-EC48-48B5-B2ED-1547FE423681}"/>
              </a:ext>
            </a:extLst>
          </p:cNvPr>
          <p:cNvSpPr/>
          <p:nvPr/>
        </p:nvSpPr>
        <p:spPr>
          <a:xfrm>
            <a:off x="6122593" y="6534310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5267F3-F8F9-4A7E-99F0-7EEEBAC4A871}"/>
              </a:ext>
            </a:extLst>
          </p:cNvPr>
          <p:cNvSpPr/>
          <p:nvPr/>
        </p:nvSpPr>
        <p:spPr>
          <a:xfrm>
            <a:off x="7185841" y="5426755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19C96C0-BAB3-4C2A-B7A6-D5FAF40CDD57}"/>
              </a:ext>
            </a:extLst>
          </p:cNvPr>
          <p:cNvSpPr/>
          <p:nvPr/>
        </p:nvSpPr>
        <p:spPr>
          <a:xfrm>
            <a:off x="7612913" y="5448019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/>
              <a:t>*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7F77A8-7636-45AA-ACBA-CC1D3F35AF16}"/>
              </a:ext>
            </a:extLst>
          </p:cNvPr>
          <p:cNvSpPr/>
          <p:nvPr/>
        </p:nvSpPr>
        <p:spPr>
          <a:xfrm>
            <a:off x="8135677" y="5394858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EB5916-9716-4076-B915-CC923A4D867A}"/>
              </a:ext>
            </a:extLst>
          </p:cNvPr>
          <p:cNvSpPr/>
          <p:nvPr/>
        </p:nvSpPr>
        <p:spPr>
          <a:xfrm>
            <a:off x="8178204" y="5931800"/>
            <a:ext cx="2994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4B8EF6-D36A-40AB-905D-421EFDCF4708}"/>
              </a:ext>
            </a:extLst>
          </p:cNvPr>
          <p:cNvSpPr/>
          <p:nvPr/>
        </p:nvSpPr>
        <p:spPr>
          <a:xfrm>
            <a:off x="7185839" y="5942423"/>
            <a:ext cx="381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3431F9-9895-4760-A9EE-2EA81965CFC7}"/>
              </a:ext>
            </a:extLst>
          </p:cNvPr>
          <p:cNvSpPr/>
          <p:nvPr/>
        </p:nvSpPr>
        <p:spPr>
          <a:xfrm>
            <a:off x="7228375" y="6523683"/>
            <a:ext cx="3030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/>
              <a:t>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D63465-ABBB-48B7-BB07-4D1E2A49E2B1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6267014" y="4477468"/>
            <a:ext cx="676937" cy="41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980ED4F-4AE9-4C23-988A-FBF2E4C0F0C7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6943951" y="4477468"/>
            <a:ext cx="0" cy="40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0D3845C-02C3-4BC2-8AF0-DC89BFBC2580}"/>
              </a:ext>
            </a:extLst>
          </p:cNvPr>
          <p:cNvCxnSpPr>
            <a:stCxn id="63" idx="2"/>
            <a:endCxn id="66" idx="0"/>
          </p:cNvCxnSpPr>
          <p:nvPr/>
        </p:nvCxnSpPr>
        <p:spPr>
          <a:xfrm>
            <a:off x="6943951" y="4477468"/>
            <a:ext cx="870098" cy="36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529C3-24C1-4E86-829C-45FA81ABE80A}"/>
              </a:ext>
            </a:extLst>
          </p:cNvPr>
          <p:cNvCxnSpPr>
            <a:stCxn id="64" idx="2"/>
            <a:endCxn id="67" idx="0"/>
          </p:cNvCxnSpPr>
          <p:nvPr/>
        </p:nvCxnSpPr>
        <p:spPr>
          <a:xfrm>
            <a:off x="6267014" y="5166815"/>
            <a:ext cx="0" cy="24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E6ECEF-0538-4D1B-969E-F9CE723EF840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267014" y="5693123"/>
            <a:ext cx="0" cy="23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F268BA-5C9F-4DE2-BBCD-F78E2C5CE60F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267014" y="6208800"/>
            <a:ext cx="7090" cy="32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7AFA955-EC96-4C2F-BC04-1EB17739DF56}"/>
              </a:ext>
            </a:extLst>
          </p:cNvPr>
          <p:cNvCxnSpPr>
            <a:stCxn id="66" idx="2"/>
            <a:endCxn id="70" idx="0"/>
          </p:cNvCxnSpPr>
          <p:nvPr/>
        </p:nvCxnSpPr>
        <p:spPr>
          <a:xfrm flipH="1">
            <a:off x="7376341" y="5124282"/>
            <a:ext cx="437708" cy="30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81B78-E18B-4DDC-9E96-B2C52072B986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 flipH="1">
            <a:off x="7803413" y="5124282"/>
            <a:ext cx="10636" cy="323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84DF9E-A82E-4D4B-BCEB-482C9948843A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>
            <a:off x="7814049" y="5124282"/>
            <a:ext cx="512128" cy="27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25639AE-511A-4330-A84F-DA8B04E0D455}"/>
              </a:ext>
            </a:extLst>
          </p:cNvPr>
          <p:cNvCxnSpPr>
            <a:stCxn id="70" idx="2"/>
            <a:endCxn id="74" idx="0"/>
          </p:cNvCxnSpPr>
          <p:nvPr/>
        </p:nvCxnSpPr>
        <p:spPr>
          <a:xfrm flipH="1">
            <a:off x="7376339" y="5703754"/>
            <a:ext cx="2" cy="23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CE8758-7037-44E8-B937-D4D91857E1FE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7376339" y="6219422"/>
            <a:ext cx="3547" cy="304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4CFBF6-0398-4004-9D9D-1938D9028CD1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8326177" y="5671857"/>
            <a:ext cx="1775" cy="25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F1377E1-4CA7-42F8-858B-F61A12E08CB6}"/>
              </a:ext>
            </a:extLst>
          </p:cNvPr>
          <p:cNvSpPr txBox="1"/>
          <p:nvPr/>
        </p:nvSpPr>
        <p:spPr>
          <a:xfrm>
            <a:off x="5719053" y="6027670"/>
            <a:ext cx="46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219040C-58AA-46EC-A2CE-CC076A059C77}"/>
              </a:ext>
            </a:extLst>
          </p:cNvPr>
          <p:cNvGrpSpPr/>
          <p:nvPr/>
        </p:nvGrpSpPr>
        <p:grpSpPr>
          <a:xfrm>
            <a:off x="6039689" y="6161442"/>
            <a:ext cx="486030" cy="369332"/>
            <a:chOff x="7297477" y="2398948"/>
            <a:chExt cx="486030" cy="369332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F2E9E919-2BBB-4896-AF89-77B4F990EF6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C5A198E-6AD8-4CC2-828C-C29D2161418A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4D9880-DA5B-4741-9462-28AABB34D040}"/>
              </a:ext>
            </a:extLst>
          </p:cNvPr>
          <p:cNvGrpSpPr/>
          <p:nvPr/>
        </p:nvGrpSpPr>
        <p:grpSpPr>
          <a:xfrm>
            <a:off x="6745973" y="4464717"/>
            <a:ext cx="465064" cy="369332"/>
            <a:chOff x="7297477" y="2377682"/>
            <a:chExt cx="465064" cy="369332"/>
          </a:xfrm>
        </p:grpSpPr>
        <p:sp>
          <p:nvSpPr>
            <p:cNvPr id="118" name="Cloud 117">
              <a:extLst>
                <a:ext uri="{FF2B5EF4-FFF2-40B4-BE49-F238E27FC236}">
                  <a16:creationId xmlns:a16="http://schemas.microsoft.com/office/drawing/2014/main" id="{A4328CEC-E3EE-437F-900E-2B08216CE34A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6F95CB-7976-4C7B-A7B6-B617D956D868}"/>
                </a:ext>
              </a:extLst>
            </p:cNvPr>
            <p:cNvSpPr txBox="1"/>
            <p:nvPr/>
          </p:nvSpPr>
          <p:spPr>
            <a:xfrm>
              <a:off x="7297477" y="2377682"/>
              <a:ext cx="46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E614B19-47B2-494A-B5DF-F2E9BFEA1BD1}"/>
              </a:ext>
            </a:extLst>
          </p:cNvPr>
          <p:cNvGrpSpPr/>
          <p:nvPr/>
        </p:nvGrpSpPr>
        <p:grpSpPr>
          <a:xfrm>
            <a:off x="7607979" y="5117859"/>
            <a:ext cx="514885" cy="369332"/>
            <a:chOff x="7297477" y="2398948"/>
            <a:chExt cx="514885" cy="369332"/>
          </a:xfrm>
        </p:grpSpPr>
        <p:sp>
          <p:nvSpPr>
            <p:cNvPr id="122" name="Cloud 121">
              <a:extLst>
                <a:ext uri="{FF2B5EF4-FFF2-40B4-BE49-F238E27FC236}">
                  <a16:creationId xmlns:a16="http://schemas.microsoft.com/office/drawing/2014/main" id="{7C5EE60D-D6CA-4D0D-AF06-B4B4651919E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9CB2B05-63A4-4574-A26B-8E156E720086}"/>
                </a:ext>
              </a:extLst>
            </p:cNvPr>
            <p:cNvSpPr txBox="1"/>
            <p:nvPr/>
          </p:nvSpPr>
          <p:spPr>
            <a:xfrm>
              <a:off x="7297477" y="239894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17D4F0-CB5C-48AF-9B3B-44A26BF9AC4F}"/>
              </a:ext>
            </a:extLst>
          </p:cNvPr>
          <p:cNvGrpSpPr/>
          <p:nvPr/>
        </p:nvGrpSpPr>
        <p:grpSpPr>
          <a:xfrm>
            <a:off x="8135677" y="5579524"/>
            <a:ext cx="485518" cy="369332"/>
            <a:chOff x="7297477" y="2377682"/>
            <a:chExt cx="485518" cy="369332"/>
          </a:xfrm>
        </p:grpSpPr>
        <p:sp>
          <p:nvSpPr>
            <p:cNvPr id="125" name="Cloud 124">
              <a:extLst>
                <a:ext uri="{FF2B5EF4-FFF2-40B4-BE49-F238E27FC236}">
                  <a16:creationId xmlns:a16="http://schemas.microsoft.com/office/drawing/2014/main" id="{A9C085D2-31BC-4770-ABB7-2F2170EA950D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DA1A63-DE63-4750-A6BC-9A6F75E873F2}"/>
                </a:ext>
              </a:extLst>
            </p:cNvPr>
            <p:cNvSpPr txBox="1"/>
            <p:nvPr/>
          </p:nvSpPr>
          <p:spPr>
            <a:xfrm>
              <a:off x="7297477" y="2377682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F3159C-5D93-495B-8DBA-1C9BDC5B6F21}"/>
              </a:ext>
            </a:extLst>
          </p:cNvPr>
          <p:cNvGrpSpPr/>
          <p:nvPr/>
        </p:nvGrpSpPr>
        <p:grpSpPr>
          <a:xfrm>
            <a:off x="7146577" y="5604998"/>
            <a:ext cx="486030" cy="369332"/>
            <a:chOff x="7297477" y="2377682"/>
            <a:chExt cx="486030" cy="369332"/>
          </a:xfrm>
        </p:grpSpPr>
        <p:sp>
          <p:nvSpPr>
            <p:cNvPr id="128" name="Cloud 127">
              <a:extLst>
                <a:ext uri="{FF2B5EF4-FFF2-40B4-BE49-F238E27FC236}">
                  <a16:creationId xmlns:a16="http://schemas.microsoft.com/office/drawing/2014/main" id="{EB77B140-6C35-4521-BF3A-F47A7F5D927E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CAFC715-3D4C-4338-93C6-3778E59A17C8}"/>
                </a:ext>
              </a:extLst>
            </p:cNvPr>
            <p:cNvSpPr txBox="1"/>
            <p:nvPr/>
          </p:nvSpPr>
          <p:spPr>
            <a:xfrm>
              <a:off x="7297477" y="237768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68111E2-5847-4F7C-9B30-F923B41DF432}"/>
              </a:ext>
            </a:extLst>
          </p:cNvPr>
          <p:cNvGrpSpPr/>
          <p:nvPr/>
        </p:nvGrpSpPr>
        <p:grpSpPr>
          <a:xfrm>
            <a:off x="7169979" y="6127099"/>
            <a:ext cx="486030" cy="369332"/>
            <a:chOff x="7297477" y="2398948"/>
            <a:chExt cx="486030" cy="369332"/>
          </a:xfrm>
        </p:grpSpPr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091124D4-9FD6-4321-B3E3-814838C39D19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62252D-7142-4804-B182-FA14250E2547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8733541-EE8A-47F1-86C6-EA020DF54DF1}"/>
              </a:ext>
            </a:extLst>
          </p:cNvPr>
          <p:cNvGrpSpPr/>
          <p:nvPr/>
        </p:nvGrpSpPr>
        <p:grpSpPr>
          <a:xfrm>
            <a:off x="6024656" y="5119918"/>
            <a:ext cx="486030" cy="369332"/>
            <a:chOff x="7297477" y="2398948"/>
            <a:chExt cx="486030" cy="369332"/>
          </a:xfrm>
        </p:grpSpPr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4DDF6516-06DC-4775-B627-33BD2F875282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68DB78E-093D-4BE6-BF2F-BC71F742BB02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3ECE5EC-09EC-41FD-8FB0-27626FDA5BDF}"/>
              </a:ext>
            </a:extLst>
          </p:cNvPr>
          <p:cNvGrpSpPr/>
          <p:nvPr/>
        </p:nvGrpSpPr>
        <p:grpSpPr>
          <a:xfrm>
            <a:off x="6048849" y="5660255"/>
            <a:ext cx="486030" cy="369332"/>
            <a:chOff x="7297477" y="2398948"/>
            <a:chExt cx="486030" cy="369332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0DD1C21F-9FCF-4A0B-9D92-BDD04EE9C5F5}"/>
                </a:ext>
              </a:extLst>
            </p:cNvPr>
            <p:cNvSpPr/>
            <p:nvPr/>
          </p:nvSpPr>
          <p:spPr>
            <a:xfrm>
              <a:off x="7318735" y="2427767"/>
              <a:ext cx="381000" cy="276999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E994738-84AB-4BF2-A619-63319F065184}"/>
                </a:ext>
              </a:extLst>
            </p:cNvPr>
            <p:cNvSpPr txBox="1"/>
            <p:nvPr/>
          </p:nvSpPr>
          <p:spPr>
            <a:xfrm>
              <a:off x="7297477" y="239894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77E5EFE1-7289-4C3E-9B31-BD92517845A9}"/>
              </a:ext>
            </a:extLst>
          </p:cNvPr>
          <p:cNvSpPr txBox="1"/>
          <p:nvPr/>
        </p:nvSpPr>
        <p:spPr>
          <a:xfrm>
            <a:off x="4398054" y="3947566"/>
            <a:ext cx="22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Rightmost Derivation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D10A5E2-00A3-4D63-BAE9-37B0C57768F1}"/>
              </a:ext>
            </a:extLst>
          </p:cNvPr>
          <p:cNvSpPr/>
          <p:nvPr/>
        </p:nvSpPr>
        <p:spPr>
          <a:xfrm rot="20212110">
            <a:off x="3888046" y="3707206"/>
            <a:ext cx="93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Reverse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91BADFF-6FCF-4088-B8B2-27379003B703}"/>
              </a:ext>
            </a:extLst>
          </p:cNvPr>
          <p:cNvSpPr txBox="1"/>
          <p:nvPr/>
        </p:nvSpPr>
        <p:spPr>
          <a:xfrm>
            <a:off x="5776449" y="549975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FBE2EC0-E8F8-4A88-8207-EE21701976C8}"/>
              </a:ext>
            </a:extLst>
          </p:cNvPr>
          <p:cNvSpPr txBox="1"/>
          <p:nvPr/>
        </p:nvSpPr>
        <p:spPr>
          <a:xfrm>
            <a:off x="5801946" y="4918671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rd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A992A74-D61D-442A-8D88-DA0696FFC345}"/>
              </a:ext>
            </a:extLst>
          </p:cNvPr>
          <p:cNvSpPr txBox="1"/>
          <p:nvPr/>
        </p:nvSpPr>
        <p:spPr>
          <a:xfrm>
            <a:off x="6921805" y="597124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B2E5007-25AE-45F9-987A-D74AA8C04A96}"/>
              </a:ext>
            </a:extLst>
          </p:cNvPr>
          <p:cNvSpPr txBox="1"/>
          <p:nvPr/>
        </p:nvSpPr>
        <p:spPr>
          <a:xfrm>
            <a:off x="6913618" y="545932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8472E58-1DCC-4773-B818-AA14BCB23FFF}"/>
              </a:ext>
            </a:extLst>
          </p:cNvPr>
          <p:cNvSpPr txBox="1"/>
          <p:nvPr/>
        </p:nvSpPr>
        <p:spPr>
          <a:xfrm>
            <a:off x="7841093" y="548967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6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3E0C868-CA4C-4D2E-B353-D85FFBDE1586}"/>
              </a:ext>
            </a:extLst>
          </p:cNvPr>
          <p:cNvSpPr txBox="1"/>
          <p:nvPr/>
        </p:nvSpPr>
        <p:spPr>
          <a:xfrm>
            <a:off x="7355537" y="492969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7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BA0D573-8E60-43C1-82E8-AEE829D3EC83}"/>
              </a:ext>
            </a:extLst>
          </p:cNvPr>
          <p:cNvSpPr txBox="1"/>
          <p:nvPr/>
        </p:nvSpPr>
        <p:spPr>
          <a:xfrm>
            <a:off x="6487207" y="428465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8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C643C68-E1A5-4FA9-928B-3F60315CCBE0}"/>
              </a:ext>
            </a:extLst>
          </p:cNvPr>
          <p:cNvSpPr txBox="1"/>
          <p:nvPr/>
        </p:nvSpPr>
        <p:spPr>
          <a:xfrm>
            <a:off x="1295400" y="3457358"/>
            <a:ext cx="214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Rightmost derivation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95286C2-4583-47B5-8B77-57BC9EEED173}"/>
              </a:ext>
            </a:extLst>
          </p:cNvPr>
          <p:cNvSpPr txBox="1"/>
          <p:nvPr/>
        </p:nvSpPr>
        <p:spPr>
          <a:xfrm>
            <a:off x="514350" y="3457358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Reverse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10E5A-AFC7-4750-83B2-8B9F6D7C2F19}"/>
              </a:ext>
            </a:extLst>
          </p:cNvPr>
          <p:cNvGrpSpPr/>
          <p:nvPr/>
        </p:nvGrpSpPr>
        <p:grpSpPr>
          <a:xfrm>
            <a:off x="2333728" y="3921138"/>
            <a:ext cx="1160606" cy="373076"/>
            <a:chOff x="4215691" y="5201560"/>
            <a:chExt cx="1160606" cy="373076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2F5C153-0D06-4BE2-8E70-82256BE40FEB}"/>
                </a:ext>
              </a:extLst>
            </p:cNvPr>
            <p:cNvSpPr/>
            <p:nvPr/>
          </p:nvSpPr>
          <p:spPr>
            <a:xfrm>
              <a:off x="4215691" y="5201560"/>
              <a:ext cx="359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F3A12A5-2F99-443A-97A6-D908CA128598}"/>
                </a:ext>
              </a:extLst>
            </p:cNvPr>
            <p:cNvSpPr/>
            <p:nvPr/>
          </p:nvSpPr>
          <p:spPr>
            <a:xfrm>
              <a:off x="4452646" y="5205304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A5C338-89EA-4B78-94FC-3C98B2EDDCD3}"/>
              </a:ext>
            </a:extLst>
          </p:cNvPr>
          <p:cNvGrpSpPr/>
          <p:nvPr/>
        </p:nvGrpSpPr>
        <p:grpSpPr>
          <a:xfrm>
            <a:off x="2358531" y="4229857"/>
            <a:ext cx="1118078" cy="376222"/>
            <a:chOff x="4240499" y="4857970"/>
            <a:chExt cx="1118078" cy="376222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1081F0E-F41F-4C60-9020-0A7787041EF6}"/>
                </a:ext>
              </a:extLst>
            </p:cNvPr>
            <p:cNvSpPr/>
            <p:nvPr/>
          </p:nvSpPr>
          <p:spPr>
            <a:xfrm>
              <a:off x="4240499" y="4864860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F03864A-C48C-41B3-9163-DBD513DD01FD}"/>
                </a:ext>
              </a:extLst>
            </p:cNvPr>
            <p:cNvSpPr/>
            <p:nvPr/>
          </p:nvSpPr>
          <p:spPr>
            <a:xfrm>
              <a:off x="4434926" y="4857970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43E57-933B-49DB-A026-E8ED494C4890}"/>
              </a:ext>
            </a:extLst>
          </p:cNvPr>
          <p:cNvGrpSpPr/>
          <p:nvPr/>
        </p:nvGrpSpPr>
        <p:grpSpPr>
          <a:xfrm>
            <a:off x="2344359" y="4590845"/>
            <a:ext cx="1118078" cy="376222"/>
            <a:chOff x="6875143" y="3290609"/>
            <a:chExt cx="1118078" cy="37622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1D71F94-D750-4E5F-A66B-DBAA4D001E47}"/>
                </a:ext>
              </a:extLst>
            </p:cNvPr>
            <p:cNvSpPr/>
            <p:nvPr/>
          </p:nvSpPr>
          <p:spPr>
            <a:xfrm>
              <a:off x="6875143" y="3297499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AAD1D7F-2456-444C-99E3-C2DC8A8D30D8}"/>
                </a:ext>
              </a:extLst>
            </p:cNvPr>
            <p:cNvSpPr/>
            <p:nvPr/>
          </p:nvSpPr>
          <p:spPr>
            <a:xfrm>
              <a:off x="7069570" y="3290609"/>
              <a:ext cx="923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 id * id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FB1EA3-A17A-4816-A156-14FD1C6D240D}"/>
              </a:ext>
            </a:extLst>
          </p:cNvPr>
          <p:cNvGrpSpPr/>
          <p:nvPr/>
        </p:nvGrpSpPr>
        <p:grpSpPr>
          <a:xfrm>
            <a:off x="2329581" y="4945548"/>
            <a:ext cx="1081797" cy="376222"/>
            <a:chOff x="7007936" y="834167"/>
            <a:chExt cx="1081797" cy="37622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D1AD76B6-BB8B-45B8-8C6B-ACEF0A32850B}"/>
                </a:ext>
              </a:extLst>
            </p:cNvPr>
            <p:cNvSpPr/>
            <p:nvPr/>
          </p:nvSpPr>
          <p:spPr>
            <a:xfrm>
              <a:off x="7007936" y="841057"/>
              <a:ext cx="692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id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F737F5-C2DF-4082-B4F7-CD8DFF16B9C0}"/>
                </a:ext>
              </a:extLst>
            </p:cNvPr>
            <p:cNvSpPr/>
            <p:nvPr/>
          </p:nvSpPr>
          <p:spPr>
            <a:xfrm>
              <a:off x="7191730" y="834167"/>
              <a:ext cx="898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      * id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6A78AB-8A39-43C1-ACC6-7B33113AA36A}"/>
              </a:ext>
            </a:extLst>
          </p:cNvPr>
          <p:cNvGrpSpPr/>
          <p:nvPr/>
        </p:nvGrpSpPr>
        <p:grpSpPr>
          <a:xfrm>
            <a:off x="2345717" y="5315189"/>
            <a:ext cx="1030475" cy="369332"/>
            <a:chOff x="7022111" y="1429394"/>
            <a:chExt cx="1030475" cy="369332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F2C04C1-9407-4120-94E8-5B94763D252A}"/>
                </a:ext>
              </a:extLst>
            </p:cNvPr>
            <p:cNvSpPr/>
            <p:nvPr/>
          </p:nvSpPr>
          <p:spPr>
            <a:xfrm>
              <a:off x="7022111" y="1429394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F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E12A635-C866-4390-BEFB-736559378CAC}"/>
                </a:ext>
              </a:extLst>
            </p:cNvPr>
            <p:cNvSpPr/>
            <p:nvPr/>
          </p:nvSpPr>
          <p:spPr>
            <a:xfrm>
              <a:off x="7524877" y="14293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03287-AC10-46B1-AE4F-5382407CD54D}"/>
              </a:ext>
            </a:extLst>
          </p:cNvPr>
          <p:cNvGrpSpPr/>
          <p:nvPr/>
        </p:nvGrpSpPr>
        <p:grpSpPr>
          <a:xfrm>
            <a:off x="2345207" y="5735809"/>
            <a:ext cx="1020353" cy="372874"/>
            <a:chOff x="4248436" y="4497905"/>
            <a:chExt cx="1020353" cy="372874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A331F89-4088-4419-B49D-F01CC4056212}"/>
                </a:ext>
              </a:extLst>
            </p:cNvPr>
            <p:cNvSpPr/>
            <p:nvPr/>
          </p:nvSpPr>
          <p:spPr>
            <a:xfrm>
              <a:off x="4248436" y="4497905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34664B7-9C40-4A5C-85DF-1A04BC0D5734}"/>
                </a:ext>
              </a:extLst>
            </p:cNvPr>
            <p:cNvSpPr/>
            <p:nvPr/>
          </p:nvSpPr>
          <p:spPr>
            <a:xfrm>
              <a:off x="4741080" y="4501447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id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5103E1-FF6B-434C-A253-EE604ECC3C26}"/>
              </a:ext>
            </a:extLst>
          </p:cNvPr>
          <p:cNvGrpSpPr/>
          <p:nvPr/>
        </p:nvGrpSpPr>
        <p:grpSpPr>
          <a:xfrm>
            <a:off x="2337525" y="6088358"/>
            <a:ext cx="951424" cy="372874"/>
            <a:chOff x="8651356" y="1795184"/>
            <a:chExt cx="951424" cy="3728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D1C2214-5D10-4CBD-B91C-5ACAB6DA3AB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F1E6EB-8CAA-416A-9A35-85CB40C58589}"/>
                </a:ext>
              </a:extLst>
            </p:cNvPr>
            <p:cNvSpPr/>
            <p:nvPr/>
          </p:nvSpPr>
          <p:spPr>
            <a:xfrm>
              <a:off x="9144000" y="1798726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* 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C7E3AA-CA48-46DC-9FD7-B04ABF9385CA}"/>
              </a:ext>
            </a:extLst>
          </p:cNvPr>
          <p:cNvSpPr/>
          <p:nvPr/>
        </p:nvSpPr>
        <p:spPr>
          <a:xfrm rot="10800000">
            <a:off x="3105961" y="645140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ABA97-31FB-4E0C-A32F-2F2DB7DCD57B}"/>
              </a:ext>
            </a:extLst>
          </p:cNvPr>
          <p:cNvSpPr/>
          <p:nvPr/>
        </p:nvSpPr>
        <p:spPr>
          <a:xfrm>
            <a:off x="3641532" y="641772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4A6A1B-82BB-423C-8735-DE69BB76DC92}"/>
              </a:ext>
            </a:extLst>
          </p:cNvPr>
          <p:cNvGrpSpPr/>
          <p:nvPr/>
        </p:nvGrpSpPr>
        <p:grpSpPr>
          <a:xfrm>
            <a:off x="2362624" y="6427845"/>
            <a:ext cx="677375" cy="372874"/>
            <a:chOff x="8651356" y="1795184"/>
            <a:chExt cx="677375" cy="372874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FF63AAB-EC31-461F-A617-AE25374A9CE5}"/>
                </a:ext>
              </a:extLst>
            </p:cNvPr>
            <p:cNvSpPr/>
            <p:nvPr/>
          </p:nvSpPr>
          <p:spPr>
            <a:xfrm>
              <a:off x="8651356" y="1795184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 + 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87C6EC0-BA82-4196-A31F-F6B67B25D861}"/>
                </a:ext>
              </a:extLst>
            </p:cNvPr>
            <p:cNvSpPr/>
            <p:nvPr/>
          </p:nvSpPr>
          <p:spPr>
            <a:xfrm>
              <a:off x="9144000" y="17987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4B4C196-F453-4A71-BD9D-2D5620AE86F6}"/>
              </a:ext>
            </a:extLst>
          </p:cNvPr>
          <p:cNvCxnSpPr>
            <a:cxnSpLocks/>
          </p:cNvCxnSpPr>
          <p:nvPr/>
        </p:nvCxnSpPr>
        <p:spPr>
          <a:xfrm flipH="1">
            <a:off x="2614565" y="39776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D44483E-E977-4830-9AFB-83F41AA9DC58}"/>
              </a:ext>
            </a:extLst>
          </p:cNvPr>
          <p:cNvCxnSpPr>
            <a:cxnSpLocks/>
          </p:cNvCxnSpPr>
          <p:nvPr/>
        </p:nvCxnSpPr>
        <p:spPr>
          <a:xfrm flipH="1">
            <a:off x="2595515" y="431292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3B0CDFC-5DC7-4F5B-A6C8-45EE9A43312B}"/>
              </a:ext>
            </a:extLst>
          </p:cNvPr>
          <p:cNvCxnSpPr>
            <a:cxnSpLocks/>
          </p:cNvCxnSpPr>
          <p:nvPr/>
        </p:nvCxnSpPr>
        <p:spPr>
          <a:xfrm flipH="1">
            <a:off x="2587895" y="467106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520DA39-32B3-41CD-8E2E-AA952147C8BD}"/>
              </a:ext>
            </a:extLst>
          </p:cNvPr>
          <p:cNvCxnSpPr>
            <a:cxnSpLocks/>
          </p:cNvCxnSpPr>
          <p:nvPr/>
        </p:nvCxnSpPr>
        <p:spPr>
          <a:xfrm flipH="1">
            <a:off x="2934605" y="5029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E6362B2-BC0C-4BF8-94A1-C32C2D9F02F9}"/>
              </a:ext>
            </a:extLst>
          </p:cNvPr>
          <p:cNvCxnSpPr>
            <a:cxnSpLocks/>
          </p:cNvCxnSpPr>
          <p:nvPr/>
        </p:nvCxnSpPr>
        <p:spPr>
          <a:xfrm flipH="1">
            <a:off x="2904125" y="5387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3A960DA7-1F8F-486A-9776-9284A90DBDA2}"/>
              </a:ext>
            </a:extLst>
          </p:cNvPr>
          <p:cNvCxnSpPr>
            <a:cxnSpLocks/>
          </p:cNvCxnSpPr>
          <p:nvPr/>
        </p:nvCxnSpPr>
        <p:spPr>
          <a:xfrm flipH="1">
            <a:off x="3330845" y="579120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22BF3380-5927-4175-B368-FD08C5824587}"/>
              </a:ext>
            </a:extLst>
          </p:cNvPr>
          <p:cNvCxnSpPr>
            <a:cxnSpLocks/>
          </p:cNvCxnSpPr>
          <p:nvPr/>
        </p:nvCxnSpPr>
        <p:spPr>
          <a:xfrm flipH="1">
            <a:off x="3208925" y="616077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C83BE59-453C-42DF-BA58-6A91DB5C0B05}"/>
              </a:ext>
            </a:extLst>
          </p:cNvPr>
          <p:cNvCxnSpPr>
            <a:cxnSpLocks/>
          </p:cNvCxnSpPr>
          <p:nvPr/>
        </p:nvCxnSpPr>
        <p:spPr>
          <a:xfrm flipH="1">
            <a:off x="2938415" y="6530340"/>
            <a:ext cx="2905" cy="2521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14:cNvPr>
              <p14:cNvContentPartPr/>
              <p14:nvPr/>
            </p14:nvContentPartPr>
            <p14:xfrm>
              <a:off x="5428440" y="673488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917823B-F3B0-465A-921C-9F70ADB59C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9080" y="6725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839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80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 Operations</a:t>
            </a:r>
            <a:endParaRPr lang="en-US" dirty="0"/>
          </a:p>
          <a:p>
            <a:r>
              <a:rPr lang="en-US" i="1" dirty="0"/>
              <a:t>Predict</a:t>
            </a:r>
            <a:r>
              <a:rPr lang="en-US" dirty="0"/>
              <a:t> the rule used to expand nonterminal</a:t>
            </a:r>
          </a:p>
          <a:p>
            <a:r>
              <a:rPr lang="en-US" i="1" dirty="0"/>
              <a:t>Verify</a:t>
            </a:r>
            <a:r>
              <a:rPr lang="en-US" dirty="0"/>
              <a:t> that a terminal was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vs 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LL(1)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29EBE60-B7FC-4242-A6BD-42B20803F32D}"/>
              </a:ext>
            </a:extLst>
          </p:cNvPr>
          <p:cNvSpPr txBox="1">
            <a:spLocks/>
          </p:cNvSpPr>
          <p:nvPr/>
        </p:nvSpPr>
        <p:spPr>
          <a:xfrm>
            <a:off x="4802568" y="1600199"/>
            <a:ext cx="43380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LR Operations</a:t>
            </a:r>
            <a:endParaRPr lang="en-US" dirty="0"/>
          </a:p>
          <a:p>
            <a:r>
              <a:rPr lang="en-US" i="1" dirty="0"/>
              <a:t>Shift </a:t>
            </a:r>
            <a:r>
              <a:rPr lang="en-US" dirty="0"/>
              <a:t>to a new branch (add a new leaf)</a:t>
            </a:r>
          </a:p>
          <a:p>
            <a:r>
              <a:rPr lang="en-US" i="1" dirty="0"/>
              <a:t>Reduce</a:t>
            </a:r>
            <a:r>
              <a:rPr lang="en-US" dirty="0"/>
              <a:t> a string of symbols to the parent nonterminal</a:t>
            </a:r>
          </a:p>
        </p:txBody>
      </p:sp>
    </p:spTree>
    <p:extLst>
      <p:ext uri="{BB962C8B-B14F-4D97-AF65-F5344CB8AC3E}">
        <p14:creationId xmlns:p14="http://schemas.microsoft.com/office/powerpoint/2010/main" val="1306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Example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5A212BE-D539-4E35-9B80-BF5DCBBA7530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</p:spTree>
    <p:extLst>
      <p:ext uri="{BB962C8B-B14F-4D97-AF65-F5344CB8AC3E}">
        <p14:creationId xmlns:p14="http://schemas.microsoft.com/office/powerpoint/2010/main" val="17094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/>
      <p:bldP spid="263" grpId="0"/>
      <p:bldP spid="264" grpId="0"/>
      <p:bldP spid="266" grpId="0"/>
      <p:bldP spid="267" grpId="0"/>
      <p:bldP spid="269" grpId="0"/>
      <p:bldP spid="270" grpId="0"/>
      <p:bldP spid="272" grpId="0"/>
      <p:bldP spid="273" grpId="0"/>
      <p:bldP spid="275" grpId="0"/>
      <p:bldP spid="276" grpId="0"/>
      <p:bldP spid="278" grpId="0"/>
      <p:bldP spid="279" grpId="0"/>
      <p:bldP spid="281" grpId="0"/>
      <p:bldP spid="282" grpId="0"/>
      <p:bldP spid="95" grpId="0"/>
      <p:bldP spid="96" grpId="0"/>
      <p:bldP spid="108" grpId="0"/>
      <p:bldP spid="109" grpId="0"/>
      <p:bldP spid="115" grpId="0" animBg="1"/>
      <p:bldP spid="117" grpId="0" animBg="1"/>
      <p:bldP spid="123" grpId="0" animBg="1"/>
      <p:bldP spid="126" grpId="0" animBg="1"/>
      <p:bldP spid="147" grpId="0" animBg="1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8" y="1360406"/>
            <a:ext cx="603196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dirty="0"/>
              <a:t>Relies on </a:t>
            </a:r>
            <a:r>
              <a:rPr lang="en-US" i="1" dirty="0"/>
              <a:t>shift </a:t>
            </a:r>
            <a:r>
              <a:rPr lang="en-US" dirty="0"/>
              <a:t>and </a:t>
            </a:r>
            <a:r>
              <a:rPr lang="en-US" i="1" dirty="0"/>
              <a:t>reduce</a:t>
            </a:r>
            <a:r>
              <a:rPr lang="en-US" dirty="0"/>
              <a:t> actions</a:t>
            </a:r>
          </a:p>
          <a:p>
            <a:pPr lvl="1"/>
            <a:r>
              <a:rPr lang="en-US" dirty="0"/>
              <a:t>Shift – add a </a:t>
            </a:r>
            <a:r>
              <a:rPr lang="en-US" b="1" dirty="0"/>
              <a:t>terminal</a:t>
            </a:r>
            <a:r>
              <a:rPr lang="en-US" dirty="0"/>
              <a:t> leaf to parse tree</a:t>
            </a:r>
          </a:p>
          <a:p>
            <a:pPr lvl="1"/>
            <a:r>
              <a:rPr lang="en-US" dirty="0"/>
              <a:t>Reduce – add nonterminal to parse tree</a:t>
            </a:r>
          </a:p>
          <a:p>
            <a:r>
              <a:rPr lang="en-US" dirty="0"/>
              <a:t>Builds the parse tree </a:t>
            </a:r>
            <a:r>
              <a:rPr lang="en-US" i="1" dirty="0"/>
              <a:t>bottom-up</a:t>
            </a:r>
          </a:p>
          <a:p>
            <a:pPr lvl="1"/>
            <a:r>
              <a:rPr lang="en-US" i="1" dirty="0"/>
              <a:t>Does as many reduce actions as possible before a shift</a:t>
            </a:r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A3A2FF4-FA7F-4F51-832B-03FFE7A2BB81}"/>
              </a:ext>
            </a:extLst>
          </p:cNvPr>
          <p:cNvGrpSpPr/>
          <p:nvPr/>
        </p:nvGrpSpPr>
        <p:grpSpPr>
          <a:xfrm>
            <a:off x="6431957" y="894128"/>
            <a:ext cx="1794394" cy="3639156"/>
            <a:chOff x="6528209" y="1664144"/>
            <a:chExt cx="1794394" cy="363915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D34CBF-493B-41B3-B314-2399CF6E5A7E}"/>
                </a:ext>
              </a:extLst>
            </p:cNvPr>
            <p:cNvSpPr/>
            <p:nvPr/>
          </p:nvSpPr>
          <p:spPr>
            <a:xfrm>
              <a:off x="6528209" y="3072611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540B2B-E176-4DCD-9BA0-DFB94F56914F}"/>
                </a:ext>
              </a:extLst>
            </p:cNvPr>
            <p:cNvSpPr/>
            <p:nvPr/>
          </p:nvSpPr>
          <p:spPr>
            <a:xfrm>
              <a:off x="7941603" y="3131605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7728150-038D-4856-8991-867B4E8A15CB}"/>
                </a:ext>
              </a:extLst>
            </p:cNvPr>
            <p:cNvGrpSpPr/>
            <p:nvPr/>
          </p:nvGrpSpPr>
          <p:grpSpPr>
            <a:xfrm>
              <a:off x="6718709" y="2344119"/>
              <a:ext cx="1413394" cy="787486"/>
              <a:chOff x="6718709" y="2336098"/>
              <a:chExt cx="1413394" cy="78748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4B10BC6-DB78-4D14-ADDF-0804DBCEEEA2}"/>
                  </a:ext>
                </a:extLst>
              </p:cNvPr>
              <p:cNvSpPr/>
              <p:nvPr/>
            </p:nvSpPr>
            <p:spPr>
              <a:xfrm>
                <a:off x="7057311" y="2336098"/>
                <a:ext cx="738554" cy="418916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26B49F-9F86-49EC-AD5E-37AE43E6CDDD}"/>
                  </a:ext>
                </a:extLst>
              </p:cNvPr>
              <p:cNvCxnSpPr>
                <a:cxnSpLocks/>
                <a:stCxn id="113" idx="2"/>
                <a:endCxn id="110" idx="0"/>
              </p:cNvCxnSpPr>
              <p:nvPr/>
            </p:nvCxnSpPr>
            <p:spPr>
              <a:xfrm flipH="1">
                <a:off x="6718709" y="2755014"/>
                <a:ext cx="707879" cy="3095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3F1E26E-3ED8-432F-B05E-E0EA9E6366B9}"/>
                  </a:ext>
                </a:extLst>
              </p:cNvPr>
              <p:cNvCxnSpPr>
                <a:cxnSpLocks/>
                <a:stCxn id="113" idx="2"/>
                <a:endCxn id="119" idx="0"/>
              </p:cNvCxnSpPr>
              <p:nvPr/>
            </p:nvCxnSpPr>
            <p:spPr>
              <a:xfrm>
                <a:off x="7426588" y="2755014"/>
                <a:ext cx="21081" cy="3538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CAF2F3C-8E62-4B94-B779-1B64A100CB80}"/>
                  </a:ext>
                </a:extLst>
              </p:cNvPr>
              <p:cNvCxnSpPr>
                <a:cxnSpLocks/>
                <a:stCxn id="113" idx="2"/>
                <a:endCxn id="111" idx="0"/>
              </p:cNvCxnSpPr>
              <p:nvPr/>
            </p:nvCxnSpPr>
            <p:spPr>
              <a:xfrm>
                <a:off x="7426588" y="2755014"/>
                <a:ext cx="705515" cy="3685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DB3F58-00A5-452A-90D3-E5056BE5E1E8}"/>
                </a:ext>
              </a:extLst>
            </p:cNvPr>
            <p:cNvSpPr/>
            <p:nvPr/>
          </p:nvSpPr>
          <p:spPr>
            <a:xfrm>
              <a:off x="7471074" y="3694501"/>
              <a:ext cx="409233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22AF6B6-78AC-4C94-BC02-8D938C1AAB55}"/>
                </a:ext>
              </a:extLst>
            </p:cNvPr>
            <p:cNvGrpSpPr/>
            <p:nvPr/>
          </p:nvGrpSpPr>
          <p:grpSpPr>
            <a:xfrm>
              <a:off x="7194654" y="3116857"/>
              <a:ext cx="424890" cy="577644"/>
              <a:chOff x="7876439" y="3108836"/>
              <a:chExt cx="424890" cy="57764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118A393-F8E0-4164-9E10-325DB473EDD9}"/>
                  </a:ext>
                </a:extLst>
              </p:cNvPr>
              <p:cNvSpPr/>
              <p:nvPr/>
            </p:nvSpPr>
            <p:spPr>
              <a:xfrm>
                <a:off x="7994403" y="3108836"/>
                <a:ext cx="270101" cy="33655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E9C6C480-EB79-43CA-AA6F-BE7C98A3D512}"/>
                  </a:ext>
                </a:extLst>
              </p:cNvPr>
              <p:cNvCxnSpPr>
                <a:cxnSpLocks/>
                <a:stCxn id="119" idx="2"/>
                <a:endCxn id="127" idx="0"/>
              </p:cNvCxnSpPr>
              <p:nvPr/>
            </p:nvCxnSpPr>
            <p:spPr>
              <a:xfrm flipH="1">
                <a:off x="7876439" y="3445386"/>
                <a:ext cx="253015" cy="236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833A26C0-32B2-4C90-9421-9E7E59F3A96D}"/>
                  </a:ext>
                </a:extLst>
              </p:cNvPr>
              <p:cNvCxnSpPr>
                <a:cxnSpLocks/>
                <a:stCxn id="119" idx="2"/>
                <a:endCxn id="117" idx="0"/>
              </p:cNvCxnSpPr>
              <p:nvPr/>
            </p:nvCxnSpPr>
            <p:spPr>
              <a:xfrm>
                <a:off x="8129454" y="3445386"/>
                <a:ext cx="171875" cy="2410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F03321-9030-49F0-9279-DE0C46A7C614}"/>
                </a:ext>
              </a:extLst>
            </p:cNvPr>
            <p:cNvSpPr/>
            <p:nvPr/>
          </p:nvSpPr>
          <p:spPr>
            <a:xfrm>
              <a:off x="7172220" y="4283208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FE7BBA-6C63-46B8-BF0D-7B99106060A2}"/>
                </a:ext>
              </a:extLst>
            </p:cNvPr>
            <p:cNvGrpSpPr/>
            <p:nvPr/>
          </p:nvGrpSpPr>
          <p:grpSpPr>
            <a:xfrm>
              <a:off x="7236088" y="1664144"/>
              <a:ext cx="381000" cy="679975"/>
              <a:chOff x="7917873" y="1656123"/>
              <a:chExt cx="381000" cy="67997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02611CF-A459-4DCC-B6C7-5F0845870DF7}"/>
                  </a:ext>
                </a:extLst>
              </p:cNvPr>
              <p:cNvSpPr/>
              <p:nvPr/>
            </p:nvSpPr>
            <p:spPr>
              <a:xfrm>
                <a:off x="7917873" y="1656123"/>
                <a:ext cx="381000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S’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125CC95D-9920-499F-905F-09BFCDBDB2BF}"/>
                  </a:ext>
                </a:extLst>
              </p:cNvPr>
              <p:cNvCxnSpPr>
                <a:cxnSpLocks/>
                <a:stCxn id="124" idx="2"/>
                <a:endCxn id="113" idx="0"/>
              </p:cNvCxnSpPr>
              <p:nvPr/>
            </p:nvCxnSpPr>
            <p:spPr>
              <a:xfrm>
                <a:off x="8108373" y="2037123"/>
                <a:ext cx="0" cy="298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533DE3-BC38-4B67-8C23-03348C3A1E49}"/>
                </a:ext>
              </a:extLst>
            </p:cNvPr>
            <p:cNvGrpSpPr/>
            <p:nvPr/>
          </p:nvGrpSpPr>
          <p:grpSpPr>
            <a:xfrm>
              <a:off x="6978341" y="3689795"/>
              <a:ext cx="338908" cy="593413"/>
              <a:chOff x="7660126" y="3681774"/>
              <a:chExt cx="338908" cy="59341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C4E1C60-1D09-481B-A960-9364E725CAA7}"/>
                  </a:ext>
                </a:extLst>
              </p:cNvPr>
              <p:cNvSpPr/>
              <p:nvPr/>
            </p:nvSpPr>
            <p:spPr>
              <a:xfrm>
                <a:off x="7753843" y="3681774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E7F2025-4F2E-4301-900B-5CCAFD6BCB7B}"/>
                  </a:ext>
                </a:extLst>
              </p:cNvPr>
              <p:cNvCxnSpPr>
                <a:cxnSpLocks/>
                <a:stCxn id="127" idx="2"/>
                <a:endCxn id="122" idx="0"/>
              </p:cNvCxnSpPr>
              <p:nvPr/>
            </p:nvCxnSpPr>
            <p:spPr>
              <a:xfrm>
                <a:off x="7876439" y="4062774"/>
                <a:ext cx="111919" cy="2124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C67BFCB-BC90-4C51-958D-1B288A7B5DFD}"/>
                  </a:ext>
                </a:extLst>
              </p:cNvPr>
              <p:cNvCxnSpPr>
                <a:cxnSpLocks/>
                <a:stCxn id="127" idx="2"/>
                <a:endCxn id="132" idx="0"/>
              </p:cNvCxnSpPr>
              <p:nvPr/>
            </p:nvCxnSpPr>
            <p:spPr>
              <a:xfrm flipH="1">
                <a:off x="7660126" y="4062774"/>
                <a:ext cx="216313" cy="1991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83C0B7-05B8-4744-86EF-CA32423DC3CE}"/>
                </a:ext>
              </a:extLst>
            </p:cNvPr>
            <p:cNvSpPr/>
            <p:nvPr/>
          </p:nvSpPr>
          <p:spPr>
            <a:xfrm>
              <a:off x="6801698" y="4922300"/>
              <a:ext cx="381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id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CB7A53F-7F35-4D0C-B667-1299684E6615}"/>
                </a:ext>
              </a:extLst>
            </p:cNvPr>
            <p:cNvGrpSpPr/>
            <p:nvPr/>
          </p:nvGrpSpPr>
          <p:grpSpPr>
            <a:xfrm>
              <a:off x="6855745" y="4269897"/>
              <a:ext cx="245191" cy="652403"/>
              <a:chOff x="7537530" y="4261876"/>
              <a:chExt cx="245191" cy="65240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61E96A3-FB4C-4D42-AF7E-30E14A667AE2}"/>
                  </a:ext>
                </a:extLst>
              </p:cNvPr>
              <p:cNvSpPr/>
              <p:nvPr/>
            </p:nvSpPr>
            <p:spPr>
              <a:xfrm>
                <a:off x="7537530" y="4261876"/>
                <a:ext cx="245191" cy="381000"/>
              </a:xfrm>
              <a:prstGeom prst="rect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2566E2C-E7A1-4470-9FCB-761B72C4A466}"/>
                  </a:ext>
                </a:extLst>
              </p:cNvPr>
              <p:cNvCxnSpPr>
                <a:cxnSpLocks/>
                <a:stCxn id="132" idx="2"/>
                <a:endCxn id="130" idx="0"/>
              </p:cNvCxnSpPr>
              <p:nvPr/>
            </p:nvCxnSpPr>
            <p:spPr>
              <a:xfrm>
                <a:off x="7660126" y="4642876"/>
                <a:ext cx="13857" cy="2714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67B2BD0-68EB-429C-9C40-D25EE0CC9C89}"/>
              </a:ext>
            </a:extLst>
          </p:cNvPr>
          <p:cNvSpPr/>
          <p:nvPr/>
        </p:nvSpPr>
        <p:spPr>
          <a:xfrm>
            <a:off x="6587891" y="461090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38991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377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3776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79098"/>
            <a:ext cx="2060539" cy="369332"/>
            <a:chOff x="2395364" y="3567668"/>
            <a:chExt cx="2060539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060539" cy="369332"/>
            <a:chOff x="2395364" y="3567668"/>
            <a:chExt cx="2060539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rgbClr val="5B9BD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9" name="Cloud 148">
            <a:extLst>
              <a:ext uri="{FF2B5EF4-FFF2-40B4-BE49-F238E27FC236}">
                <a16:creationId xmlns:a16="http://schemas.microsoft.com/office/drawing/2014/main" id="{AF56B0C5-B823-4547-9DAC-3DF0FC1E4C06}"/>
              </a:ext>
            </a:extLst>
          </p:cNvPr>
          <p:cNvSpPr/>
          <p:nvPr/>
        </p:nvSpPr>
        <p:spPr>
          <a:xfrm>
            <a:off x="4232548" y="3126033"/>
            <a:ext cx="2801730" cy="199393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So… works like an LL parser, right?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A3A657-2970-42A2-8F88-C37414E5D9BB}"/>
              </a:ext>
            </a:extLst>
          </p:cNvPr>
          <p:cNvSpPr/>
          <p:nvPr/>
        </p:nvSpPr>
        <p:spPr>
          <a:xfrm>
            <a:off x="1486168" y="6297660"/>
            <a:ext cx="97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Accept!!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14:cNvPr>
              <p14:cNvContentPartPr/>
              <p14:nvPr/>
            </p14:nvContentPartPr>
            <p14:xfrm>
              <a:off x="6849720" y="57391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BC39D7-E5CC-4D2E-9DDD-4C3D4DDA0C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360" y="57297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318125-91C4-4DB8-874B-9E80C16C4E0E}"/>
              </a:ext>
            </a:extLst>
          </p:cNvPr>
          <p:cNvSpPr txBox="1"/>
          <p:nvPr/>
        </p:nvSpPr>
        <p:spPr>
          <a:xfrm rot="20415644">
            <a:off x="4626079" y="4400157"/>
            <a:ext cx="3075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7BC7163C-3AFD-444F-802A-043CEE5E786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Bottom-Up Parsing –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LL vs LR Parser – We are Not the Same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17C94-4E22-4F7C-AE5D-A7954B3ADE29}"/>
              </a:ext>
            </a:extLst>
          </p:cNvPr>
          <p:cNvSpPr txBox="1"/>
          <p:nvPr/>
        </p:nvSpPr>
        <p:spPr>
          <a:xfrm>
            <a:off x="1050758" y="1708485"/>
            <a:ext cx="683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- Uses 1 token of lookahead and 1 nonterminal to pick production</a:t>
            </a:r>
          </a:p>
          <a:p>
            <a:r>
              <a:rPr lang="en-US" i="1" dirty="0"/>
              <a:t>“Oh, I’ll just use that same info for the LR(1) parser”</a:t>
            </a:r>
          </a:p>
        </p:txBody>
      </p:sp>
      <p:pic>
        <p:nvPicPr>
          <p:cNvPr id="153" name="Picture 152" descr="A picture containing text&#10;&#10;Description automatically generated">
            <a:extLst>
              <a:ext uri="{FF2B5EF4-FFF2-40B4-BE49-F238E27FC236}">
                <a16:creationId xmlns:a16="http://schemas.microsoft.com/office/drawing/2014/main" id="{EFC0928D-F95E-4279-B7D5-4A4F6B34F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2501851"/>
            <a:ext cx="3185921" cy="3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FDB956C-B741-46C0-894D-12CA087814F3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18B3DC4-A8BA-4BD2-A0F6-60315E283CDD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914AB9-B27A-461B-B981-6B85C39A816E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57E37C4-4388-45C0-AC1D-B0A2C1BB8AEE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EB88396-1694-4683-9EC2-6AA31BE3489E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3D77A34F-48A8-4C06-95A1-F93552108821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45E5D1-A246-4AD3-9505-36182F71BBE7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75F2B6-8EED-482F-99A6-86B2DA8EDFD1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C5628-8172-4198-8944-60F7D682EDD7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55C2238-A512-43FD-94A5-44E31D372A51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A70FEF8-5A21-42F7-8AB1-58AB317CBBDE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1975415-40B7-4033-B81A-5D14FDFF383C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A381343-B2DD-4914-B1AB-74B9E9B432B1}"/>
              </a:ext>
            </a:extLst>
          </p:cNvPr>
          <p:cNvSpPr/>
          <p:nvPr/>
        </p:nvSpPr>
        <p:spPr>
          <a:xfrm>
            <a:off x="2390887" y="717657"/>
            <a:ext cx="4306233" cy="554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My </a:t>
            </a:r>
            <a:r>
              <a:rPr lang="en-US" b="1" i="1" u="sng" dirty="0">
                <a:solidFill>
                  <a:srgbClr val="FF0000"/>
                </a:solidFill>
              </a:rPr>
              <a:t>darkest timeline </a:t>
            </a:r>
            <a:r>
              <a:rPr lang="en-US" b="1" u="sng" dirty="0">
                <a:solidFill>
                  <a:srgbClr val="FF0000"/>
                </a:solidFill>
              </a:rPr>
              <a:t>fanfic: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Context: 1 grammar symbols x 1 lookahead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03817-DDC5-493A-816C-F786000FD20F}"/>
              </a:ext>
            </a:extLst>
          </p:cNvPr>
          <p:cNvGrpSpPr/>
          <p:nvPr/>
        </p:nvGrpSpPr>
        <p:grpSpPr>
          <a:xfrm>
            <a:off x="23117" y="6208908"/>
            <a:ext cx="1154157" cy="557792"/>
            <a:chOff x="23117" y="6208908"/>
            <a:chExt cx="1154157" cy="5577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24C7AB-E81D-4A27-B477-0A5AF45E68BD}"/>
                </a:ext>
              </a:extLst>
            </p:cNvPr>
            <p:cNvSpPr/>
            <p:nvPr/>
          </p:nvSpPr>
          <p:spPr>
            <a:xfrm>
              <a:off x="23117" y="647523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DF08127-3DE2-4CCD-9A88-37976CBB5872}"/>
                </a:ext>
              </a:extLst>
            </p:cNvPr>
            <p:cNvSpPr/>
            <p:nvPr/>
          </p:nvSpPr>
          <p:spPr>
            <a:xfrm>
              <a:off x="660217" y="647522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77C91AD-0D57-47B2-A065-DB01AC1DC562}"/>
                </a:ext>
              </a:extLst>
            </p:cNvPr>
            <p:cNvSpPr/>
            <p:nvPr/>
          </p:nvSpPr>
          <p:spPr>
            <a:xfrm>
              <a:off x="743115" y="6208908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4342C2-1900-4093-874B-E62306A1186C}"/>
              </a:ext>
            </a:extLst>
          </p:cNvPr>
          <p:cNvGrpSpPr/>
          <p:nvPr/>
        </p:nvGrpSpPr>
        <p:grpSpPr>
          <a:xfrm>
            <a:off x="1534044" y="6208910"/>
            <a:ext cx="1154157" cy="550699"/>
            <a:chOff x="1260041" y="6208910"/>
            <a:chExt cx="1154157" cy="550699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8FC207C2-A8F7-4ADD-B946-85C13547B7BA}"/>
                </a:ext>
              </a:extLst>
            </p:cNvPr>
            <p:cNvSpPr/>
            <p:nvPr/>
          </p:nvSpPr>
          <p:spPr>
            <a:xfrm>
              <a:off x="1394159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2142051-3347-46E7-8542-1F01E05BEC4B}"/>
                </a:ext>
              </a:extLst>
            </p:cNvPr>
            <p:cNvSpPr/>
            <p:nvPr/>
          </p:nvSpPr>
          <p:spPr>
            <a:xfrm>
              <a:off x="1953604" y="620891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3E18342-02C8-4663-BB40-1CF38990E64A}"/>
                </a:ext>
              </a:extLst>
            </p:cNvPr>
            <p:cNvSpPr/>
            <p:nvPr/>
          </p:nvSpPr>
          <p:spPr>
            <a:xfrm>
              <a:off x="1260041" y="646813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C7F638A-1AFF-43D6-8C4A-3D725669B0DA}"/>
                </a:ext>
              </a:extLst>
            </p:cNvPr>
            <p:cNvSpPr/>
            <p:nvPr/>
          </p:nvSpPr>
          <p:spPr>
            <a:xfrm>
              <a:off x="1897141" y="646813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A9431B-BCD7-4162-9683-CBCE69639928}"/>
              </a:ext>
            </a:extLst>
          </p:cNvPr>
          <p:cNvGrpSpPr/>
          <p:nvPr/>
        </p:nvGrpSpPr>
        <p:grpSpPr>
          <a:xfrm>
            <a:off x="3044971" y="5960290"/>
            <a:ext cx="1154157" cy="813494"/>
            <a:chOff x="2496966" y="5960290"/>
            <a:chExt cx="1154157" cy="813494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576F151-8B5D-4FD2-808C-072CEDFF0146}"/>
                </a:ext>
              </a:extLst>
            </p:cNvPr>
            <p:cNvSpPr/>
            <p:nvPr/>
          </p:nvSpPr>
          <p:spPr>
            <a:xfrm>
              <a:off x="2638519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E045F25-F247-416A-A27A-82485BAD590A}"/>
                </a:ext>
              </a:extLst>
            </p:cNvPr>
            <p:cNvSpPr/>
            <p:nvPr/>
          </p:nvSpPr>
          <p:spPr>
            <a:xfrm>
              <a:off x="3176696" y="6219512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DA24E19-FD07-496F-87C7-2DDFF172431C}"/>
                </a:ext>
              </a:extLst>
            </p:cNvPr>
            <p:cNvSpPr/>
            <p:nvPr/>
          </p:nvSpPr>
          <p:spPr>
            <a:xfrm>
              <a:off x="2641339" y="596029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5AE22FE-2660-4B8E-8C80-255109AA8556}"/>
                </a:ext>
              </a:extLst>
            </p:cNvPr>
            <p:cNvSpPr/>
            <p:nvPr/>
          </p:nvSpPr>
          <p:spPr>
            <a:xfrm>
              <a:off x="2496966" y="6482314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7CB54CD-9135-412D-87A2-546A1797C7F7}"/>
                </a:ext>
              </a:extLst>
            </p:cNvPr>
            <p:cNvSpPr/>
            <p:nvPr/>
          </p:nvSpPr>
          <p:spPr>
            <a:xfrm>
              <a:off x="3134066" y="6482313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3CBEE-FDEA-4A87-B3BA-0A515C86BF2B}"/>
              </a:ext>
            </a:extLst>
          </p:cNvPr>
          <p:cNvGrpSpPr/>
          <p:nvPr/>
        </p:nvGrpSpPr>
        <p:grpSpPr>
          <a:xfrm>
            <a:off x="4555898" y="5953205"/>
            <a:ext cx="1154157" cy="834755"/>
            <a:chOff x="3765791" y="5953205"/>
            <a:chExt cx="1154157" cy="834755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A48BA3F-8A25-49BB-9E68-E66C755CC9F0}"/>
                </a:ext>
              </a:extLst>
            </p:cNvPr>
            <p:cNvSpPr/>
            <p:nvPr/>
          </p:nvSpPr>
          <p:spPr>
            <a:xfrm>
              <a:off x="3867634" y="595320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E16CC0C-2CC7-4E05-A115-B1FE324EFE52}"/>
                </a:ext>
              </a:extLst>
            </p:cNvPr>
            <p:cNvSpPr/>
            <p:nvPr/>
          </p:nvSpPr>
          <p:spPr>
            <a:xfrm>
              <a:off x="3875437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F60331D-F8B6-4089-9F5D-4DFB2B4A4A69}"/>
                </a:ext>
              </a:extLst>
            </p:cNvPr>
            <p:cNvSpPr/>
            <p:nvPr/>
          </p:nvSpPr>
          <p:spPr>
            <a:xfrm>
              <a:off x="4413614" y="622305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4ECA3C8-EF96-4545-8942-230416939910}"/>
                </a:ext>
              </a:extLst>
            </p:cNvPr>
            <p:cNvSpPr/>
            <p:nvPr/>
          </p:nvSpPr>
          <p:spPr>
            <a:xfrm>
              <a:off x="3765791" y="6496490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6BAA048-12FF-4B44-A27F-4F5EA92C38B5}"/>
                </a:ext>
              </a:extLst>
            </p:cNvPr>
            <p:cNvSpPr/>
            <p:nvPr/>
          </p:nvSpPr>
          <p:spPr>
            <a:xfrm>
              <a:off x="4402891" y="6496489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08E77-C438-404A-9989-75349782FF20}"/>
              </a:ext>
            </a:extLst>
          </p:cNvPr>
          <p:cNvGrpSpPr/>
          <p:nvPr/>
        </p:nvGrpSpPr>
        <p:grpSpPr>
          <a:xfrm>
            <a:off x="6066825" y="5687880"/>
            <a:ext cx="1154157" cy="1092989"/>
            <a:chOff x="5289793" y="5687880"/>
            <a:chExt cx="1154157" cy="1092989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FEA6F50C-0072-4577-A193-F6EDCDD4F6EE}"/>
                </a:ext>
              </a:extLst>
            </p:cNvPr>
            <p:cNvSpPr/>
            <p:nvPr/>
          </p:nvSpPr>
          <p:spPr>
            <a:xfrm>
              <a:off x="5412905" y="5956745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1CCE87B-DA40-49D3-9F32-0136BEDA7145}"/>
                </a:ext>
              </a:extLst>
            </p:cNvPr>
            <p:cNvSpPr/>
            <p:nvPr/>
          </p:nvSpPr>
          <p:spPr>
            <a:xfrm>
              <a:off x="5420708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7307479-8BD0-48D2-940D-6D030C86C343}"/>
                </a:ext>
              </a:extLst>
            </p:cNvPr>
            <p:cNvSpPr/>
            <p:nvPr/>
          </p:nvSpPr>
          <p:spPr>
            <a:xfrm>
              <a:off x="5958885" y="6226595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2C0B2B3-24DC-4900-BAFE-934D3D0A3A60}"/>
                </a:ext>
              </a:extLst>
            </p:cNvPr>
            <p:cNvSpPr/>
            <p:nvPr/>
          </p:nvSpPr>
          <p:spPr>
            <a:xfrm>
              <a:off x="5409534" y="5687880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0270071-B664-4CB2-BE80-58D6A2BDBFF4}"/>
                </a:ext>
              </a:extLst>
            </p:cNvPr>
            <p:cNvSpPr/>
            <p:nvPr/>
          </p:nvSpPr>
          <p:spPr>
            <a:xfrm>
              <a:off x="5289793" y="6489399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26659555-CEB2-4D4A-8595-290B0F40EFD4}"/>
                </a:ext>
              </a:extLst>
            </p:cNvPr>
            <p:cNvSpPr/>
            <p:nvPr/>
          </p:nvSpPr>
          <p:spPr>
            <a:xfrm>
              <a:off x="5926893" y="6489398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704283-AC33-4DA8-BF5B-71E0A4B012CA}"/>
              </a:ext>
            </a:extLst>
          </p:cNvPr>
          <p:cNvGrpSpPr/>
          <p:nvPr/>
        </p:nvGrpSpPr>
        <p:grpSpPr>
          <a:xfrm>
            <a:off x="7577750" y="5708654"/>
            <a:ext cx="1154157" cy="1075757"/>
            <a:chOff x="6686210" y="5708654"/>
            <a:chExt cx="1154157" cy="1075757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499AE4E-5A21-4744-B5AC-C40CED5DA83A}"/>
                </a:ext>
              </a:extLst>
            </p:cNvPr>
            <p:cNvSpPr/>
            <p:nvPr/>
          </p:nvSpPr>
          <p:spPr>
            <a:xfrm>
              <a:off x="6809322" y="5970923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9204605-4874-423C-9A2C-B7D3721CB4DD}"/>
                </a:ext>
              </a:extLst>
            </p:cNvPr>
            <p:cNvSpPr/>
            <p:nvPr/>
          </p:nvSpPr>
          <p:spPr>
            <a:xfrm>
              <a:off x="6817125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7B5B23A-F9D7-4120-8621-6348E1C56631}"/>
                </a:ext>
              </a:extLst>
            </p:cNvPr>
            <p:cNvSpPr/>
            <p:nvPr/>
          </p:nvSpPr>
          <p:spPr>
            <a:xfrm>
              <a:off x="7355302" y="6240773"/>
              <a:ext cx="381000" cy="25922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CC3B6740-89D1-42CE-96E2-A03C0A628673}"/>
                </a:ext>
              </a:extLst>
            </p:cNvPr>
            <p:cNvSpPr/>
            <p:nvPr/>
          </p:nvSpPr>
          <p:spPr>
            <a:xfrm>
              <a:off x="6802231" y="5708654"/>
              <a:ext cx="381000" cy="2592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58849FA-C5A6-4571-B9F2-71DB05479F90}"/>
                </a:ext>
              </a:extLst>
            </p:cNvPr>
            <p:cNvSpPr/>
            <p:nvPr/>
          </p:nvSpPr>
          <p:spPr>
            <a:xfrm>
              <a:off x="6686210" y="6492941"/>
              <a:ext cx="633226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Symbols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7B55B0C-01C0-4FCA-850C-C3411545DD83}"/>
                </a:ext>
              </a:extLst>
            </p:cNvPr>
            <p:cNvSpPr/>
            <p:nvPr/>
          </p:nvSpPr>
          <p:spPr>
            <a:xfrm>
              <a:off x="7323310" y="6492940"/>
              <a:ext cx="517057" cy="291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next</a:t>
              </a:r>
            </a:p>
          </p:txBody>
        </p:sp>
      </p:grp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88C4975B-3BAB-4626-A3F1-DF3600AD5D2C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947BECF7-825C-4769-8608-84405ABA7D1B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0B12C-5E87-4ECE-85C9-2701D3A8191B}"/>
              </a:ext>
            </a:extLst>
          </p:cNvPr>
          <p:cNvSpPr txBox="1"/>
          <p:nvPr/>
        </p:nvSpPr>
        <p:spPr>
          <a:xfrm>
            <a:off x="3894249" y="5186595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Naïve / bad idea:</a:t>
            </a:r>
          </a:p>
        </p:txBody>
      </p:sp>
    </p:spTree>
    <p:extLst>
      <p:ext uri="{BB962C8B-B14F-4D97-AF65-F5344CB8AC3E}">
        <p14:creationId xmlns:p14="http://schemas.microsoft.com/office/powerpoint/2010/main" val="2691529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60" grpId="0"/>
      <p:bldP spid="161" grpId="0" animBg="1"/>
      <p:bldP spid="163" grpId="0"/>
      <p:bldP spid="164" grpId="0" animBg="1"/>
      <p:bldP spid="3" grpId="0" animBg="1"/>
      <p:bldP spid="311" grpId="0" animBg="1"/>
      <p:bldP spid="312" grpId="0"/>
      <p:bldP spid="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0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ontent Placeholder 6">
            <a:extLst>
              <a:ext uri="{FF2B5EF4-FFF2-40B4-BE49-F238E27FC236}">
                <a16:creationId xmlns:a16="http://schemas.microsoft.com/office/drawing/2014/main" id="{51546BC8-36E1-450C-A544-E2BA0EB05716}"/>
              </a:ext>
            </a:extLst>
          </p:cNvPr>
          <p:cNvSpPr txBox="1">
            <a:spLocks/>
          </p:cNvSpPr>
          <p:nvPr/>
        </p:nvSpPr>
        <p:spPr>
          <a:xfrm>
            <a:off x="4720589" y="1600199"/>
            <a:ext cx="4187667" cy="249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The parser must maintain a viable prefix</a:t>
            </a:r>
            <a:endParaRPr lang="en-US" dirty="0"/>
          </a:p>
          <a:p>
            <a:r>
              <a:rPr lang="en-US" dirty="0"/>
              <a:t>Ensures no misstep taken</a:t>
            </a:r>
          </a:p>
          <a:p>
            <a:r>
              <a:rPr lang="en-US" dirty="0"/>
              <a:t>How to capture the (infinite) viable prefixes?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392429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606338-9EF7-43B3-990C-0013058794B9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D6673B9-881D-4346-941E-8309CE3AB13D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6234F4-B879-49FE-853E-CE0C40A859FA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366CE75-323E-48B5-AB99-E8AEB17CDA15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D601F43-ECB1-4DA3-89DA-D2B978D3F717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A059C19-E24A-49F4-8368-0A3BEE728AFA}"/>
              </a:ext>
            </a:extLst>
          </p:cNvPr>
          <p:cNvSpPr/>
          <p:nvPr/>
        </p:nvSpPr>
        <p:spPr>
          <a:xfrm>
            <a:off x="133915" y="1969533"/>
            <a:ext cx="706117" cy="16835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31233EB-4EAB-4961-8E40-E8BA60BB6C08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96B03B-4CA5-40B5-BD0D-A19D7BF87E78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874F0B-BFFF-48CA-A2A0-EDEFD0D1CE20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11AFEA-60DE-43E4-92F7-AA35340E00D7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4FA079-6C24-4A35-BABB-DCE0E8A990A3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E9BE0D0-BEBB-4AFA-AE54-4863A141A6B4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68B14A-1260-4633-BC81-354008A94C2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DBE5F2-F595-43EC-BBAD-87414840C215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836AA84-0878-4D48-9B11-BE3ECE58A0A9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40A078E-5941-4BDF-8011-E12EE9F97D98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AEB241-B9AF-4870-9F5A-D774662B31B4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A39735-0D0D-453C-A943-B395E8DD050D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F340649-EB47-4EF2-A790-73F8F364FFED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2BC44B1-E28C-44BC-8733-459C0283691B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6128919-54EE-4494-8CBB-F843E3764EA4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D24674D-E194-4FDE-9AB9-BBD3B11A42D7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46A669E-3915-4CCB-87AB-EAD7F253B0E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FC193DD-956C-4269-B61C-2BAC2A327403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DD42580-48B5-42ED-8FC7-35646169FA4E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565457-AC05-4DBD-A78A-5564DB9B5D7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AC2CD8F-441E-4B6E-BEA9-22053C40C4A1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Red. </a:t>
              </a:r>
              <a:r>
                <a:rPr lang="en-US" sz="1400" dirty="0">
                  <a:solidFill>
                    <a:schemeClr val="accent6"/>
                  </a:solidFill>
                </a:rPr>
                <a:t>❸</a:t>
              </a:r>
              <a:r>
                <a:rPr lang="en-US" dirty="0">
                  <a:solidFill>
                    <a:schemeClr val="accent6"/>
                  </a:solidFill>
                </a:rPr>
                <a:t> </a:t>
              </a:r>
              <a:r>
                <a:rPr lang="en-US" i="1" dirty="0">
                  <a:solidFill>
                    <a:schemeClr val="accent6"/>
                  </a:solidFill>
                </a:rPr>
                <a:t>L</a:t>
              </a:r>
              <a:r>
                <a:rPr lang="en-US" dirty="0">
                  <a:solidFill>
                    <a:schemeClr val="accent6"/>
                  </a:solidFill>
                </a:rPr>
                <a:t> ::= </a:t>
              </a:r>
              <a:r>
                <a:rPr lang="en-US" b="1" dirty="0">
                  <a:solidFill>
                    <a:schemeClr val="accent6"/>
                  </a:solidFill>
                </a:rPr>
                <a:t>id</a:t>
              </a: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7D4714-1786-4D71-BEA1-472B2AA1FFAD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 w="19050">
              <a:solidFill>
                <a:schemeClr val="accent6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BEC47E8-5860-42CC-BF52-49D61FFF2F6B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F6F96FE8-CD30-4FFF-9265-B1200EA15B33}"/>
              </a:ext>
            </a:extLst>
          </p:cNvPr>
          <p:cNvSpPr txBox="1">
            <a:spLocks/>
          </p:cNvSpPr>
          <p:nvPr/>
        </p:nvSpPr>
        <p:spPr>
          <a:xfrm>
            <a:off x="4724399" y="1352549"/>
            <a:ext cx="4187667" cy="234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AMAZING Fact:</a:t>
            </a:r>
          </a:p>
          <a:p>
            <a:r>
              <a:rPr lang="en-US" dirty="0"/>
              <a:t>For a deterministic CFG the viable prefixes form a regular language</a:t>
            </a:r>
          </a:p>
          <a:p>
            <a:pPr marL="457200" lvl="1" indent="0">
              <a:buNone/>
            </a:pPr>
            <a:r>
              <a:rPr lang="en-US" dirty="0"/>
              <a:t>- So there’s a DFA for it!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9514D-8DBC-46D4-B933-39580A522E09}"/>
              </a:ext>
            </a:extLst>
          </p:cNvPr>
          <p:cNvSpPr/>
          <p:nvPr/>
        </p:nvSpPr>
        <p:spPr>
          <a:xfrm>
            <a:off x="4531458" y="37640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120066-850E-498E-8357-409085B465DD}"/>
              </a:ext>
            </a:extLst>
          </p:cNvPr>
          <p:cNvGrpSpPr/>
          <p:nvPr/>
        </p:nvGrpSpPr>
        <p:grpSpPr>
          <a:xfrm>
            <a:off x="6332187" y="3771900"/>
            <a:ext cx="2196964" cy="2986584"/>
            <a:chOff x="4443730" y="3462786"/>
            <a:chExt cx="2196964" cy="2986584"/>
          </a:xfrm>
        </p:grpSpPr>
        <p:sp>
          <p:nvSpPr>
            <p:cNvPr id="43" name="Rounded Rectangle 9">
              <a:extLst>
                <a:ext uri="{FF2B5EF4-FFF2-40B4-BE49-F238E27FC236}">
                  <a16:creationId xmlns:a16="http://schemas.microsoft.com/office/drawing/2014/main" id="{0E021987-5ABB-4A87-82BE-1FDC0B1B44E3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2196152D-81C2-40EF-8F4A-447833D0FCC5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BEE08A6-50C6-4AEE-856A-BB9F7834EBA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ounded Rectangle 9">
              <a:extLst>
                <a:ext uri="{FF2B5EF4-FFF2-40B4-BE49-F238E27FC236}">
                  <a16:creationId xmlns:a16="http://schemas.microsoft.com/office/drawing/2014/main" id="{CE6A815F-8CE1-4664-99E7-7915188E566D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2C4CB56F-7BFC-429A-A302-AF3A80D01EF3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F05628-5674-464A-ABD5-E57FD965C1A3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548C05-62B7-4FD1-A5A9-F0AF7A3CB0F5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4CD427-C1D0-476A-898F-BD1AEB02AFFE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647F5E8-DB4A-4958-A94E-DC87030FB2ED}"/>
                </a:ext>
              </a:extLst>
            </p:cNvPr>
            <p:cNvCxnSpPr>
              <a:cxnSpLocks/>
              <a:stCxn id="48" idx="2"/>
              <a:endCxn id="53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9F060A-E344-42C9-952A-C979BF15D405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559F86-84A2-43CE-ACFC-33898895674E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764662-CBD8-45BB-83D1-2DFB436780FF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96BA83-DBF0-4962-9093-4A2CC622F049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56" name="Rounded Rectangle 9">
              <a:extLst>
                <a:ext uri="{FF2B5EF4-FFF2-40B4-BE49-F238E27FC236}">
                  <a16:creationId xmlns:a16="http://schemas.microsoft.com/office/drawing/2014/main" id="{37E5549D-BBD4-4BE5-BC08-5206E52BBFC0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E8EFE04-1106-4992-A7A5-7C6EDDEB685B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58" name="Rounded Rectangle 9">
              <a:extLst>
                <a:ext uri="{FF2B5EF4-FFF2-40B4-BE49-F238E27FC236}">
                  <a16:creationId xmlns:a16="http://schemas.microsoft.com/office/drawing/2014/main" id="{214D7793-F54C-4D18-9732-5817675AECEB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47C5FE-6EBF-48DB-80F5-868C19B5AA51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DA2EB0-A17D-47B1-BECB-B096A1B82F1D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27F805-B0B0-410B-AAE1-15C1A4D7999F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5668603-4124-4A4A-89CE-2645BD8B46C6}"/>
                </a:ext>
              </a:extLst>
            </p:cNvPr>
            <p:cNvCxnSpPr>
              <a:cxnSpLocks/>
              <a:stCxn id="44" idx="0"/>
              <a:endCxn id="58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1C15B78-C7A1-4935-91D6-B5E3E3EB8A9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1EE1EDD-3F62-4603-9366-989F7BEE5C8C}"/>
                </a:ext>
              </a:extLst>
            </p:cNvPr>
            <p:cNvCxnSpPr>
              <a:cxnSpLocks/>
              <a:stCxn id="53" idx="3"/>
              <a:endCxn id="60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1D3408-B7EB-4565-AF3F-E16B99587271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F3AE25-3941-4632-B4F5-7621E727FEB4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8C8BD66-500E-41D3-BFFC-0DF948596E4E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847273C-77D9-4C4F-8846-DC7AAF2938EC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DBADEA9-F601-4861-B1AB-4259107EE170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A66A5EE-F7FF-4EB0-AD11-62F9E8F1A75B}"/>
              </a:ext>
            </a:extLst>
          </p:cNvPr>
          <p:cNvSpPr txBox="1"/>
          <p:nvPr/>
        </p:nvSpPr>
        <p:spPr>
          <a:xfrm>
            <a:off x="50067" y="466568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prefix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will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53A8E19-AC0E-4CE4-9833-290E6C7A6594}"/>
              </a:ext>
            </a:extLst>
          </p:cNvPr>
          <p:cNvSpPr/>
          <p:nvPr/>
        </p:nvSpPr>
        <p:spPr>
          <a:xfrm rot="1209858">
            <a:off x="267558" y="4195764"/>
            <a:ext cx="294643" cy="547802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3" h="422910">
                <a:moveTo>
                  <a:pt x="294643" y="422910"/>
                </a:moveTo>
                <a:cubicBezTo>
                  <a:pt x="167960" y="389572"/>
                  <a:pt x="41278" y="356235"/>
                  <a:pt x="8893" y="285750"/>
                </a:cubicBezTo>
                <a:cubicBezTo>
                  <a:pt x="-23492" y="215265"/>
                  <a:pt x="38420" y="107632"/>
                  <a:pt x="100333" y="0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0FCD04-FB31-482B-BD67-EF03CC600535}"/>
              </a:ext>
            </a:extLst>
          </p:cNvPr>
          <p:cNvSpPr txBox="1"/>
          <p:nvPr/>
        </p:nvSpPr>
        <p:spPr>
          <a:xfrm>
            <a:off x="2014170" y="4135057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are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“viable prefixes”: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reduce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root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BD60370-F02E-49D1-B382-2789AAFB6938}"/>
              </a:ext>
            </a:extLst>
          </p:cNvPr>
          <p:cNvSpPr/>
          <p:nvPr/>
        </p:nvSpPr>
        <p:spPr>
          <a:xfrm rot="1209858">
            <a:off x="671757" y="3355731"/>
            <a:ext cx="1648541" cy="1067238"/>
          </a:xfrm>
          <a:custGeom>
            <a:avLst/>
            <a:gdLst>
              <a:gd name="connsiteX0" fmla="*/ 294643 w 294643"/>
              <a:gd name="connsiteY0" fmla="*/ 422910 h 422910"/>
              <a:gd name="connsiteX1" fmla="*/ 8893 w 294643"/>
              <a:gd name="connsiteY1" fmla="*/ 285750 h 422910"/>
              <a:gd name="connsiteX2" fmla="*/ 100333 w 294643"/>
              <a:gd name="connsiteY2" fmla="*/ 0 h 422910"/>
              <a:gd name="connsiteX0" fmla="*/ 356444 w 356444"/>
              <a:gd name="connsiteY0" fmla="*/ 381205 h 381205"/>
              <a:gd name="connsiteX1" fmla="*/ 70694 w 356444"/>
              <a:gd name="connsiteY1" fmla="*/ 244045 h 381205"/>
              <a:gd name="connsiteX2" fmla="*/ 23417 w 356444"/>
              <a:gd name="connsiteY2" fmla="*/ 0 h 381205"/>
              <a:gd name="connsiteX0" fmla="*/ 360818 w 360818"/>
              <a:gd name="connsiteY0" fmla="*/ 357998 h 357998"/>
              <a:gd name="connsiteX1" fmla="*/ 75068 w 360818"/>
              <a:gd name="connsiteY1" fmla="*/ 220838 h 357998"/>
              <a:gd name="connsiteX2" fmla="*/ 22490 w 360818"/>
              <a:gd name="connsiteY2" fmla="*/ 0 h 357998"/>
              <a:gd name="connsiteX0" fmla="*/ 369761 w 369761"/>
              <a:gd name="connsiteY0" fmla="*/ 311585 h 311585"/>
              <a:gd name="connsiteX1" fmla="*/ 84011 w 369761"/>
              <a:gd name="connsiteY1" fmla="*/ 174425 h 311585"/>
              <a:gd name="connsiteX2" fmla="*/ 20830 w 369761"/>
              <a:gd name="connsiteY2" fmla="*/ 0 h 311585"/>
              <a:gd name="connsiteX0" fmla="*/ 348931 w 348931"/>
              <a:gd name="connsiteY0" fmla="*/ 311585 h 311585"/>
              <a:gd name="connsiteX1" fmla="*/ 63181 w 348931"/>
              <a:gd name="connsiteY1" fmla="*/ 174425 h 311585"/>
              <a:gd name="connsiteX2" fmla="*/ 0 w 348931"/>
              <a:gd name="connsiteY2" fmla="*/ 0 h 311585"/>
              <a:gd name="connsiteX0" fmla="*/ 1508846 w 1508846"/>
              <a:gd name="connsiteY0" fmla="*/ 575227 h 575227"/>
              <a:gd name="connsiteX1" fmla="*/ 63181 w 1508846"/>
              <a:gd name="connsiteY1" fmla="*/ 174425 h 575227"/>
              <a:gd name="connsiteX2" fmla="*/ 0 w 1508846"/>
              <a:gd name="connsiteY2" fmla="*/ 0 h 575227"/>
              <a:gd name="connsiteX0" fmla="*/ 1508846 w 1508846"/>
              <a:gd name="connsiteY0" fmla="*/ 575227 h 575227"/>
              <a:gd name="connsiteX1" fmla="*/ 0 w 1508846"/>
              <a:gd name="connsiteY1" fmla="*/ 0 h 575227"/>
              <a:gd name="connsiteX0" fmla="*/ 1508846 w 1508846"/>
              <a:gd name="connsiteY0" fmla="*/ 575258 h 575258"/>
              <a:gd name="connsiteX1" fmla="*/ 0 w 1508846"/>
              <a:gd name="connsiteY1" fmla="*/ 31 h 575258"/>
              <a:gd name="connsiteX0" fmla="*/ 1508846 w 1508846"/>
              <a:gd name="connsiteY0" fmla="*/ 575243 h 603530"/>
              <a:gd name="connsiteX1" fmla="*/ 0 w 1508846"/>
              <a:gd name="connsiteY1" fmla="*/ 16 h 603530"/>
              <a:gd name="connsiteX0" fmla="*/ 1459955 w 1459955"/>
              <a:gd name="connsiteY0" fmla="*/ 600748 h 628243"/>
              <a:gd name="connsiteX1" fmla="*/ 0 w 1459955"/>
              <a:gd name="connsiteY1" fmla="*/ 16 h 62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9955" h="628243">
                <a:moveTo>
                  <a:pt x="1459955" y="600748"/>
                </a:moveTo>
                <a:cubicBezTo>
                  <a:pt x="885837" y="783413"/>
                  <a:pt x="447184" y="-4003"/>
                  <a:pt x="0" y="16"/>
                </a:cubicBezTo>
              </a:path>
            </a:pathLst>
          </a:custGeom>
          <a:noFill/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14:cNvPr>
              <p14:cNvContentPartPr/>
              <p14:nvPr/>
            </p14:nvContentPartPr>
            <p14:xfrm>
              <a:off x="660600" y="18234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8F4AD-6C9B-4FF9-9BE2-F0E03DC52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40" y="1814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34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372633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56766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302419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370506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6A7D2F4-4D39-42A6-9152-847C80525DCF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280A4F-54B3-4C64-B05D-F9058C5D9605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A2D29A7-2F2C-482C-8AC6-6A5B6A4CEE92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4128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ED85FC-9CC0-421D-A2DF-1629E2CF7708}"/>
              </a:ext>
            </a:extLst>
          </p:cNvPr>
          <p:cNvSpPr/>
          <p:nvPr/>
        </p:nvSpPr>
        <p:spPr>
          <a:xfrm>
            <a:off x="174943" y="465216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i="1" dirty="0" err="1"/>
              <a:t>L</a:t>
            </a:r>
            <a:endParaRPr lang="en-US" i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C84112E-391A-4F6C-90E7-85AC57C0D484}"/>
              </a:ext>
            </a:extLst>
          </p:cNvPr>
          <p:cNvSpPr/>
          <p:nvPr/>
        </p:nvSpPr>
        <p:spPr>
          <a:xfrm>
            <a:off x="2580259" y="3921998"/>
            <a:ext cx="177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Red. </a:t>
            </a:r>
            <a:r>
              <a:rPr lang="en-US" sz="1400" dirty="0">
                <a:solidFill>
                  <a:srgbClr val="FF0000"/>
                </a:solidFill>
              </a:rPr>
              <a:t>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::=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2EADFD9-EA59-428D-8322-112799D66C85}"/>
              </a:ext>
            </a:extLst>
          </p:cNvPr>
          <p:cNvSpPr/>
          <p:nvPr/>
        </p:nvSpPr>
        <p:spPr>
          <a:xfrm>
            <a:off x="2292128" y="3628203"/>
            <a:ext cx="309562" cy="1014673"/>
          </a:xfrm>
          <a:custGeom>
            <a:avLst/>
            <a:gdLst>
              <a:gd name="connsiteX0" fmla="*/ 0 w 178593"/>
              <a:gd name="connsiteY0" fmla="*/ 0 h 302419"/>
              <a:gd name="connsiteX1" fmla="*/ 178593 w 178593"/>
              <a:gd name="connsiteY1" fmla="*/ 158353 h 302419"/>
              <a:gd name="connsiteX2" fmla="*/ 0 w 178593"/>
              <a:gd name="connsiteY2" fmla="*/ 302419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93" h="302419">
                <a:moveTo>
                  <a:pt x="0" y="0"/>
                </a:moveTo>
                <a:cubicBezTo>
                  <a:pt x="89296" y="53975"/>
                  <a:pt x="178593" y="107950"/>
                  <a:pt x="178593" y="158353"/>
                </a:cubicBezTo>
                <a:cubicBezTo>
                  <a:pt x="178593" y="208756"/>
                  <a:pt x="89296" y="255587"/>
                  <a:pt x="0" y="3024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F794F40-0C70-4983-8F32-9CE1ED28F61E}"/>
              </a:ext>
            </a:extLst>
          </p:cNvPr>
          <p:cNvSpPr/>
          <p:nvPr/>
        </p:nvSpPr>
        <p:spPr>
          <a:xfrm>
            <a:off x="141005" y="4630893"/>
            <a:ext cx="706117" cy="4229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C3916C-5158-42D8-A0E0-89C97219E666}"/>
              </a:ext>
            </a:extLst>
          </p:cNvPr>
          <p:cNvSpPr/>
          <p:nvPr/>
        </p:nvSpPr>
        <p:spPr>
          <a:xfrm>
            <a:off x="1508158" y="465216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9C4075D-5564-4EDB-B60A-904761722AC6}"/>
              </a:ext>
            </a:extLst>
          </p:cNvPr>
          <p:cNvGrpSpPr/>
          <p:nvPr/>
        </p:nvGrpSpPr>
        <p:grpSpPr>
          <a:xfrm>
            <a:off x="7892939" y="3615621"/>
            <a:ext cx="245191" cy="652403"/>
            <a:chOff x="7537530" y="4261876"/>
            <a:chExt cx="245191" cy="652403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969C6E5-6462-45C1-9BA9-37A14E9C9EDA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noFill/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</a:rPr>
                <a:t>L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53BA2A71-EEF1-4C0E-9470-32EE716FF80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B6DEB-346B-467B-9F70-5C7166CAF8CA}"/>
              </a:ext>
            </a:extLst>
          </p:cNvPr>
          <p:cNvGrpSpPr/>
          <p:nvPr/>
        </p:nvGrpSpPr>
        <p:grpSpPr>
          <a:xfrm>
            <a:off x="4386580" y="3852829"/>
            <a:ext cx="2196964" cy="2229029"/>
            <a:chOff x="4386580" y="3852829"/>
            <a:chExt cx="2196964" cy="2229029"/>
          </a:xfrm>
        </p:grpSpPr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A98571D1-C69D-4B84-9733-C5B40CE2B8B0}"/>
                </a:ext>
              </a:extLst>
            </p:cNvPr>
            <p:cNvSpPr/>
            <p:nvPr/>
          </p:nvSpPr>
          <p:spPr>
            <a:xfrm>
              <a:off x="5888271" y="5318257"/>
              <a:ext cx="559981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3" name="Rounded Rectangle 9">
              <a:extLst>
                <a:ext uri="{FF2B5EF4-FFF2-40B4-BE49-F238E27FC236}">
                  <a16:creationId xmlns:a16="http://schemas.microsoft.com/office/drawing/2014/main" id="{56C8F870-E1D5-4524-8870-E5855C2D78AE}"/>
                </a:ext>
              </a:extLst>
            </p:cNvPr>
            <p:cNvSpPr/>
            <p:nvPr/>
          </p:nvSpPr>
          <p:spPr>
            <a:xfrm>
              <a:off x="4537284" y="3988333"/>
              <a:ext cx="571660" cy="35506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sz="1400" i="1" dirty="0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E464D94A-96F1-498A-B95F-736036E6A66A}"/>
                </a:ext>
              </a:extLst>
            </p:cNvPr>
            <p:cNvCxnSpPr>
              <a:cxnSpLocks/>
              <a:endCxn id="200" idx="0"/>
            </p:cNvCxnSpPr>
            <p:nvPr/>
          </p:nvCxnSpPr>
          <p:spPr>
            <a:xfrm>
              <a:off x="4693068" y="4343918"/>
              <a:ext cx="5646" cy="65940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DEF6B89-FB19-40AD-9134-D4E2AF0DFD28}"/>
                </a:ext>
              </a:extLst>
            </p:cNvPr>
            <p:cNvSpPr/>
            <p:nvPr/>
          </p:nvSpPr>
          <p:spPr>
            <a:xfrm>
              <a:off x="4551720" y="5003322"/>
              <a:ext cx="293987" cy="34516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B2A8528-DC09-4C8F-ACA9-2AE30FD87769}"/>
                </a:ext>
              </a:extLst>
            </p:cNvPr>
            <p:cNvCxnSpPr>
              <a:cxnSpLocks/>
              <a:stCxn id="191" idx="2"/>
              <a:endCxn id="190" idx="0"/>
            </p:cNvCxnSpPr>
            <p:nvPr/>
          </p:nvCxnSpPr>
          <p:spPr>
            <a:xfrm flipH="1">
              <a:off x="6162420" y="5673323"/>
              <a:ext cx="5842" cy="40853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8016940B-988D-4667-9A5E-3A7BB61DB469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>
              <a:off x="4845707" y="5175905"/>
              <a:ext cx="1042564" cy="32637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2B4EDF25-3CA5-496D-8D5F-CD9F79EEEC1C}"/>
                </a:ext>
              </a:extLst>
            </p:cNvPr>
            <p:cNvSpPr/>
            <p:nvPr/>
          </p:nvSpPr>
          <p:spPr>
            <a:xfrm>
              <a:off x="523667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3521B70-C6BB-465E-85C9-E0EF279F5FEE}"/>
                </a:ext>
              </a:extLst>
            </p:cNvPr>
            <p:cNvSpPr/>
            <p:nvPr/>
          </p:nvSpPr>
          <p:spPr>
            <a:xfrm>
              <a:off x="620499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0ED5F4C3-FB4F-4CFE-B820-3D98C7FA5AA4}"/>
                </a:ext>
              </a:extLst>
            </p:cNvPr>
            <p:cNvCxnSpPr>
              <a:cxnSpLocks/>
            </p:cNvCxnSpPr>
            <p:nvPr/>
          </p:nvCxnSpPr>
          <p:spPr>
            <a:xfrm>
              <a:off x="4386580" y="3852829"/>
              <a:ext cx="128270" cy="17203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stop — Wiktionnaire">
            <a:extLst>
              <a:ext uri="{FF2B5EF4-FFF2-40B4-BE49-F238E27FC236}">
                <a16:creationId xmlns:a16="http://schemas.microsoft.com/office/drawing/2014/main" id="{BFA739DA-7815-45F5-BAF3-2B5878D8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0" y="3813791"/>
            <a:ext cx="422154" cy="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14:cNvPr>
              <p14:cNvContentPartPr/>
              <p14:nvPr/>
            </p14:nvContentPartPr>
            <p14:xfrm>
              <a:off x="4879800" y="4363200"/>
              <a:ext cx="1097280" cy="182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9D1F2C-9685-4A83-844B-8606F5A47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40" y="4353840"/>
                <a:ext cx="1116000" cy="18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4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– Towards Implementation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6DFE20-8831-4E13-8820-7A221AE10C08}"/>
              </a:ext>
            </a:extLst>
          </p:cNvPr>
          <p:cNvSpPr/>
          <p:nvPr/>
        </p:nvSpPr>
        <p:spPr>
          <a:xfrm>
            <a:off x="7213536" y="306812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5D6F83-C6DA-4C77-A5EF-FA824F4B172A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09" name="Rounded Rectangle 9">
              <a:extLst>
                <a:ext uri="{FF2B5EF4-FFF2-40B4-BE49-F238E27FC236}">
                  <a16:creationId xmlns:a16="http://schemas.microsoft.com/office/drawing/2014/main" id="{3140CC14-7B41-4DA4-8B51-61FEFC515234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0" name="Rounded Rectangle 9">
              <a:extLst>
                <a:ext uri="{FF2B5EF4-FFF2-40B4-BE49-F238E27FC236}">
                  <a16:creationId xmlns:a16="http://schemas.microsoft.com/office/drawing/2014/main" id="{227B9B19-0737-4793-BD10-C4C79610397A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8EDA25C-0D8B-4FD6-BC1B-F1957908D298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9">
              <a:extLst>
                <a:ext uri="{FF2B5EF4-FFF2-40B4-BE49-F238E27FC236}">
                  <a16:creationId xmlns:a16="http://schemas.microsoft.com/office/drawing/2014/main" id="{0BB8907A-ADBE-4423-A99C-9D57905B4C12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13" name="Rounded Rectangle 9">
              <a:extLst>
                <a:ext uri="{FF2B5EF4-FFF2-40B4-BE49-F238E27FC236}">
                  <a16:creationId xmlns:a16="http://schemas.microsoft.com/office/drawing/2014/main" id="{6E0ADB6B-C7E1-42D8-9BD5-E85E817C1ECD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CC91E4-BDDD-486E-A755-B1B2C88E60DA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0F2DA4-9FFD-43EE-B646-413C96CF63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181FABA-B5DE-414F-A7C5-C8A641447788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EACE696-3DBF-44ED-8377-22007DD6F334}"/>
                </a:ext>
              </a:extLst>
            </p:cNvPr>
            <p:cNvCxnSpPr>
              <a:cxnSpLocks/>
              <a:stCxn id="114" idx="2"/>
              <a:endCxn id="119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C8AF8B-CB85-4FC1-ACCF-E8E0C0442612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(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E5DD9AF-75D4-460C-BBF6-F6692650088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552FD26-EFCE-4926-B9CD-9F1AEB217A52}"/>
                </a:ext>
              </a:extLst>
            </p:cNvPr>
            <p:cNvCxnSpPr>
              <a:cxnSpLocks/>
              <a:stCxn id="119" idx="2"/>
              <a:endCxn id="123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2C22411-B0EB-4ABF-9E97-8F10CDE0985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22" name="Rounded Rectangle 9">
              <a:extLst>
                <a:ext uri="{FF2B5EF4-FFF2-40B4-BE49-F238E27FC236}">
                  <a16:creationId xmlns:a16="http://schemas.microsoft.com/office/drawing/2014/main" id="{0640D97F-A04E-45CC-8832-2C06F4BE2721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1A68747-3F00-43EB-9985-68B3423E165D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24" name="Rounded Rectangle 9">
              <a:extLst>
                <a:ext uri="{FF2B5EF4-FFF2-40B4-BE49-F238E27FC236}">
                  <a16:creationId xmlns:a16="http://schemas.microsoft.com/office/drawing/2014/main" id="{159ED941-13B9-4A77-BA54-B30634239E11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81D9E9-1BAC-48E3-BC53-10C439B3779B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4F5EE5B-F07C-4F48-8B86-A4B9EBB0B451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B972570-17B1-4EA2-B70F-358D64A46C8D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D9EB03B9-244D-4A6E-A78A-E30CA035E8D6}"/>
                </a:ext>
              </a:extLst>
            </p:cNvPr>
            <p:cNvCxnSpPr>
              <a:cxnSpLocks/>
              <a:stCxn id="110" idx="0"/>
              <a:endCxn id="124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0437684-7FDF-4978-AB96-AB5F0D47534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05F2568-2F7D-469A-BCE5-21B3A3848D65}"/>
                </a:ext>
              </a:extLst>
            </p:cNvPr>
            <p:cNvCxnSpPr>
              <a:cxnSpLocks/>
              <a:stCxn id="119" idx="3"/>
              <a:endCxn id="12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C08E06C-3958-421A-8E4E-23F78652905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58D1B1-536E-446F-8265-CCAE07868EFD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24061A2-3786-41F5-9A54-19A82FD72F6A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72FD436-3843-4160-AED7-713E056CD59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EF74405-0AEA-409A-9C8A-5CC12F6899F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E20E27-FA7D-40E6-987F-C7C1F0D88240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E447ECF-36A8-4A5E-B45D-63BE29EDE29A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11CE588-9B7F-4123-8D37-BFA5D8863148}"/>
              </a:ext>
            </a:extLst>
          </p:cNvPr>
          <p:cNvGrpSpPr/>
          <p:nvPr/>
        </p:nvGrpSpPr>
        <p:grpSpPr>
          <a:xfrm>
            <a:off x="2292128" y="3567668"/>
            <a:ext cx="2060539" cy="369332"/>
            <a:chOff x="2395364" y="3567668"/>
            <a:chExt cx="2060539" cy="36933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543C3B0-A358-477C-8DE6-D1AB0BB3E89A}"/>
                </a:ext>
              </a:extLst>
            </p:cNvPr>
            <p:cNvSpPr/>
            <p:nvPr/>
          </p:nvSpPr>
          <p:spPr>
            <a:xfrm>
              <a:off x="2683495" y="3567668"/>
              <a:ext cx="1772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33BAE31-41E0-4AFD-BE6C-036713235B6D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F5763976-9035-4133-A750-2761FCC180E0}"/>
              </a:ext>
            </a:extLst>
          </p:cNvPr>
          <p:cNvSpPr/>
          <p:nvPr/>
        </p:nvSpPr>
        <p:spPr>
          <a:xfrm>
            <a:off x="133915" y="3283719"/>
            <a:ext cx="706117" cy="36933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9">
            <a:extLst>
              <a:ext uri="{FF2B5EF4-FFF2-40B4-BE49-F238E27FC236}">
                <a16:creationId xmlns:a16="http://schemas.microsoft.com/office/drawing/2014/main" id="{5392AA0C-1AA0-476D-8BE7-8849B8DE5A42}"/>
              </a:ext>
            </a:extLst>
          </p:cNvPr>
          <p:cNvSpPr/>
          <p:nvPr/>
        </p:nvSpPr>
        <p:spPr>
          <a:xfrm>
            <a:off x="5765636" y="6081858"/>
            <a:ext cx="793568" cy="367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R </a:t>
            </a:r>
            <a:r>
              <a:rPr lang="en-US" sz="1400" dirty="0"/>
              <a:t>❹</a:t>
            </a:r>
            <a:endParaRPr lang="en-US" sz="1400" i="1" dirty="0"/>
          </a:p>
        </p:txBody>
      </p:sp>
      <p:sp>
        <p:nvSpPr>
          <p:cNvPr id="191" name="Rounded Rectangle 9">
            <a:extLst>
              <a:ext uri="{FF2B5EF4-FFF2-40B4-BE49-F238E27FC236}">
                <a16:creationId xmlns:a16="http://schemas.microsoft.com/office/drawing/2014/main" id="{A98571D1-C69D-4B84-9733-C5B40CE2B8B0}"/>
              </a:ext>
            </a:extLst>
          </p:cNvPr>
          <p:cNvSpPr/>
          <p:nvPr/>
        </p:nvSpPr>
        <p:spPr>
          <a:xfrm>
            <a:off x="5888271" y="5318257"/>
            <a:ext cx="559981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i="1" dirty="0"/>
              <a:t>-</a:t>
            </a:r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56C8F870-E1D5-4524-8870-E5855C2D78AE}"/>
              </a:ext>
            </a:extLst>
          </p:cNvPr>
          <p:cNvSpPr/>
          <p:nvPr/>
        </p:nvSpPr>
        <p:spPr>
          <a:xfrm>
            <a:off x="4537284" y="3988333"/>
            <a:ext cx="571660" cy="3550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400" i="1" dirty="0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464D94A-96F1-498A-B95F-736036E6A66A}"/>
              </a:ext>
            </a:extLst>
          </p:cNvPr>
          <p:cNvCxnSpPr>
            <a:cxnSpLocks/>
            <a:endCxn id="200" idx="0"/>
          </p:cNvCxnSpPr>
          <p:nvPr/>
        </p:nvCxnSpPr>
        <p:spPr>
          <a:xfrm>
            <a:off x="4693068" y="4343918"/>
            <a:ext cx="5646" cy="65940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DEF6B89-FB19-40AD-9134-D4E2AF0DFD28}"/>
              </a:ext>
            </a:extLst>
          </p:cNvPr>
          <p:cNvSpPr/>
          <p:nvPr/>
        </p:nvSpPr>
        <p:spPr>
          <a:xfrm>
            <a:off x="4551720" y="5003322"/>
            <a:ext cx="293987" cy="3451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95CFEAB-9936-450B-B1A1-719EC865901C}"/>
              </a:ext>
            </a:extLst>
          </p:cNvPr>
          <p:cNvSpPr/>
          <p:nvPr/>
        </p:nvSpPr>
        <p:spPr>
          <a:xfrm>
            <a:off x="5700601" y="6081858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6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B2A8528-DC09-4C8F-ACA9-2AE30FD87769}"/>
              </a:ext>
            </a:extLst>
          </p:cNvPr>
          <p:cNvCxnSpPr>
            <a:cxnSpLocks/>
            <a:stCxn id="191" idx="2"/>
            <a:endCxn id="190" idx="0"/>
          </p:cNvCxnSpPr>
          <p:nvPr/>
        </p:nvCxnSpPr>
        <p:spPr>
          <a:xfrm flipH="1">
            <a:off x="6162420" y="5673323"/>
            <a:ext cx="5842" cy="4085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8016940B-988D-4667-9A5E-3A7BB61DB469}"/>
              </a:ext>
            </a:extLst>
          </p:cNvPr>
          <p:cNvCxnSpPr>
            <a:cxnSpLocks/>
            <a:stCxn id="200" idx="3"/>
          </p:cNvCxnSpPr>
          <p:nvPr/>
        </p:nvCxnSpPr>
        <p:spPr>
          <a:xfrm>
            <a:off x="4845707" y="5175905"/>
            <a:ext cx="1042564" cy="32637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B4EDF25-3CA5-496D-8D5F-CD9F79EEEC1C}"/>
              </a:ext>
            </a:extLst>
          </p:cNvPr>
          <p:cNvSpPr/>
          <p:nvPr/>
        </p:nvSpPr>
        <p:spPr>
          <a:xfrm>
            <a:off x="5236678" y="4977546"/>
            <a:ext cx="257553" cy="30479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3521B70-C6BB-465E-85C9-E0EF279F5FEE}"/>
              </a:ext>
            </a:extLst>
          </p:cNvPr>
          <p:cNvSpPr/>
          <p:nvPr/>
        </p:nvSpPr>
        <p:spPr>
          <a:xfrm>
            <a:off x="6204999" y="5713129"/>
            <a:ext cx="378545" cy="345165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87CF07D-BAC6-4163-8912-DAC6C92078A9}"/>
              </a:ext>
            </a:extLst>
          </p:cNvPr>
          <p:cNvSpPr txBox="1"/>
          <p:nvPr/>
        </p:nvSpPr>
        <p:spPr>
          <a:xfrm>
            <a:off x="4423573" y="3462786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 Parser Automaton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0ED5F4C3-FB4F-4CFE-B820-3D98C7FA5AA4}"/>
              </a:ext>
            </a:extLst>
          </p:cNvPr>
          <p:cNvCxnSpPr>
            <a:cxnSpLocks/>
          </p:cNvCxnSpPr>
          <p:nvPr/>
        </p:nvCxnSpPr>
        <p:spPr>
          <a:xfrm>
            <a:off x="4386580" y="3852829"/>
            <a:ext cx="128270" cy="17203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24A183B-B0A0-4FBF-AF2F-74D502C2FFF3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F778464-06A1-4D2C-8BCE-AC7E90E0DE3A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947488D-9A10-4DF4-A043-AFF89F2D929F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940CF18-4879-4F9A-9955-E717488C3D5C}"/>
                </a:ext>
              </a:extLst>
            </p:cNvPr>
            <p:cNvCxnSpPr>
              <a:cxnSpLocks/>
              <a:stCxn id="154" idx="2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418705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Viable Prefix Summary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77398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Any DCFG has a regular language of viable prefixes</a:t>
            </a:r>
          </a:p>
          <a:p>
            <a:r>
              <a:rPr lang="en-US" dirty="0"/>
              <a:t>We can use the DFA for that language to prevent missteps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sz="2600" dirty="0"/>
              <a:t>Terminal Edges – add a terminal to the prefix</a:t>
            </a:r>
          </a:p>
          <a:p>
            <a:r>
              <a:rPr lang="en-US" sz="2600" dirty="0"/>
              <a:t>Nonterminal Edges – add nonterminal to the prefix</a:t>
            </a:r>
          </a:p>
          <a:p>
            <a:r>
              <a:rPr lang="en-US" sz="2600" dirty="0"/>
              <a:t>Accepting states – modify the existing prefix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5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Key Idea: Run the DFA for viability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08E55C6-EF73-49D6-8C86-57AFD5BA3A8C}"/>
              </a:ext>
            </a:extLst>
          </p:cNvPr>
          <p:cNvSpPr/>
          <p:nvPr/>
        </p:nvSpPr>
        <p:spPr>
          <a:xfrm>
            <a:off x="397884" y="545918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P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44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Shortcut: Don’t Restart DFA Every Time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3CAEBD-8C2B-4A76-BA5F-CDAA07E15F7C}"/>
              </a:ext>
            </a:extLst>
          </p:cNvPr>
          <p:cNvSpPr txBox="1"/>
          <p:nvPr/>
        </p:nvSpPr>
        <p:spPr>
          <a:xfrm>
            <a:off x="7125561" y="1180052"/>
            <a:ext cx="191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Correct Parse Tree</a:t>
            </a:r>
            <a:endParaRPr lang="en-US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2192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Suffix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903859" y="16002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DBA9329-0AF6-4866-BD6F-B4CB2FCFCA4B}"/>
              </a:ext>
            </a:extLst>
          </p:cNvPr>
          <p:cNvSpPr txBox="1"/>
          <p:nvPr/>
        </p:nvSpPr>
        <p:spPr>
          <a:xfrm>
            <a:off x="2425403" y="123086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Action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5EECC4A-1AF4-42DA-9130-315988119F5A}"/>
              </a:ext>
            </a:extLst>
          </p:cNvPr>
          <p:cNvSpPr txBox="1"/>
          <p:nvPr/>
        </p:nvSpPr>
        <p:spPr>
          <a:xfrm>
            <a:off x="78546" y="1219200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Prefix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82830663-F841-4AB8-A14B-584BF1F324F2}"/>
              </a:ext>
            </a:extLst>
          </p:cNvPr>
          <p:cNvSpPr/>
          <p:nvPr/>
        </p:nvSpPr>
        <p:spPr>
          <a:xfrm>
            <a:off x="1132459" y="287587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  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DEC6B7B-101A-4539-841B-5D400E15F715}"/>
              </a:ext>
            </a:extLst>
          </p:cNvPr>
          <p:cNvSpPr/>
          <p:nvPr/>
        </p:nvSpPr>
        <p:spPr>
          <a:xfrm>
            <a:off x="1280532" y="2450652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A73D821-2FE6-4A2A-9F1E-DB2647975EFA}"/>
              </a:ext>
            </a:extLst>
          </p:cNvPr>
          <p:cNvSpPr/>
          <p:nvPr/>
        </p:nvSpPr>
        <p:spPr>
          <a:xfrm>
            <a:off x="206889" y="2450652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</a:t>
            </a:r>
            <a:r>
              <a:rPr lang="en-US" b="1" dirty="0"/>
              <a:t>id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86E239F-0DE4-41EE-8780-ABB5A6C0DDAF}"/>
              </a:ext>
            </a:extLst>
          </p:cNvPr>
          <p:cNvSpPr/>
          <p:nvPr/>
        </p:nvSpPr>
        <p:spPr>
          <a:xfrm>
            <a:off x="1048097" y="20254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</a:t>
            </a:r>
            <a:r>
              <a:rPr lang="en-US" b="1" dirty="0" err="1"/>
              <a:t>id</a:t>
            </a:r>
            <a:r>
              <a:rPr lang="en-US" b="1" dirty="0"/>
              <a:t> </a:t>
            </a:r>
            <a:r>
              <a:rPr lang="en-US" b="1" dirty="0" err="1"/>
              <a:t>id</a:t>
            </a:r>
            <a:r>
              <a:rPr lang="en-US" b="1" dirty="0"/>
              <a:t>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F990A877-71BA-487D-AA98-A649EB1171EC}"/>
              </a:ext>
            </a:extLst>
          </p:cNvPr>
          <p:cNvSpPr/>
          <p:nvPr/>
        </p:nvSpPr>
        <p:spPr>
          <a:xfrm>
            <a:off x="484575" y="2025426"/>
            <a:ext cx="25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BE66C6FA-5D2D-4816-8C91-801763C061EC}"/>
              </a:ext>
            </a:extLst>
          </p:cNvPr>
          <p:cNvSpPr/>
          <p:nvPr/>
        </p:nvSpPr>
        <p:spPr>
          <a:xfrm>
            <a:off x="1508158" y="372633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2E07B5-1F37-4A7F-8081-6CA252E85752}"/>
              </a:ext>
            </a:extLst>
          </p:cNvPr>
          <p:cNvSpPr/>
          <p:nvPr/>
        </p:nvSpPr>
        <p:spPr>
          <a:xfrm>
            <a:off x="325625" y="372633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2D8264C-B1A3-4147-9941-7D95C12C8036}"/>
              </a:ext>
            </a:extLst>
          </p:cNvPr>
          <p:cNvSpPr/>
          <p:nvPr/>
        </p:nvSpPr>
        <p:spPr>
          <a:xfrm>
            <a:off x="1508158" y="3301104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6577359F-2379-4D58-BDEC-40273AE842B2}"/>
              </a:ext>
            </a:extLst>
          </p:cNvPr>
          <p:cNvSpPr/>
          <p:nvPr/>
        </p:nvSpPr>
        <p:spPr>
          <a:xfrm>
            <a:off x="109106" y="330110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94590E08-9C50-44CB-AB06-1037DA2919EE}"/>
              </a:ext>
            </a:extLst>
          </p:cNvPr>
          <p:cNvSpPr/>
          <p:nvPr/>
        </p:nvSpPr>
        <p:spPr>
          <a:xfrm>
            <a:off x="1708356" y="41638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138AEA9-E02E-4348-B9EB-A0747702A51A}"/>
              </a:ext>
            </a:extLst>
          </p:cNvPr>
          <p:cNvSpPr/>
          <p:nvPr/>
        </p:nvSpPr>
        <p:spPr>
          <a:xfrm>
            <a:off x="1767350" y="545918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C934FCF-E66B-4220-AAB1-8928483D6792}"/>
              </a:ext>
            </a:extLst>
          </p:cNvPr>
          <p:cNvSpPr/>
          <p:nvPr/>
        </p:nvSpPr>
        <p:spPr>
          <a:xfrm>
            <a:off x="1723104" y="59029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C4D4ABA-9CB5-43EF-B189-E50F13643D27}"/>
              </a:ext>
            </a:extLst>
          </p:cNvPr>
          <p:cNvSpPr/>
          <p:nvPr/>
        </p:nvSpPr>
        <p:spPr>
          <a:xfrm>
            <a:off x="413528" y="58763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S’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F772E-75BB-44FE-B340-4BE564B9B742}"/>
              </a:ext>
            </a:extLst>
          </p:cNvPr>
          <p:cNvGrpSpPr/>
          <p:nvPr/>
        </p:nvGrpSpPr>
        <p:grpSpPr>
          <a:xfrm>
            <a:off x="2270697" y="1828800"/>
            <a:ext cx="1029631" cy="369332"/>
            <a:chOff x="2373933" y="1828800"/>
            <a:chExt cx="1029631" cy="369332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D587AB-DDD5-4BE2-8BE7-B7018AC6FBEA}"/>
                </a:ext>
              </a:extLst>
            </p:cNvPr>
            <p:cNvSpPr/>
            <p:nvPr/>
          </p:nvSpPr>
          <p:spPr>
            <a:xfrm>
              <a:off x="2683495" y="182880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16AAFB6-513E-4DFA-AE76-F1D426CB5B0C}"/>
                </a:ext>
              </a:extLst>
            </p:cNvPr>
            <p:cNvSpPr/>
            <p:nvPr/>
          </p:nvSpPr>
          <p:spPr>
            <a:xfrm>
              <a:off x="2373933" y="1835944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36C11-62F9-4F84-BE23-FD438088ECD0}"/>
              </a:ext>
            </a:extLst>
          </p:cNvPr>
          <p:cNvGrpSpPr/>
          <p:nvPr/>
        </p:nvGrpSpPr>
        <p:grpSpPr>
          <a:xfrm>
            <a:off x="2274481" y="2272268"/>
            <a:ext cx="1134851" cy="369332"/>
            <a:chOff x="2377717" y="2272268"/>
            <a:chExt cx="1134851" cy="369332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FBD39651-CEDB-4B94-B8EF-847002E744A9}"/>
                </a:ext>
              </a:extLst>
            </p:cNvPr>
            <p:cNvSpPr/>
            <p:nvPr/>
          </p:nvSpPr>
          <p:spPr>
            <a:xfrm>
              <a:off x="2683495" y="22722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A902239-44F3-4834-86C2-BF8380737AB1}"/>
                </a:ext>
              </a:extLst>
            </p:cNvPr>
            <p:cNvSpPr/>
            <p:nvPr/>
          </p:nvSpPr>
          <p:spPr>
            <a:xfrm>
              <a:off x="2377717" y="2309886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AC3728-DF87-4140-8BC2-01960A75E294}"/>
              </a:ext>
            </a:extLst>
          </p:cNvPr>
          <p:cNvGrpSpPr/>
          <p:nvPr/>
        </p:nvGrpSpPr>
        <p:grpSpPr>
          <a:xfrm>
            <a:off x="2278265" y="2704068"/>
            <a:ext cx="1870821" cy="369332"/>
            <a:chOff x="2381501" y="2704068"/>
            <a:chExt cx="1870821" cy="36933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A370461-3459-48CB-8DEB-19457731CE4A}"/>
                </a:ext>
              </a:extLst>
            </p:cNvPr>
            <p:cNvSpPr/>
            <p:nvPr/>
          </p:nvSpPr>
          <p:spPr>
            <a:xfrm>
              <a:off x="2683495" y="2704068"/>
              <a:ext cx="156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❸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AB5236E-825E-472E-997D-D6653AB32645}"/>
                </a:ext>
              </a:extLst>
            </p:cNvPr>
            <p:cNvSpPr/>
            <p:nvPr/>
          </p:nvSpPr>
          <p:spPr>
            <a:xfrm>
              <a:off x="2381501" y="27432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F0A4D-C8A4-4EB7-86C7-6B6E1F849E38}"/>
              </a:ext>
            </a:extLst>
          </p:cNvPr>
          <p:cNvGrpSpPr/>
          <p:nvPr/>
        </p:nvGrpSpPr>
        <p:grpSpPr>
          <a:xfrm>
            <a:off x="2282049" y="3135868"/>
            <a:ext cx="1122475" cy="369332"/>
            <a:chOff x="2385285" y="3135868"/>
            <a:chExt cx="1122475" cy="369332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B5D6CEB-BD6F-45A9-BE00-75498A62F291}"/>
                </a:ext>
              </a:extLst>
            </p:cNvPr>
            <p:cNvSpPr/>
            <p:nvPr/>
          </p:nvSpPr>
          <p:spPr>
            <a:xfrm>
              <a:off x="2683495" y="3135868"/>
              <a:ext cx="8242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E55DF35-C3A2-4F23-A9B4-D1BBB0F0487A}"/>
                </a:ext>
              </a:extLst>
            </p:cNvPr>
            <p:cNvSpPr/>
            <p:nvPr/>
          </p:nvSpPr>
          <p:spPr>
            <a:xfrm>
              <a:off x="2385285" y="3200400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560BD-35C3-4149-8A97-ECF547738B29}"/>
              </a:ext>
            </a:extLst>
          </p:cNvPr>
          <p:cNvGrpSpPr/>
          <p:nvPr/>
        </p:nvGrpSpPr>
        <p:grpSpPr>
          <a:xfrm>
            <a:off x="2292128" y="3567668"/>
            <a:ext cx="2127865" cy="369332"/>
            <a:chOff x="2395364" y="3567668"/>
            <a:chExt cx="2127865" cy="369332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A4D031A-401E-460F-9B0A-E91B01BBD34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57F217D-C1EE-4971-ABF0-B414AC6FE2FB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5F2B8-7F78-4508-9398-A7DCBA08A0A5}"/>
              </a:ext>
            </a:extLst>
          </p:cNvPr>
          <p:cNvGrpSpPr/>
          <p:nvPr/>
        </p:nvGrpSpPr>
        <p:grpSpPr>
          <a:xfrm>
            <a:off x="2322365" y="4024868"/>
            <a:ext cx="1086967" cy="369332"/>
            <a:chOff x="2425601" y="4024868"/>
            <a:chExt cx="1086967" cy="36933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2A319BE-46E8-499B-B44C-2228DE1EAC88}"/>
                </a:ext>
              </a:extLst>
            </p:cNvPr>
            <p:cNvSpPr/>
            <p:nvPr/>
          </p:nvSpPr>
          <p:spPr>
            <a:xfrm>
              <a:off x="2683495" y="4024868"/>
              <a:ext cx="829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5CA65F-799B-4E9C-B603-A195B4B22837}"/>
                </a:ext>
              </a:extLst>
            </p:cNvPr>
            <p:cNvSpPr/>
            <p:nvPr/>
          </p:nvSpPr>
          <p:spPr>
            <a:xfrm>
              <a:off x="2425601" y="407341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30AC8-C075-49D1-B027-6747060976EE}"/>
              </a:ext>
            </a:extLst>
          </p:cNvPr>
          <p:cNvGrpSpPr/>
          <p:nvPr/>
        </p:nvGrpSpPr>
        <p:grpSpPr>
          <a:xfrm>
            <a:off x="2332444" y="5333998"/>
            <a:ext cx="2037857" cy="369332"/>
            <a:chOff x="2435680" y="4463844"/>
            <a:chExt cx="2037857" cy="369332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03F5E17-FFF3-4E95-BE9C-2D6B05530DFB}"/>
                </a:ext>
              </a:extLst>
            </p:cNvPr>
            <p:cNvSpPr/>
            <p:nvPr/>
          </p:nvSpPr>
          <p:spPr>
            <a:xfrm>
              <a:off x="2683495" y="4463844"/>
              <a:ext cx="1790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  <a:r>
                <a:rPr lang="en-US" dirty="0">
                  <a:solidFill>
                    <a:schemeClr val="accent5"/>
                  </a:solidFill>
                </a:rPr>
                <a:t> L ::= </a:t>
              </a:r>
              <a:r>
                <a:rPr lang="en-US" b="1" dirty="0">
                  <a:solidFill>
                    <a:schemeClr val="accent5"/>
                  </a:solidFill>
                </a:rPr>
                <a:t>(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C80CC51-E15F-4B5C-B82E-1D40F04226F3}"/>
                </a:ext>
              </a:extLst>
            </p:cNvPr>
            <p:cNvSpPr/>
            <p:nvPr/>
          </p:nvSpPr>
          <p:spPr>
            <a:xfrm>
              <a:off x="2435680" y="4501215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F584A-6D4F-4562-9FE7-EC9460DA7B85}"/>
              </a:ext>
            </a:extLst>
          </p:cNvPr>
          <p:cNvGrpSpPr/>
          <p:nvPr/>
        </p:nvGrpSpPr>
        <p:grpSpPr>
          <a:xfrm>
            <a:off x="2333768" y="5758622"/>
            <a:ext cx="1850584" cy="369332"/>
            <a:chOff x="2437004" y="4888468"/>
            <a:chExt cx="1850584" cy="36933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C76BA0B-B337-41D1-AA64-C65787F3C371}"/>
                </a:ext>
              </a:extLst>
            </p:cNvPr>
            <p:cNvSpPr/>
            <p:nvPr/>
          </p:nvSpPr>
          <p:spPr>
            <a:xfrm>
              <a:off x="2683495" y="4888468"/>
              <a:ext cx="1604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  <a:r>
                <a:rPr lang="en-US" dirty="0">
                  <a:solidFill>
                    <a:schemeClr val="accent5"/>
                  </a:solidFill>
                </a:rPr>
                <a:t> S’ ⟶ P</a:t>
              </a: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461E490-B0DE-4AB6-BF00-6D93E7213221}"/>
                </a:ext>
              </a:extLst>
            </p:cNvPr>
            <p:cNvSpPr/>
            <p:nvPr/>
          </p:nvSpPr>
          <p:spPr>
            <a:xfrm>
              <a:off x="2437004" y="4918352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C7315CE-0AC7-4F88-8BC5-4FBA567F41C7}"/>
              </a:ext>
            </a:extLst>
          </p:cNvPr>
          <p:cNvGrpSpPr/>
          <p:nvPr/>
        </p:nvGrpSpPr>
        <p:grpSpPr>
          <a:xfrm>
            <a:off x="7209994" y="1656123"/>
            <a:ext cx="1794394" cy="3639156"/>
            <a:chOff x="6419605" y="3495973"/>
            <a:chExt cx="1794394" cy="36391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929423-B385-4A51-AD1C-FC8D538DAF1D}"/>
                </a:ext>
              </a:extLst>
            </p:cNvPr>
            <p:cNvSpPr/>
            <p:nvPr/>
          </p:nvSpPr>
          <p:spPr>
            <a:xfrm>
              <a:off x="6948707" y="4176855"/>
              <a:ext cx="738554" cy="4189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D78530E-BD8D-4EFE-8F7A-581835DC2409}"/>
                </a:ext>
              </a:extLst>
            </p:cNvPr>
            <p:cNvSpPr/>
            <p:nvPr/>
          </p:nvSpPr>
          <p:spPr>
            <a:xfrm>
              <a:off x="6419605" y="4904440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EB00F9-9EB0-4BC3-8C4D-8945F6D45038}"/>
                </a:ext>
              </a:extLst>
            </p:cNvPr>
            <p:cNvSpPr/>
            <p:nvPr/>
          </p:nvSpPr>
          <p:spPr>
            <a:xfrm>
              <a:off x="7204014" y="4948686"/>
              <a:ext cx="270101" cy="3365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C5626E-86D4-450F-AE6D-7F22984F66ED}"/>
                </a:ext>
              </a:extLst>
            </p:cNvPr>
            <p:cNvSpPr/>
            <p:nvPr/>
          </p:nvSpPr>
          <p:spPr>
            <a:xfrm>
              <a:off x="7832999" y="4963434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E183D43-9708-4992-B948-D1BC58213073}"/>
                </a:ext>
              </a:extLst>
            </p:cNvPr>
            <p:cNvCxnSpPr>
              <a:cxnSpLocks/>
              <a:stCxn id="130" idx="2"/>
              <a:endCxn id="131" idx="0"/>
            </p:cNvCxnSpPr>
            <p:nvPr/>
          </p:nvCxnSpPr>
          <p:spPr>
            <a:xfrm flipH="1">
              <a:off x="6610105" y="4595771"/>
              <a:ext cx="707879" cy="308669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F2D68C6-B71B-4AA0-AE63-D5FC089C4FFD}"/>
                </a:ext>
              </a:extLst>
            </p:cNvPr>
            <p:cNvCxnSpPr>
              <a:cxnSpLocks/>
              <a:stCxn id="130" idx="2"/>
              <a:endCxn id="132" idx="0"/>
            </p:cNvCxnSpPr>
            <p:nvPr/>
          </p:nvCxnSpPr>
          <p:spPr>
            <a:xfrm>
              <a:off x="7317984" y="4595771"/>
              <a:ext cx="21081" cy="352915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4BDD22-3E4B-4050-B1E7-B576839A4530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7317984" y="4595771"/>
              <a:ext cx="705515" cy="36766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5265B1-7B78-4555-B566-9C33C9060648}"/>
                </a:ext>
              </a:extLst>
            </p:cNvPr>
            <p:cNvSpPr/>
            <p:nvPr/>
          </p:nvSpPr>
          <p:spPr>
            <a:xfrm>
              <a:off x="7127484" y="3495973"/>
              <a:ext cx="3810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S’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D5BA4DA-BB24-4C7F-A0AC-43F8A1C82EBA}"/>
                </a:ext>
              </a:extLst>
            </p:cNvPr>
            <p:cNvSpPr/>
            <p:nvPr/>
          </p:nvSpPr>
          <p:spPr>
            <a:xfrm>
              <a:off x="6963454" y="5521624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DCA15-1BBA-42AE-861A-7868FDF7EAF6}"/>
                </a:ext>
              </a:extLst>
            </p:cNvPr>
            <p:cNvSpPr/>
            <p:nvPr/>
          </p:nvSpPr>
          <p:spPr>
            <a:xfrm>
              <a:off x="7362470" y="5526330"/>
              <a:ext cx="409233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33852CA-D9E7-4F74-9919-BA908251CF88}"/>
                </a:ext>
              </a:extLst>
            </p:cNvPr>
            <p:cNvCxnSpPr>
              <a:cxnSpLocks/>
              <a:stCxn id="132" idx="2"/>
              <a:endCxn id="138" idx="0"/>
            </p:cNvCxnSpPr>
            <p:nvPr/>
          </p:nvCxnSpPr>
          <p:spPr>
            <a:xfrm flipH="1">
              <a:off x="7086050" y="5285236"/>
              <a:ext cx="253015" cy="236388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0F2DAB3-6183-48CF-B528-5BDE16525495}"/>
                </a:ext>
              </a:extLst>
            </p:cNvPr>
            <p:cNvCxnSpPr>
              <a:cxnSpLocks/>
              <a:stCxn id="132" idx="2"/>
              <a:endCxn id="139" idx="0"/>
            </p:cNvCxnSpPr>
            <p:nvPr/>
          </p:nvCxnSpPr>
          <p:spPr>
            <a:xfrm>
              <a:off x="7339065" y="5285236"/>
              <a:ext cx="228022" cy="241094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7D36A8D-4948-4BAF-9579-C166D589063F}"/>
                </a:ext>
              </a:extLst>
            </p:cNvPr>
            <p:cNvSpPr/>
            <p:nvPr/>
          </p:nvSpPr>
          <p:spPr>
            <a:xfrm>
              <a:off x="7063616" y="6115037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B2AFB15-E3E2-447E-8725-ED4BEFC793CC}"/>
                </a:ext>
              </a:extLst>
            </p:cNvPr>
            <p:cNvCxnSpPr>
              <a:cxnSpLocks/>
              <a:stCxn id="138" idx="2"/>
              <a:endCxn id="142" idx="0"/>
            </p:cNvCxnSpPr>
            <p:nvPr/>
          </p:nvCxnSpPr>
          <p:spPr>
            <a:xfrm>
              <a:off x="7086050" y="5902624"/>
              <a:ext cx="168066" cy="21241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B33BC9E-8EBD-4368-BA95-594088402AC3}"/>
                </a:ext>
              </a:extLst>
            </p:cNvPr>
            <p:cNvCxnSpPr>
              <a:cxnSpLocks/>
              <a:stCxn id="137" idx="2"/>
              <a:endCxn id="130" idx="0"/>
            </p:cNvCxnSpPr>
            <p:nvPr/>
          </p:nvCxnSpPr>
          <p:spPr>
            <a:xfrm>
              <a:off x="7317984" y="3876973"/>
              <a:ext cx="0" cy="29988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37F45F-1E35-48EC-979E-897D8AF8A919}"/>
                </a:ext>
              </a:extLst>
            </p:cNvPr>
            <p:cNvSpPr/>
            <p:nvPr/>
          </p:nvSpPr>
          <p:spPr>
            <a:xfrm>
              <a:off x="6747141" y="6101726"/>
              <a:ext cx="24519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L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AB2FAC-8DD9-4607-A924-3E088F10015B}"/>
                </a:ext>
              </a:extLst>
            </p:cNvPr>
            <p:cNvCxnSpPr>
              <a:cxnSpLocks/>
              <a:stCxn id="138" idx="2"/>
              <a:endCxn id="100" idx="0"/>
            </p:cNvCxnSpPr>
            <p:nvPr/>
          </p:nvCxnSpPr>
          <p:spPr>
            <a:xfrm flipH="1">
              <a:off x="6869737" y="5902624"/>
              <a:ext cx="216313" cy="199102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734523-66D7-4883-BF82-1DD37E155B38}"/>
                </a:ext>
              </a:extLst>
            </p:cNvPr>
            <p:cNvSpPr/>
            <p:nvPr/>
          </p:nvSpPr>
          <p:spPr>
            <a:xfrm>
              <a:off x="6685073" y="6754129"/>
              <a:ext cx="381000" cy="38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id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095AF1E-2592-4BB7-9866-1DEA87B553AE}"/>
                </a:ext>
              </a:extLst>
            </p:cNvPr>
            <p:cNvCxnSpPr>
              <a:cxnSpLocks/>
              <a:stCxn id="100" idx="2"/>
              <a:endCxn id="104" idx="0"/>
            </p:cNvCxnSpPr>
            <p:nvPr/>
          </p:nvCxnSpPr>
          <p:spPr>
            <a:xfrm>
              <a:off x="6869737" y="6482726"/>
              <a:ext cx="5836" cy="271403"/>
            </a:xfrm>
            <a:prstGeom prst="straightConnector1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4722796" y="121494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68AE0D5-6442-4626-83B1-F59386C002F0}"/>
              </a:ext>
            </a:extLst>
          </p:cNvPr>
          <p:cNvSpPr/>
          <p:nvPr/>
        </p:nvSpPr>
        <p:spPr>
          <a:xfrm>
            <a:off x="1683776" y="45669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1E8F13-915E-4FAC-8480-5FE97F857EAB}"/>
              </a:ext>
            </a:extLst>
          </p:cNvPr>
          <p:cNvSpPr/>
          <p:nvPr/>
        </p:nvSpPr>
        <p:spPr>
          <a:xfrm>
            <a:off x="269109" y="4566928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endParaRPr lang="en-US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1B1AAB-614D-498E-A478-83AA368778D2}"/>
              </a:ext>
            </a:extLst>
          </p:cNvPr>
          <p:cNvGrpSpPr/>
          <p:nvPr/>
        </p:nvGrpSpPr>
        <p:grpSpPr>
          <a:xfrm>
            <a:off x="2252801" y="4383747"/>
            <a:ext cx="2127865" cy="369332"/>
            <a:chOff x="2395364" y="3567668"/>
            <a:chExt cx="2127865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256E3CD-AE06-4C37-A7C0-BD9744637912}"/>
                </a:ext>
              </a:extLst>
            </p:cNvPr>
            <p:cNvSpPr/>
            <p:nvPr/>
          </p:nvSpPr>
          <p:spPr>
            <a:xfrm>
              <a:off x="2683495" y="3567668"/>
              <a:ext cx="1839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Red.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::= </a:t>
              </a:r>
              <a:r>
                <a:rPr lang="en-US" i="1" dirty="0">
                  <a:solidFill>
                    <a:schemeClr val="accent5"/>
                  </a:solidFill>
                </a:rPr>
                <a:t>L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  <a:r>
                <a:rPr lang="en-US" b="1" dirty="0">
                  <a:solidFill>
                    <a:schemeClr val="accent5"/>
                  </a:solidFill>
                </a:rPr>
                <a:t>id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44FB743-7E72-4286-ACE1-93C60DF21100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1B69A7-B0C7-4724-9586-C62D0C1FEF5E}"/>
              </a:ext>
            </a:extLst>
          </p:cNvPr>
          <p:cNvSpPr/>
          <p:nvPr/>
        </p:nvSpPr>
        <p:spPr>
          <a:xfrm>
            <a:off x="1808810" y="4984796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D472DB-AB19-46A5-8914-7559B5B3F870}"/>
              </a:ext>
            </a:extLst>
          </p:cNvPr>
          <p:cNvGrpSpPr/>
          <p:nvPr/>
        </p:nvGrpSpPr>
        <p:grpSpPr>
          <a:xfrm>
            <a:off x="2257718" y="4757373"/>
            <a:ext cx="1062702" cy="369332"/>
            <a:chOff x="2395364" y="3567668"/>
            <a:chExt cx="1062702" cy="3693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68CCEF9-04B4-4B13-B035-B9D321A8F98D}"/>
                </a:ext>
              </a:extLst>
            </p:cNvPr>
            <p:cNvSpPr/>
            <p:nvPr/>
          </p:nvSpPr>
          <p:spPr>
            <a:xfrm>
              <a:off x="2683495" y="356766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shift </a:t>
              </a:r>
              <a:r>
                <a:rPr lang="en-US" b="1" dirty="0">
                  <a:solidFill>
                    <a:schemeClr val="accent5"/>
                  </a:solidFill>
                </a:rPr>
                <a:t>)</a:t>
              </a:r>
              <a:r>
                <a:rPr lang="en-US" dirty="0">
                  <a:solidFill>
                    <a:schemeClr val="accent5"/>
                  </a:solidFill>
                </a:rPr>
                <a:t> </a:t>
              </a: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FEFDB4-509A-4B15-8173-810674F89FF4}"/>
                </a:ext>
              </a:extLst>
            </p:cNvPr>
            <p:cNvSpPr/>
            <p:nvPr/>
          </p:nvSpPr>
          <p:spPr>
            <a:xfrm>
              <a:off x="2395364" y="3628203"/>
              <a:ext cx="309562" cy="302419"/>
            </a:xfrm>
            <a:custGeom>
              <a:avLst/>
              <a:gdLst>
                <a:gd name="connsiteX0" fmla="*/ 0 w 178593"/>
                <a:gd name="connsiteY0" fmla="*/ 0 h 302419"/>
                <a:gd name="connsiteX1" fmla="*/ 178593 w 178593"/>
                <a:gd name="connsiteY1" fmla="*/ 158353 h 302419"/>
                <a:gd name="connsiteX2" fmla="*/ 0 w 178593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3" h="302419">
                  <a:moveTo>
                    <a:pt x="0" y="0"/>
                  </a:moveTo>
                  <a:cubicBezTo>
                    <a:pt x="89296" y="53975"/>
                    <a:pt x="178593" y="107950"/>
                    <a:pt x="178593" y="158353"/>
                  </a:cubicBezTo>
                  <a:cubicBezTo>
                    <a:pt x="178593" y="208756"/>
                    <a:pt x="89296" y="255587"/>
                    <a:pt x="0" y="30241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79F1F6D-E99B-4D18-85BF-47E6E465448D}"/>
              </a:ext>
            </a:extLst>
          </p:cNvPr>
          <p:cNvSpPr/>
          <p:nvPr/>
        </p:nvSpPr>
        <p:spPr>
          <a:xfrm>
            <a:off x="7209994" y="3064590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9A7FE2-0BEA-43E2-99A5-8A722D25E6A8}"/>
              </a:ext>
            </a:extLst>
          </p:cNvPr>
          <p:cNvSpPr/>
          <p:nvPr/>
        </p:nvSpPr>
        <p:spPr>
          <a:xfrm>
            <a:off x="8623388" y="3123584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919B6-C610-4844-B2E1-37B76AEE0FC0}"/>
              </a:ext>
            </a:extLst>
          </p:cNvPr>
          <p:cNvGrpSpPr/>
          <p:nvPr/>
        </p:nvGrpSpPr>
        <p:grpSpPr>
          <a:xfrm>
            <a:off x="7400494" y="2337005"/>
            <a:ext cx="1413394" cy="786579"/>
            <a:chOff x="7400494" y="2337005"/>
            <a:chExt cx="1413394" cy="786579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CCE9C8-0092-4452-9584-53F629AD35A3}"/>
                </a:ext>
              </a:extLst>
            </p:cNvPr>
            <p:cNvSpPr/>
            <p:nvPr/>
          </p:nvSpPr>
          <p:spPr>
            <a:xfrm>
              <a:off x="7739096" y="2337005"/>
              <a:ext cx="738554" cy="418916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3935D58-903D-44D2-B3B0-E34F187F0614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 flipH="1">
              <a:off x="7400494" y="2755921"/>
              <a:ext cx="707879" cy="3086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12F5AC6-5064-49B6-B5E8-26D5A2570A54}"/>
                </a:ext>
              </a:extLst>
            </p:cNvPr>
            <p:cNvCxnSpPr>
              <a:cxnSpLocks/>
              <a:stCxn id="114" idx="2"/>
              <a:endCxn id="116" idx="0"/>
            </p:cNvCxnSpPr>
            <p:nvPr/>
          </p:nvCxnSpPr>
          <p:spPr>
            <a:xfrm>
              <a:off x="8108373" y="2755921"/>
              <a:ext cx="21081" cy="352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6B36379-C07C-48E4-A983-ED8E35406DEC}"/>
                </a:ext>
              </a:extLst>
            </p:cNvPr>
            <p:cNvCxnSpPr>
              <a:cxnSpLocks/>
              <a:stCxn id="114" idx="2"/>
              <a:endCxn id="117" idx="0"/>
            </p:cNvCxnSpPr>
            <p:nvPr/>
          </p:nvCxnSpPr>
          <p:spPr>
            <a:xfrm>
              <a:off x="8108373" y="2755921"/>
              <a:ext cx="705515" cy="367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6875BBC-D9D3-4F3E-9981-00DE4B7941F0}"/>
              </a:ext>
            </a:extLst>
          </p:cNvPr>
          <p:cNvSpPr/>
          <p:nvPr/>
        </p:nvSpPr>
        <p:spPr>
          <a:xfrm>
            <a:off x="8152859" y="3686480"/>
            <a:ext cx="409233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70C2B-670E-4F90-BD8D-501C94628305}"/>
              </a:ext>
            </a:extLst>
          </p:cNvPr>
          <p:cNvGrpSpPr/>
          <p:nvPr/>
        </p:nvGrpSpPr>
        <p:grpSpPr>
          <a:xfrm>
            <a:off x="7876439" y="3108836"/>
            <a:ext cx="481037" cy="577644"/>
            <a:chOff x="7876439" y="3108836"/>
            <a:chExt cx="481037" cy="577644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F44933-856A-4F15-B98A-67F8E1DB2373}"/>
                </a:ext>
              </a:extLst>
            </p:cNvPr>
            <p:cNvSpPr/>
            <p:nvPr/>
          </p:nvSpPr>
          <p:spPr>
            <a:xfrm>
              <a:off x="7994403" y="3108836"/>
              <a:ext cx="270101" cy="33655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22CD830-4B16-41D2-BC50-326FF05F64FD}"/>
                </a:ext>
              </a:extLst>
            </p:cNvPr>
            <p:cNvCxnSpPr>
              <a:cxnSpLocks/>
              <a:stCxn id="116" idx="2"/>
              <a:endCxn id="122" idx="0"/>
            </p:cNvCxnSpPr>
            <p:nvPr/>
          </p:nvCxnSpPr>
          <p:spPr>
            <a:xfrm flipH="1">
              <a:off x="7876439" y="3445386"/>
              <a:ext cx="253015" cy="2363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B298EF9-9411-4D54-AB23-CDBC92C5270E}"/>
                </a:ext>
              </a:extLst>
            </p:cNvPr>
            <p:cNvCxnSpPr>
              <a:cxnSpLocks/>
              <a:stCxn id="116" idx="2"/>
              <a:endCxn id="123" idx="0"/>
            </p:cNvCxnSpPr>
            <p:nvPr/>
          </p:nvCxnSpPr>
          <p:spPr>
            <a:xfrm>
              <a:off x="8129454" y="3445386"/>
              <a:ext cx="228022" cy="2410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88FCB7E-7E8C-4E0C-805B-6F4E8102D249}"/>
              </a:ext>
            </a:extLst>
          </p:cNvPr>
          <p:cNvSpPr/>
          <p:nvPr/>
        </p:nvSpPr>
        <p:spPr>
          <a:xfrm>
            <a:off x="7854005" y="4275187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269210-10A5-4896-BEDE-36CBF495EBB9}"/>
              </a:ext>
            </a:extLst>
          </p:cNvPr>
          <p:cNvGrpSpPr/>
          <p:nvPr/>
        </p:nvGrpSpPr>
        <p:grpSpPr>
          <a:xfrm>
            <a:off x="7917873" y="1656123"/>
            <a:ext cx="381000" cy="680882"/>
            <a:chOff x="7917873" y="1656123"/>
            <a:chExt cx="381000" cy="68088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5966E4C-B288-4BFA-B365-BF87E603950E}"/>
                </a:ext>
              </a:extLst>
            </p:cNvPr>
            <p:cNvSpPr/>
            <p:nvPr/>
          </p:nvSpPr>
          <p:spPr>
            <a:xfrm>
              <a:off x="7917873" y="1656123"/>
              <a:ext cx="381000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6BE062-0E7E-4131-9FAA-273BF292A984}"/>
                </a:ext>
              </a:extLst>
            </p:cNvPr>
            <p:cNvCxnSpPr>
              <a:cxnSpLocks/>
              <a:stCxn id="121" idx="2"/>
              <a:endCxn id="114" idx="0"/>
            </p:cNvCxnSpPr>
            <p:nvPr/>
          </p:nvCxnSpPr>
          <p:spPr>
            <a:xfrm>
              <a:off x="8108373" y="2037123"/>
              <a:ext cx="0" cy="2998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F22C0-A743-4478-8E64-2808BB8AFFA8}"/>
              </a:ext>
            </a:extLst>
          </p:cNvPr>
          <p:cNvGrpSpPr/>
          <p:nvPr/>
        </p:nvGrpSpPr>
        <p:grpSpPr>
          <a:xfrm>
            <a:off x="7660126" y="3681774"/>
            <a:ext cx="384379" cy="593413"/>
            <a:chOff x="7660126" y="3681774"/>
            <a:chExt cx="384379" cy="59341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9A0D0D8-A2C9-432A-B836-B4682495B854}"/>
                </a:ext>
              </a:extLst>
            </p:cNvPr>
            <p:cNvSpPr/>
            <p:nvPr/>
          </p:nvSpPr>
          <p:spPr>
            <a:xfrm>
              <a:off x="7753843" y="3681774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561959E5-61B3-46C3-B45B-B0BA79141A23}"/>
                </a:ext>
              </a:extLst>
            </p:cNvPr>
            <p:cNvCxnSpPr>
              <a:cxnSpLocks/>
              <a:stCxn id="122" idx="2"/>
              <a:endCxn id="126" idx="0"/>
            </p:cNvCxnSpPr>
            <p:nvPr/>
          </p:nvCxnSpPr>
          <p:spPr>
            <a:xfrm>
              <a:off x="7876439" y="4062774"/>
              <a:ext cx="168066" cy="21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B0B1FB9-5D14-4274-AB65-07FB0676870B}"/>
                </a:ext>
              </a:extLst>
            </p:cNvPr>
            <p:cNvCxnSpPr>
              <a:cxnSpLocks/>
              <a:stCxn id="122" idx="2"/>
              <a:endCxn id="145" idx="0"/>
            </p:cNvCxnSpPr>
            <p:nvPr/>
          </p:nvCxnSpPr>
          <p:spPr>
            <a:xfrm flipH="1">
              <a:off x="7660126" y="4062774"/>
              <a:ext cx="216313" cy="1991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B7143B8-46D9-4058-941B-B1AECB2DEA32}"/>
              </a:ext>
            </a:extLst>
          </p:cNvPr>
          <p:cNvSpPr/>
          <p:nvPr/>
        </p:nvSpPr>
        <p:spPr>
          <a:xfrm>
            <a:off x="7475462" y="4914279"/>
            <a:ext cx="3810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ECAE4-82E1-4042-A818-A0248C0997A1}"/>
              </a:ext>
            </a:extLst>
          </p:cNvPr>
          <p:cNvGrpSpPr/>
          <p:nvPr/>
        </p:nvGrpSpPr>
        <p:grpSpPr>
          <a:xfrm>
            <a:off x="7537530" y="4261876"/>
            <a:ext cx="245191" cy="652403"/>
            <a:chOff x="7537530" y="4261876"/>
            <a:chExt cx="245191" cy="65240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9EC8CC-4FA7-465A-9A22-994BD37EF6EB}"/>
                </a:ext>
              </a:extLst>
            </p:cNvPr>
            <p:cNvSpPr/>
            <p:nvPr/>
          </p:nvSpPr>
          <p:spPr>
            <a:xfrm>
              <a:off x="7537530" y="4261876"/>
              <a:ext cx="245191" cy="38100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9B8903A-6F82-4128-913F-93B14C4B6676}"/>
                </a:ext>
              </a:extLst>
            </p:cNvPr>
            <p:cNvCxnSpPr>
              <a:cxnSpLocks/>
              <a:stCxn id="145" idx="2"/>
              <a:endCxn id="147" idx="0"/>
            </p:cNvCxnSpPr>
            <p:nvPr/>
          </p:nvCxnSpPr>
          <p:spPr>
            <a:xfrm>
              <a:off x="7660126" y="4642876"/>
              <a:ext cx="5836" cy="271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4386580" y="3462786"/>
            <a:ext cx="2196964" cy="2986584"/>
            <a:chOff x="4443730" y="3462786"/>
            <a:chExt cx="2196964" cy="2986584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22786" y="60818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31825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721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604540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607011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5869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5304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32970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57751" y="60818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79682"/>
              <a:ext cx="1464" cy="4385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19570" y="5673323"/>
              <a:ext cx="19837" cy="40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3263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9529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62149" y="571312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4F3B1438-DBFE-4D25-857C-1D7A092A9486}"/>
              </a:ext>
            </a:extLst>
          </p:cNvPr>
          <p:cNvSpPr/>
          <p:nvPr/>
        </p:nvSpPr>
        <p:spPr>
          <a:xfrm>
            <a:off x="451937" y="5447875"/>
            <a:ext cx="170615" cy="36933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8FF2BF0-E88A-467C-9E30-CD116044493B}"/>
              </a:ext>
            </a:extLst>
          </p:cNvPr>
          <p:cNvSpPr/>
          <p:nvPr/>
        </p:nvSpPr>
        <p:spPr>
          <a:xfrm>
            <a:off x="235743" y="28758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  </a:t>
            </a:r>
            <a:r>
              <a:rPr lang="en-US" i="1" dirty="0"/>
              <a:t>L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48AC5DEB-F760-4459-99F6-4503053F2FD9}"/>
              </a:ext>
            </a:extLst>
          </p:cNvPr>
          <p:cNvSpPr/>
          <p:nvPr/>
        </p:nvSpPr>
        <p:spPr>
          <a:xfrm>
            <a:off x="61253" y="416380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B91EF67-47EF-444C-AD02-DDF614176040}"/>
              </a:ext>
            </a:extLst>
          </p:cNvPr>
          <p:cNvSpPr/>
          <p:nvPr/>
        </p:nvSpPr>
        <p:spPr>
          <a:xfrm>
            <a:off x="135845" y="498479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L </a:t>
            </a:r>
            <a:r>
              <a:rPr lang="en-US" b="1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8F3FA-BE50-4596-9C60-0D0B12779748}"/>
              </a:ext>
            </a:extLst>
          </p:cNvPr>
          <p:cNvGrpSpPr/>
          <p:nvPr/>
        </p:nvGrpSpPr>
        <p:grpSpPr>
          <a:xfrm>
            <a:off x="206889" y="2424222"/>
            <a:ext cx="1794304" cy="3984411"/>
            <a:chOff x="206889" y="2424222"/>
            <a:chExt cx="1794304" cy="39844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373CBF-BED2-4B49-95AC-1E6EAEFD3E50}"/>
                </a:ext>
              </a:extLst>
            </p:cNvPr>
            <p:cNvGrpSpPr/>
            <p:nvPr/>
          </p:nvGrpSpPr>
          <p:grpSpPr>
            <a:xfrm>
              <a:off x="206889" y="2424222"/>
              <a:ext cx="517026" cy="3404298"/>
              <a:chOff x="206889" y="2424222"/>
              <a:chExt cx="517026" cy="3404298"/>
            </a:xfrm>
          </p:grpSpPr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04C8961A-9645-4753-9D5E-72CD109D9055}"/>
                  </a:ext>
                </a:extLst>
              </p:cNvPr>
              <p:cNvSpPr/>
              <p:nvPr/>
            </p:nvSpPr>
            <p:spPr>
              <a:xfrm>
                <a:off x="501558" y="2886816"/>
                <a:ext cx="196964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379E3445-E4DF-4143-ABDB-B2D669999ACC}"/>
                  </a:ext>
                </a:extLst>
              </p:cNvPr>
              <p:cNvSpPr/>
              <p:nvPr/>
            </p:nvSpPr>
            <p:spPr>
              <a:xfrm>
                <a:off x="251200" y="4168268"/>
                <a:ext cx="386860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D0E1A16D-6DEB-4421-814A-958E98F3636F}"/>
                  </a:ext>
                </a:extLst>
              </p:cNvPr>
              <p:cNvSpPr/>
              <p:nvPr/>
            </p:nvSpPr>
            <p:spPr>
              <a:xfrm>
                <a:off x="206889" y="4987126"/>
                <a:ext cx="412119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08E55C6-EF73-49D6-8C86-57AFD5BA3A8C}"/>
                  </a:ext>
                </a:extLst>
              </p:cNvPr>
              <p:cNvSpPr/>
              <p:nvPr/>
            </p:nvSpPr>
            <p:spPr>
              <a:xfrm>
                <a:off x="397884" y="545918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 dirty="0"/>
                  <a:t>P</a:t>
                </a:r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5EDC38AC-2B9A-4A4E-BCFF-DD3231FC3EE0}"/>
                  </a:ext>
                </a:extLst>
              </p:cNvPr>
              <p:cNvSpPr/>
              <p:nvPr/>
            </p:nvSpPr>
            <p:spPr>
              <a:xfrm>
                <a:off x="448393" y="2424222"/>
                <a:ext cx="275522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611CCD84-6291-4E88-B561-DC3C6F61561D}"/>
                  </a:ext>
                </a:extLst>
              </p:cNvPr>
              <p:cNvSpPr/>
              <p:nvPr/>
            </p:nvSpPr>
            <p:spPr>
              <a:xfrm>
                <a:off x="304304" y="3296245"/>
                <a:ext cx="419611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48CA8116-6BE1-4802-A835-8056EE7B72E6}"/>
                  </a:ext>
                </a:extLst>
              </p:cNvPr>
              <p:cNvSpPr/>
              <p:nvPr/>
            </p:nvSpPr>
            <p:spPr>
              <a:xfrm>
                <a:off x="521294" y="3716307"/>
                <a:ext cx="147557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21762CF0-E438-4CA1-A303-92B7B0F58EA8}"/>
                  </a:ext>
                </a:extLst>
              </p:cNvPr>
              <p:cNvSpPr/>
              <p:nvPr/>
            </p:nvSpPr>
            <p:spPr>
              <a:xfrm>
                <a:off x="441554" y="4577697"/>
                <a:ext cx="165715" cy="369332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254858A-9BD0-4860-BE96-80CF657AB5C4}"/>
                </a:ext>
              </a:extLst>
            </p:cNvPr>
            <p:cNvSpPr txBox="1"/>
            <p:nvPr/>
          </p:nvSpPr>
          <p:spPr>
            <a:xfrm rot="19240832">
              <a:off x="391458" y="5762302"/>
              <a:ext cx="1609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this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stuff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153" name="Content Placeholder 4">
            <a:extLst>
              <a:ext uri="{FF2B5EF4-FFF2-40B4-BE49-F238E27FC236}">
                <a16:creationId xmlns:a16="http://schemas.microsoft.com/office/drawing/2014/main" id="{8816D165-2219-455B-B875-E14DA7E6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8" y="1825624"/>
            <a:ext cx="8378191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Amazing fact #2: </a:t>
            </a:r>
            <a:r>
              <a:rPr lang="en-US" dirty="0"/>
              <a:t>Can keep position in the parse tree </a:t>
            </a:r>
            <a:r>
              <a:rPr lang="en-US" i="1" dirty="0"/>
              <a:t>and </a:t>
            </a:r>
            <a:r>
              <a:rPr lang="en-US" dirty="0"/>
              <a:t>position in the automaton in a single stack</a:t>
            </a:r>
          </a:p>
          <a:p>
            <a:r>
              <a:rPr lang="en-US" dirty="0"/>
              <a:t>The prefix becomes implicit in the stack</a:t>
            </a:r>
          </a:p>
          <a:p>
            <a:r>
              <a:rPr lang="en-US" dirty="0"/>
              <a:t>Can go back to tracking a lookahead “next” token just beyond the prefix</a:t>
            </a:r>
          </a:p>
          <a:p>
            <a:pPr marL="0" indent="0">
              <a:buNone/>
            </a:pPr>
            <a:r>
              <a:rPr lang="en-US" b="1" dirty="0"/>
              <a:t>Advancing the automaton</a:t>
            </a:r>
          </a:p>
          <a:p>
            <a:r>
              <a:rPr lang="en-US" dirty="0"/>
              <a:t>Terminal Edges – move terminal symbol into prefix</a:t>
            </a:r>
          </a:p>
          <a:p>
            <a:r>
              <a:rPr lang="en-US" dirty="0"/>
              <a:t>Nonterminal Edges – add nonterminal symbol to prefix</a:t>
            </a:r>
          </a:p>
          <a:p>
            <a:r>
              <a:rPr lang="en-US" dirty="0"/>
              <a:t>Accepting states – modify the existing prefix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3624C5-92DB-4D6D-9BB3-9209DB3DD794}"/>
              </a:ext>
            </a:extLst>
          </p:cNvPr>
          <p:cNvGrpSpPr/>
          <p:nvPr/>
        </p:nvGrpSpPr>
        <p:grpSpPr>
          <a:xfrm>
            <a:off x="5394960" y="4331970"/>
            <a:ext cx="2617470" cy="548640"/>
            <a:chOff x="5394960" y="4331970"/>
            <a:chExt cx="2617470" cy="54864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EE04BE-9F55-4706-8AD3-94DF7BF835FC}"/>
                </a:ext>
              </a:extLst>
            </p:cNvPr>
            <p:cNvCxnSpPr/>
            <p:nvPr/>
          </p:nvCxnSpPr>
          <p:spPr>
            <a:xfrm flipH="1">
              <a:off x="5394960" y="4880610"/>
              <a:ext cx="261747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E40723-B1A2-4AF8-A223-2FF351348F93}"/>
                </a:ext>
              </a:extLst>
            </p:cNvPr>
            <p:cNvSpPr txBox="1"/>
            <p:nvPr/>
          </p:nvSpPr>
          <p:spPr>
            <a:xfrm>
              <a:off x="5726430" y="4331970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849DF-20F6-452A-902F-E0CCFAC09ED6}"/>
              </a:ext>
            </a:extLst>
          </p:cNvPr>
          <p:cNvGrpSpPr/>
          <p:nvPr/>
        </p:nvGrpSpPr>
        <p:grpSpPr>
          <a:xfrm>
            <a:off x="6187440" y="5410200"/>
            <a:ext cx="2747012" cy="509764"/>
            <a:chOff x="6187440" y="5410200"/>
            <a:chExt cx="2747012" cy="50976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1695A2-C5E9-4692-BB8C-249AD9E1A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7440" y="5410200"/>
              <a:ext cx="237363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4784B5-9190-4F75-B4D8-7411CB80B350}"/>
                </a:ext>
              </a:extLst>
            </p:cNvPr>
            <p:cNvSpPr txBox="1"/>
            <p:nvPr/>
          </p:nvSpPr>
          <p:spPr>
            <a:xfrm>
              <a:off x="7300094" y="5550632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Item onto stack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6C47F3-61D7-4149-8809-2418F0FB2915}"/>
              </a:ext>
            </a:extLst>
          </p:cNvPr>
          <p:cNvGrpSpPr/>
          <p:nvPr/>
        </p:nvGrpSpPr>
        <p:grpSpPr>
          <a:xfrm>
            <a:off x="3406140" y="5895556"/>
            <a:ext cx="3543300" cy="509764"/>
            <a:chOff x="3406140" y="5895556"/>
            <a:chExt cx="3543300" cy="50976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44EBA-CEEA-4331-8953-4CA527D4B2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6140" y="5895556"/>
              <a:ext cx="3543300" cy="2440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D5752-004D-4008-9EB1-A74C5EA9523B}"/>
                </a:ext>
              </a:extLst>
            </p:cNvPr>
            <p:cNvSpPr txBox="1"/>
            <p:nvPr/>
          </p:nvSpPr>
          <p:spPr>
            <a:xfrm>
              <a:off x="4107314" y="6035988"/>
              <a:ext cx="206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Pop RHS stack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C5350CF3-382C-447B-8336-91D5D33C9757}"/>
              </a:ext>
            </a:extLst>
          </p:cNvPr>
          <p:cNvSpPr/>
          <p:nvPr/>
        </p:nvSpPr>
        <p:spPr>
          <a:xfrm>
            <a:off x="211228" y="4880611"/>
            <a:ext cx="1407216" cy="1878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DE74178-D152-407F-B959-1B420F01F50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0CA9F3D-310F-4204-A916-37B87B3F3066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9B81DDA-822B-42FF-B6C1-E28797CD8478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9FDEB5F-B70E-470E-A144-FC989A5D081B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50" name="Rounded Rectangle 9">
              <a:extLst>
                <a:ext uri="{FF2B5EF4-FFF2-40B4-BE49-F238E27FC236}">
                  <a16:creationId xmlns:a16="http://schemas.microsoft.com/office/drawing/2014/main" id="{3C092B0F-F315-470A-86DC-99A8979DEFB8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51" name="Rounded Rectangle 9">
              <a:extLst>
                <a:ext uri="{FF2B5EF4-FFF2-40B4-BE49-F238E27FC236}">
                  <a16:creationId xmlns:a16="http://schemas.microsoft.com/office/drawing/2014/main" id="{9103CD61-E0BD-433C-80DC-0E43EF140503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F956DED5-4F3A-47D5-8A54-34F9F2215837}"/>
                </a:ext>
              </a:extLst>
            </p:cNvPr>
            <p:cNvCxnSpPr>
              <a:cxnSpLocks/>
              <a:endCxn id="157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ounded Rectangle 9">
              <a:extLst>
                <a:ext uri="{FF2B5EF4-FFF2-40B4-BE49-F238E27FC236}">
                  <a16:creationId xmlns:a16="http://schemas.microsoft.com/office/drawing/2014/main" id="{CE644443-E229-455E-A458-38101DAA717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54" name="Rounded Rectangle 9">
              <a:extLst>
                <a:ext uri="{FF2B5EF4-FFF2-40B4-BE49-F238E27FC236}">
                  <a16:creationId xmlns:a16="http://schemas.microsoft.com/office/drawing/2014/main" id="{5D16B137-3291-4B60-B75F-B34698C062E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0E49CE1-37A8-4B42-AF5B-8546F5D6C251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EF735BF-4D75-4E21-A7B6-4F51E333BFCA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FC510F6-2419-4A77-8F3E-0E59DA082FA5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FE59DA9C-31FB-4C19-AADA-FB3648E38EF7}"/>
                </a:ext>
              </a:extLst>
            </p:cNvPr>
            <p:cNvCxnSpPr>
              <a:cxnSpLocks/>
              <a:stCxn id="155" idx="2"/>
              <a:endCxn id="160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8341C4D-3DB1-45CF-9338-5EDD3B786E73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E6DFE22-C600-4A32-A844-37EBA2DC0A40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DCD250F-7CDC-46E9-A201-608E0B489A29}"/>
                </a:ext>
              </a:extLst>
            </p:cNvPr>
            <p:cNvCxnSpPr>
              <a:cxnSpLocks/>
              <a:stCxn id="160" idx="2"/>
              <a:endCxn id="164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10BEB59-3C9A-49F3-ABD4-4051A3B4CE53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63" name="Rounded Rectangle 9">
              <a:extLst>
                <a:ext uri="{FF2B5EF4-FFF2-40B4-BE49-F238E27FC236}">
                  <a16:creationId xmlns:a16="http://schemas.microsoft.com/office/drawing/2014/main" id="{0CB87FF7-B8EC-4B9F-8CF6-C2DBC9E44D53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5E57555-1416-4FE0-9A3C-4E5BCA70BF49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65" name="Rounded Rectangle 9">
              <a:extLst>
                <a:ext uri="{FF2B5EF4-FFF2-40B4-BE49-F238E27FC236}">
                  <a16:creationId xmlns:a16="http://schemas.microsoft.com/office/drawing/2014/main" id="{82B287F4-F64B-4543-AE85-0D30FF935C68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7BAA789-2038-46A5-8748-DB3B43B53038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71F6D00-BE32-4E0F-BF83-578F6AE62C43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CFD74AF-2C89-4F15-B820-35F76EB19263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FC8CC5D-CB54-4CAE-9496-4C017970C1A6}"/>
                </a:ext>
              </a:extLst>
            </p:cNvPr>
            <p:cNvCxnSpPr>
              <a:cxnSpLocks/>
              <a:stCxn id="151" idx="0"/>
              <a:endCxn id="165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0BB56722-D508-4C8C-ACBD-DE9A0817BB92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9B792EFE-47DB-4AC1-84DE-0D27B3118D02}"/>
                </a:ext>
              </a:extLst>
            </p:cNvPr>
            <p:cNvCxnSpPr>
              <a:cxnSpLocks/>
              <a:stCxn id="160" idx="3"/>
              <a:endCxn id="167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2D480DA-CA5B-45B4-B444-07F33E2419BE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B7950D8-0643-42D9-8FDC-5BB26A199278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8C3FCF3-DE8C-4D90-AD4B-32E2989EE7A2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9550CAC-4DCB-447B-996E-C886EFB9B6A1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B1EE6C28-63A0-42E7-B2BE-1A9022D3C691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053DCEC-ADC5-4FFD-ADBE-78B8F63005C0}"/>
              </a:ext>
            </a:extLst>
          </p:cNvPr>
          <p:cNvSpPr/>
          <p:nvPr/>
        </p:nvSpPr>
        <p:spPr>
          <a:xfrm>
            <a:off x="422315" y="5965079"/>
            <a:ext cx="293987" cy="345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I</a:t>
            </a:r>
            <a:r>
              <a:rPr lang="en-US" baseline="-25000" dirty="0"/>
              <a:t>0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E057C2B-4054-4712-B645-4BF6279CE5B1}"/>
              </a:ext>
            </a:extLst>
          </p:cNvPr>
          <p:cNvSpPr/>
          <p:nvPr/>
        </p:nvSpPr>
        <p:spPr>
          <a:xfrm>
            <a:off x="1212946" y="6026481"/>
            <a:ext cx="293987" cy="238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Garamond" panose="02020404030301010803" pitchFamily="18" charset="0"/>
                <a:cs typeface="Courier New" panose="02070309020205020404" pitchFamily="49" charset="0"/>
              </a:rPr>
              <a:t>(</a:t>
            </a:r>
            <a:endParaRPr lang="en-US" b="1" baseline="-250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80DF24D-2D93-4059-925D-D79FCE30FA3D}"/>
              </a:ext>
            </a:extLst>
          </p:cNvPr>
          <p:cNvSpPr/>
          <p:nvPr/>
        </p:nvSpPr>
        <p:spPr>
          <a:xfrm>
            <a:off x="234088" y="6298571"/>
            <a:ext cx="598911" cy="433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Item Stack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B800FAF-13D1-4B4E-9411-738A6382BCFE}"/>
              </a:ext>
            </a:extLst>
          </p:cNvPr>
          <p:cNvSpPr/>
          <p:nvPr/>
        </p:nvSpPr>
        <p:spPr>
          <a:xfrm>
            <a:off x="879314" y="6278339"/>
            <a:ext cx="676700" cy="4539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Next Token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0E14A-65A4-4971-8846-0E4CAB8C4434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14874FB-FA17-4F92-90F2-9A5404F9B0F7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C34BE15-EFD7-4112-8F28-928958364A62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43EDD34-B9CC-4989-B2F6-34FAF5BA5A1F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2E921DA-3061-45CB-AA08-0BF488C0FD5F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95E06BA-C62E-4074-90E9-ABC68A2B6EE1}"/>
              </a:ext>
            </a:extLst>
          </p:cNvPr>
          <p:cNvSpPr txBox="1"/>
          <p:nvPr/>
        </p:nvSpPr>
        <p:spPr>
          <a:xfrm>
            <a:off x="904953" y="590912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BB62B4-9020-4C50-B949-383CC706C8C6}"/>
              </a:ext>
            </a:extLst>
          </p:cNvPr>
          <p:cNvGrpSpPr/>
          <p:nvPr/>
        </p:nvGrpSpPr>
        <p:grpSpPr>
          <a:xfrm>
            <a:off x="1918108" y="4884421"/>
            <a:ext cx="1407216" cy="1878330"/>
            <a:chOff x="1918108" y="4884421"/>
            <a:chExt cx="1407216" cy="1878330"/>
          </a:xfrm>
        </p:grpSpPr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F4D42FE8-2A51-429F-820C-8F924D35A13E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8EEEE40-141E-4F77-A8C5-BADF757C4387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5BA9B273-744E-4F5D-AE0F-EC24B3FAD8E1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C58F03B-1865-4596-B2CF-3EB5EB47E1D4}"/>
                </a:ext>
              </a:extLst>
            </p:cNvPr>
            <p:cNvSpPr/>
            <p:nvPr/>
          </p:nvSpPr>
          <p:spPr>
            <a:xfrm>
              <a:off x="2111070" y="5604841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CC58765-A0BB-40C0-BEEF-F606B754FAAA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E56BDDA-C021-4C5A-ACED-F57A87F1235D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3073E83-A194-4605-8CFD-35874DDE232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F7229D-F1CD-47AA-8D64-0AA73A53F2AE}"/>
              </a:ext>
            </a:extLst>
          </p:cNvPr>
          <p:cNvGrpSpPr/>
          <p:nvPr/>
        </p:nvGrpSpPr>
        <p:grpSpPr>
          <a:xfrm>
            <a:off x="3624988" y="4888231"/>
            <a:ext cx="1407216" cy="1878330"/>
            <a:chOff x="3624988" y="4888231"/>
            <a:chExt cx="1407216" cy="187833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570431D-46DF-4741-AD11-8DEE945C64D4}"/>
                </a:ext>
              </a:extLst>
            </p:cNvPr>
            <p:cNvSpPr/>
            <p:nvPr/>
          </p:nvSpPr>
          <p:spPr>
            <a:xfrm>
              <a:off x="3624988" y="48882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99B594D-6ABA-418C-BF4B-67BA70386575}"/>
                </a:ext>
              </a:extLst>
            </p:cNvPr>
            <p:cNvSpPr/>
            <p:nvPr/>
          </p:nvSpPr>
          <p:spPr>
            <a:xfrm>
              <a:off x="3873685" y="596634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06016B7-5840-4816-9454-48BA1665E115}"/>
                </a:ext>
              </a:extLst>
            </p:cNvPr>
            <p:cNvSpPr/>
            <p:nvPr/>
          </p:nvSpPr>
          <p:spPr>
            <a:xfrm>
              <a:off x="4675746" y="6087173"/>
              <a:ext cx="293987" cy="2362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76FCA54-3F2C-41F9-89A2-4CD86FDB7877}"/>
                </a:ext>
              </a:extLst>
            </p:cNvPr>
            <p:cNvSpPr/>
            <p:nvPr/>
          </p:nvSpPr>
          <p:spPr>
            <a:xfrm>
              <a:off x="3877228" y="526814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2D7E227-317B-4431-A9AD-0CDD1E3BAEAA}"/>
                </a:ext>
              </a:extLst>
            </p:cNvPr>
            <p:cNvSpPr/>
            <p:nvPr/>
          </p:nvSpPr>
          <p:spPr>
            <a:xfrm>
              <a:off x="3878297" y="561289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D2CE6A9-087B-40A1-AF8E-BC967D9751C6}"/>
                </a:ext>
              </a:extLst>
            </p:cNvPr>
            <p:cNvSpPr/>
            <p:nvPr/>
          </p:nvSpPr>
          <p:spPr>
            <a:xfrm>
              <a:off x="368975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347C4D8-3CBE-4DED-9424-5C8D56679426}"/>
                </a:ext>
              </a:extLst>
            </p:cNvPr>
            <p:cNvSpPr/>
            <p:nvPr/>
          </p:nvSpPr>
          <p:spPr>
            <a:xfrm>
              <a:off x="433498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5BDEFFC-3CFD-40EA-A998-2F2D05C08302}"/>
                </a:ext>
              </a:extLst>
            </p:cNvPr>
            <p:cNvSpPr txBox="1"/>
            <p:nvPr/>
          </p:nvSpPr>
          <p:spPr>
            <a:xfrm>
              <a:off x="4375863" y="595103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9CCBE4-8001-4402-9957-793CB42C8D0B}"/>
              </a:ext>
            </a:extLst>
          </p:cNvPr>
          <p:cNvGrpSpPr/>
          <p:nvPr/>
        </p:nvGrpSpPr>
        <p:grpSpPr>
          <a:xfrm>
            <a:off x="5377588" y="4892041"/>
            <a:ext cx="1446876" cy="1878330"/>
            <a:chOff x="5377588" y="4892041"/>
            <a:chExt cx="1446876" cy="1878330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2993AF7-ACD5-475E-AD0B-F62054C84305}"/>
                </a:ext>
              </a:extLst>
            </p:cNvPr>
            <p:cNvSpPr/>
            <p:nvPr/>
          </p:nvSpPr>
          <p:spPr>
            <a:xfrm>
              <a:off x="5377588" y="489204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514B79A-25A3-4BD4-A72A-058E98D9A731}"/>
                </a:ext>
              </a:extLst>
            </p:cNvPr>
            <p:cNvSpPr/>
            <p:nvPr/>
          </p:nvSpPr>
          <p:spPr>
            <a:xfrm>
              <a:off x="5918159" y="5268144"/>
              <a:ext cx="81575" cy="336698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CA8E064-F642-436F-86C2-8ABB160E04A8}"/>
                </a:ext>
              </a:extLst>
            </p:cNvPr>
            <p:cNvSpPr/>
            <p:nvPr/>
          </p:nvSpPr>
          <p:spPr>
            <a:xfrm>
              <a:off x="5587482" y="5991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4B93E36-D88D-43F9-B7EF-91DBF0769F13}"/>
                </a:ext>
              </a:extLst>
            </p:cNvPr>
            <p:cNvSpPr/>
            <p:nvPr/>
          </p:nvSpPr>
          <p:spPr>
            <a:xfrm>
              <a:off x="6389543" y="6087173"/>
              <a:ext cx="293987" cy="229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baseline="-250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DF0788E-1ACA-4CE5-A904-16087F1A4EF3}"/>
                </a:ext>
              </a:extLst>
            </p:cNvPr>
            <p:cNvSpPr/>
            <p:nvPr/>
          </p:nvSpPr>
          <p:spPr>
            <a:xfrm>
              <a:off x="5591025" y="5292951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89CCC2F-F7EB-4528-8D90-8D7640984D9B}"/>
                </a:ext>
              </a:extLst>
            </p:cNvPr>
            <p:cNvSpPr/>
            <p:nvPr/>
          </p:nvSpPr>
          <p:spPr>
            <a:xfrm>
              <a:off x="5592094" y="5637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8C4618-1F56-4FDC-BB33-4F3C7DC21122}"/>
                </a:ext>
              </a:extLst>
            </p:cNvPr>
            <p:cNvSpPr/>
            <p:nvPr/>
          </p:nvSpPr>
          <p:spPr>
            <a:xfrm>
              <a:off x="5966664" y="5270952"/>
              <a:ext cx="8578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❸ to L</a:t>
              </a:r>
              <a:endParaRPr lang="en-US" sz="1400" i="1" dirty="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1A882D8-781F-48D7-9BD3-FB20C0050B48}"/>
                </a:ext>
              </a:extLst>
            </p:cNvPr>
            <p:cNvSpPr/>
            <p:nvPr/>
          </p:nvSpPr>
          <p:spPr>
            <a:xfrm>
              <a:off x="5809302" y="565727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D8FF97A7-A6EC-45DF-A810-C60A691E9580}"/>
                </a:ext>
              </a:extLst>
            </p:cNvPr>
            <p:cNvSpPr/>
            <p:nvPr/>
          </p:nvSpPr>
          <p:spPr>
            <a:xfrm>
              <a:off x="5427118" y="6325241"/>
              <a:ext cx="598911" cy="4337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E422B7B-5BE1-47D9-8508-7A4C0C0F7F77}"/>
                </a:ext>
              </a:extLst>
            </p:cNvPr>
            <p:cNvSpPr/>
            <p:nvPr/>
          </p:nvSpPr>
          <p:spPr>
            <a:xfrm>
              <a:off x="6072344" y="6305009"/>
              <a:ext cx="676700" cy="45393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9E374BC-F857-4582-8DEB-66FB81D7A21A}"/>
                </a:ext>
              </a:extLst>
            </p:cNvPr>
            <p:cNvSpPr txBox="1"/>
            <p:nvPr/>
          </p:nvSpPr>
          <p:spPr>
            <a:xfrm>
              <a:off x="6037023" y="596627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6EDDA4-6BD2-4E7F-8279-FE1373586538}"/>
              </a:ext>
            </a:extLst>
          </p:cNvPr>
          <p:cNvGrpSpPr/>
          <p:nvPr/>
        </p:nvGrpSpPr>
        <p:grpSpPr>
          <a:xfrm>
            <a:off x="7210198" y="4895851"/>
            <a:ext cx="1407216" cy="1878330"/>
            <a:chOff x="7210198" y="4895851"/>
            <a:chExt cx="1407216" cy="1878330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63A7171B-AF63-4AD0-A884-CC0B96259D04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355F8B-E7BF-4709-89F4-21A7F825882F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1FDD065-4CE2-4E7F-95CA-0CFC5BCAC5FB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CFC4C61-6F93-42AF-9C27-643546EFAD87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0B83CBF-A7F7-4253-A639-03A7F1F6334F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D5006369-AC63-4B3C-B1AC-A26F5A1FBA16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0173CDD2-24E2-4B46-90C9-675964E14943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D2FBD72D-FB09-46D3-8202-C77743446C90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3BE6607-C000-43B7-968F-8B47F3765C3D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41D803-8C90-43B5-89FB-706101CB44A2}"/>
              </a:ext>
            </a:extLst>
          </p:cNvPr>
          <p:cNvGrpSpPr/>
          <p:nvPr/>
        </p:nvGrpSpPr>
        <p:grpSpPr>
          <a:xfrm>
            <a:off x="4322523" y="4086647"/>
            <a:ext cx="1719060" cy="755862"/>
            <a:chOff x="4322523" y="4086647"/>
            <a:chExt cx="1719060" cy="75586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4E219E2-5AF8-47D4-84C2-B8D6DC3C52FB}"/>
                </a:ext>
              </a:extLst>
            </p:cNvPr>
            <p:cNvSpPr/>
            <p:nvPr/>
          </p:nvSpPr>
          <p:spPr>
            <a:xfrm>
              <a:off x="4739640" y="467620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17F41CF-EA71-468F-A06A-A5AD41FD5CA9}"/>
                </a:ext>
              </a:extLst>
            </p:cNvPr>
            <p:cNvSpPr txBox="1"/>
            <p:nvPr/>
          </p:nvSpPr>
          <p:spPr>
            <a:xfrm>
              <a:off x="4322523" y="4086647"/>
              <a:ext cx="171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1 stack item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3B2430-4A70-41B9-894E-8E46318FE113}"/>
              </a:ext>
            </a:extLst>
          </p:cNvPr>
          <p:cNvGrpSpPr/>
          <p:nvPr/>
        </p:nvGrpSpPr>
        <p:grpSpPr>
          <a:xfrm>
            <a:off x="6052263" y="4056167"/>
            <a:ext cx="1933414" cy="790152"/>
            <a:chOff x="6052263" y="4056167"/>
            <a:chExt cx="1933414" cy="790152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D1429E4-FF62-45A7-9F57-E03000390D47}"/>
                </a:ext>
              </a:extLst>
            </p:cNvPr>
            <p:cNvSpPr/>
            <p:nvPr/>
          </p:nvSpPr>
          <p:spPr>
            <a:xfrm>
              <a:off x="656082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/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Nonterminal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0C5DC0D5-808C-4E99-92F0-60ECB7F11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263" y="4056167"/>
                  <a:ext cx="1933414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2839" t="-4717" r="-157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850048-62BA-4C56-A774-C59A24114D11}"/>
              </a:ext>
            </a:extLst>
          </p:cNvPr>
          <p:cNvGrpSpPr/>
          <p:nvPr/>
        </p:nvGrpSpPr>
        <p:grpSpPr>
          <a:xfrm>
            <a:off x="1028931" y="4049231"/>
            <a:ext cx="1560042" cy="774228"/>
            <a:chOff x="1028931" y="4049231"/>
            <a:chExt cx="1560042" cy="774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D14ACB-312E-4741-83A7-FE53FE24E38E}"/>
                </a:ext>
              </a:extLst>
            </p:cNvPr>
            <p:cNvSpPr/>
            <p:nvPr/>
          </p:nvSpPr>
          <p:spPr>
            <a:xfrm>
              <a:off x="1371600" y="46571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/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465D7ED4-390A-4A2A-8ABA-8F1893918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931" y="4049231"/>
                  <a:ext cx="15600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516" t="-4717" r="-19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EE098E-E3D6-4A5A-BF79-63C55F2E005F}"/>
              </a:ext>
            </a:extLst>
          </p:cNvPr>
          <p:cNvGrpSpPr/>
          <p:nvPr/>
        </p:nvGrpSpPr>
        <p:grpSpPr>
          <a:xfrm>
            <a:off x="2747241" y="4087331"/>
            <a:ext cx="1560042" cy="785658"/>
            <a:chOff x="2747241" y="4087331"/>
            <a:chExt cx="1560042" cy="785658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80CFD3A-A1BD-48B5-9D7F-60F68989DA19}"/>
                </a:ext>
              </a:extLst>
            </p:cNvPr>
            <p:cNvSpPr/>
            <p:nvPr/>
          </p:nvSpPr>
          <p:spPr>
            <a:xfrm>
              <a:off x="3078480" y="470668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/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,id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7F4B1C-FBC6-45EA-B701-BF7FD1906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241" y="4087331"/>
                  <a:ext cx="156004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516" t="-4673" r="-1953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41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  <p:bldP spid="187" grpId="0" animBg="1"/>
      <p:bldP spid="188" grpId="0" animBg="1"/>
      <p:bldP spid="232" grpId="0" animBg="1"/>
      <p:bldP spid="233" grpId="0" animBg="1"/>
      <p:bldP spid="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LR Parsing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EECS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F61EB9-7E9E-4768-B313-1422489018E3}"/>
              </a:ext>
            </a:extLst>
          </p:cNvPr>
          <p:cNvGrpSpPr/>
          <p:nvPr/>
        </p:nvGrpSpPr>
        <p:grpSpPr>
          <a:xfrm>
            <a:off x="2005738" y="4926331"/>
            <a:ext cx="1407216" cy="1878330"/>
            <a:chOff x="2005738" y="4926331"/>
            <a:chExt cx="1407216" cy="187833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0D87F5-35BF-442C-AA53-301E76BC7E65}"/>
                </a:ext>
              </a:extLst>
            </p:cNvPr>
            <p:cNvSpPr/>
            <p:nvPr/>
          </p:nvSpPr>
          <p:spPr>
            <a:xfrm>
              <a:off x="2005738" y="49263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2D0AA3-73FC-4F5E-9637-BB253FADE80F}"/>
                </a:ext>
              </a:extLst>
            </p:cNvPr>
            <p:cNvSpPr/>
            <p:nvPr/>
          </p:nvSpPr>
          <p:spPr>
            <a:xfrm>
              <a:off x="2050483" y="6369098"/>
              <a:ext cx="598911" cy="4088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C217587-84DA-4850-AD77-0CA549537F6D}"/>
                </a:ext>
              </a:extLst>
            </p:cNvPr>
            <p:cNvSpPr/>
            <p:nvPr/>
          </p:nvSpPr>
          <p:spPr>
            <a:xfrm>
              <a:off x="2695709" y="6348867"/>
              <a:ext cx="676700" cy="4291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19FB63-0F7E-463D-B7F6-A159DE3AC594}"/>
                </a:ext>
              </a:extLst>
            </p:cNvPr>
            <p:cNvSpPr/>
            <p:nvPr/>
          </p:nvSpPr>
          <p:spPr>
            <a:xfrm>
              <a:off x="2233594" y="601206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BE217D-EE15-42F6-A4D2-59C4BAA85640}"/>
                </a:ext>
              </a:extLst>
            </p:cNvPr>
            <p:cNvSpPr/>
            <p:nvPr/>
          </p:nvSpPr>
          <p:spPr>
            <a:xfrm>
              <a:off x="2887065" y="61222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B97AE9F-40B1-4B03-AD75-A26549B12BD2}"/>
                </a:ext>
              </a:extLst>
            </p:cNvPr>
            <p:cNvSpPr/>
            <p:nvPr/>
          </p:nvSpPr>
          <p:spPr>
            <a:xfrm>
              <a:off x="2229838" y="530401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3BD1052-9CAF-43AA-9D03-AE7457036D39}"/>
                </a:ext>
              </a:extLst>
            </p:cNvPr>
            <p:cNvSpPr/>
            <p:nvPr/>
          </p:nvSpPr>
          <p:spPr>
            <a:xfrm>
              <a:off x="2238206" y="565860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C5667E5-24EB-4A37-83AA-8C7041968A1A}"/>
                </a:ext>
              </a:extLst>
            </p:cNvPr>
            <p:cNvSpPr/>
            <p:nvPr/>
          </p:nvSpPr>
          <p:spPr>
            <a:xfrm>
              <a:off x="2233381" y="4956689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7B6227-5094-4208-B90F-AD127A8C9490}"/>
              </a:ext>
            </a:extLst>
          </p:cNvPr>
          <p:cNvGrpSpPr/>
          <p:nvPr/>
        </p:nvGrpSpPr>
        <p:grpSpPr>
          <a:xfrm>
            <a:off x="3849778" y="4941571"/>
            <a:ext cx="1456885" cy="1878330"/>
            <a:chOff x="3849778" y="4941571"/>
            <a:chExt cx="1456885" cy="187833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D24FDDC-34AF-484A-8167-9CF8CF4CBAD6}"/>
                </a:ext>
              </a:extLst>
            </p:cNvPr>
            <p:cNvSpPr/>
            <p:nvPr/>
          </p:nvSpPr>
          <p:spPr>
            <a:xfrm>
              <a:off x="3849778" y="494157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AE770A6-794E-4124-9CAC-0CB6549FC517}"/>
                </a:ext>
              </a:extLst>
            </p:cNvPr>
            <p:cNvSpPr/>
            <p:nvPr/>
          </p:nvSpPr>
          <p:spPr>
            <a:xfrm>
              <a:off x="3875917" y="6382477"/>
              <a:ext cx="598911" cy="3840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F21296-3F22-45C4-B218-13A910FEFE87}"/>
                </a:ext>
              </a:extLst>
            </p:cNvPr>
            <p:cNvSpPr/>
            <p:nvPr/>
          </p:nvSpPr>
          <p:spPr>
            <a:xfrm>
              <a:off x="4521143" y="6362245"/>
              <a:ext cx="676700" cy="4043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35BF64-DE70-4BDB-A3A3-67232054F300}"/>
                </a:ext>
              </a:extLst>
            </p:cNvPr>
            <p:cNvSpPr/>
            <p:nvPr/>
          </p:nvSpPr>
          <p:spPr>
            <a:xfrm>
              <a:off x="4059028" y="602543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F9126E2-BDB7-4745-AF1F-0D287761F279}"/>
                </a:ext>
              </a:extLst>
            </p:cNvPr>
            <p:cNvSpPr/>
            <p:nvPr/>
          </p:nvSpPr>
          <p:spPr>
            <a:xfrm>
              <a:off x="4055272" y="531739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D08B60-2048-41C8-936E-EC3A9AB48E0C}"/>
                </a:ext>
              </a:extLst>
            </p:cNvPr>
            <p:cNvSpPr/>
            <p:nvPr/>
          </p:nvSpPr>
          <p:spPr>
            <a:xfrm>
              <a:off x="4063640" y="567198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0C1FF8-8896-4F0E-ACD0-8ADAE25C0AFA}"/>
                </a:ext>
              </a:extLst>
            </p:cNvPr>
            <p:cNvSpPr/>
            <p:nvPr/>
          </p:nvSpPr>
          <p:spPr>
            <a:xfrm>
              <a:off x="4058815" y="497006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7335D868-AA5D-4A1D-AC2C-9FDCA05AEBF7}"/>
                </a:ext>
              </a:extLst>
            </p:cNvPr>
            <p:cNvSpPr/>
            <p:nvPr/>
          </p:nvSpPr>
          <p:spPr>
            <a:xfrm>
              <a:off x="4389725" y="4994084"/>
              <a:ext cx="85103" cy="65309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224D7BC-EBE4-431E-9EB8-FBEDCE638D43}"/>
                </a:ext>
              </a:extLst>
            </p:cNvPr>
            <p:cNvSpPr/>
            <p:nvPr/>
          </p:nvSpPr>
          <p:spPr>
            <a:xfrm>
              <a:off x="4448864" y="5135121"/>
              <a:ext cx="857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❹ to L</a:t>
              </a:r>
              <a:endParaRPr lang="en-US" sz="1400" i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A8C18-7CBD-428F-A16C-0FFD78BFA021}"/>
                </a:ext>
              </a:extLst>
            </p:cNvPr>
            <p:cNvSpPr/>
            <p:nvPr/>
          </p:nvSpPr>
          <p:spPr>
            <a:xfrm>
              <a:off x="4365930" y="569156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0EB542-F34E-4F87-8A04-B65FF7C02247}"/>
                </a:ext>
              </a:extLst>
            </p:cNvPr>
            <p:cNvSpPr/>
            <p:nvPr/>
          </p:nvSpPr>
          <p:spPr>
            <a:xfrm>
              <a:off x="4742535" y="613749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2C0D5-7B40-4C10-A4B9-9AE9C6445432}"/>
              </a:ext>
            </a:extLst>
          </p:cNvPr>
          <p:cNvGrpSpPr/>
          <p:nvPr/>
        </p:nvGrpSpPr>
        <p:grpSpPr>
          <a:xfrm>
            <a:off x="5670958" y="4956811"/>
            <a:ext cx="1407216" cy="1878330"/>
            <a:chOff x="5670958" y="4956811"/>
            <a:chExt cx="1407216" cy="187833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4E802AF-583C-497E-867E-005AB033C768}"/>
                </a:ext>
              </a:extLst>
            </p:cNvPr>
            <p:cNvSpPr/>
            <p:nvPr/>
          </p:nvSpPr>
          <p:spPr>
            <a:xfrm>
              <a:off x="5670958" y="495681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21CBF2-AB18-401D-AB42-8C261F8D4B27}"/>
                </a:ext>
              </a:extLst>
            </p:cNvPr>
            <p:cNvSpPr/>
            <p:nvPr/>
          </p:nvSpPr>
          <p:spPr>
            <a:xfrm>
              <a:off x="5729593" y="6321193"/>
              <a:ext cx="598911" cy="4453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D0C2CE7-E445-4B79-8DAD-555468FE8047}"/>
                </a:ext>
              </a:extLst>
            </p:cNvPr>
            <p:cNvSpPr/>
            <p:nvPr/>
          </p:nvSpPr>
          <p:spPr>
            <a:xfrm>
              <a:off x="6374819" y="6346681"/>
              <a:ext cx="676700" cy="4198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A8314D-779D-4506-9B57-DBA6B6C1F9C0}"/>
                </a:ext>
              </a:extLst>
            </p:cNvPr>
            <p:cNvSpPr/>
            <p:nvPr/>
          </p:nvSpPr>
          <p:spPr>
            <a:xfrm>
              <a:off x="5912704" y="596415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1DBC566-F819-4BDA-9915-A575B3CB449C}"/>
                </a:ext>
              </a:extLst>
            </p:cNvPr>
            <p:cNvSpPr/>
            <p:nvPr/>
          </p:nvSpPr>
          <p:spPr>
            <a:xfrm>
              <a:off x="5908948" y="525611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A71CC6-6CD1-4BE5-B68E-CA62114FCF51}"/>
                </a:ext>
              </a:extLst>
            </p:cNvPr>
            <p:cNvSpPr/>
            <p:nvPr/>
          </p:nvSpPr>
          <p:spPr>
            <a:xfrm>
              <a:off x="5917316" y="561069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984C34-16A6-44D1-A68E-FB71BE51F661}"/>
                </a:ext>
              </a:extLst>
            </p:cNvPr>
            <p:cNvSpPr/>
            <p:nvPr/>
          </p:nvSpPr>
          <p:spPr>
            <a:xfrm>
              <a:off x="6586575" y="612987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>
                  <a:latin typeface="+mj-lt"/>
                  <a:cs typeface="Courier New" panose="02070309020205020404" pitchFamily="49" charset="0"/>
                </a:rPr>
                <a:t>)</a:t>
              </a:r>
              <a:endParaRPr lang="en-US" sz="1600" b="1" baseline="-250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5FA1C6-0E76-41FD-9784-2D4290D553A2}"/>
              </a:ext>
            </a:extLst>
          </p:cNvPr>
          <p:cNvGrpSpPr/>
          <p:nvPr/>
        </p:nvGrpSpPr>
        <p:grpSpPr>
          <a:xfrm>
            <a:off x="7400698" y="4972051"/>
            <a:ext cx="1407216" cy="1878330"/>
            <a:chOff x="7400698" y="4972051"/>
            <a:chExt cx="1407216" cy="187833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68AB3E2-1960-48E4-B628-05833EED20D3}"/>
                </a:ext>
              </a:extLst>
            </p:cNvPr>
            <p:cNvSpPr/>
            <p:nvPr/>
          </p:nvSpPr>
          <p:spPr>
            <a:xfrm>
              <a:off x="740069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491C384-CE29-4801-9830-CE9BB717DA1A}"/>
                </a:ext>
              </a:extLst>
            </p:cNvPr>
            <p:cNvSpPr/>
            <p:nvPr/>
          </p:nvSpPr>
          <p:spPr>
            <a:xfrm>
              <a:off x="744790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6D75979-45EB-4E32-8AC9-7F975C6B6048}"/>
                </a:ext>
              </a:extLst>
            </p:cNvPr>
            <p:cNvSpPr/>
            <p:nvPr/>
          </p:nvSpPr>
          <p:spPr>
            <a:xfrm>
              <a:off x="809312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15AEA77-47D7-4A7D-AC44-4EC4B6242114}"/>
                </a:ext>
              </a:extLst>
            </p:cNvPr>
            <p:cNvSpPr/>
            <p:nvPr/>
          </p:nvSpPr>
          <p:spPr>
            <a:xfrm>
              <a:off x="763101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07DB6BD-8583-4181-AD14-C38521754721}"/>
                </a:ext>
              </a:extLst>
            </p:cNvPr>
            <p:cNvSpPr/>
            <p:nvPr/>
          </p:nvSpPr>
          <p:spPr>
            <a:xfrm>
              <a:off x="762725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7962CE-1EBF-433F-AFF7-5FC5610EE7DB}"/>
                </a:ext>
              </a:extLst>
            </p:cNvPr>
            <p:cNvSpPr/>
            <p:nvPr/>
          </p:nvSpPr>
          <p:spPr>
            <a:xfrm>
              <a:off x="763562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1A7B45A-9E69-48F1-95F7-09DEE700DB6D}"/>
                </a:ext>
              </a:extLst>
            </p:cNvPr>
            <p:cNvSpPr/>
            <p:nvPr/>
          </p:nvSpPr>
          <p:spPr>
            <a:xfrm>
              <a:off x="830488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A4EDF7-75B7-4A25-8B04-D371C01E82A6}"/>
                </a:ext>
              </a:extLst>
            </p:cNvPr>
            <p:cNvSpPr/>
            <p:nvPr/>
          </p:nvSpPr>
          <p:spPr>
            <a:xfrm>
              <a:off x="763106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21514-259F-4F39-91D2-071EBAD1EB29}"/>
              </a:ext>
            </a:extLst>
          </p:cNvPr>
          <p:cNvGrpSpPr/>
          <p:nvPr/>
        </p:nvGrpSpPr>
        <p:grpSpPr>
          <a:xfrm>
            <a:off x="954483" y="4056167"/>
            <a:ext cx="1560042" cy="790152"/>
            <a:chOff x="954483" y="4056167"/>
            <a:chExt cx="1560042" cy="790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ADF07F7-4108-4698-99F4-38E9696EC504}"/>
                </a:ext>
              </a:extLst>
            </p:cNvPr>
            <p:cNvSpPr/>
            <p:nvPr/>
          </p:nvSpPr>
          <p:spPr>
            <a:xfrm>
              <a:off x="1337310" y="468001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/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Terminal edge 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</a:t>
                  </a:r>
                  <a:r>
                    <a:rPr lang="en-US" b="1" dirty="0">
                      <a:solidFill>
                        <a:schemeClr val="accent5"/>
                      </a:solidFill>
                    </a:rPr>
                    <a:t>id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6</a:t>
                  </a: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18F78F4-D421-4663-A6F1-EB8223F54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83" y="4056167"/>
                  <a:ext cx="156004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529" t="-4717" r="-2353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CE62F18-9FC3-478D-94A5-932A3C088C21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8FB0A01-D8A6-4FC4-9351-A9F7047BF44A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16DB940-62F2-4EC1-8AF8-CE323DBA0CB3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7422501-40FC-42B6-AB3B-0E019DE2B1E8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17" name="Rounded Rectangle 9">
              <a:extLst>
                <a:ext uri="{FF2B5EF4-FFF2-40B4-BE49-F238E27FC236}">
                  <a16:creationId xmlns:a16="http://schemas.microsoft.com/office/drawing/2014/main" id="{F128A3E7-8EC7-4206-B2CD-1A4BB507954A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18" name="Rounded Rectangle 9">
              <a:extLst>
                <a:ext uri="{FF2B5EF4-FFF2-40B4-BE49-F238E27FC236}">
                  <a16:creationId xmlns:a16="http://schemas.microsoft.com/office/drawing/2014/main" id="{3213F8C5-91FE-417D-86FF-44A6B5A72132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82B21AE-0262-4A1C-881A-FA8DCD765AC8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ounded Rectangle 9">
              <a:extLst>
                <a:ext uri="{FF2B5EF4-FFF2-40B4-BE49-F238E27FC236}">
                  <a16:creationId xmlns:a16="http://schemas.microsoft.com/office/drawing/2014/main" id="{1DE2DE97-EA70-450D-B90D-CEFEE92EC486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21" name="Rounded Rectangle 9">
              <a:extLst>
                <a:ext uri="{FF2B5EF4-FFF2-40B4-BE49-F238E27FC236}">
                  <a16:creationId xmlns:a16="http://schemas.microsoft.com/office/drawing/2014/main" id="{6E530324-DADA-4005-A7AF-8B4EACC0A2A5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4776043-FF60-4D39-8128-4F16CE6D6EF4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C41091F-964F-414E-AE44-55A5C8D72F2F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1EFF8A2-2DCB-4DA2-9C87-58D02F48AEF3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3D043CC-E258-4800-8030-BA140EAC2985}"/>
                </a:ext>
              </a:extLst>
            </p:cNvPr>
            <p:cNvCxnSpPr>
              <a:cxnSpLocks/>
              <a:stCxn id="122" idx="2"/>
              <a:endCxn id="127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3784561-4B79-44A3-88A5-396683902DF8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17C6299-3E16-47A9-9306-C7E9123C9D2D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BE5384E0-8D21-4C81-9DB1-C544F6681901}"/>
                </a:ext>
              </a:extLst>
            </p:cNvPr>
            <p:cNvCxnSpPr>
              <a:cxnSpLocks/>
              <a:stCxn id="127" idx="2"/>
              <a:endCxn id="131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29842-6821-4D71-A856-5E682B309434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30" name="Rounded Rectangle 9">
              <a:extLst>
                <a:ext uri="{FF2B5EF4-FFF2-40B4-BE49-F238E27FC236}">
                  <a16:creationId xmlns:a16="http://schemas.microsoft.com/office/drawing/2014/main" id="{B07BF208-6F79-46B7-BF28-8D01E2E8E896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9123848-FEAE-47AD-AB78-4962C519671F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32" name="Rounded Rectangle 9">
              <a:extLst>
                <a:ext uri="{FF2B5EF4-FFF2-40B4-BE49-F238E27FC236}">
                  <a16:creationId xmlns:a16="http://schemas.microsoft.com/office/drawing/2014/main" id="{151FBD83-86BF-465E-9D88-D46D23607E8F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94933AC-F327-4374-8885-A7E16852D770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2CE87B8-36C3-48F7-8FE8-DBACFFC00115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A096ED9-4B3D-44F9-A30E-D9CC713F584B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400A77-0EF9-4AD5-8D23-0EE34FA66B95}"/>
                </a:ext>
              </a:extLst>
            </p:cNvPr>
            <p:cNvCxnSpPr>
              <a:cxnSpLocks/>
              <a:stCxn id="118" idx="0"/>
              <a:endCxn id="132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1ED3597-C764-4061-B6F1-1C030EBDFB54}"/>
                </a:ext>
              </a:extLst>
            </p:cNvPr>
            <p:cNvCxnSpPr>
              <a:cxnSpLocks/>
              <a:stCxn id="118" idx="2"/>
              <a:endCxn id="117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C62220-B779-4395-A795-C055AC1DF156}"/>
                </a:ext>
              </a:extLst>
            </p:cNvPr>
            <p:cNvCxnSpPr>
              <a:cxnSpLocks/>
              <a:stCxn id="127" idx="3"/>
              <a:endCxn id="134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FDB3B13-4637-4C37-991A-DF2A824F1B82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0ED07A4-FABE-4E26-B2E5-08DF99271F5F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08217F5-67C1-49F3-8559-5B61B2B5598E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3580BE-F2A4-4E09-AF7D-977A9B167174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87ABF9B-A03E-44A2-8C74-6B3C2348001B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BC0D2C-54EB-4983-832D-B18D9290794E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ED55356-32BA-4363-A4E6-959C4AC808F6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BD17A53-0651-41F0-A1BE-9564A5B38FC8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600FE2C-50D3-4887-8AC5-50099318715A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039368A-3BE7-4B85-BA69-CA351A9FECD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B624A-AF08-43C6-9A11-4AB71E471625}"/>
              </a:ext>
            </a:extLst>
          </p:cNvPr>
          <p:cNvGrpSpPr/>
          <p:nvPr/>
        </p:nvGrpSpPr>
        <p:grpSpPr>
          <a:xfrm>
            <a:off x="2628125" y="4071407"/>
            <a:ext cx="1981825" cy="790152"/>
            <a:chOff x="2628125" y="4071407"/>
            <a:chExt cx="1981825" cy="790152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CA9248E-603C-447A-BF61-B837942E4CD5}"/>
                </a:ext>
              </a:extLst>
            </p:cNvPr>
            <p:cNvSpPr/>
            <p:nvPr/>
          </p:nvSpPr>
          <p:spPr>
            <a:xfrm>
              <a:off x="3307080" y="469525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716DBCC-58A6-4EBA-BCC1-2CAB2C5836AD}"/>
                </a:ext>
              </a:extLst>
            </p:cNvPr>
            <p:cNvSpPr txBox="1"/>
            <p:nvPr/>
          </p:nvSpPr>
          <p:spPr>
            <a:xfrm>
              <a:off x="2628125" y="4071407"/>
              <a:ext cx="19818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Accepting state </a:t>
              </a:r>
              <a:r>
                <a:rPr lang="en-US" sz="1400" dirty="0">
                  <a:solidFill>
                    <a:schemeClr val="accent5"/>
                  </a:solidFill>
                </a:rPr>
                <a:t>❹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Pop 2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36F58F-8F59-4B47-B219-FBC249E8ECD1}"/>
              </a:ext>
            </a:extLst>
          </p:cNvPr>
          <p:cNvGrpSpPr/>
          <p:nvPr/>
        </p:nvGrpSpPr>
        <p:grpSpPr>
          <a:xfrm>
            <a:off x="4698075" y="4063787"/>
            <a:ext cx="1507144" cy="790152"/>
            <a:chOff x="4698075" y="4063787"/>
            <a:chExt cx="1507144" cy="79015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4DBE7FF-A3B6-4A7B-8BDC-D8CA9EA69E8A}"/>
                </a:ext>
              </a:extLst>
            </p:cNvPr>
            <p:cNvSpPr/>
            <p:nvPr/>
          </p:nvSpPr>
          <p:spPr>
            <a:xfrm>
              <a:off x="5139690" y="468763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/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2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,L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46A06A4-5393-4F79-85D6-52B467E48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075" y="4063787"/>
                  <a:ext cx="150714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644" t="-5660" r="-283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03AD5D-97D9-4339-A2F3-9B93FC9C6C54}"/>
              </a:ext>
            </a:extLst>
          </p:cNvPr>
          <p:cNvGrpSpPr/>
          <p:nvPr/>
        </p:nvGrpSpPr>
        <p:grpSpPr>
          <a:xfrm>
            <a:off x="6450675" y="4067597"/>
            <a:ext cx="1507144" cy="790152"/>
            <a:chOff x="6450675" y="4067597"/>
            <a:chExt cx="1507144" cy="790152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DA9C436-E7A6-4218-BCE0-38C57BB98C24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/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B5957A23-3DAA-4569-A18C-CCEE37836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675" y="4067597"/>
                  <a:ext cx="150714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239" t="-4717" r="-323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B274FC5-C420-47E6-B7CF-70F79A43CDA1}"/>
              </a:ext>
            </a:extLst>
          </p:cNvPr>
          <p:cNvGrpSpPr/>
          <p:nvPr/>
        </p:nvGrpSpPr>
        <p:grpSpPr>
          <a:xfrm>
            <a:off x="100738" y="4895851"/>
            <a:ext cx="1407216" cy="1878330"/>
            <a:chOff x="7210198" y="4895851"/>
            <a:chExt cx="1407216" cy="187833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F12BD44-0B61-486B-9A7B-257829EA9218}"/>
                </a:ext>
              </a:extLst>
            </p:cNvPr>
            <p:cNvSpPr/>
            <p:nvPr/>
          </p:nvSpPr>
          <p:spPr>
            <a:xfrm>
              <a:off x="7210198" y="48958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AADF161-E3A6-4101-93A8-4B5E75A23467}"/>
                </a:ext>
              </a:extLst>
            </p:cNvPr>
            <p:cNvGrpSpPr/>
            <p:nvPr/>
          </p:nvGrpSpPr>
          <p:grpSpPr>
            <a:xfrm>
              <a:off x="7255918" y="5265391"/>
              <a:ext cx="1321926" cy="1482120"/>
              <a:chOff x="7267348" y="5173951"/>
              <a:chExt cx="1321926" cy="148212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859DA82-8A8B-4BEF-AA31-4205B264C655}"/>
                  </a:ext>
                </a:extLst>
              </p:cNvPr>
              <p:cNvSpPr/>
              <p:nvPr/>
            </p:nvSpPr>
            <p:spPr>
              <a:xfrm>
                <a:off x="7436571" y="588199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D4A2A04-D943-4671-9B84-ABB281ABE019}"/>
                  </a:ext>
                </a:extLst>
              </p:cNvPr>
              <p:cNvSpPr/>
              <p:nvPr/>
            </p:nvSpPr>
            <p:spPr>
              <a:xfrm>
                <a:off x="8272922" y="5992191"/>
                <a:ext cx="293987" cy="2149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id</a:t>
                </a:r>
                <a:endParaRPr lang="en-US" b="1" baseline="-25000" dirty="0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2FC0BF1-6DB6-4E22-858D-1F87FAF44746}"/>
                  </a:ext>
                </a:extLst>
              </p:cNvPr>
              <p:cNvSpPr/>
              <p:nvPr/>
            </p:nvSpPr>
            <p:spPr>
              <a:xfrm>
                <a:off x="7432815" y="5173951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B12A012-D5C4-4852-8E27-C61D42940EB7}"/>
                  </a:ext>
                </a:extLst>
              </p:cNvPr>
              <p:cNvSpPr/>
              <p:nvPr/>
            </p:nvSpPr>
            <p:spPr>
              <a:xfrm>
                <a:off x="7441183" y="5528536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DCA30F4-88D6-47FE-B298-8FCC9A6B76C7}"/>
                  </a:ext>
                </a:extLst>
              </p:cNvPr>
              <p:cNvSpPr/>
              <p:nvPr/>
            </p:nvSpPr>
            <p:spPr>
              <a:xfrm>
                <a:off x="7267348" y="6222371"/>
                <a:ext cx="598911" cy="4337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Item Stack</a:t>
                </a: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87BD88C-840F-4F55-913F-51C2423D6393}"/>
                  </a:ext>
                </a:extLst>
              </p:cNvPr>
              <p:cNvSpPr/>
              <p:nvPr/>
            </p:nvSpPr>
            <p:spPr>
              <a:xfrm>
                <a:off x="7912574" y="6202139"/>
                <a:ext cx="676700" cy="45393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Next Token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9CC7F1B-700D-421F-8888-8822CF900C8B}"/>
                  </a:ext>
                </a:extLst>
              </p:cNvPr>
              <p:cNvSpPr txBox="1"/>
              <p:nvPr/>
            </p:nvSpPr>
            <p:spPr>
              <a:xfrm>
                <a:off x="7915353" y="587864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14:cNvPr>
              <p14:cNvContentPartPr/>
              <p14:nvPr/>
            </p14:nvContentPartPr>
            <p14:xfrm>
              <a:off x="2428920" y="383724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91C16D-7768-46A6-BFA1-F96CAF6C8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9560" y="3827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FA8AC9-9D58-47C6-8616-5E1B6457D45B}"/>
              </a:ext>
            </a:extLst>
          </p:cNvPr>
          <p:cNvGrpSpPr/>
          <p:nvPr/>
        </p:nvGrpSpPr>
        <p:grpSpPr>
          <a:xfrm>
            <a:off x="2112418" y="4964431"/>
            <a:ext cx="1434025" cy="1878330"/>
            <a:chOff x="2112418" y="4964431"/>
            <a:chExt cx="1434025" cy="1878330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DC1334D-E2F0-4FBA-B28A-A1F73E161C09}"/>
                </a:ext>
              </a:extLst>
            </p:cNvPr>
            <p:cNvSpPr/>
            <p:nvPr/>
          </p:nvSpPr>
          <p:spPr>
            <a:xfrm>
              <a:off x="2112418" y="496443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2E968CE-D1AF-493A-BF43-92C20E98B32F}"/>
                </a:ext>
              </a:extLst>
            </p:cNvPr>
            <p:cNvSpPr/>
            <p:nvPr/>
          </p:nvSpPr>
          <p:spPr>
            <a:xfrm>
              <a:off x="2298808" y="60711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C70CD13-9769-4362-B26E-71440DAFF3AF}"/>
                </a:ext>
              </a:extLst>
            </p:cNvPr>
            <p:cNvSpPr/>
            <p:nvPr/>
          </p:nvSpPr>
          <p:spPr>
            <a:xfrm>
              <a:off x="2295052" y="536311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5F8E8D-402B-44B3-A4A1-99B98B65CA7B}"/>
                </a:ext>
              </a:extLst>
            </p:cNvPr>
            <p:cNvSpPr/>
            <p:nvPr/>
          </p:nvSpPr>
          <p:spPr>
            <a:xfrm>
              <a:off x="2303420" y="5717702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53B02B-E805-40DD-9E60-E157E3C970F4}"/>
                </a:ext>
              </a:extLst>
            </p:cNvPr>
            <p:cNvSpPr/>
            <p:nvPr/>
          </p:nvSpPr>
          <p:spPr>
            <a:xfrm>
              <a:off x="2298595" y="5015787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01" name="Right Brace 100">
              <a:extLst>
                <a:ext uri="{FF2B5EF4-FFF2-40B4-BE49-F238E27FC236}">
                  <a16:creationId xmlns:a16="http://schemas.microsoft.com/office/drawing/2014/main" id="{F7974323-7C46-49F7-A431-9EC099346306}"/>
                </a:ext>
              </a:extLst>
            </p:cNvPr>
            <p:cNvSpPr/>
            <p:nvPr/>
          </p:nvSpPr>
          <p:spPr>
            <a:xfrm>
              <a:off x="2629505" y="5039804"/>
              <a:ext cx="85103" cy="96245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9E90DE7-0E81-4C69-886E-4E801F298AE1}"/>
                </a:ext>
              </a:extLst>
            </p:cNvPr>
            <p:cNvSpPr/>
            <p:nvPr/>
          </p:nvSpPr>
          <p:spPr>
            <a:xfrm>
              <a:off x="2671011" y="5329431"/>
              <a:ext cx="875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❷ to P</a:t>
              </a:r>
              <a:endParaRPr lang="en-US" sz="1400" i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684D82-9008-4849-9871-754219FE299A}"/>
                </a:ext>
              </a:extLst>
            </p:cNvPr>
            <p:cNvSpPr/>
            <p:nvPr/>
          </p:nvSpPr>
          <p:spPr>
            <a:xfrm rot="20587805">
              <a:off x="2571420" y="5943022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3437BBA-EB25-4B8E-812B-CE95143D0AE1}"/>
                </a:ext>
              </a:extLst>
            </p:cNvPr>
            <p:cNvSpPr/>
            <p:nvPr/>
          </p:nvSpPr>
          <p:spPr>
            <a:xfrm>
              <a:off x="2982315" y="618321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3FE1D43-6416-45BF-85D5-AFA87539079C}"/>
                </a:ext>
              </a:extLst>
            </p:cNvPr>
            <p:cNvSpPr/>
            <p:nvPr/>
          </p:nvSpPr>
          <p:spPr>
            <a:xfrm>
              <a:off x="2148193" y="638596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C8DDAF-2667-42C5-BE04-A7D14D4E01F7}"/>
                </a:ext>
              </a:extLst>
            </p:cNvPr>
            <p:cNvSpPr/>
            <p:nvPr/>
          </p:nvSpPr>
          <p:spPr>
            <a:xfrm>
              <a:off x="2793419" y="641145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0D6550-5363-4216-A834-D0DDB177E6A0}"/>
              </a:ext>
            </a:extLst>
          </p:cNvPr>
          <p:cNvGrpSpPr/>
          <p:nvPr/>
        </p:nvGrpSpPr>
        <p:grpSpPr>
          <a:xfrm>
            <a:off x="3853133" y="4952830"/>
            <a:ext cx="1407216" cy="1878330"/>
            <a:chOff x="3853133" y="4952830"/>
            <a:chExt cx="1407216" cy="1878330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4A4EEBE-983D-48D3-87C2-98ADCF2D17AB}"/>
                </a:ext>
              </a:extLst>
            </p:cNvPr>
            <p:cNvSpPr/>
            <p:nvPr/>
          </p:nvSpPr>
          <p:spPr>
            <a:xfrm>
              <a:off x="3853133" y="495283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AD9F97A-A2FA-4C20-B84B-657B7D208344}"/>
                </a:ext>
              </a:extLst>
            </p:cNvPr>
            <p:cNvSpPr/>
            <p:nvPr/>
          </p:nvSpPr>
          <p:spPr>
            <a:xfrm>
              <a:off x="4034374" y="599463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7509AAF-DE0B-4291-9D4B-499D0A6FD2B0}"/>
                </a:ext>
              </a:extLst>
            </p:cNvPr>
            <p:cNvSpPr/>
            <p:nvPr/>
          </p:nvSpPr>
          <p:spPr>
            <a:xfrm>
              <a:off x="4038986" y="564117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6A59310-0E5D-461D-B263-41154038FA4C}"/>
                </a:ext>
              </a:extLst>
            </p:cNvPr>
            <p:cNvSpPr/>
            <p:nvPr/>
          </p:nvSpPr>
          <p:spPr>
            <a:xfrm>
              <a:off x="4708245" y="616035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306FAAB-F978-4470-9152-57E072EACCE2}"/>
                </a:ext>
              </a:extLst>
            </p:cNvPr>
            <p:cNvSpPr/>
            <p:nvPr/>
          </p:nvSpPr>
          <p:spPr>
            <a:xfrm>
              <a:off x="3896983" y="635167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DB2AF11-FD18-4FC7-88C7-ADB12713BEED}"/>
                </a:ext>
              </a:extLst>
            </p:cNvPr>
            <p:cNvSpPr/>
            <p:nvPr/>
          </p:nvSpPr>
          <p:spPr>
            <a:xfrm>
              <a:off x="4542209" y="637716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3E42F6-E536-4171-BBEB-C59BC42612A5}"/>
              </a:ext>
            </a:extLst>
          </p:cNvPr>
          <p:cNvGrpSpPr/>
          <p:nvPr/>
        </p:nvGrpSpPr>
        <p:grpSpPr>
          <a:xfrm>
            <a:off x="5617163" y="4945210"/>
            <a:ext cx="1488778" cy="1878330"/>
            <a:chOff x="5617163" y="4945210"/>
            <a:chExt cx="1488778" cy="1878330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F30F451-BAC0-48A1-86D9-58AA3231C0D8}"/>
                </a:ext>
              </a:extLst>
            </p:cNvPr>
            <p:cNvSpPr/>
            <p:nvPr/>
          </p:nvSpPr>
          <p:spPr>
            <a:xfrm>
              <a:off x="5617163" y="4945210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B866E73-4AA4-4E15-8AB6-0AD0A38211B9}"/>
                </a:ext>
              </a:extLst>
            </p:cNvPr>
            <p:cNvSpPr/>
            <p:nvPr/>
          </p:nvSpPr>
          <p:spPr>
            <a:xfrm>
              <a:off x="5789726" y="5991726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DB547F-EABD-4B81-8406-AACD638823B7}"/>
                </a:ext>
              </a:extLst>
            </p:cNvPr>
            <p:cNvSpPr/>
            <p:nvPr/>
          </p:nvSpPr>
          <p:spPr>
            <a:xfrm>
              <a:off x="5794338" y="5638270"/>
              <a:ext cx="293987" cy="34516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1" name="Right Brace 110">
              <a:extLst>
                <a:ext uri="{FF2B5EF4-FFF2-40B4-BE49-F238E27FC236}">
                  <a16:creationId xmlns:a16="http://schemas.microsoft.com/office/drawing/2014/main" id="{4FFE93FC-659D-47FE-9F14-495029ACE088}"/>
                </a:ext>
              </a:extLst>
            </p:cNvPr>
            <p:cNvSpPr/>
            <p:nvPr/>
          </p:nvSpPr>
          <p:spPr>
            <a:xfrm>
              <a:off x="6159807" y="5653042"/>
              <a:ext cx="45719" cy="269779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6BAC6AE-8262-4A1A-AD52-1B6BC7E60AC6}"/>
                </a:ext>
              </a:extLst>
            </p:cNvPr>
            <p:cNvSpPr/>
            <p:nvPr/>
          </p:nvSpPr>
          <p:spPr>
            <a:xfrm>
              <a:off x="6198064" y="5570039"/>
              <a:ext cx="907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R</a:t>
              </a:r>
              <a:r>
                <a:rPr lang="en-US" sz="1400" dirty="0"/>
                <a:t>❶ to S’</a:t>
              </a:r>
              <a:endParaRPr lang="en-US" sz="1400" i="1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E5DA8B2-76FE-438B-813D-10F1111EC2D0}"/>
                </a:ext>
              </a:extLst>
            </p:cNvPr>
            <p:cNvSpPr/>
            <p:nvPr/>
          </p:nvSpPr>
          <p:spPr>
            <a:xfrm rot="20587805">
              <a:off x="6062338" y="5863590"/>
              <a:ext cx="7954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i="1" dirty="0"/>
                <a:t>New top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5E322F4-5083-4846-98D3-AAB0BCFA9FD6}"/>
                </a:ext>
              </a:extLst>
            </p:cNvPr>
            <p:cNvSpPr/>
            <p:nvPr/>
          </p:nvSpPr>
          <p:spPr>
            <a:xfrm>
              <a:off x="6484663" y="6138077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AEC3D3A-E9B4-4D2A-94FF-499594B38435}"/>
                </a:ext>
              </a:extLst>
            </p:cNvPr>
            <p:cNvSpPr/>
            <p:nvPr/>
          </p:nvSpPr>
          <p:spPr>
            <a:xfrm>
              <a:off x="5645773" y="634024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74868FA-926C-4B8D-A2C3-A0BC9CE22C87}"/>
                </a:ext>
              </a:extLst>
            </p:cNvPr>
            <p:cNvSpPr/>
            <p:nvPr/>
          </p:nvSpPr>
          <p:spPr>
            <a:xfrm>
              <a:off x="6290999" y="636573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B0641-66B5-4671-A389-9959DCD928F8}"/>
              </a:ext>
            </a:extLst>
          </p:cNvPr>
          <p:cNvGrpSpPr/>
          <p:nvPr/>
        </p:nvGrpSpPr>
        <p:grpSpPr>
          <a:xfrm>
            <a:off x="108358" y="4972051"/>
            <a:ext cx="1407216" cy="1878330"/>
            <a:chOff x="1274218" y="4972051"/>
            <a:chExt cx="1407216" cy="187833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66C55D7-6FBC-47BD-A9F0-DB21EBD66E6F}"/>
                </a:ext>
              </a:extLst>
            </p:cNvPr>
            <p:cNvSpPr/>
            <p:nvPr/>
          </p:nvSpPr>
          <p:spPr>
            <a:xfrm>
              <a:off x="1274218" y="4972051"/>
              <a:ext cx="1407216" cy="1878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8C0DCA-B3DF-4709-9A93-05885490CF67}"/>
                </a:ext>
              </a:extLst>
            </p:cNvPr>
            <p:cNvSpPr/>
            <p:nvPr/>
          </p:nvSpPr>
          <p:spPr>
            <a:xfrm>
              <a:off x="1321423" y="6382153"/>
              <a:ext cx="598911" cy="4529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Item Stack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9500BAD-4C4E-41CB-A2E8-F94AB66B5DCB}"/>
                </a:ext>
              </a:extLst>
            </p:cNvPr>
            <p:cNvSpPr/>
            <p:nvPr/>
          </p:nvSpPr>
          <p:spPr>
            <a:xfrm>
              <a:off x="1966649" y="6407641"/>
              <a:ext cx="676700" cy="4274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Next Token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C0009AB-3C68-4053-859E-E632C022D1F6}"/>
                </a:ext>
              </a:extLst>
            </p:cNvPr>
            <p:cNvSpPr/>
            <p:nvPr/>
          </p:nvSpPr>
          <p:spPr>
            <a:xfrm>
              <a:off x="1504534" y="6025114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D1BB894-4251-47B9-9FBE-BD1D5D8769FE}"/>
                </a:ext>
              </a:extLst>
            </p:cNvPr>
            <p:cNvSpPr/>
            <p:nvPr/>
          </p:nvSpPr>
          <p:spPr>
            <a:xfrm>
              <a:off x="1500778" y="531707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291FB5F-F18B-42FB-A512-4FE0E8F652AE}"/>
                </a:ext>
              </a:extLst>
            </p:cNvPr>
            <p:cNvSpPr/>
            <p:nvPr/>
          </p:nvSpPr>
          <p:spPr>
            <a:xfrm>
              <a:off x="1509146" y="56716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F5562D9-9092-4748-B65C-2808235DBF68}"/>
                </a:ext>
              </a:extLst>
            </p:cNvPr>
            <p:cNvSpPr/>
            <p:nvPr/>
          </p:nvSpPr>
          <p:spPr>
            <a:xfrm>
              <a:off x="2178405" y="6190839"/>
              <a:ext cx="293987" cy="2149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600" b="1" baseline="-25000" dirty="0" err="1">
                  <a:latin typeface="+mj-lt"/>
                  <a:cs typeface="Courier New" panose="02070309020205020404" pitchFamily="49" charset="0"/>
                </a:rPr>
                <a:t>eof</a:t>
              </a:r>
              <a:endParaRPr lang="en-US" sz="1600" b="1" baseline="-25000" dirty="0">
                <a:latin typeface="+mj-lt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EA875C0-9868-4D81-B249-1F22A5A029A4}"/>
                </a:ext>
              </a:extLst>
            </p:cNvPr>
            <p:cNvSpPr/>
            <p:nvPr/>
          </p:nvSpPr>
          <p:spPr>
            <a:xfrm>
              <a:off x="1504588" y="497798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</p:grpSp>
      <p:sp>
        <p:nvSpPr>
          <p:cNvPr id="183" name="Title 1">
            <a:extLst>
              <a:ext uri="{FF2B5EF4-FFF2-40B4-BE49-F238E27FC236}">
                <a16:creationId xmlns:a16="http://schemas.microsoft.com/office/drawing/2014/main" id="{0E221C53-6C97-4C14-8663-1255EE57062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LR Parser Stack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CD52B5D-97D0-427B-8778-9EBD1BC8442B}"/>
              </a:ext>
            </a:extLst>
          </p:cNvPr>
          <p:cNvSpPr txBox="1"/>
          <p:nvPr/>
        </p:nvSpPr>
        <p:spPr>
          <a:xfrm>
            <a:off x="1152125" y="102489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C8A573B-A432-43F9-81D0-BDE6DBEB749D}"/>
              </a:ext>
            </a:extLst>
          </p:cNvPr>
          <p:cNvSpPr/>
          <p:nvPr/>
        </p:nvSpPr>
        <p:spPr>
          <a:xfrm>
            <a:off x="1020819" y="140589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  id  </a:t>
            </a:r>
            <a:r>
              <a:rPr lang="en-US" b="1" dirty="0" err="1"/>
              <a:t>id</a:t>
            </a:r>
            <a:r>
              <a:rPr lang="en-US" b="1" dirty="0"/>
              <a:t>  ) 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2863C7F-FF65-4615-894B-6CF0D155A302}"/>
              </a:ext>
            </a:extLst>
          </p:cNvPr>
          <p:cNvSpPr/>
          <p:nvPr/>
        </p:nvSpPr>
        <p:spPr>
          <a:xfrm>
            <a:off x="3691431" y="1020632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2ACE1E4-0C8A-4B3F-A4A0-13D7C1AC3B8F}"/>
              </a:ext>
            </a:extLst>
          </p:cNvPr>
          <p:cNvGrpSpPr/>
          <p:nvPr/>
        </p:nvGrpSpPr>
        <p:grpSpPr>
          <a:xfrm>
            <a:off x="5662490" y="1035636"/>
            <a:ext cx="2184054" cy="2792476"/>
            <a:chOff x="4443730" y="3462786"/>
            <a:chExt cx="2184054" cy="2792476"/>
          </a:xfrm>
        </p:grpSpPr>
        <p:sp>
          <p:nvSpPr>
            <p:cNvPr id="188" name="Rounded Rectangle 9">
              <a:extLst>
                <a:ext uri="{FF2B5EF4-FFF2-40B4-BE49-F238E27FC236}">
                  <a16:creationId xmlns:a16="http://schemas.microsoft.com/office/drawing/2014/main" id="{43500DD9-5DE9-470C-BB25-B8BF43F684E1}"/>
                </a:ext>
              </a:extLst>
            </p:cNvPr>
            <p:cNvSpPr/>
            <p:nvPr/>
          </p:nvSpPr>
          <p:spPr>
            <a:xfrm>
              <a:off x="5834216" y="5853258"/>
              <a:ext cx="793568" cy="3675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❹</a:t>
              </a:r>
              <a:endParaRPr lang="en-US" sz="1400" i="1" dirty="0"/>
            </a:p>
          </p:txBody>
        </p:sp>
        <p:sp>
          <p:nvSpPr>
            <p:cNvPr id="189" name="Rounded Rectangle 9">
              <a:extLst>
                <a:ext uri="{FF2B5EF4-FFF2-40B4-BE49-F238E27FC236}">
                  <a16:creationId xmlns:a16="http://schemas.microsoft.com/office/drawing/2014/main" id="{6A8CEBB3-4363-4988-8560-E668B6AB9817}"/>
                </a:ext>
              </a:extLst>
            </p:cNvPr>
            <p:cNvSpPr/>
            <p:nvPr/>
          </p:nvSpPr>
          <p:spPr>
            <a:xfrm>
              <a:off x="5973412" y="5181097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CDD72E7-26DE-40DB-A319-AB20CB6D9EBC}"/>
                </a:ext>
              </a:extLst>
            </p:cNvPr>
            <p:cNvCxnSpPr>
              <a:cxnSpLocks/>
              <a:endCxn id="195" idx="1"/>
            </p:cNvCxnSpPr>
            <p:nvPr/>
          </p:nvCxnSpPr>
          <p:spPr>
            <a:xfrm>
              <a:off x="5103691" y="4171336"/>
              <a:ext cx="652524" cy="9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Rounded Rectangle 9">
              <a:extLst>
                <a:ext uri="{FF2B5EF4-FFF2-40B4-BE49-F238E27FC236}">
                  <a16:creationId xmlns:a16="http://schemas.microsoft.com/office/drawing/2014/main" id="{7E3212C8-7F47-440F-BB22-BD14C05E4B6B}"/>
                </a:ext>
              </a:extLst>
            </p:cNvPr>
            <p:cNvSpPr/>
            <p:nvPr/>
          </p:nvSpPr>
          <p:spPr>
            <a:xfrm>
              <a:off x="4634104" y="3988333"/>
              <a:ext cx="531990" cy="3550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1400" i="1" dirty="0"/>
                <a:t>-</a:t>
              </a:r>
            </a:p>
          </p:txBody>
        </p:sp>
        <p:sp>
          <p:nvSpPr>
            <p:cNvPr id="192" name="Rounded Rectangle 9">
              <a:extLst>
                <a:ext uri="{FF2B5EF4-FFF2-40B4-BE49-F238E27FC236}">
                  <a16:creationId xmlns:a16="http://schemas.microsoft.com/office/drawing/2014/main" id="{EF2965D8-4E1A-447C-8CE5-3647C040F76C}"/>
                </a:ext>
              </a:extLst>
            </p:cNvPr>
            <p:cNvSpPr/>
            <p:nvPr/>
          </p:nvSpPr>
          <p:spPr>
            <a:xfrm>
              <a:off x="5969779" y="4014539"/>
              <a:ext cx="648863" cy="331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❶</a:t>
              </a:r>
              <a:endParaRPr lang="en-US" sz="1400" i="1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547D860-DB1A-4197-BF36-69352F5008D7}"/>
                </a:ext>
              </a:extLst>
            </p:cNvPr>
            <p:cNvSpPr/>
            <p:nvPr/>
          </p:nvSpPr>
          <p:spPr>
            <a:xfrm>
              <a:off x="4603224" y="3998753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0C18751-9631-4A1F-A1EC-6C64C28736D1}"/>
                </a:ext>
              </a:extLst>
            </p:cNvPr>
            <p:cNvSpPr/>
            <p:nvPr/>
          </p:nvSpPr>
          <p:spPr>
            <a:xfrm>
              <a:off x="5347905" y="3837009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P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E390004-8BF0-404B-9AF8-056A616C052C}"/>
                </a:ext>
              </a:extLst>
            </p:cNvPr>
            <p:cNvSpPr/>
            <p:nvPr/>
          </p:nvSpPr>
          <p:spPr>
            <a:xfrm>
              <a:off x="5756215" y="40086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BEC783A-C85E-4131-AA84-E894FDF237B8}"/>
                </a:ext>
              </a:extLst>
            </p:cNvPr>
            <p:cNvCxnSpPr>
              <a:cxnSpLocks/>
              <a:stCxn id="193" idx="2"/>
              <a:endCxn id="198" idx="0"/>
            </p:cNvCxnSpPr>
            <p:nvPr/>
          </p:nvCxnSpPr>
          <p:spPr>
            <a:xfrm>
              <a:off x="4750218" y="4343918"/>
              <a:ext cx="5646" cy="659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27227B7-DD11-4528-ACA1-EFF31EE0535C}"/>
                </a:ext>
              </a:extLst>
            </p:cNvPr>
            <p:cNvSpPr/>
            <p:nvPr/>
          </p:nvSpPr>
          <p:spPr>
            <a:xfrm>
              <a:off x="4774808" y="4471757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(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33F9471-26B1-491E-8379-863ABCFF6F48}"/>
                </a:ext>
              </a:extLst>
            </p:cNvPr>
            <p:cNvSpPr/>
            <p:nvPr/>
          </p:nvSpPr>
          <p:spPr>
            <a:xfrm>
              <a:off x="4608870" y="5003322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82602A19-5F54-4C4A-BEEC-D7662C0CE149}"/>
                </a:ext>
              </a:extLst>
            </p:cNvPr>
            <p:cNvCxnSpPr>
              <a:cxnSpLocks/>
              <a:stCxn id="198" idx="2"/>
              <a:endCxn id="202" idx="0"/>
            </p:cNvCxnSpPr>
            <p:nvPr/>
          </p:nvCxnSpPr>
          <p:spPr>
            <a:xfrm>
              <a:off x="4755864" y="5348487"/>
              <a:ext cx="4915" cy="561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E815D08-FCAF-4894-8921-713F899B079B}"/>
                </a:ext>
              </a:extLst>
            </p:cNvPr>
            <p:cNvSpPr/>
            <p:nvPr/>
          </p:nvSpPr>
          <p:spPr>
            <a:xfrm>
              <a:off x="4810313" y="5524841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201" name="Rounded Rectangle 9">
              <a:extLst>
                <a:ext uri="{FF2B5EF4-FFF2-40B4-BE49-F238E27FC236}">
                  <a16:creationId xmlns:a16="http://schemas.microsoft.com/office/drawing/2014/main" id="{9B5EFDD8-B9D8-4002-B822-51735A905061}"/>
                </a:ext>
              </a:extLst>
            </p:cNvPr>
            <p:cNvSpPr/>
            <p:nvPr/>
          </p:nvSpPr>
          <p:spPr>
            <a:xfrm>
              <a:off x="4719029" y="5885385"/>
              <a:ext cx="793568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❸</a:t>
              </a:r>
              <a:endParaRPr lang="en-US" sz="1400" i="1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4D55E51-3D45-49E2-AD1D-029243EF1714}"/>
                </a:ext>
              </a:extLst>
            </p:cNvPr>
            <p:cNvSpPr/>
            <p:nvPr/>
          </p:nvSpPr>
          <p:spPr>
            <a:xfrm>
              <a:off x="4613785" y="5910097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203" name="Rounded Rectangle 9">
              <a:extLst>
                <a:ext uri="{FF2B5EF4-FFF2-40B4-BE49-F238E27FC236}">
                  <a16:creationId xmlns:a16="http://schemas.microsoft.com/office/drawing/2014/main" id="{985B954F-911D-4B9E-83B8-BA48C8F5D1D1}"/>
                </a:ext>
              </a:extLst>
            </p:cNvPr>
            <p:cNvSpPr/>
            <p:nvPr/>
          </p:nvSpPr>
          <p:spPr>
            <a:xfrm>
              <a:off x="5875308" y="4524402"/>
              <a:ext cx="731126" cy="32099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R </a:t>
              </a:r>
              <a:r>
                <a:rPr lang="en-US" sz="1400" dirty="0"/>
                <a:t>❷</a:t>
              </a:r>
              <a:endParaRPr lang="en-US" sz="1400" i="1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7048DE5-6B65-459D-8DB1-6F6C2872DE5C}"/>
                </a:ext>
              </a:extLst>
            </p:cNvPr>
            <p:cNvSpPr/>
            <p:nvPr/>
          </p:nvSpPr>
          <p:spPr>
            <a:xfrm>
              <a:off x="5747782" y="449615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EE7A7A5-7A28-4E8D-A6DE-38100D9349F7}"/>
                </a:ext>
              </a:extLst>
            </p:cNvPr>
            <p:cNvSpPr/>
            <p:nvPr/>
          </p:nvSpPr>
          <p:spPr>
            <a:xfrm>
              <a:off x="5945421" y="5192540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366EE61-726F-4266-A8DF-D0BF8FE488AD}"/>
                </a:ext>
              </a:extLst>
            </p:cNvPr>
            <p:cNvSpPr/>
            <p:nvPr/>
          </p:nvSpPr>
          <p:spPr>
            <a:xfrm>
              <a:off x="5769181" y="5853258"/>
              <a:ext cx="293987" cy="345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0CD65CC-5AD5-424F-8832-22DD03DFAF00}"/>
                </a:ext>
              </a:extLst>
            </p:cNvPr>
            <p:cNvCxnSpPr>
              <a:cxnSpLocks/>
              <a:stCxn id="189" idx="0"/>
              <a:endCxn id="203" idx="2"/>
            </p:cNvCxnSpPr>
            <p:nvPr/>
          </p:nvCxnSpPr>
          <p:spPr>
            <a:xfrm flipV="1">
              <a:off x="6239407" y="4845392"/>
              <a:ext cx="1464" cy="335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6D66E77-9E12-46A6-BB0E-0A0683BD7A47}"/>
                </a:ext>
              </a:extLst>
            </p:cNvPr>
            <p:cNvCxnSpPr>
              <a:cxnSpLocks/>
              <a:stCxn id="189" idx="2"/>
              <a:endCxn id="188" idx="0"/>
            </p:cNvCxnSpPr>
            <p:nvPr/>
          </p:nvCxnSpPr>
          <p:spPr>
            <a:xfrm flipH="1">
              <a:off x="6231000" y="5536163"/>
              <a:ext cx="8407" cy="317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0114D073-1071-4696-9A71-0669EE99A184}"/>
                </a:ext>
              </a:extLst>
            </p:cNvPr>
            <p:cNvCxnSpPr>
              <a:cxnSpLocks/>
              <a:stCxn id="198" idx="3"/>
              <a:endCxn id="205" idx="1"/>
            </p:cNvCxnSpPr>
            <p:nvPr/>
          </p:nvCxnSpPr>
          <p:spPr>
            <a:xfrm>
              <a:off x="4902857" y="5175905"/>
              <a:ext cx="1042564" cy="189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7299F70-B219-46EA-8BF8-8D81FFF910FF}"/>
                </a:ext>
              </a:extLst>
            </p:cNvPr>
            <p:cNvSpPr/>
            <p:nvPr/>
          </p:nvSpPr>
          <p:spPr>
            <a:xfrm>
              <a:off x="5293828" y="4977546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5FA0377-31DA-4383-97C9-04962DACDBD6}"/>
                </a:ext>
              </a:extLst>
            </p:cNvPr>
            <p:cNvSpPr/>
            <p:nvPr/>
          </p:nvSpPr>
          <p:spPr>
            <a:xfrm>
              <a:off x="6242641" y="483867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</a:rPr>
                <a:t>)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18A6B4D-4287-4ECF-B13C-67E5341CD2EA}"/>
                </a:ext>
              </a:extLst>
            </p:cNvPr>
            <p:cNvSpPr/>
            <p:nvPr/>
          </p:nvSpPr>
          <p:spPr>
            <a:xfrm>
              <a:off x="6239289" y="5530249"/>
              <a:ext cx="378545" cy="345165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id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1654D063-BF26-4820-9ABA-46BB10EBB329}"/>
                </a:ext>
              </a:extLst>
            </p:cNvPr>
            <p:cNvSpPr txBox="1"/>
            <p:nvPr/>
          </p:nvSpPr>
          <p:spPr>
            <a:xfrm>
              <a:off x="4480723" y="3462786"/>
              <a:ext cx="2126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G Parser Automaton</a:t>
              </a:r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BB923676-A43B-4E8D-BDCC-AB62327904D6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30" y="3852829"/>
              <a:ext cx="128270" cy="1720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0351B3D0-CFE5-4803-8104-4143B172A6EA}"/>
              </a:ext>
            </a:extLst>
          </p:cNvPr>
          <p:cNvSpPr txBox="1"/>
          <p:nvPr/>
        </p:nvSpPr>
        <p:spPr>
          <a:xfrm>
            <a:off x="98115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1E2EE3-217C-4ACB-9A49-D150249A763E}"/>
              </a:ext>
            </a:extLst>
          </p:cNvPr>
          <p:cNvSpPr txBox="1"/>
          <p:nvPr/>
        </p:nvSpPr>
        <p:spPr>
          <a:xfrm>
            <a:off x="12135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203474E-37A4-488C-A7F1-783884DBA99D}"/>
              </a:ext>
            </a:extLst>
          </p:cNvPr>
          <p:cNvSpPr txBox="1"/>
          <p:nvPr/>
        </p:nvSpPr>
        <p:spPr>
          <a:xfrm>
            <a:off x="146883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981B53-213B-4194-A093-2096B20282D6}"/>
              </a:ext>
            </a:extLst>
          </p:cNvPr>
          <p:cNvSpPr txBox="1"/>
          <p:nvPr/>
        </p:nvSpPr>
        <p:spPr>
          <a:xfrm>
            <a:off x="172410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EF2B77F-043D-4866-A8C6-A2956081F1CC}"/>
              </a:ext>
            </a:extLst>
          </p:cNvPr>
          <p:cNvSpPr txBox="1"/>
          <p:nvPr/>
        </p:nvSpPr>
        <p:spPr>
          <a:xfrm>
            <a:off x="2013663" y="172193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383C8DA-6A30-45BB-83F7-E6759C790783}"/>
              </a:ext>
            </a:extLst>
          </p:cNvPr>
          <p:cNvGrpSpPr/>
          <p:nvPr/>
        </p:nvGrpSpPr>
        <p:grpSpPr>
          <a:xfrm>
            <a:off x="993906" y="4067597"/>
            <a:ext cx="1630767" cy="790152"/>
            <a:chOff x="6388866" y="4067597"/>
            <a:chExt cx="1630767" cy="790152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CC19D33-DE59-4F8C-BAEE-7DE27BAC5D7E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83475C4-D3CF-4E08-AF4A-7E5B0D297C75}"/>
                </a:ext>
              </a:extLst>
            </p:cNvPr>
            <p:cNvSpPr txBox="1"/>
            <p:nvPr/>
          </p:nvSpPr>
          <p:spPr>
            <a:xfrm>
              <a:off x="6388866" y="4067597"/>
              <a:ext cx="1630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 state </a:t>
              </a:r>
              <a:r>
                <a:rPr lang="en-US" sz="1400" dirty="0">
                  <a:solidFill>
                    <a:schemeClr val="accent5"/>
                  </a:solidFill>
                </a:rPr>
                <a:t>❷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  <a:latin typeface="Garamond" panose="02020404030301010803" pitchFamily="18" charset="0"/>
                </a:rPr>
                <a:t>Pop 3 items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429A1D7-397E-4DF0-BF04-0FF764D1AC6A}"/>
              </a:ext>
            </a:extLst>
          </p:cNvPr>
          <p:cNvGrpSpPr/>
          <p:nvPr/>
        </p:nvGrpSpPr>
        <p:grpSpPr>
          <a:xfrm>
            <a:off x="2595181" y="4105697"/>
            <a:ext cx="1933413" cy="790152"/>
            <a:chOff x="6237541" y="4067597"/>
            <a:chExt cx="1933413" cy="79015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F06544-70CC-4E02-855E-6AA6C83621CA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/>
                <p:nvPr/>
              </p:nvSpPr>
              <p:spPr>
                <a:xfrm>
                  <a:off x="6237541" y="4067597"/>
                  <a:ext cx="19334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</a:rPr>
                    <a:t>Nonterminal edge</a:t>
                  </a:r>
                </a:p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3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,)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5</a:t>
                  </a:r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2B8FA1D7-A087-4E04-80D0-89071414C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541" y="4067597"/>
                  <a:ext cx="1933413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1262" t="-5660" r="-946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A577DF7-4F9E-408F-9D9E-28F5B064E193}"/>
              </a:ext>
            </a:extLst>
          </p:cNvPr>
          <p:cNvGrpSpPr/>
          <p:nvPr/>
        </p:nvGrpSpPr>
        <p:grpSpPr>
          <a:xfrm>
            <a:off x="4487678" y="4098077"/>
            <a:ext cx="1630766" cy="790152"/>
            <a:chOff x="6388868" y="4067597"/>
            <a:chExt cx="1630766" cy="790152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ECA6F5A-34BF-44FD-87E1-A897601D9E91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6BECC4B-980D-453A-BD17-7F28F25CCAB7}"/>
                </a:ext>
              </a:extLst>
            </p:cNvPr>
            <p:cNvSpPr txBox="1"/>
            <p:nvPr/>
          </p:nvSpPr>
          <p:spPr>
            <a:xfrm>
              <a:off x="6388868" y="4067597"/>
              <a:ext cx="1630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Accept state </a:t>
              </a:r>
              <a:r>
                <a:rPr lang="en-US" sz="1400" dirty="0">
                  <a:solidFill>
                    <a:schemeClr val="accent5"/>
                  </a:solidFill>
                </a:rPr>
                <a:t>❶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  <a:latin typeface="Garamond" panose="02020404030301010803" pitchFamily="18" charset="0"/>
                </a:rPr>
                <a:t>Pop 1 item</a:t>
              </a:r>
              <a:endParaRPr lang="en-US" baseline="-25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EB512A1-63BA-4701-ACBC-6901BA7C3932}"/>
              </a:ext>
            </a:extLst>
          </p:cNvPr>
          <p:cNvGrpSpPr/>
          <p:nvPr/>
        </p:nvGrpSpPr>
        <p:grpSpPr>
          <a:xfrm>
            <a:off x="6347844" y="4353947"/>
            <a:ext cx="1598515" cy="549522"/>
            <a:chOff x="6404994" y="4308227"/>
            <a:chExt cx="1598515" cy="549522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E0D7B33-89EF-425E-87E2-93B9E0569E35}"/>
                </a:ext>
              </a:extLst>
            </p:cNvPr>
            <p:cNvSpPr/>
            <p:nvPr/>
          </p:nvSpPr>
          <p:spPr>
            <a:xfrm>
              <a:off x="6892290" y="4691440"/>
              <a:ext cx="765810" cy="166309"/>
            </a:xfrm>
            <a:custGeom>
              <a:avLst/>
              <a:gdLst>
                <a:gd name="connsiteX0" fmla="*/ 0 w 765810"/>
                <a:gd name="connsiteY0" fmla="*/ 285750 h 285750"/>
                <a:gd name="connsiteX1" fmla="*/ 342900 w 765810"/>
                <a:gd name="connsiteY1" fmla="*/ 0 h 285750"/>
                <a:gd name="connsiteX2" fmla="*/ 765810 w 76581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5810" h="285750">
                  <a:moveTo>
                    <a:pt x="0" y="285750"/>
                  </a:moveTo>
                  <a:cubicBezTo>
                    <a:pt x="107632" y="142875"/>
                    <a:pt x="215265" y="0"/>
                    <a:pt x="342900" y="0"/>
                  </a:cubicBezTo>
                  <a:cubicBezTo>
                    <a:pt x="470535" y="0"/>
                    <a:pt x="618172" y="142875"/>
                    <a:pt x="765810" y="285750"/>
                  </a:cubicBezTo>
                </a:path>
              </a:pathLst>
            </a:cu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/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I</a:t>
                  </a:r>
                  <a:r>
                    <a:rPr lang="en-US" baseline="-25000" dirty="0">
                      <a:solidFill>
                        <a:schemeClr val="accent5"/>
                      </a:solidFill>
                    </a:rPr>
                    <a:t>0</a:t>
                  </a:r>
                  <a:r>
                    <a:rPr lang="en-US" dirty="0">
                      <a:solidFill>
                        <a:schemeClr val="accent5"/>
                      </a:solidFill>
                    </a:rPr>
                    <a:t>,S’</a:t>
                  </a:r>
                  <a:r>
                    <a:rPr lang="en-US" dirty="0">
                      <a:solidFill>
                        <a:schemeClr val="accent5"/>
                      </a:solidFill>
                      <a:latin typeface="Garamond" panose="02020404030301010803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accent5"/>
                          </a:solidFill>
                        </a:rPr>
                        <m:t>Accept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accent5"/>
                          </a:solidFill>
                        </a:rPr>
                        <m:t>!</m:t>
                      </m:r>
                    </m:oMath>
                  </a14:m>
                  <a:endParaRPr lang="en-US" baseline="-25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B6D2488F-86AF-4F4B-A690-BE3EC0E3A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994" y="4308227"/>
                  <a:ext cx="159851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5D3F90-290C-985B-13FB-9F2D1398B339}"/>
              </a:ext>
            </a:extLst>
          </p:cNvPr>
          <p:cNvSpPr txBox="1"/>
          <p:nvPr/>
        </p:nvSpPr>
        <p:spPr>
          <a:xfrm>
            <a:off x="7526448" y="4857749"/>
            <a:ext cx="38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>
            <a:extLst>
              <a:ext uri="{FF2B5EF4-FFF2-40B4-BE49-F238E27FC236}">
                <a16:creationId xmlns:a16="http://schemas.microsoft.com/office/drawing/2014/main" id="{560C181A-F0A4-4377-B88A-277801A6C4D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Next: Building the Parser</a:t>
            </a:r>
            <a:br>
              <a:rPr kumimoji="0" lang="en-US" sz="2000" b="0" i="1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kumimoji="0" lang="en-US" sz="5000" b="0" u="none" strike="noStrike" kern="1200" cap="none" spc="0" normalizeH="0" baseline="0" noProof="0" dirty="0">
              <a:ln w="12700">
                <a:noFill/>
              </a:ln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DAB20-81A7-40AF-A66F-F519C787477D}"/>
              </a:ext>
            </a:extLst>
          </p:cNvPr>
          <p:cNvSpPr/>
          <p:nvPr/>
        </p:nvSpPr>
        <p:spPr>
          <a:xfrm>
            <a:off x="1488520" y="2158484"/>
            <a:ext cx="66551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Final Tasks to complete Implementation: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Building the “Prefix” Automaton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Translating the Automaton into a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14:cNvPr>
              <p14:cNvContentPartPr/>
              <p14:nvPr/>
            </p14:nvContentPartPr>
            <p14:xfrm>
              <a:off x="3321630" y="-154350"/>
              <a:ext cx="7560" cy="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B8BF16-C1D7-4936-8304-D92958AF38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990" y="-162990"/>
                <a:ext cx="252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0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LL(1)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SDT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 stack for symbol translations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Turn SDD to semantic stack actions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Embed triggers into syntactic 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C4D25-D6EB-4DAB-832C-1602ED540455}"/>
              </a:ext>
            </a:extLst>
          </p:cNvPr>
          <p:cNvSpPr/>
          <p:nvPr/>
        </p:nvSpPr>
        <p:spPr>
          <a:xfrm>
            <a:off x="2308485" y="3863715"/>
            <a:ext cx="4279692" cy="2435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r>
              <a:rPr lang="en-US" dirty="0"/>
              <a:t>How to convert from SDD to stack actions</a:t>
            </a:r>
          </a:p>
          <a:p>
            <a:pPr algn="ctr"/>
            <a:r>
              <a:rPr lang="en-US" dirty="0"/>
              <a:t>How to run SDT for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1135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 Grammars for Subtraction Expression: 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(7)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(8) – </a:t>
            </a:r>
            <a:r>
              <a:rPr lang="en-US" sz="1800" b="1" dirty="0" err="1">
                <a:latin typeface="+mn-lt"/>
                <a:ea typeface="+mn-ea"/>
                <a:cs typeface="+mn-cs"/>
              </a:rPr>
              <a:t>intlit</a:t>
            </a:r>
            <a:r>
              <a:rPr lang="en-US" sz="1800" b="1" dirty="0">
                <a:latin typeface="+mn-lt"/>
                <a:ea typeface="+mn-ea"/>
                <a:cs typeface="+mn-cs"/>
              </a:rPr>
              <a:t>(9)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3501868" y="1698950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3915063" y="1407048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39842" y="1406754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Left-Assoc CFG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722863" y="170159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i="1" dirty="0"/>
              <a:t>-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953A5A-BD04-422A-9913-CF745F8389D4}"/>
              </a:ext>
            </a:extLst>
          </p:cNvPr>
          <p:cNvGrpSpPr/>
          <p:nvPr/>
        </p:nvGrpSpPr>
        <p:grpSpPr>
          <a:xfrm>
            <a:off x="86494" y="2972321"/>
            <a:ext cx="2802348" cy="2800782"/>
            <a:chOff x="5280020" y="1045395"/>
            <a:chExt cx="2802348" cy="280078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6A6ED34-967D-4FB6-A290-A68271A1837D}"/>
                </a:ext>
              </a:extLst>
            </p:cNvPr>
            <p:cNvSpPr/>
            <p:nvPr/>
          </p:nvSpPr>
          <p:spPr>
            <a:xfrm>
              <a:off x="5831864" y="21216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199222-AD8D-423E-9DD2-175AC49E26E0}"/>
                </a:ext>
              </a:extLst>
            </p:cNvPr>
            <p:cNvCxnSpPr>
              <a:cxnSpLocks/>
              <a:stCxn id="131" idx="2"/>
              <a:endCxn id="107" idx="0"/>
            </p:cNvCxnSpPr>
            <p:nvPr/>
          </p:nvCxnSpPr>
          <p:spPr>
            <a:xfrm flipH="1">
              <a:off x="6026705" y="1964396"/>
              <a:ext cx="1912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88B25B-AC2C-4500-9837-E65BD844A068}"/>
                </a:ext>
              </a:extLst>
            </p:cNvPr>
            <p:cNvSpPr/>
            <p:nvPr/>
          </p:nvSpPr>
          <p:spPr>
            <a:xfrm>
              <a:off x="5465607" y="213871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E1E6EAE-2842-4EB1-93B7-668E8A3F1F61}"/>
                </a:ext>
              </a:extLst>
            </p:cNvPr>
            <p:cNvCxnSpPr>
              <a:cxnSpLocks/>
              <a:stCxn id="131" idx="2"/>
              <a:endCxn id="109" idx="0"/>
            </p:cNvCxnSpPr>
            <p:nvPr/>
          </p:nvCxnSpPr>
          <p:spPr>
            <a:xfrm flipH="1">
              <a:off x="5660448" y="1964396"/>
              <a:ext cx="557467" cy="174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E3D3E92-9D7D-4656-A06E-72839E2E9B97}"/>
                </a:ext>
              </a:extLst>
            </p:cNvPr>
            <p:cNvSpPr/>
            <p:nvPr/>
          </p:nvSpPr>
          <p:spPr>
            <a:xfrm>
              <a:off x="6177517" y="216268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2502F3-F04C-49B7-AD18-07D473EB69F2}"/>
                </a:ext>
              </a:extLst>
            </p:cNvPr>
            <p:cNvCxnSpPr>
              <a:cxnSpLocks/>
              <a:stCxn id="131" idx="2"/>
              <a:endCxn id="111" idx="0"/>
            </p:cNvCxnSpPr>
            <p:nvPr/>
          </p:nvCxnSpPr>
          <p:spPr>
            <a:xfrm>
              <a:off x="6217915" y="1964396"/>
              <a:ext cx="1544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F57E7CA-883C-400F-A1CC-EF0FDBC05F4B}"/>
                </a:ext>
              </a:extLst>
            </p:cNvPr>
            <p:cNvSpPr/>
            <p:nvPr/>
          </p:nvSpPr>
          <p:spPr>
            <a:xfrm>
              <a:off x="5463265" y="263557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79F1F7E-BB99-41DD-9B83-73B091AF567E}"/>
                </a:ext>
              </a:extLst>
            </p:cNvPr>
            <p:cNvCxnSpPr>
              <a:cxnSpLocks/>
              <a:stCxn id="109" idx="2"/>
              <a:endCxn id="113" idx="0"/>
            </p:cNvCxnSpPr>
            <p:nvPr/>
          </p:nvCxnSpPr>
          <p:spPr>
            <a:xfrm flipH="1">
              <a:off x="5658106" y="2508052"/>
              <a:ext cx="2342" cy="127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6B70B1C-51DF-4844-AD44-7EBB196A5BB7}"/>
                </a:ext>
              </a:extLst>
            </p:cNvPr>
            <p:cNvCxnSpPr>
              <a:cxnSpLocks/>
              <a:stCxn id="111" idx="2"/>
              <a:endCxn id="130" idx="0"/>
            </p:cNvCxnSpPr>
            <p:nvPr/>
          </p:nvCxnSpPr>
          <p:spPr>
            <a:xfrm flipH="1">
              <a:off x="6369816" y="2532017"/>
              <a:ext cx="2542" cy="136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84597B4-528C-4B78-98F9-4A44C0B63186}"/>
                </a:ext>
              </a:extLst>
            </p:cNvPr>
            <p:cNvSpPr txBox="1"/>
            <p:nvPr/>
          </p:nvSpPr>
          <p:spPr>
            <a:xfrm>
              <a:off x="5280020" y="326140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704DCB-6B49-4394-8D01-8AF750A21CE7}"/>
                </a:ext>
              </a:extLst>
            </p:cNvPr>
            <p:cNvCxnSpPr>
              <a:cxnSpLocks/>
              <a:stCxn id="113" idx="2"/>
              <a:endCxn id="125" idx="0"/>
            </p:cNvCxnSpPr>
            <p:nvPr/>
          </p:nvCxnSpPr>
          <p:spPr>
            <a:xfrm flipH="1">
              <a:off x="5658104" y="3004903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AB86B9C-C356-4F63-844A-10F61BD0BC51}"/>
                </a:ext>
              </a:extLst>
            </p:cNvPr>
            <p:cNvSpPr txBox="1"/>
            <p:nvPr/>
          </p:nvSpPr>
          <p:spPr>
            <a:xfrm>
              <a:off x="5991732" y="266839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B3B37BC-6465-4B69-A3DF-B7489023BCF6}"/>
                </a:ext>
              </a:extLst>
            </p:cNvPr>
            <p:cNvSpPr txBox="1"/>
            <p:nvPr/>
          </p:nvSpPr>
          <p:spPr>
            <a:xfrm>
              <a:off x="6069477" y="15950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0631BB1-0956-4204-BC76-4EA6DF160A70}"/>
                </a:ext>
              </a:extLst>
            </p:cNvPr>
            <p:cNvSpPr txBox="1"/>
            <p:nvPr/>
          </p:nvSpPr>
          <p:spPr>
            <a:xfrm>
              <a:off x="6585387" y="216268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D98D4B8-B8F4-464E-9771-C2745129A7A4}"/>
                </a:ext>
              </a:extLst>
            </p:cNvPr>
            <p:cNvCxnSpPr>
              <a:cxnSpLocks/>
              <a:stCxn id="131" idx="2"/>
              <a:endCxn id="138" idx="0"/>
            </p:cNvCxnSpPr>
            <p:nvPr/>
          </p:nvCxnSpPr>
          <p:spPr>
            <a:xfrm>
              <a:off x="6217915" y="1964396"/>
              <a:ext cx="5760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E6A2B2B-822E-4941-A3AA-D09E1F587AF1}"/>
                </a:ext>
              </a:extLst>
            </p:cNvPr>
            <p:cNvSpPr/>
            <p:nvPr/>
          </p:nvSpPr>
          <p:spPr>
            <a:xfrm>
              <a:off x="6695843" y="1571992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1C7CB4-9021-42A8-8C73-CEC92DA1D996}"/>
                </a:ext>
              </a:extLst>
            </p:cNvPr>
            <p:cNvCxnSpPr>
              <a:cxnSpLocks/>
              <a:stCxn id="156" idx="2"/>
              <a:endCxn id="150" idx="0"/>
            </p:cNvCxnSpPr>
            <p:nvPr/>
          </p:nvCxnSpPr>
          <p:spPr>
            <a:xfrm flipH="1">
              <a:off x="6890684" y="1414727"/>
              <a:ext cx="229310" cy="157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67FFB4-FB01-49FA-BBB8-A410CA9C97ED}"/>
                </a:ext>
              </a:extLst>
            </p:cNvPr>
            <p:cNvCxnSpPr>
              <a:cxnSpLocks/>
              <a:stCxn id="156" idx="2"/>
              <a:endCxn id="131" idx="0"/>
            </p:cNvCxnSpPr>
            <p:nvPr/>
          </p:nvCxnSpPr>
          <p:spPr>
            <a:xfrm flipH="1">
              <a:off x="6217915" y="1414727"/>
              <a:ext cx="902079" cy="18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1EF8982-0983-4788-9A8B-78763945192F}"/>
                </a:ext>
              </a:extLst>
            </p:cNvPr>
            <p:cNvSpPr/>
            <p:nvPr/>
          </p:nvSpPr>
          <p:spPr>
            <a:xfrm>
              <a:off x="7181196" y="161301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C91DE8F-AA21-45F2-8EAA-2F3BE68A3B8A}"/>
                </a:ext>
              </a:extLst>
            </p:cNvPr>
            <p:cNvCxnSpPr>
              <a:cxnSpLocks/>
              <a:stCxn id="156" idx="2"/>
              <a:endCxn id="154" idx="0"/>
            </p:cNvCxnSpPr>
            <p:nvPr/>
          </p:nvCxnSpPr>
          <p:spPr>
            <a:xfrm>
              <a:off x="7119994" y="1414727"/>
              <a:ext cx="256043" cy="198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4CD71A8-B3D6-48C1-8A90-1878702DF4FB}"/>
                </a:ext>
              </a:extLst>
            </p:cNvPr>
            <p:cNvSpPr txBox="1"/>
            <p:nvPr/>
          </p:nvSpPr>
          <p:spPr>
            <a:xfrm>
              <a:off x="6971556" y="104539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224D925-8734-4920-9006-2516348482B3}"/>
                </a:ext>
              </a:extLst>
            </p:cNvPr>
            <p:cNvSpPr txBox="1"/>
            <p:nvPr/>
          </p:nvSpPr>
          <p:spPr>
            <a:xfrm>
              <a:off x="7665266" y="161301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958D1AE-7DF0-4C49-A286-1EA289793303}"/>
                </a:ext>
              </a:extLst>
            </p:cNvPr>
            <p:cNvCxnSpPr>
              <a:cxnSpLocks/>
              <a:stCxn id="156" idx="2"/>
              <a:endCxn id="157" idx="0"/>
            </p:cNvCxnSpPr>
            <p:nvPr/>
          </p:nvCxnSpPr>
          <p:spPr>
            <a:xfrm>
              <a:off x="7119994" y="1414727"/>
              <a:ext cx="753823" cy="198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2CD7BA5-4558-449E-AE55-ED768B55C205}"/>
                </a:ext>
              </a:extLst>
            </p:cNvPr>
            <p:cNvCxnSpPr>
              <a:cxnSpLocks/>
              <a:stCxn id="154" idx="2"/>
              <a:endCxn id="168" idx="0"/>
            </p:cNvCxnSpPr>
            <p:nvPr/>
          </p:nvCxnSpPr>
          <p:spPr>
            <a:xfrm>
              <a:off x="7376037" y="1982348"/>
              <a:ext cx="5195" cy="167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209B03A-C586-450F-AE53-CC359A658460}"/>
                </a:ext>
              </a:extLst>
            </p:cNvPr>
            <p:cNvSpPr txBox="1"/>
            <p:nvPr/>
          </p:nvSpPr>
          <p:spPr>
            <a:xfrm>
              <a:off x="7003148" y="2149880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5818F6-5887-4A4C-83AC-9ED18ECF6409}"/>
              </a:ext>
            </a:extLst>
          </p:cNvPr>
          <p:cNvGrpSpPr/>
          <p:nvPr/>
        </p:nvGrpSpPr>
        <p:grpSpPr>
          <a:xfrm>
            <a:off x="2958126" y="2794877"/>
            <a:ext cx="3104646" cy="3186827"/>
            <a:chOff x="2976411" y="3311555"/>
            <a:chExt cx="3104646" cy="318682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DEB61B2-3986-46C1-A382-A91408B01DAA}"/>
                </a:ext>
              </a:extLst>
            </p:cNvPr>
            <p:cNvCxnSpPr>
              <a:cxnSpLocks/>
              <a:stCxn id="149" idx="2"/>
              <a:endCxn id="171" idx="0"/>
            </p:cNvCxnSpPr>
            <p:nvPr/>
          </p:nvCxnSpPr>
          <p:spPr>
            <a:xfrm flipH="1">
              <a:off x="3370205" y="3680888"/>
              <a:ext cx="560447" cy="12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E088062-41C4-461B-B5FE-252CA0A0A9DB}"/>
                </a:ext>
              </a:extLst>
            </p:cNvPr>
            <p:cNvSpPr/>
            <p:nvPr/>
          </p:nvSpPr>
          <p:spPr>
            <a:xfrm>
              <a:off x="4345278" y="3792967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A736F0E-9885-4B6D-9508-F6FA346FAAF9}"/>
                </a:ext>
              </a:extLst>
            </p:cNvPr>
            <p:cNvCxnSpPr>
              <a:cxnSpLocks/>
              <a:stCxn id="149" idx="2"/>
              <a:endCxn id="147" idx="0"/>
            </p:cNvCxnSpPr>
            <p:nvPr/>
          </p:nvCxnSpPr>
          <p:spPr>
            <a:xfrm>
              <a:off x="3930652" y="3680888"/>
              <a:ext cx="545541" cy="112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744B157-F360-4255-B3C7-1692E024F662}"/>
                </a:ext>
              </a:extLst>
            </p:cNvPr>
            <p:cNvSpPr/>
            <p:nvPr/>
          </p:nvSpPr>
          <p:spPr>
            <a:xfrm>
              <a:off x="3735811" y="3311555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27E7B86-BF93-4AA1-A2BA-FA5BCF4C26DD}"/>
                </a:ext>
              </a:extLst>
            </p:cNvPr>
            <p:cNvSpPr/>
            <p:nvPr/>
          </p:nvSpPr>
          <p:spPr>
            <a:xfrm>
              <a:off x="3705409" y="455366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B4B9B8E-6A3D-412F-876E-7B6552D3F4C5}"/>
                </a:ext>
              </a:extLst>
            </p:cNvPr>
            <p:cNvSpPr txBox="1"/>
            <p:nvPr/>
          </p:nvSpPr>
          <p:spPr>
            <a:xfrm>
              <a:off x="4488896" y="458221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9B99013-D2CA-4B52-886D-ACED137B9C4F}"/>
                </a:ext>
              </a:extLst>
            </p:cNvPr>
            <p:cNvCxnSpPr>
              <a:cxnSpLocks/>
              <a:stCxn id="147" idx="2"/>
              <a:endCxn id="159" idx="0"/>
            </p:cNvCxnSpPr>
            <p:nvPr/>
          </p:nvCxnSpPr>
          <p:spPr>
            <a:xfrm flipH="1">
              <a:off x="3900250" y="4162300"/>
              <a:ext cx="575943" cy="39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9343B56-3B64-41B5-9228-9142B1B8CAE8}"/>
                </a:ext>
              </a:extLst>
            </p:cNvPr>
            <p:cNvCxnSpPr>
              <a:cxnSpLocks/>
              <a:stCxn id="147" idx="2"/>
              <a:endCxn id="177" idx="0"/>
            </p:cNvCxnSpPr>
            <p:nvPr/>
          </p:nvCxnSpPr>
          <p:spPr>
            <a:xfrm flipH="1">
              <a:off x="4279170" y="4162300"/>
              <a:ext cx="197023" cy="419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F49484-C198-4D7A-8EB6-EDF4AC3D7BF1}"/>
                </a:ext>
              </a:extLst>
            </p:cNvPr>
            <p:cNvCxnSpPr>
              <a:cxnSpLocks/>
              <a:stCxn id="147" idx="2"/>
              <a:endCxn id="162" idx="0"/>
            </p:cNvCxnSpPr>
            <p:nvPr/>
          </p:nvCxnSpPr>
          <p:spPr>
            <a:xfrm>
              <a:off x="4476193" y="4162300"/>
              <a:ext cx="221254" cy="419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9613D0D-B958-4826-BE4A-29EF4750EB3E}"/>
                </a:ext>
              </a:extLst>
            </p:cNvPr>
            <p:cNvCxnSpPr>
              <a:cxnSpLocks/>
              <a:stCxn id="147" idx="2"/>
              <a:endCxn id="185" idx="0"/>
            </p:cNvCxnSpPr>
            <p:nvPr/>
          </p:nvCxnSpPr>
          <p:spPr>
            <a:xfrm>
              <a:off x="4476193" y="4162300"/>
              <a:ext cx="874357" cy="423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62DB4B6-A183-42B8-B40E-E95FC79BC639}"/>
                </a:ext>
              </a:extLst>
            </p:cNvPr>
            <p:cNvSpPr/>
            <p:nvPr/>
          </p:nvSpPr>
          <p:spPr>
            <a:xfrm>
              <a:off x="3175364" y="380090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DD5E125-3937-4C3E-8477-319A3C39E7A5}"/>
                </a:ext>
              </a:extLst>
            </p:cNvPr>
            <p:cNvSpPr txBox="1"/>
            <p:nvPr/>
          </p:nvSpPr>
          <p:spPr>
            <a:xfrm>
              <a:off x="2976411" y="4350110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27AC646-0D4C-404D-8EFC-17AD7005C42F}"/>
                </a:ext>
              </a:extLst>
            </p:cNvPr>
            <p:cNvCxnSpPr>
              <a:cxnSpLocks/>
              <a:stCxn id="171" idx="2"/>
              <a:endCxn id="174" idx="0"/>
            </p:cNvCxnSpPr>
            <p:nvPr/>
          </p:nvCxnSpPr>
          <p:spPr>
            <a:xfrm>
              <a:off x="3370205" y="4170234"/>
              <a:ext cx="1539" cy="179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B77EE4F-01DC-4336-ACE6-E70465D18F95}"/>
                </a:ext>
              </a:extLst>
            </p:cNvPr>
            <p:cNvSpPr/>
            <p:nvPr/>
          </p:nvSpPr>
          <p:spPr>
            <a:xfrm>
              <a:off x="4084329" y="458221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324EEF-4160-4914-99F0-74D50B097074}"/>
                </a:ext>
              </a:extLst>
            </p:cNvPr>
            <p:cNvCxnSpPr>
              <a:cxnSpLocks/>
              <a:stCxn id="177" idx="2"/>
              <a:endCxn id="184" idx="0"/>
            </p:cNvCxnSpPr>
            <p:nvPr/>
          </p:nvCxnSpPr>
          <p:spPr>
            <a:xfrm>
              <a:off x="4279170" y="4951547"/>
              <a:ext cx="7139" cy="260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2DA09FD-6D55-4115-ACD5-8137D1D72A95}"/>
                </a:ext>
              </a:extLst>
            </p:cNvPr>
            <p:cNvSpPr txBox="1"/>
            <p:nvPr/>
          </p:nvSpPr>
          <p:spPr>
            <a:xfrm>
              <a:off x="3890976" y="5212112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B50E2CF-421A-4263-8526-803165615C49}"/>
                </a:ext>
              </a:extLst>
            </p:cNvPr>
            <p:cNvSpPr/>
            <p:nvPr/>
          </p:nvSpPr>
          <p:spPr>
            <a:xfrm>
              <a:off x="5219635" y="4585759"/>
              <a:ext cx="261829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E’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59CF57B-0F58-4655-B9A9-0985C71D56D1}"/>
                </a:ext>
              </a:extLst>
            </p:cNvPr>
            <p:cNvSpPr/>
            <p:nvPr/>
          </p:nvSpPr>
          <p:spPr>
            <a:xfrm>
              <a:off x="4678005" y="539408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C7B8696-001F-4A3F-8390-5A993E8A22C4}"/>
                </a:ext>
              </a:extLst>
            </p:cNvPr>
            <p:cNvSpPr txBox="1"/>
            <p:nvPr/>
          </p:nvSpPr>
          <p:spPr>
            <a:xfrm>
              <a:off x="5721770" y="539760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E’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CA1A288-40D9-4243-B30F-AC95191D5BEF}"/>
                </a:ext>
              </a:extLst>
            </p:cNvPr>
            <p:cNvCxnSpPr>
              <a:cxnSpLocks/>
              <a:stCxn id="185" idx="2"/>
              <a:endCxn id="186" idx="0"/>
            </p:cNvCxnSpPr>
            <p:nvPr/>
          </p:nvCxnSpPr>
          <p:spPr>
            <a:xfrm flipH="1">
              <a:off x="4872846" y="4955092"/>
              <a:ext cx="477704" cy="438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6974C2C-7D3F-4B24-B7D4-1ADE554C7FB1}"/>
                </a:ext>
              </a:extLst>
            </p:cNvPr>
            <p:cNvCxnSpPr>
              <a:cxnSpLocks/>
              <a:stCxn id="185" idx="2"/>
              <a:endCxn id="193" idx="0"/>
            </p:cNvCxnSpPr>
            <p:nvPr/>
          </p:nvCxnSpPr>
          <p:spPr>
            <a:xfrm flipH="1">
              <a:off x="5155710" y="4955092"/>
              <a:ext cx="194840" cy="438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E7774C0-EFF3-42B9-91E8-489C8ADA5F99}"/>
                </a:ext>
              </a:extLst>
            </p:cNvPr>
            <p:cNvCxnSpPr>
              <a:cxnSpLocks/>
              <a:stCxn id="185" idx="2"/>
              <a:endCxn id="192" idx="0"/>
            </p:cNvCxnSpPr>
            <p:nvPr/>
          </p:nvCxnSpPr>
          <p:spPr>
            <a:xfrm>
              <a:off x="5350550" y="4955092"/>
              <a:ext cx="162963" cy="438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0F5B27C-8661-4A7E-8C80-A4242DE5243F}"/>
                </a:ext>
              </a:extLst>
            </p:cNvPr>
            <p:cNvCxnSpPr>
              <a:cxnSpLocks/>
              <a:stCxn id="185" idx="2"/>
              <a:endCxn id="187" idx="0"/>
            </p:cNvCxnSpPr>
            <p:nvPr/>
          </p:nvCxnSpPr>
          <p:spPr>
            <a:xfrm>
              <a:off x="5350550" y="4955092"/>
              <a:ext cx="548512" cy="44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F1E310D-312B-4B23-AAF0-6515B12589A1}"/>
                </a:ext>
              </a:extLst>
            </p:cNvPr>
            <p:cNvSpPr txBox="1"/>
            <p:nvPr/>
          </p:nvSpPr>
          <p:spPr>
            <a:xfrm>
              <a:off x="5304962" y="539336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DE16B29-0468-427F-9854-A4D4437AEFE0}"/>
                </a:ext>
              </a:extLst>
            </p:cNvPr>
            <p:cNvSpPr/>
            <p:nvPr/>
          </p:nvSpPr>
          <p:spPr>
            <a:xfrm>
              <a:off x="4960869" y="5393361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F27ABC4-4FA5-488F-9840-035D9C179A17}"/>
                </a:ext>
              </a:extLst>
            </p:cNvPr>
            <p:cNvCxnSpPr>
              <a:cxnSpLocks/>
              <a:stCxn id="193" idx="2"/>
              <a:endCxn id="197" idx="0"/>
            </p:cNvCxnSpPr>
            <p:nvPr/>
          </p:nvCxnSpPr>
          <p:spPr>
            <a:xfrm flipH="1">
              <a:off x="5155709" y="5762694"/>
              <a:ext cx="1" cy="150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0591D2C-AF27-4225-830D-E8BFD29FCACE}"/>
                </a:ext>
              </a:extLst>
            </p:cNvPr>
            <p:cNvSpPr txBox="1"/>
            <p:nvPr/>
          </p:nvSpPr>
          <p:spPr>
            <a:xfrm>
              <a:off x="4760376" y="5913607"/>
              <a:ext cx="790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/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B68A9A73-9FD8-413F-8017-3BC567C50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473" y="5929718"/>
                  <a:ext cx="3545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7BC667C-556B-4532-A459-5349571278FB}"/>
                </a:ext>
              </a:extLst>
            </p:cNvPr>
            <p:cNvCxnSpPr>
              <a:cxnSpLocks/>
              <a:stCxn id="187" idx="2"/>
              <a:endCxn id="198" idx="0"/>
            </p:cNvCxnSpPr>
            <p:nvPr/>
          </p:nvCxnSpPr>
          <p:spPr>
            <a:xfrm>
              <a:off x="5899062" y="5766933"/>
              <a:ext cx="4703" cy="16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4B5807F-78BD-49B6-A997-2380292B91B4}"/>
              </a:ext>
            </a:extLst>
          </p:cNvPr>
          <p:cNvGrpSpPr/>
          <p:nvPr/>
        </p:nvGrpSpPr>
        <p:grpSpPr>
          <a:xfrm>
            <a:off x="386463" y="6100590"/>
            <a:ext cx="417102" cy="712232"/>
            <a:chOff x="195075" y="5898563"/>
            <a:chExt cx="417102" cy="7122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F23EB51-6ABD-4EDF-B7A7-68AD0012C1CE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A5D1FD4-FECE-4ED0-B1E4-E8B9B0A7D34C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9B5D0FD9-0243-47E4-9557-E57F38F092D1}"/>
              </a:ext>
            </a:extLst>
          </p:cNvPr>
          <p:cNvCxnSpPr/>
          <p:nvPr/>
        </p:nvCxnSpPr>
        <p:spPr>
          <a:xfrm>
            <a:off x="3008404" y="1613718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3A351B1-AC92-471D-8358-8BF947E8881D}"/>
              </a:ext>
            </a:extLst>
          </p:cNvPr>
          <p:cNvCxnSpPr/>
          <p:nvPr/>
        </p:nvCxnSpPr>
        <p:spPr>
          <a:xfrm>
            <a:off x="6126625" y="1610183"/>
            <a:ext cx="0" cy="49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25C2C90-1DA4-4EAF-90AE-0D3E626F706F}"/>
              </a:ext>
            </a:extLst>
          </p:cNvPr>
          <p:cNvGrpSpPr/>
          <p:nvPr/>
        </p:nvGrpSpPr>
        <p:grpSpPr>
          <a:xfrm>
            <a:off x="777824" y="6100590"/>
            <a:ext cx="417102" cy="738664"/>
            <a:chOff x="884151" y="5911263"/>
            <a:chExt cx="417102" cy="738664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932C9B8D-3E35-47AB-A173-C3EE2C6862C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A89E85C-40E4-4A22-8E3F-DD44E620DAC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5B8A50A-93AA-41CF-ACA3-7E694C7D062F}"/>
              </a:ext>
            </a:extLst>
          </p:cNvPr>
          <p:cNvGrpSpPr/>
          <p:nvPr/>
        </p:nvGrpSpPr>
        <p:grpSpPr>
          <a:xfrm>
            <a:off x="1189621" y="6100590"/>
            <a:ext cx="417102" cy="738664"/>
            <a:chOff x="1327847" y="5911263"/>
            <a:chExt cx="417102" cy="738664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E25625EF-8B38-4305-A26B-AC860638AC13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A37CF477-51BE-4B8F-B01C-C1FA936A4B3F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2E24F857-66A3-4173-9CBB-569AA850A2E6}"/>
              </a:ext>
            </a:extLst>
          </p:cNvPr>
          <p:cNvGrpSpPr/>
          <p:nvPr/>
        </p:nvGrpSpPr>
        <p:grpSpPr>
          <a:xfrm>
            <a:off x="1583746" y="6100590"/>
            <a:ext cx="417102" cy="738664"/>
            <a:chOff x="1849568" y="5911263"/>
            <a:chExt cx="417102" cy="738664"/>
          </a:xfrm>
        </p:grpSpPr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E0AF9152-9534-40CD-8711-1FE5E6167327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4E4986-DBEA-4570-910C-E159E21B12B3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15388A8-351E-4D2F-AA0E-72DE8BB31B23}"/>
              </a:ext>
            </a:extLst>
          </p:cNvPr>
          <p:cNvGrpSpPr/>
          <p:nvPr/>
        </p:nvGrpSpPr>
        <p:grpSpPr>
          <a:xfrm>
            <a:off x="1925282" y="6100590"/>
            <a:ext cx="489236" cy="730469"/>
            <a:chOff x="2265535" y="5919458"/>
            <a:chExt cx="489236" cy="730469"/>
          </a:xfrm>
        </p:grpSpPr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03498865-F08D-4D1D-A134-7F24E4421994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D65118C-68B1-4408-AF34-E600295AEAF7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A6224C2-A203-4087-A7AB-895B778E422C}"/>
              </a:ext>
            </a:extLst>
          </p:cNvPr>
          <p:cNvGrpSpPr/>
          <p:nvPr/>
        </p:nvGrpSpPr>
        <p:grpSpPr>
          <a:xfrm>
            <a:off x="3523642" y="6135799"/>
            <a:ext cx="417102" cy="712232"/>
            <a:chOff x="195075" y="5898563"/>
            <a:chExt cx="417102" cy="712232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2539546C-4CCC-4BF4-AB99-869BCA8212A9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C4EA52A4-36A1-43E6-9AF9-A23893338940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85936C7-0431-4748-867A-F0DBCE12C4A6}"/>
              </a:ext>
            </a:extLst>
          </p:cNvPr>
          <p:cNvGrpSpPr/>
          <p:nvPr/>
        </p:nvGrpSpPr>
        <p:grpSpPr>
          <a:xfrm>
            <a:off x="3915003" y="6135799"/>
            <a:ext cx="417102" cy="738664"/>
            <a:chOff x="884151" y="5911263"/>
            <a:chExt cx="417102" cy="738664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E823F0E3-E559-45AB-ADE2-F4FA4A7EF6D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2ED2182-A82C-4BF8-AB40-417F45595D4A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BDC08BF-F3DD-44E5-896E-291D5E85C6A3}"/>
              </a:ext>
            </a:extLst>
          </p:cNvPr>
          <p:cNvGrpSpPr/>
          <p:nvPr/>
        </p:nvGrpSpPr>
        <p:grpSpPr>
          <a:xfrm>
            <a:off x="4326800" y="6135799"/>
            <a:ext cx="417102" cy="738664"/>
            <a:chOff x="1327847" y="5911263"/>
            <a:chExt cx="417102" cy="738664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012E6E3D-EA96-4003-9B27-1D50B0420EF2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913A0C31-EF5E-43E2-86AE-BE04034DE853}"/>
                </a:ext>
              </a:extLst>
            </p:cNvPr>
            <p:cNvSpPr txBox="1"/>
            <p:nvPr/>
          </p:nvSpPr>
          <p:spPr>
            <a:xfrm>
              <a:off x="1350289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8CD2E4E-FFD6-4BBE-A406-F06507C69ABF}"/>
              </a:ext>
            </a:extLst>
          </p:cNvPr>
          <p:cNvGrpSpPr/>
          <p:nvPr/>
        </p:nvGrpSpPr>
        <p:grpSpPr>
          <a:xfrm>
            <a:off x="4720925" y="6135799"/>
            <a:ext cx="417102" cy="738664"/>
            <a:chOff x="1849568" y="5911263"/>
            <a:chExt cx="417102" cy="738664"/>
          </a:xfrm>
        </p:grpSpPr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5B9E0FA-CBA2-446B-AFED-A70F7B80DEC0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776DAB0-374D-4DCB-A2DD-70AF325332FB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5C2A8C24-7B2F-4B9B-870E-7F30F918BF05}"/>
              </a:ext>
            </a:extLst>
          </p:cNvPr>
          <p:cNvGrpSpPr/>
          <p:nvPr/>
        </p:nvGrpSpPr>
        <p:grpSpPr>
          <a:xfrm>
            <a:off x="5062461" y="6135799"/>
            <a:ext cx="489236" cy="730469"/>
            <a:chOff x="2265535" y="5919458"/>
            <a:chExt cx="489236" cy="73046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7D37A820-6513-4E65-8888-6A09F3BD534C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335F89E-CDFE-467A-B988-C37D69842CB0}"/>
                </a:ext>
              </a:extLst>
            </p:cNvPr>
            <p:cNvSpPr txBox="1"/>
            <p:nvPr/>
          </p:nvSpPr>
          <p:spPr>
            <a:xfrm>
              <a:off x="2265535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EA35DA8-A6C7-4AF6-BC88-8F7C7502F030}"/>
              </a:ext>
            </a:extLst>
          </p:cNvPr>
          <p:cNvGrpSpPr/>
          <p:nvPr/>
        </p:nvGrpSpPr>
        <p:grpSpPr>
          <a:xfrm>
            <a:off x="6374062" y="2886835"/>
            <a:ext cx="2431042" cy="3052764"/>
            <a:chOff x="3036979" y="2865783"/>
            <a:chExt cx="2431042" cy="305276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9757FF8-CC28-41EA-AFDD-D0C890904C42}"/>
                </a:ext>
              </a:extLst>
            </p:cNvPr>
            <p:cNvSpPr/>
            <p:nvPr/>
          </p:nvSpPr>
          <p:spPr>
            <a:xfrm>
              <a:off x="3679959" y="3554459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AED5BDD-02FE-49D3-B96F-18F585537AE7}"/>
                </a:ext>
              </a:extLst>
            </p:cNvPr>
            <p:cNvCxnSpPr>
              <a:cxnSpLocks/>
              <a:stCxn id="163" idx="2"/>
              <a:endCxn id="141" idx="0"/>
            </p:cNvCxnSpPr>
            <p:nvPr/>
          </p:nvCxnSpPr>
          <p:spPr>
            <a:xfrm flipH="1">
              <a:off x="3874800" y="3235115"/>
              <a:ext cx="394981" cy="319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B5F3E7D-EA53-411A-93B9-0094DAF846C1}"/>
                </a:ext>
              </a:extLst>
            </p:cNvPr>
            <p:cNvCxnSpPr>
              <a:cxnSpLocks/>
              <a:stCxn id="163" idx="2"/>
              <a:endCxn id="145" idx="0"/>
            </p:cNvCxnSpPr>
            <p:nvPr/>
          </p:nvCxnSpPr>
          <p:spPr>
            <a:xfrm flipH="1">
              <a:off x="3415065" y="3235115"/>
              <a:ext cx="854716" cy="288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98779A0-EDF2-4366-83F3-B36FD8D953DB}"/>
                </a:ext>
              </a:extLst>
            </p:cNvPr>
            <p:cNvCxnSpPr>
              <a:cxnSpLocks/>
              <a:stCxn id="163" idx="2"/>
              <a:endCxn id="195" idx="0"/>
            </p:cNvCxnSpPr>
            <p:nvPr/>
          </p:nvCxnSpPr>
          <p:spPr>
            <a:xfrm>
              <a:off x="4269781" y="3235115"/>
              <a:ext cx="290550" cy="30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0CC3B5C-BAB8-4FB1-8DBA-A07403EDF68B}"/>
                </a:ext>
              </a:extLst>
            </p:cNvPr>
            <p:cNvSpPr/>
            <p:nvPr/>
          </p:nvSpPr>
          <p:spPr>
            <a:xfrm>
              <a:off x="3220224" y="3523213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A057BF-3A6D-4C6D-B921-0521C41CAE3D}"/>
                </a:ext>
              </a:extLst>
            </p:cNvPr>
            <p:cNvSpPr txBox="1"/>
            <p:nvPr/>
          </p:nvSpPr>
          <p:spPr>
            <a:xfrm>
              <a:off x="3036979" y="4149045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7)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D9DB991-5F08-45A6-8421-333B2BC0626F}"/>
                </a:ext>
              </a:extLst>
            </p:cNvPr>
            <p:cNvCxnSpPr>
              <a:cxnSpLocks/>
              <a:stCxn id="145" idx="2"/>
              <a:endCxn id="152" idx="0"/>
            </p:cNvCxnSpPr>
            <p:nvPr/>
          </p:nvCxnSpPr>
          <p:spPr>
            <a:xfrm flipH="1">
              <a:off x="3415063" y="3892546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0D82232-E04E-499E-AF99-C4B0E60CCEB5}"/>
                </a:ext>
              </a:extLst>
            </p:cNvPr>
            <p:cNvSpPr txBox="1"/>
            <p:nvPr/>
          </p:nvSpPr>
          <p:spPr>
            <a:xfrm>
              <a:off x="4121343" y="28657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6AF973D-B239-4B67-9B4F-455C4B7DFF29}"/>
                </a:ext>
              </a:extLst>
            </p:cNvPr>
            <p:cNvSpPr txBox="1"/>
            <p:nvPr/>
          </p:nvSpPr>
          <p:spPr>
            <a:xfrm>
              <a:off x="5050919" y="352321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15F29BB-A865-4E70-AE8A-8906AB531AD9}"/>
                </a:ext>
              </a:extLst>
            </p:cNvPr>
            <p:cNvCxnSpPr>
              <a:cxnSpLocks/>
              <a:stCxn id="163" idx="2"/>
              <a:endCxn id="165" idx="0"/>
            </p:cNvCxnSpPr>
            <p:nvPr/>
          </p:nvCxnSpPr>
          <p:spPr>
            <a:xfrm>
              <a:off x="4269781" y="3235115"/>
              <a:ext cx="989689" cy="28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50C38BE-C2CA-44FC-ABC8-BD8A1C8EA28F}"/>
                </a:ext>
              </a:extLst>
            </p:cNvPr>
            <p:cNvSpPr/>
            <p:nvPr/>
          </p:nvSpPr>
          <p:spPr>
            <a:xfrm>
              <a:off x="4178305" y="430513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CF6D04C-DA4C-434B-93BA-95D7F83E3E1F}"/>
                </a:ext>
              </a:extLst>
            </p:cNvPr>
            <p:cNvCxnSpPr>
              <a:cxnSpLocks/>
              <a:stCxn id="195" idx="2"/>
              <a:endCxn id="169" idx="0"/>
            </p:cNvCxnSpPr>
            <p:nvPr/>
          </p:nvCxnSpPr>
          <p:spPr>
            <a:xfrm flipH="1">
              <a:off x="4373146" y="3912680"/>
              <a:ext cx="187185" cy="39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02DCAEE-DC65-45BF-B1FF-98C018BAF95D}"/>
                </a:ext>
              </a:extLst>
            </p:cNvPr>
            <p:cNvCxnSpPr>
              <a:cxnSpLocks/>
              <a:stCxn id="195" idx="2"/>
              <a:endCxn id="180" idx="0"/>
            </p:cNvCxnSpPr>
            <p:nvPr/>
          </p:nvCxnSpPr>
          <p:spPr>
            <a:xfrm flipH="1">
              <a:off x="4074941" y="3912680"/>
              <a:ext cx="485390" cy="3916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92A23E0-BC56-4AE2-80E9-DBF3B6E1D8E3}"/>
                </a:ext>
              </a:extLst>
            </p:cNvPr>
            <p:cNvSpPr/>
            <p:nvPr/>
          </p:nvSpPr>
          <p:spPr>
            <a:xfrm>
              <a:off x="4520541" y="4299750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DB2BAE7-8A60-4BDF-BEB9-9864F30F4030}"/>
                </a:ext>
              </a:extLst>
            </p:cNvPr>
            <p:cNvCxnSpPr>
              <a:cxnSpLocks/>
              <a:stCxn id="195" idx="2"/>
              <a:endCxn id="178" idx="0"/>
            </p:cNvCxnSpPr>
            <p:nvPr/>
          </p:nvCxnSpPr>
          <p:spPr>
            <a:xfrm>
              <a:off x="4560331" y="3912680"/>
              <a:ext cx="155051" cy="387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768D6DF-8D72-4769-BE3A-D2A667ED9AA7}"/>
                </a:ext>
              </a:extLst>
            </p:cNvPr>
            <p:cNvSpPr/>
            <p:nvPr/>
          </p:nvSpPr>
          <p:spPr>
            <a:xfrm>
              <a:off x="3880100" y="4304354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1C2011C-EDEA-4306-89CD-00573F3199B0}"/>
                </a:ext>
              </a:extLst>
            </p:cNvPr>
            <p:cNvSpPr txBox="1"/>
            <p:nvPr/>
          </p:nvSpPr>
          <p:spPr>
            <a:xfrm>
              <a:off x="3706379" y="4815886"/>
              <a:ext cx="756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8)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307EE66-552F-4303-925A-1AE3F1E76DE8}"/>
                </a:ext>
              </a:extLst>
            </p:cNvPr>
            <p:cNvCxnSpPr>
              <a:cxnSpLocks/>
              <a:stCxn id="180" idx="2"/>
            </p:cNvCxnSpPr>
            <p:nvPr/>
          </p:nvCxnSpPr>
          <p:spPr>
            <a:xfrm flipH="1">
              <a:off x="4074939" y="4673687"/>
              <a:ext cx="2" cy="256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9CD9A2B-81FC-4F0E-9710-5B5507776329}"/>
                </a:ext>
              </a:extLst>
            </p:cNvPr>
            <p:cNvSpPr txBox="1"/>
            <p:nvPr/>
          </p:nvSpPr>
          <p:spPr>
            <a:xfrm>
              <a:off x="4411893" y="354334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5CDBDDD-7136-4498-B04A-C9A7BFD5B986}"/>
                </a:ext>
              </a:extLst>
            </p:cNvPr>
            <p:cNvSpPr txBox="1"/>
            <p:nvPr/>
          </p:nvSpPr>
          <p:spPr>
            <a:xfrm>
              <a:off x="4860616" y="431099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0A8D46F-2CCD-4921-A2EE-8D07985BACFA}"/>
                </a:ext>
              </a:extLst>
            </p:cNvPr>
            <p:cNvCxnSpPr>
              <a:cxnSpLocks/>
              <a:stCxn id="195" idx="2"/>
              <a:endCxn id="196" idx="0"/>
            </p:cNvCxnSpPr>
            <p:nvPr/>
          </p:nvCxnSpPr>
          <p:spPr>
            <a:xfrm>
              <a:off x="4560331" y="3912680"/>
              <a:ext cx="508836" cy="398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BEF51AB-007D-462C-A036-7EE1D3BDCC5A}"/>
                </a:ext>
              </a:extLst>
            </p:cNvPr>
            <p:cNvSpPr/>
            <p:nvPr/>
          </p:nvSpPr>
          <p:spPr>
            <a:xfrm>
              <a:off x="4521361" y="4892157"/>
              <a:ext cx="389681" cy="3693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9D0E43A-1980-4353-8820-5AD6A31426CE}"/>
                </a:ext>
              </a:extLst>
            </p:cNvPr>
            <p:cNvCxnSpPr>
              <a:cxnSpLocks/>
              <a:stCxn id="203" idx="2"/>
              <a:endCxn id="206" idx="0"/>
            </p:cNvCxnSpPr>
            <p:nvPr/>
          </p:nvCxnSpPr>
          <p:spPr>
            <a:xfrm flipH="1">
              <a:off x="4708697" y="5261490"/>
              <a:ext cx="7505" cy="72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34CD9A-E4C1-4FCB-AFFD-6545D6B24617}"/>
                </a:ext>
              </a:extLst>
            </p:cNvPr>
            <p:cNvSpPr txBox="1"/>
            <p:nvPr/>
          </p:nvSpPr>
          <p:spPr>
            <a:xfrm>
              <a:off x="4330613" y="5333772"/>
              <a:ext cx="756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#2</a:t>
              </a:r>
            </a:p>
            <a:p>
              <a:pPr algn="ctr"/>
              <a:r>
                <a:rPr lang="en-US" sz="1400" dirty="0"/>
                <a:t>(read 9)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5455C19-FE62-4B9A-A207-AC9E32189B39}"/>
                </a:ext>
              </a:extLst>
            </p:cNvPr>
            <p:cNvCxnSpPr>
              <a:cxnSpLocks/>
              <a:stCxn id="178" idx="2"/>
              <a:endCxn id="203" idx="0"/>
            </p:cNvCxnSpPr>
            <p:nvPr/>
          </p:nvCxnSpPr>
          <p:spPr>
            <a:xfrm>
              <a:off x="4715382" y="4669083"/>
              <a:ext cx="820" cy="223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D528EED-7F9A-40EE-9566-3D4B2D749299}"/>
              </a:ext>
            </a:extLst>
          </p:cNvPr>
          <p:cNvSpPr txBox="1"/>
          <p:nvPr/>
        </p:nvSpPr>
        <p:spPr>
          <a:xfrm>
            <a:off x="6222399" y="1476264"/>
            <a:ext cx="288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Right-Assoc CFG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10BC6-1344-40CA-81AC-4A366AFB810B}"/>
              </a:ext>
            </a:extLst>
          </p:cNvPr>
          <p:cNvSpPr txBox="1"/>
          <p:nvPr/>
        </p:nvSpPr>
        <p:spPr>
          <a:xfrm>
            <a:off x="7081871" y="1771102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 </a:t>
            </a:r>
            <a:r>
              <a:rPr lang="en-US" b="1" i="1" dirty="0"/>
              <a:t>-</a:t>
            </a:r>
            <a:r>
              <a:rPr lang="en-US" i="1" dirty="0"/>
              <a:t> E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9091D39-17C9-412D-9209-41CC53CD0EE8}"/>
              </a:ext>
            </a:extLst>
          </p:cNvPr>
          <p:cNvGrpSpPr/>
          <p:nvPr/>
        </p:nvGrpSpPr>
        <p:grpSpPr>
          <a:xfrm>
            <a:off x="6586746" y="6174975"/>
            <a:ext cx="417102" cy="712232"/>
            <a:chOff x="195075" y="5898563"/>
            <a:chExt cx="417102" cy="712232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FEAE50B-734B-41ED-887A-5D01BF969930}"/>
                </a:ext>
              </a:extLst>
            </p:cNvPr>
            <p:cNvSpPr txBox="1"/>
            <p:nvPr/>
          </p:nvSpPr>
          <p:spPr>
            <a:xfrm>
              <a:off x="195075" y="58985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B5FF1CD-1C85-4C2C-BE03-9B055EEF79C3}"/>
                </a:ext>
              </a:extLst>
            </p:cNvPr>
            <p:cNvSpPr txBox="1"/>
            <p:nvPr/>
          </p:nvSpPr>
          <p:spPr>
            <a:xfrm>
              <a:off x="252783" y="6241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188F4E9-2CA4-43EC-9B91-59F482DD4F43}"/>
              </a:ext>
            </a:extLst>
          </p:cNvPr>
          <p:cNvGrpSpPr/>
          <p:nvPr/>
        </p:nvGrpSpPr>
        <p:grpSpPr>
          <a:xfrm>
            <a:off x="6978107" y="6174975"/>
            <a:ext cx="417102" cy="738664"/>
            <a:chOff x="884151" y="5911263"/>
            <a:chExt cx="417102" cy="738664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2367FA0-56B4-4152-BC15-FB084E6F23A9}"/>
                </a:ext>
              </a:extLst>
            </p:cNvPr>
            <p:cNvSpPr txBox="1"/>
            <p:nvPr/>
          </p:nvSpPr>
          <p:spPr>
            <a:xfrm>
              <a:off x="884151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D6AD3C5-11A6-4EB9-B956-C29258B91286}"/>
                </a:ext>
              </a:extLst>
            </p:cNvPr>
            <p:cNvSpPr txBox="1"/>
            <p:nvPr/>
          </p:nvSpPr>
          <p:spPr>
            <a:xfrm>
              <a:off x="947466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668B3EC-AF0B-4901-A2D7-48FD88178080}"/>
              </a:ext>
            </a:extLst>
          </p:cNvPr>
          <p:cNvGrpSpPr/>
          <p:nvPr/>
        </p:nvGrpSpPr>
        <p:grpSpPr>
          <a:xfrm>
            <a:off x="8316266" y="6174975"/>
            <a:ext cx="489236" cy="738664"/>
            <a:chOff x="1297820" y="5911263"/>
            <a:chExt cx="489236" cy="738664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A325191-B7BF-42FC-8619-5CC234768655}"/>
                </a:ext>
              </a:extLst>
            </p:cNvPr>
            <p:cNvSpPr txBox="1"/>
            <p:nvPr/>
          </p:nvSpPr>
          <p:spPr>
            <a:xfrm>
              <a:off x="1327847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1E5B53C-F75B-488E-BDAD-42592EEF73DD}"/>
                </a:ext>
              </a:extLst>
            </p:cNvPr>
            <p:cNvSpPr txBox="1"/>
            <p:nvPr/>
          </p:nvSpPr>
          <p:spPr>
            <a:xfrm>
              <a:off x="1297820" y="628059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-10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93B0215-296C-4B90-B57B-174FC4C02285}"/>
              </a:ext>
            </a:extLst>
          </p:cNvPr>
          <p:cNvGrpSpPr/>
          <p:nvPr/>
        </p:nvGrpSpPr>
        <p:grpSpPr>
          <a:xfrm>
            <a:off x="7411890" y="6174975"/>
            <a:ext cx="417102" cy="738664"/>
            <a:chOff x="1849568" y="5911263"/>
            <a:chExt cx="417102" cy="738664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C57B23B7-2888-455F-9614-D09D4F9F809F}"/>
                </a:ext>
              </a:extLst>
            </p:cNvPr>
            <p:cNvSpPr txBox="1"/>
            <p:nvPr/>
          </p:nvSpPr>
          <p:spPr>
            <a:xfrm>
              <a:off x="1849568" y="5911263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FF72AC7-4F27-4A62-99BF-4D332FCEE539}"/>
                </a:ext>
              </a:extLst>
            </p:cNvPr>
            <p:cNvSpPr txBox="1"/>
            <p:nvPr/>
          </p:nvSpPr>
          <p:spPr>
            <a:xfrm>
              <a:off x="1912883" y="62805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59C0758-B553-45BD-A872-D6ECF84D98ED}"/>
              </a:ext>
            </a:extLst>
          </p:cNvPr>
          <p:cNvGrpSpPr/>
          <p:nvPr/>
        </p:nvGrpSpPr>
        <p:grpSpPr>
          <a:xfrm>
            <a:off x="7817214" y="6174975"/>
            <a:ext cx="453169" cy="730469"/>
            <a:chOff x="2265535" y="5919458"/>
            <a:chExt cx="453169" cy="73046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7436E0A-A172-490E-B6F5-C32551116D66}"/>
                </a:ext>
              </a:extLst>
            </p:cNvPr>
            <p:cNvSpPr txBox="1"/>
            <p:nvPr/>
          </p:nvSpPr>
          <p:spPr>
            <a:xfrm>
              <a:off x="2301602" y="591945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8DAD974-7D3B-49AA-B461-F26FDF5E5304}"/>
                </a:ext>
              </a:extLst>
            </p:cNvPr>
            <p:cNvSpPr txBox="1"/>
            <p:nvPr/>
          </p:nvSpPr>
          <p:spPr>
            <a:xfrm>
              <a:off x="2265535" y="628059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C52B07-4BA2-75C9-1B23-7A1A940F6750}"/>
                  </a:ext>
                </a:extLst>
              </p14:cNvPr>
              <p14:cNvContentPartPr/>
              <p14:nvPr/>
            </p14:nvContentPartPr>
            <p14:xfrm>
              <a:off x="8471880" y="6265080"/>
              <a:ext cx="482760" cy="61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C52B07-4BA2-75C9-1B23-7A1A940F6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2520" y="6255720"/>
                <a:ext cx="50148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7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3" grpId="0"/>
      <p:bldP spid="64" grpId="0"/>
      <p:bldP spid="208" grpId="0"/>
      <p:bldP spid="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11 – LR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0485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Wrap-up</a:t>
            </a:r>
          </a:p>
          <a:p>
            <a:r>
              <a:rPr lang="en-US" dirty="0"/>
              <a:t>Limitations</a:t>
            </a:r>
          </a:p>
          <a:p>
            <a:pPr marL="0" indent="0">
              <a:buNone/>
            </a:pPr>
            <a:r>
              <a:rPr lang="en-US" b="1" dirty="0"/>
              <a:t>LR Parsers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Theory </a:t>
            </a:r>
          </a:p>
          <a:p>
            <a:r>
              <a:rPr lang="en-US" dirty="0"/>
              <a:t>Operation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4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84021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Predictive Parser</a:t>
            </a:r>
            <a:endParaRPr lang="en-US" dirty="0"/>
          </a:p>
          <a:p>
            <a:r>
              <a:rPr lang="en-US" dirty="0"/>
              <a:t>Commits to an entire production based on observed lookahead. For LL(1), predict a production based on 1 token of lookahead</a:t>
            </a:r>
          </a:p>
          <a:p>
            <a:pPr marL="0" indent="0">
              <a:buNone/>
            </a:pPr>
            <a:r>
              <a:rPr lang="en-US" b="1" dirty="0"/>
              <a:t>Implementation</a:t>
            </a:r>
          </a:p>
          <a:p>
            <a:r>
              <a:rPr lang="en-US" dirty="0"/>
              <a:t>Stack and a single </a:t>
            </a:r>
            <a:r>
              <a:rPr lang="en-US" dirty="0" err="1"/>
              <a:t>streamable</a:t>
            </a:r>
            <a:r>
              <a:rPr lang="en-US" dirty="0"/>
              <a:t> token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9609" y="1610833"/>
            <a:ext cx="477401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Could increase lookahead</a:t>
            </a:r>
          </a:p>
          <a:p>
            <a:pPr lvl="1"/>
            <a:r>
              <a:rPr lang="en-US" dirty="0"/>
              <a:t>Up until the mid 90s, this was considered impractical</a:t>
            </a:r>
          </a:p>
          <a:p>
            <a:pPr marL="0" indent="0">
              <a:buNone/>
            </a:pPr>
            <a:r>
              <a:rPr lang="en-US" b="1" dirty="0"/>
              <a:t>Could add runtime complexity</a:t>
            </a:r>
          </a:p>
          <a:p>
            <a:pPr lvl="1"/>
            <a:r>
              <a:rPr lang="en-US" dirty="0"/>
              <a:t>CYK has us covered there</a:t>
            </a:r>
          </a:p>
          <a:p>
            <a:pPr marL="0" indent="0">
              <a:buNone/>
            </a:pPr>
            <a:r>
              <a:rPr lang="en-US" b="1" dirty="0"/>
              <a:t>Could add memory complexity</a:t>
            </a:r>
          </a:p>
          <a:p>
            <a:pPr lvl="1"/>
            <a:r>
              <a:rPr lang="en-US" dirty="0"/>
              <a:t>i.e. more elaborate parse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1E1CB-87AE-4220-9A6C-85E358B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Useful Languages are NOT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Seven Steps to Creating a Data Driven Decision Making ...">
            <a:extLst>
              <a:ext uri="{FF2B5EF4-FFF2-40B4-BE49-F238E27FC236}">
                <a16:creationId xmlns:a16="http://schemas.microsoft.com/office/drawing/2014/main" id="{AA22B818-6F5B-42D7-9BDB-78F99B06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8" y="2097609"/>
            <a:ext cx="3810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pPr lvl="1"/>
            <a:r>
              <a:rPr lang="en-US" dirty="0"/>
              <a:t>Suitable for most programming languages</a:t>
            </a:r>
          </a:p>
          <a:p>
            <a:pPr lvl="1"/>
            <a:r>
              <a:rPr lang="en-US" dirty="0"/>
              <a:t>Runtime: time and space O(n) in the input size</a:t>
            </a:r>
          </a:p>
          <a:p>
            <a:pPr lvl="1"/>
            <a:r>
              <a:rPr lang="en-US" dirty="0"/>
              <a:t>Subsumes corresponding LL parser i.e. LL(1) &lt; LR(1)</a:t>
            </a:r>
          </a:p>
          <a:p>
            <a:pPr lvl="1"/>
            <a:r>
              <a:rPr lang="en-US" dirty="0"/>
              <a:t>LR(1) parsers can recognize any Deterministic CFG</a:t>
            </a:r>
          </a:p>
          <a:p>
            <a:pPr marL="0" indent="0">
              <a:buNone/>
            </a:pPr>
            <a:r>
              <a:rPr lang="en-US" b="1" dirty="0"/>
              <a:t>Disadvantages</a:t>
            </a:r>
          </a:p>
          <a:p>
            <a:pPr lvl="1"/>
            <a:r>
              <a:rPr lang="en-US" dirty="0"/>
              <a:t>More complex parser generation</a:t>
            </a:r>
          </a:p>
          <a:p>
            <a:pPr lvl="1"/>
            <a:r>
              <a:rPr lang="en-US" dirty="0"/>
              <a:t>Larger memory state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076BF4-8DC6-432E-9C88-B0D6D03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LR Parsers -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9B470A-B532-4482-B55B-A4419443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pPr algn="r"/>
            <a:fld id="{E2218D17-624A-4996-8458-E634E28CA05F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9429</TotalTime>
  <Words>3384</Words>
  <Application>Microsoft Office PowerPoint</Application>
  <PresentationFormat>On-screen Show (4:3)</PresentationFormat>
  <Paragraphs>1305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Garamond</vt:lpstr>
      <vt:lpstr>MathJax_Math-italic</vt:lpstr>
      <vt:lpstr>MV Boli</vt:lpstr>
      <vt:lpstr>Wingdings</vt:lpstr>
      <vt:lpstr>Office Theme</vt:lpstr>
      <vt:lpstr>Build Selector Table Review: LL(1) SDT</vt:lpstr>
      <vt:lpstr>Administrivia Housekeeping</vt:lpstr>
      <vt:lpstr>LR Parsing</vt:lpstr>
      <vt:lpstr>Last Time Review LL(1) SDT</vt:lpstr>
      <vt:lpstr>Actions Preserved Through Transforms 3 Grammars for Subtraction Expression:   intlit(7) – intlit(8) – intlit(9)</vt:lpstr>
      <vt:lpstr>Today’s Outline Lecture 11 – LR Parsing</vt:lpstr>
      <vt:lpstr>LL(1) Summary LL(1) Wrap-Up</vt:lpstr>
      <vt:lpstr>Many Useful Languages are NOT LL(1) LL(1) Wrap-Up</vt:lpstr>
      <vt:lpstr>LR Parsers LR Parsers - Concept</vt:lpstr>
      <vt:lpstr>Linear Parsers: Commitment Issues LR Parsers - Concept</vt:lpstr>
      <vt:lpstr>Delayed Commitment to a Rule LR Parsers - Concept</vt:lpstr>
      <vt:lpstr>LR(k) Parsers LR Parsers - Concept</vt:lpstr>
      <vt:lpstr>LR(k) Parsers LR Parsers - Concept</vt:lpstr>
      <vt:lpstr>LL vs LR Parsers Beyond LL(1)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Davidson, Drew</cp:lastModifiedBy>
  <cp:revision>172</cp:revision>
  <dcterms:created xsi:type="dcterms:W3CDTF">2019-09-23T00:08:41Z</dcterms:created>
  <dcterms:modified xsi:type="dcterms:W3CDTF">2024-09-23T20:51:22Z</dcterms:modified>
</cp:coreProperties>
</file>