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3"/>
  </p:notesMasterIdLst>
  <p:sldIdLst>
    <p:sldId id="1308" r:id="rId3"/>
    <p:sldId id="1444" r:id="rId4"/>
    <p:sldId id="1443" r:id="rId5"/>
    <p:sldId id="1431" r:id="rId6"/>
    <p:sldId id="1346" r:id="rId7"/>
    <p:sldId id="1427" r:id="rId8"/>
    <p:sldId id="1429" r:id="rId9"/>
    <p:sldId id="1430" r:id="rId10"/>
    <p:sldId id="1332" r:id="rId11"/>
    <p:sldId id="1428" r:id="rId12"/>
    <p:sldId id="1432" r:id="rId13"/>
    <p:sldId id="1439" r:id="rId14"/>
    <p:sldId id="1333" r:id="rId15"/>
    <p:sldId id="1335" r:id="rId16"/>
    <p:sldId id="1337" r:id="rId17"/>
    <p:sldId id="1338" r:id="rId18"/>
    <p:sldId id="1437" r:id="rId19"/>
    <p:sldId id="1440" r:id="rId20"/>
    <p:sldId id="1339" r:id="rId21"/>
    <p:sldId id="1441" r:id="rId22"/>
    <p:sldId id="847" r:id="rId23"/>
    <p:sldId id="1351" r:id="rId24"/>
    <p:sldId id="1442" r:id="rId25"/>
    <p:sldId id="996" r:id="rId26"/>
    <p:sldId id="1340" r:id="rId27"/>
    <p:sldId id="992" r:id="rId28"/>
    <p:sldId id="1343" r:id="rId29"/>
    <p:sldId id="1352" r:id="rId30"/>
    <p:sldId id="1345" r:id="rId31"/>
    <p:sldId id="1438" r:id="rId32"/>
    <p:sldId id="1435" r:id="rId33"/>
    <p:sldId id="314" r:id="rId34"/>
    <p:sldId id="316" r:id="rId35"/>
    <p:sldId id="318" r:id="rId36"/>
    <p:sldId id="1358" r:id="rId37"/>
    <p:sldId id="1359" r:id="rId38"/>
    <p:sldId id="1360" r:id="rId39"/>
    <p:sldId id="321" r:id="rId40"/>
    <p:sldId id="322" r:id="rId41"/>
    <p:sldId id="32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214"/>
    <a:srgbClr val="FFD3D3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70" autoAdjust="0"/>
  </p:normalViewPr>
  <p:slideViewPr>
    <p:cSldViewPr snapToGrid="0">
      <p:cViewPr varScale="1">
        <p:scale>
          <a:sx n="78" d="100"/>
          <a:sy n="78" d="100"/>
        </p:scale>
        <p:origin x="555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1:07:33.7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A500"/>
    </inkml:brush>
    <inkml:brush xml:id="br5">
      <inkml:brushProperty name="width" value="0.05292" units="cm"/>
      <inkml:brushProperty name="height" value="0.05292" units="cm"/>
      <inkml:brushProperty name="color" value="#800080"/>
    </inkml:brush>
    <inkml:brush xml:id="br6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334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08T21:13:18.278"/>
    </inkml:context>
  </inkml:definitions>
  <inkml:trace contextRef="#ctx0" brushRef="#br0">13495 2159 48 0,'0'0'20'0,"0"0"-13"0,0 0 11 15,0 0-12-15,0 0-1 0,0 0 6 0,0 0-7 16,0 0 7-16,0 0 3 0,0 0 5 0,0 0 2 16,0 0-11-16,0 0 13 0,0 0-11 0,0 0 11 0,0 0-13 15,0 0 22-15,0 0-22 0,0 0-1 0,0 21 7 0,0-21-2 16,0 0-3-16,0 0-5 0,0 18-1 0,0-18 4 0,18 0-6 15,-18 21 1-15,17-21 4 0,-17 17-3 0,0-17-2 0,23 20 2 16,-23-20-1-16,20 0-3 0,-20 0 2 0,17 0 1 0,-17 21 1 16,0-21-2-16,20 0 2 0,-20 0 1 0,0-21 1 15,20 21-5-15,-20-20 1 0,0 20-1 0,0-17-1 0,0-4 1 16,0-18 0-16,0 39 0 0,0-17-1 0,-20-3 0 16,20 20-1-16,0-21 0 0,0 21 1 0,-20-17 1 0,3-3-1 15,-3 20 0-15,20-18-1 0,-23 18 1 0,6-20-1 16,17 20 1-16,-18 0 0 0,18 0 1 0,-20 0-1 0,20 0 0 15,-17 20 1-15,-3-20-2 0,20 18 1 0,-20-18-1 0,3 20 1 16,17-3-1-16,-20 4 0 0,20-1 1 0,-23 18 0 16,23-20-2-16,0 20 2 0,0-38 0 0,-20 20-1 0,20 18 1 0,0-38-1 15,0 18-1-15,0 1 1 0,20 20-1 0,3-1 2 16,-23-38 0-16,0 20-1 0,20-2-1 0,-3 2 1 0,3-2-2 16,-20-18 2-16,20 19-2 0,-20 3-1 0,17-22-3 0,-17 0-13 15,20 0 5-15,-2 0-25 0,-1 0-18 0,-17 0-16 0,23 0 34 16,-23-22 2-16,20 3-25 0,-3 1 19 0,3-2-36 15</inkml:trace>
  <inkml:trace contextRef="#ctx0" brushRef="#br0" timeOffset="316.42">13685 2180 62 0,'0'0'0'0,"0"0"19"0,0 0-2 0,0 0 1 0,0 0-9 0,-18 0 10 16,18 0 0-16,0 0-9 0,0 18 7 0,0-18-3 0,0 0 3 15,0 21-9-15,0-21-4 0,0 0 0 0,0 17 3 16,0 3-2-16,0 1 1 0,0-21-4 0,0 17-1 15,0 1 5-15,0 1-4 0,0 0 7 0,0 1-6 16,0-20 5-16,0 21 3 0,0-4-6 0,0-17 7 0,18 20 2 16,-18-20-7-16,0 0 0 0,0 0 8 0,0 0-1 15,17 0-3-15,-17 0-1 0,0-20-2 0,20-18-1 16,3 18-3-16,-23-18-1 0,0 38-1 0,17-18-1 16,-17 1 1-16,20-4-1 0,-20 21 0 0,0-20 0 0,20 20 0 15,-20-17 0-15,0 17-1 0,17 0 1 0,-17 0 1 0,0 0-1 0,0 0 3 16,20 17 1-16,-20-17-4 0,0 20 2 0,0 1 1 15,18-4-2-15,-18 1-1 0,0 1 1 0,0 20-2 16,0-18 1-16,0-21-1 0,0 17 0 0,0 3-5 16,0-20 1-16,0 18-3 0,0-18-2 0,0 20-18 0,0-2-15 0,0-18 14 15,20 19-49-15,-20 3-11 0,0-22 49 0,0 0-34 16</inkml:trace>
  <inkml:trace contextRef="#ctx0" brushRef="#br0" timeOffset="551.17">14066 1778 62 0,'0'0'0'0,"0"0"25"0,0 0-2 15,0 0-12-15,0 0 12 0,0 0-1 0,0 0-11 0,0 0 12 16,0 0-11-16,0 0 0 0,0 0 13 0,0 0-3 0,0 0-11 16,0 20 15-16,0-3-4 0,0-17-12 0,0 0 0 0,0 39 0 15,0-39 5-15,0 38-1 0,0 20-2 0,0-21-4 16,0 2-2-16,0-1-4 0,0-18 1 0,0 18 2 0,0 20-4 15,0-2 2-15,0-15-4 0,17 32 0 0,-17-53-1 16,0 38-12-16,0-20-13 0,0-1 8 0,0-15-31 0,0 15-13 16,0-19 2-16,0-18 11 0,0 0 9 15,0 0 24-15,0 0-11 0,0-18 10 0,0-2-19 0</inkml:trace>
  <inkml:trace contextRef="#ctx0" brushRef="#br0" timeOffset="1217.29">14029 2142 67 0,'0'0'17'0,"0"-20"18"0,0 20-15 0,0-21 21 15,-18 4 5-15,18-3 0 0,-20 2-9 0,20 18-22 16,0 0 6-16,0 0-3 0,0 0-9 0,0 0 1 0,-17 0 8 15,17 18-4-15,0 2-10 0,0-3 2 0,0-17-1 0,17 41 2 0,-17-41-5 16,0 17 0-16,20 4 2 0,-20-3-3 0,18 3-2 0,19-4 0 16,-37 3 1-16,0-20-1 0,40 21 1 0,-20-4-7 0,0 1-13 15,-20-18 4-15,37 19-27 0,-37-19 14 0,18 0-42 16,2 0 34-16,0 0-28 0,-6 0 19 0,6-19 17 0,-20 19 19 16,23-18 0-16,-3 1 9 0,-3 17 4 0,-17 0 1 15,20-21 9-15,-20 1-6 0,0 20 10 0,20-17 5 0,-20-4 7 16,0 21 2-16,0-18-16 0,0 18 12 0,0 0-4 0,0 0-2 15,0 0-5-15,0 0-10 0,-20 0 3 16,20 0-3-16,0 0-2 0,0 0 4 0,0 0 2 0,0 0 0 16,0 18-2-16,0-18-1 0,0 0-2 0,0 0 5 15,20 21-1-15,-20-21-1 0,18 0-5 0,-18 0 3 0,0 0-2 16,20 0 3-16,-20-21-2 0,17 21-1 0,-17-18-2 16,17-3 3-16,-17 4-2 0,0 17-2 0,0-20 3 15,0 20-3-15,0-21 27 16,0 21-23-16,0 0 7 0,0 0-7 15,-17 21 4-15,17-21-5 0,-17 20 0 0,-3 57 11 16,2-40-9-16,18 1 1 0,-20-1-2 0,20 2-1 16,0-39-3-16,0 155 7 15,0-100-10 1,20-35 2-16,-20-2-5 0,0-18 0 0,18 20-9 0,-18-20 5 16,0 0-3-16,20 0-19 0,-20-20 12 0,17 20-3 0,-17-18-27 15,17-20-5-15,6 18 27 0,-23 20 0 0,37-76-42 16,-37 76 52-16,20-38 4 0,-20 1-2 0,20 16 5 0,-2-18 3 15,2 2 6-15,-20 20 5 0,17 17 0 0,-17-41 9 16,17 24 14-16,-17 17 14 0,0-21 54 16,0 21-56-1,0 0-32-15,0 21 5 0,0-21-7 0,0 17 5 0,0 3-1 16,0 1-1-16,0-21-6 0,-17 17 1 0,17 1 6 0,0 1-7 16,0 0 3-16,0 1-1 0,0 1 1 0,0-4-2 15,0-17 2-15,0 20 6 0,0-2-1 0,0-18-3 0,0 0-1 16,0 0 0-16,0 0 1 0,17 0 5 0,3 0-2 0,-20-38-2 0,23 38-5 15,-6-38 4-15,3 18-1 0,0-18-1 0,-2 20-3 16,-18 1 1-16,20-4 1 0,-20 1-3 0,17 20 0 0,3-17-2 16,-3-4 3-16,-17 21-2 0,23-18-2 0,-23 18 2 0,0 0-1 15,17 0 0-15,-17 0-1 0,0 0-2 0,20 0 0 0,-20 0-1 0,0 0-12 0,0 0 6 16,20 0-16-16,-20 0 10 0,0 0-29 0,0 18-17 0,18-18 26 16,-18 0-50-16,0 21-1 0,0-21 50 0,0 17-70 15</inkml:trace>
  <inkml:trace contextRef="#ctx0" brushRef="#br0" timeOffset="2002.47">15536 1720 52 0,'0'0'41'0,"0"0"-12"0,0-18-15 15,0 18 0-15,0 0 13 0,0 0-5 0,0 0 0 16,0 0-12-16,0 0 7 0,0 0-4 0,0 0-8 0,0 0 0 0,0 18 14 16,0-18-13-16,0 37 5 0,0-16-6 0,0-21 1 0,-17 76 10 15,17-38-6-15,0-19-7 0,0 78 5 16,0-59-5-16,0 0 0 0,-17 20 5 0,17-20-4 0,0 1 4 16,0 19 3-16,0-58-5 0,0 35 5 0,0-16 1 0,0-19 0 15,0 0-7-15,0 0 3 0,0 19 0 0,0-19-1 16,0 0-3-16,0-19-2 0,17 19 4 0,-17-19-1 15,0 19-5-15,17 0 4 0,4-18 1 0,1 18-3 16,-22 0 0-16,18 0 5 0,2 0 1 0,-20 0-4 0,20 0 5 16,-20 0-3-16,17 0-2 0,-17 0-1 0,0 0 5 0,0 18-4 15,20-18-1-15,-20 19 4 0,0 0-2 0,0-19-2 0,-20 20 4 0,20-20-4 16,-17 21-1-16,-3-4-2 0,0-17-3 0,20 20 1 16,-18-20-7-16,-4 0 2 0,1 0-14 0,21 0-14 0,-17 0 13 15,0 0-33-15,17 0 24 0,-20-20-36 0,20 20-1 0,0-17 34 16,0 17 1-16,0-21-26 0,0 21 35 0,0-20-12 0,20 1 3 15,-20 19-2-15</inkml:trace>
  <inkml:trace contextRef="#ctx0" brushRef="#br0" timeOffset="2534.51">15751 2256 52 0,'0'0'33'0,"0"0"-10"15,18 0 2-15,-18 0 4 0,0 0-14 0,20-20 17 0,-20 20-17 16,0 0 28-16,0 0-18 0,20 0-5 16,-20 0-11-16,0 0-2 0,0 0 1 0,0 0 0 0,0 0 5 0,0 0-3 15,0 0 1-15,0 0-6 0,-20 20-1 0,20-20 2 0,0 0-2 16,-20 21 1-16,20-4 0 0,-18-17-2 0,18 18 3 15,0-18-4-15,-22 19 0 0,22 0 1 0,0-19 0 0,0 20-1 0,0 1-1 16,0-21 0-16,0 17 1 0,0 3 0 0,0-20 1 16,0 18 1-16,0-18 3 0,22 0-4 0,-4 0 5 0,-18 0-3 15,20 0 0-15,0-18-3 0,-20-2 0 0,17 20 0 0,-17-17 3 16,20-4-3-16,-20 1 0 0,17 1 1 0,-17 0-2 0,20 19 3 16,-20-18 1-16,0 18-3 0,0-17 3 0,18 17 0 0,-18 0-1 15,0 0 2-15,0 0-2 0,0 17 0 0,0 1 1 16,0 1 0-16,0 0-2 0,0 22-1 0,0-41 0 15,0 37-1-15,0-19 0 0,0 2 0 0,0 17-5 16,0-37 2-16,0 22-8 0,0-5 2 0,0-17-1 0,0 20-20 0,0-2 11 16,0-18-3-16,0 20-2 0,0-20-28 0,0 18 24 0,17-18-1 0,-17 0-29 15,0 0 2-15,23-18 7 0,-23 18 26 0,0-20 3 16,20 20 4-16,0-38-7 0,-20 21 15 0,17-24 0 0,3 3 7 16,-20 0 6-16,17 21 4 0,-17-4-5 0,20 1-1 0,-20 1 8 15,20 19-2-15,-20-19 14 0,0 19-10 0,0-18 19 0,15 18 5 16,-15 0-20-16,0 0 14 0,0 0-18 0,0 0 22 15,0 18-15-15,0-18-11 0,0 0-1 0,0 19 9 16,0 0-10-16,0 1 0 0,-15 1 5 0,15 16 0 0,0-37-7 0,0 38 3 16,0-20-7-16,0 1-1 0,0 3 3 0,0 15 2 0,0-37-3 15,0 18 4-15,0 2-3 0,0-20 1 0,0 18 5 0,0-18 0 16,0 0-5-16,0-18 5 0,0-20-1 0,15-21-5 16,5 40-2-16,3-19 1 0,-3-17-2 0,-3-5 2 0,3 23-1 15,0 20-2-15,-3-24 0 0,-17 24 1 0,20-4-3 16,-2 3 1-16,-18 18-2 0,17-21-2 0,6 21-3 0,-23 0 3 15,20 0-10-15,-20 0-3 0,17 0-6 0,-17 0 7 16,0 21-27-16,0-21 16 0,20 18-42 0,-20 3-19 0,0-4 6 16,0 3-33-16</inkml:trace>
  <inkml:trace contextRef="#ctx0" brushRef="#br0" timeOffset="3933.18">13458 3269 67 0,'0'0'22'0,"0"0"-3"0,0 0-10 0,0 0 1 0,0 0 0 0,0 0 11 0,0 0 1 15,0 0 0-15,0 0-11 0,0 0 10 0,0 0-3 16,0 0-3-16,0 0 0 0,-20 0 1 0,20 0-8 15,0 0 7-15,0 0-2 0,0 0-7 0,0 0 5 16,-20 0-5-16,20 0-1 0,0 0 4 0,0 0-5 0,0 0 4 0,0 0-3 16,0 0 2-16,-17 20-1 0,17-20-1 0,0 17-1 15,0 4-2-15,0-4 3 0,0 22-1 0,0-19 1 16,0-3-2-16,17 4-2 0,-17-1 0 0,20-3 4 16,-20 4-2-16,0-4 3 0,20 4-2 0,-20-3-1 0,0-18-2 15,17 20 5-15,-17-20-1 0,0 0-2 0,20 17 3 16,-20-17 3-16,18 0-3 0,-18 0-4 0,0 0-1 15,0-17 0-15,0 17 3 0,0-20-2 0,0 20 1 0,0-18-2 16,0-3 1-16,0 4 0 0,0-4 0 0,0 21-2 16,0-17 2-16,0-3-2 0,0 20 1 0,0-21 4 0,0 21-3 0,0-17-1 15,0 17-2-15,0 0 1 0,0 0 0 0,0 0 0 16,0 0 1-16,0 0 1 0,0 38 1 0,0-38-1 0,0 37 2 16,17-37-2-16,-17 38 1 0,0-17 0 0,0 17 1 0,0-21 1 15,0 4-3-15,0 16-1 0,0 2 1 0,-17-2-1 16,17-16 0-16,0-4 0 0,-18 22-1 0,-2-2-1 0,20-16 0 15,-17-21-1-15,17 20-2 0,-20-3-9 0,20-17 5 0,-20 21-17 0,3-21 8 16,17 17-3-16,-20-17-32 0,-3 0 18 0,23 0-48 0,-20-17-3 16,20 17 48-16,0-21 6 0,0 4-15 0,0 17 10 0,0-20 11 15</inkml:trace>
  <inkml:trace contextRef="#ctx0" brushRef="#br0" timeOffset="4283.78">13857 3344 60 0,'0'0'30'0,"0"0"-18"0,0 0 12 0,0 0-13 0,0 0 1 0,0 21-1 16,0-21 1-16,0 0 14 0,0 0-3 0,0 18-5 0,0-18-10 15,0 0-2-15,20 0 5 0,-20 0 1 0,17 20 1 0,-17-20-6 16,0 0 7-16,23 0-1 0,-23 0-8 0,0 0-1 15,17 0 6-15,-17-20 0 0,0 20-8 0,0 0 0 0,20-18 2 16,-20 18 0-16,0-21-1 0,0 4 0 0,0-4 0 16,0 21 0-16,0 0-1 0,0-17 6 0,0 17-5 15,0-20 7-15,-20 20-3 0,20 0 0 0,-17 0 0 0,17 0-4 16,-23 20 6-16,23-20-6 0,-17 38 2 0,17-21 1 0,0 22-3 16,0-39 0-16,0 58 4 0,-20-21 2 0,20 1-2 15,0 1-3-15,0-19-2 0,0-3 0 0,0 24 0 0,0-24-1 16,0 22-1-16,0-39 0 0,0 20 0 0,0-3 0 0,20 4-2 0,-3-4-6 15,-17 4-12-15,23-3 7 0,-23-18-2 0,17 0-25 16,3 20-15-16,-20-20 18 0,20 0-45 0,-20-20 6 16,17-19 22-16,3 22-30 0</inkml:trace>
  <inkml:trace contextRef="#ctx0" brushRef="#br0" timeOffset="4452.22">14183 3058 62 0,'0'0'14'0,"0"18"12"0,0-18-13 0,0 21 15 0,0-21-15 0,0 37 19 16,0 1-14-16,0 1-2 0,0-39-7 16,0 37 5-16,0 4-9 0,0-3 4 0,0 0-3 0,0 0-4 0,0 0 0 15,0-1 1-15,0 22-1 0,0-41-2 0,0 19-7 16,-20 4-13-16,20-24 1 0,0 1-3 0,-17 23-27 16,17-24 7-16,-20 4 8 0,20-21 18 0,0 0-49 0</inkml:trace>
  <inkml:trace contextRef="#ctx0" brushRef="#br0" timeOffset="5056.95">13991 3516 57 0,'0'0'35'15,"0"0"-20"-15,0-38 32 0,0 38-30 0,0 0 1 0,0-17 18 16,0-3-5-16,0 20-17 0,20 0-1 0,-2 0 12 0,-18 0-6 16,20 20-6-16,-3-20-9 0,23 17 2 0,-40-17-4 0,20 21 2 15,17-4-2-15,-17 4 0 0,-2-21-1 0,-18 18-1 16,40-18-1-16,-26 20-5 0,6-3-1 0,23-17-15 0,-43 21 8 16,37-1-46-16,-37-20 37 0,20 17-47 0,-2-17 31 15,2 0 13-15,-3 0 12 0,-17 0 8 0,0 0 6 16,17 0 0-16,-17 0 1 0,23-17 4 0,-23-3 5 15,0 20-4-15,20-21 8 0,-20 4 5 0,0 17 6 16,0-20 3-16,0 20 3 0,0-18 4 0,0 18-18 16,0 0 12-16,0 0-17 0,0 0-2 0,0 0 9 0,-20 0-12 0,20 0 7 15,-23 0 1-15,23 0-3 0,0 18-1 0,-17 2-4 16,17-20-4-16,0 17 1 0,0 4-3 0,0-1 4 0,-17-20-3 16,17 35 3-16,0-35-1 0,0 21-2 0,0-21 1 15,0 20 1-15,0-3-1 0,0-17-1 0,0 21 1 0,0-21 2 16,17 0-2-16,-17 0 1 0,0 0-2 0,17 0 2 0,-17 0-3 15,23-21 4-15,-3 4-1 0,-20-3-3 0,0-1 2 0,17 21 0 16,3-35 4-16,-20 15-5 0,20-1 0 16,-20 4 3-16,0 17-2 0,0 0 1 0,0 0-1 15,0 0-1-15,0 17 1 0,0 4-1 0,0-1-1 0,0-3 1 16,0 1-3-16,0 3 1 0,0-1 0 0,0-3 0 0,18 4-1 16,-18-4-5-16,0 4-8 0,0-3-8 0,0 2 8 15,20-3-23-15,-20-17 16 0,0 21-1 0,0-21-2 0,0 0-1 0,17 0-29 16,-17 0 4-16,0 0 28 0,0 0 3 0,0-38-10 0,0 38 18 15,17 0 2-15,-17-59-13 0,0 42 18 0,0-4-3 0,20-16 6 16,-20 37 1-16,40-114 14 16,-20 38 82-1,-20 76-77-15,0 0 1 0,0 0 20 0,0 0-22 0,0 0-2 16,0 17 11-16,0-17-14 0,0 21 8 0,0 17-5 0,0 0 1 16,-20 58 0-1,20-96-15-15,0 38 2 0,0-38 2 0,0 17-3 16,0 4 4-16,40-21 28 15,-2-76-26 1,-38 35-11-16,37 6-23 16,20-43-232-1,-37 78 215-15,0-18-92 16</inkml:trace>
  <inkml:trace contextRef="#ctx0" brushRef="#br0" timeOffset="5589.98">15192 3575 65 0,'0'0'0'0,"0"0"24"0,0 0-14 0,0 0 15 0,0 0 1 15,0 0-2-15,0 0-12 0,-20 0 20 16,20 0-23-16,0 17 7 0,0-17-8 0,-14 21 9 0,14-1 0 15,0-3-9-15,0 22 7 0,-20-19-2 0,20 18-3 16,0 0-2-16,0-38-6 0,0 38 1 0,0 0 2 16,0-1-2-16,0-16-1 0,0-21 2 0,0 17 3 0,0-17-2 15,0 22 7-15,0-22-7 0,20 0 5 0,-20 0-5 0,0 0 0 16,0-22 2-16,0 22-4 0,0-17 1 0,14-4-1 0,-14 4-2 0,0-3 1 16,0 20 0-16,0-21 2 0,0-16-3 0,20-2 3 0,-20 1 1 15,0 21 0-15,0-3-2 0,0-1-1 0,0 21 2 0,0-18 11 16,0 1-9-16,0 17 0 0,0 0 8 0,0 0-6 0,0 17-1 15,0 1 8-15,0 23 0 0,0 14-3 0,0-34-7 0,0 55 3 16,0-1-1-16,0 1 0 0,0-35-5 0,0 53 1 16,0-16 0-16,0-41-2 0,0 2 0 0,0 16 1 0,-20-33-2 15,20 33 2-15,-14-15-4 0,14-22-6 0,-20-18 1 0,20 20-14 16,-20-20 8-16,20 0-27 0,-17 0-19 0,17 0 22 16,-20-20-48-16,2-18-17 0,18 18 52 0,-20-18-29 0,20-1 52 15,-20 2-32-15</inkml:trace>
  <inkml:trace contextRef="#ctx0" brushRef="#br0" timeOffset="6107.44">16035 3172 65 0,'0'0'26'0,"0"0"-13"0,0 0 15 0,0 0 1 16,0-17 4-16,0 17-17 0,0 0 1 0,0 0 13 0,0 0-4 15,0 0-14-15,0 0 10 0,0 0-10 0,0 0 20 16,0 17-12-16,0-17-12 0,0 0 11 0,0 0-9 15,0 0 7-15,0 20 5 0,0-1-15 0,0-19-2 0,0 20 6 16,0-3-1-16,0 4-7 0,0-1 3 0,0-3-5 16,0-17 0-16,-17 21 0 0,17-4 1 0,0 22 3 0,0-2-2 0,0 4-1 15,-20-24-1-15,20 60 3 0,0-19-2 0,0-38-1 16,-17 36 1-16,17-19-3 0,0 1 0 0,0-17 0 0,0 17-3 0,-20 0-7 16,20-38 1-16,0 37-16 0,0-16 9 0,0-4-25 0,0-17 15 15,0 22-46-15,0-22 25 0,0 0-52 0,0 0 57 0,0 0-20 16,0-22 6-16</inkml:trace>
  <inkml:trace contextRef="#ctx0" brushRef="#br0" timeOffset="6954.34">16399 3936 86 0,'0'0'24'0,"0"0"24"0,0 0-23 15,0 0 24-15,0 0-26 0,0 0 0 0,0 0-4 0,0 0 15 0,0 0-19 16,0 22-2-16,0-22 9 0,0 0-13 0,0 0 8 0,0 17-2 15,0-17-8-15,0 20 5 0,0-3 2 0,-17 24 5 16,-23 53-2 0,40-94-16-16,-17 20-6 0,17-3-8 15,0 4-13-15,-20-1-223 16,20-3 156-16,0-17 58 0,0 0-36 16</inkml:trace>
  <inkml:trace contextRef="#ctx0" brushRef="#br0" timeOffset="7942.08">16858 3192 48 0,'0'0'34'0,"0"0"15"16,0 0 45-16,0 0-80 15,0 0 15-15,-23 0-1 0,23 0 5 0,0 0-24 16,0 0-1-16,0 19 30 16,43 1-8-16,-6-20-15 15,-37 0-11-15,20 0 3 0,-2 0 2 16,2 0 3-16,14 0 0 15,-14-20-5-15,-20 20-4 0,0 0-2 16,23 0 1-16,-23 0 4 16,0 0-4-1,0 0-1-15,0 0-1 0,-23 0 3 16,23 0-1-16,-20 20 2 0,6-20 0 16,-6 0 0-16,0 0-2 15,-18 17 11-15,38-17-12 0,0 0 4 0,-17 21 1 16,-3-21 0-16,0 0 0 15,20 20-4-15,0-20 0 0,-23 0 2 0,23 0 0 16,0 17-1-16,-17-17 0 0,17 21 2 16,0-4-1-1,0-17-3-15,0 21 4 16,0-3-3-16,0-18-1 0,0 0-1 0,-17 20 4 16,17 18-2-16,0-18-1 0,0 18 3 0,-20-21-4 15,20 59 4-15,-18 0-4 16,18-55 0-16,0 16 1 0,0-37 1 0,0 38-2 0,0 38 3 15,0-18 0-15,0-37 0 16,0-4-2-16,0 80 3 16,0-77-3-16,0-20 0 0,18 17 9 15,2 4-2 1,-20-21 0-16,17 39-2 16,0-22 1-16,6 3-6 0,-3-20 3 15,-20 0-3-15,20 17 3 0,-20-17-2 0,17 21-1 16,3-21 2-16,-2 20 2 0,2-20-4 15,14 17 3-15,9-17-10 16,-43 0-3-16,20-17-14 0,-3-3-43 16,-17-1-27-16,0 21 55 0,0-17-2 0,20-3-4 15,-20-18-174-15,21-18 110 16,-21 56 67 0</inkml:trace>
  <inkml:trace contextRef="#ctx0" brushRef="#br0" timeOffset="8234.46">17431 3383 88 0,'0'-18'179'0,"0"18"-159"16,0 0 15-16,0 0 20 15,0 0-48-15,0 0 1 0,0 0 0 0,0 0 10 0,0 0-12 0,21 76 30 16,-21-39-27 0,0 1-5-16,0 135 0 31,0-136-8-31,0 40-47 0,0-19-59 16,-21 0-83-1,21-41 117-15,0-17 33 0</inkml:trace>
  <inkml:trace contextRef="#ctx0" brushRef="#br0" timeOffset="8401.57">17337 3726 75 0,'0'21'206'0,"0"-21"-162"0,0 0-9 16,0 17 6-16,0-17-18 0,0 21 13 16,0-21-26-1,0 0-6-15,17 0 1 0,0 0-1 16,64-59-28-1,-44 22-24-15,-17-19-78 0,-3 56 81 16,20-78-141-16,-37 78 132 16</inkml:trace>
  <inkml:trace contextRef="#ctx0" brushRef="#br0" timeOffset="8900.83">17718 3192 68 0,'0'0'51'0,"0"0"29"16,0 0-22-16,0 19-24 0,0-19-20 0,0 0 22 15,0 20-2-15,0-20-14 16,0 17-4-16,0 4-9 0,0-1 3 16,0-20-3-16,0 17-2 15,0 4-5-15,17-4 1 0,-17 4 3 16,18-3 5-16,-18-18-4 16,22 37-1-16,-22-37-2 0,0 21-2 15,21 16 4-15,-1-16-3 16,-20-21-1-16,0 17-1 0,0-17 2 0,17 21 0 0,-17 17 2 15,20-21-2-15,-20-17-1 16,0 21 3-16,17-1-3 0,-17 56 14 16,0-38-2-1,0 0 0-15,0-20-9 16,0-18-2-16,0 37 5 0,0-16 0 16,0-1 1-16,0 18-5 0,0 18 13 15,0-56-10-15,0 20-2 16,0-3-1-16,0 4 2 0,0-1 2 0,0 18-6 15,-17 18 14 1,17-56-11 0,-20 20 5-16,20-20-5 15,-17 0 1-15,-24 0-3 16,1 0 7-16,3 0-8 16,20 0-4-16,-20-20-5 0,17 20 4 15,20 0-2-15,-38 0-47 0,15 0 2 16,23 20-80-1,0-3 17-15,0 4 74 0,23-21-31 0,-23 37-2 16,17-37 22-16</inkml:trace>
  <inkml:trace contextRef="#ctx0" brushRef="#br0" timeOffset="10985.08">13246 4780 69 0,'0'0'34'0,"-17"0"90"15,17 0-38 1,0 0-54-16,0 0-26 15,0 0 26-15,0 0-28 0,0 0 10 16,37 0-4 0,78 17 1-1,-38 3-8 1,-22-20-5 0,-15 0-34-16,-40 0 23 15,20 0-134-15,-20 0 24 16,-20 0 19-16</inkml:trace>
  <inkml:trace contextRef="#ctx0" brushRef="#br0" timeOffset="11390.19">13266 4739 52 0,'0'0'55'0,"0"0"-19"0,0 0-22 0,0 0 1 0,0 0 57 16,0 0-51-16,0 0-10 15,0 0 29-15,0 0-31 0,0 0 0 0,0 0 9 16,0 0 7-16,17 20-5 0,-17 1-2 16,0 16 2-16,20 40-3 15,-20-20-13-15,0-20-3 0,0 20 1 16,0 1 1-16,0-19-2 0,0-1-1 0,-20 37 1 0,20 22 0 16,0-77 0-16,0 17 1 0,0 2-2 15,0-22 0-15,0 21 3 16,0 2-3-16,0-21 3 0,0-1-2 0,0-18 0 15,0 0 0-15,0 0-1 0,0 0 1 0,0 20 5 16,20 0-3-16,0-3 3 16,15 4 4-16,8-21-2 15,-26 0-5-15,3 17 3 0,37-17 4 16,-39 0-8-16,-18 0 0 0,17 22-1 16,6-22 1-16,34 18 2 0,-57-18-4 15,20 0 1-15,-20 0-2 0,17 0-9 16,-17 0-38-16,20 0 29 0,-20 0-4 15,0 0-6-15,0 0-41 0,0-40-197 16,0 40 192-16</inkml:trace>
  <inkml:trace contextRef="#ctx0" brushRef="#br0" timeOffset="11784.23">13954 5008 59 0,'0'0'68'0,"0"0"-42"0,0 20-1 16,0-20-3-16,0 0 0 0,0 17 7 16,0 4-13-16,0-21-2 0,0 17 2 15,20 80 24-15,-20-60-27 16,0 21-3-16,0-19-5 0,0-1 0 16,0-1-2-16,17 98 2 15,-17-135-4-15,0 38-1 0,0 0 0 16,0-18-5-16,0-3-28 15,0 4-2-15,0-21 9 0,0 0-39 0,0-21-29 16,-17 21 71-16,17-37-75 16</inkml:trace>
  <inkml:trace contextRef="#ctx0" brushRef="#br0" timeOffset="12035.87">13782 4911 75 0,'0'0'29'0,"0"0"16"0,-20 20 37 16,3-20-39-16,17 0-17 16,0 20 55-1,0-1-58-15,0-19-15 0,0 0 15 16,0 18-5-16,37-18-1 16,0 20-4-16,21 0 0 15,-41-20-11-15,6 0 4 16,14 17-5-16,0-17-1 15,-17 0-4-15,18 0-34 16,-21 0-16-16,0 0 27 0,-17 0-5 0,23 0-51 16,-3 0-53-16,-20-17 5 0</inkml:trace>
  <inkml:trace contextRef="#ctx0" brushRef="#br0" timeOffset="12584.52">14393 4701 68 0,'0'0'0'0,"0"0"60"16,0 0-14-16,0 0 15 16,0 0-36-16,0 0 9 0,0 0-23 15,20 21 71 1,-20-21-79-16,17 0 0 0,-17 17 9 0,0 3-4 15,0 1-4-15,17-4 0 0,-17 3 4 16,23 17-4-16,-23 3-1 0,20 36-1 31,-3-38 0-31,-17-18-2 0,0-3 2 16,0 4 1-16,0-21-2 0,0 17 0 16,20 3 0-16,-20-20-1 15,0 0 1-15,0 77 7 16,0-2-5-16,0-75-1 15,0 39 2-15,0 19 4 0,0-1-4 16,0-1 1-16,0-35-4 16,0-4 1-16,0 23 1 0,0-3 3 15,-20 41 4-15,20-61-7 16,0 23 2-16,-17-4-1 16,17 5 5-16,-20-3-2 15,-3-38-6-15,23 0 1 0,-34 18 6 16,14-18-5-16,-18-18 0 15,18-3-2-15,3 4 0 16,-3-3 0-16,-3 20-2 0,3-21-3 16,6 21-13-16,14 0 3 0,0 0-77 31,14 41-246-15,6-24 265-16</inkml:trace>
  <inkml:trace contextRef="#ctx0" brushRef="#br0" timeOffset="13168.55">13877 4722 31 0,'0'0'21'0,"0"0"-10"0,0 17 9 0,0 3 41 31,0-20-45-15,0 58 71 0,0-58-76-16,0 19 0 0,17 18 6 0,6 41 34 31,-23 37-24 0,0-78-25-15,17 40-12-16,-17-77 2 0,0 58-340 62</inkml:trace>
  <inkml:trace contextRef="#ctx0" brushRef="#br0" timeOffset="15868.44">15081 5275 39 0,'0'0'17'0,"0"0"-10"0,0 0 14 0,0 0-8 0,0 0-6 16,0 0 85-1,0 0-67-15,0 0-13 0,0 0-1 16,0 0 10-16,0 0 5 0,0 0 9 15,0 0-8 1,0 19-5-16,0-19 3 16,0 0 11-1,0 0-16-15,0 0-11 0,0 0 0 16,0 0-4-16,0 0 4 0,0 0 3 0,0 0-3 16,0-19 4-16,0 19-3 15,0 0-3-15,0 0-6 0,0-20 0 16,0 20 0-16,0 0 1 0,0 0-1 0,0 0 0 15,0 0 2-15,0 0-3 16,0 20 1-16,0-1 2 16,0-19-3-16,0 20 2 15,0-20-3-15,0 17 2 0,20-17-3 16,-20 21 4 0,17-21-1-16,-17 0 0 15,0-21-3-15,20 4 1 0,-20-3 4 16,0 1-2-16,0-1-2 0,0 20 2 15,0-17 1-15,0-4-3 16,0 21 1-16,0 0 1 0,0 0 0 0,-20 0 0 16,20 0-2-1,0 0 1-15,0 0 0 0,-17 21-2 0,17-4-5 16,0-17-30-16,0 0 23 0,0 20-23 16,0-20-8-16,0 0 18 0,0 0-3 0,-20 19-198 15,20 1 168-15,0-20 6 16</inkml:trace>
  <inkml:trace contextRef="#ctx0" brushRef="#br0" timeOffset="16184.75">15023 5562 74 0,'0'0'0'0,"0"0"108"0,0 0 16 15,0 0-115-15,0 0 24 16,0 18-15 0,0-18-9-16,0 0 4 0,20 0-7 15,-20 0-4-15,0 0 3 16,0 0 0-16,0 0-4 0,0 0 1 16,0 0-1-16,0 0 0 15,0-18 0-15,0 18 1 0,0-19-1 16,0 19-1-16,0 0 0 0,0-19 0 15,0 19-1-15,0 0 0 0,0 19-1 16,20 0-54 0,-20-1 38-16,0-18-25 0,0 20-49 0,18-20 24 15,-18 0-16-15,0 20 34 0</inkml:trace>
  <inkml:trace contextRef="#ctx0" brushRef="#br0" timeOffset="16701.65">15482 5255 52 0,'0'20'22'0,"0"-20"30"15,0 0-15-15,0 0-24 16,0 0 1-16,0 0 29 0,0 0-7 0,0 0-13 16,0 0 35-16,0 0-18 15,0 0-8 1,0 19-11-16,0-19-11 0,0 20 3 16,0-20-7-16,0 0-1 0,0 0-3 0,20 0-1 0,-3 17 3 15,0-17-1-15,26 0 0 16,-5 0-2-16,-18 0 0 31,-20 0 0-31,74-17-3 0,-16-3-97 16,-38 20 64-1,0 0-32-15,-20 0 41 0,0 0-57 0,0 0 36 16,0 0 10-16,0 20-60 16</inkml:trace>
  <inkml:trace contextRef="#ctx0" brushRef="#br0" timeOffset="16971.07">15465 5562 47 0,'0'0'36'0,"0"0"23"16,0 0-21-16,0 0 3 16,0 0-4-16,0 0 22 0,0 0-37 15,0 0-3-15,0 0-3 0,0 0-3 0,0 0-2 16,17 0 21-1,3 0-10-15,35 0-1 16,-55 0-17-16,40 0 11 0,0 0-8 16,-3 0-1-1,-20 18-5-15,3-18-1 0,20 20-46 16,-2 0-133 0,-18-20 51-1,-3 0-25-15</inkml:trace>
  <inkml:trace contextRef="#ctx0" brushRef="#br0" timeOffset="17984.78">16686 4988 53 0,'0'0'94'0,"0"0"-94"62,20 40 234-62,55-2-226 0,-55-21-6 16,14-17-1-16,29 20 0 0,-8 0 0 16,-55-20 0-16,40 0-1 0,-6 0 2 0,9 0 2 15,15 0 0-15,-41 0 1 16,37 0 4-16,-54 0-6 0,23 0 4 16,-3 0 8-16,-3 0-5 15,-17 19-1-15,0-2 4 16,0 41 11-16,0-37-20 15,-77 113 28 1,60-117-29-16,-20 59 6 16,-4-17-3-16,24-21-4 0,-3 0 0 15,20-38-1-15,-23 58 0 0,3-41-2 0,20 5 2 0,-14-4-2 16,-6 39-13-16,0-20-49 16,20-16-142-1,0-21 36-15,0 0 139 16,0 0-48-16</inkml:trace>
  <inkml:trace contextRef="#ctx0" brushRef="#br0" timeOffset="19024.25">13513 6384 72 0,'0'0'55'0,"0"0"84"15,0 0-78 1,0 0-52-16,0 0 28 16,0 56-4-16,0-35-20 15,0 130 31 1,0-54-32-16,0-41-5 16,0 38 2-16,0-54-8 0,0-2 1 15,0 38-1-15,0-55-1 16,0 16-10-16,0-17-10 0,17 18-88 15,-17-38 37-15,0 0-10 0,23 0-35 16,-3-21 86-16,-3 21-29 0</inkml:trace>
  <inkml:trace contextRef="#ctx0" brushRef="#br0" timeOffset="19318.4">13722 6842 54 0,'0'0'65'0,"23"0"16"15,-23 17-44-15,17 5 7 16,-17 16-1-16,40-20-12 15,-40 1-18-15,0-19-6 0,17 0-1 0,-17 0 7 16,75-57 9 0,-75 57-20-16,0-18-1 15,23-58 5-15,-23 55-4 16,0-16 9-16,0 37-8 16,0-20 3-16,0 20 6 0,0 0-1 0,-23 0 5 15,23 0-11-15,-17 38 17 16,-3-38-17-16,2 40 3 0,-2 14 1 15,3-14-7 1,17 38-1-16,0-61-7 0,0 42-31 16,17-41-18-16,21 19-108 15,22 3 5-15,-3-40 39 16</inkml:trace>
  <inkml:trace contextRef="#ctx0" brushRef="#br0" timeOffset="19636.03">14146 6919 42 0,'0'0'34'0,"0"0"7"0,0-20 16 0,0 2 2 15,0 18-26-15,0-22 52 16,-20 22-53-16,0 22-1 16,-3-4-17-16,23 20-7 15,-17-19 0-15,17 2-7 16,17-4 2-16,6 2 6 16,-3-19-2-16,-20 0 1 15,37-57 5 1,-17 20-7-16,-20 37-3 0,18-20 1 15,-18 20-2-15,0-18 3 0,0-4 19 16,0 22 15 15,0 60-20-31,0-23-11 0,0 20-3 16,0-36-1-16,20 53 0 16,-20-34-3-16,34-3-8 15,-34-37-7-15,20 21-161 16,-20-21 140-16,23 0-53 15,-3-39-116 1,-3 20 146-16</inkml:trace>
  <inkml:trace contextRef="#ctx0" brushRef="#br0" timeOffset="20235.09">14430 6994 52 0,'0'0'15'0,"0"0"5"16,0 0 26-16,0 0 4 15,0-17 19-15,0 17-42 0,0 0 3 16,0 0-12-16,0 0 1 0,17 0-2 16,-17 0 7-16,0 0 14 15,23 17-25-15,-3 42 29 16,-20-41-31-16,17 2 8 16,3-20-8-16,-20 0-6 15,20 0 2-15,-2 0 1 0,2-57 7 16,-20 36-9-16,54-133-10 31,-31 100-17-31,-23 33 5 0,17 21-9 16,-17-19 2-16,0 19 0 0,20 40-54 15,-20 36-63 1,0-58 117-16,20-18 2 0,-20 38-14 16,0-19 14-16,0 19 8 0,18-19 9 15,2 21 10 1,-3-22 60-1,20-36 18 1,-37 18-74-16,23 0 59 16,-6 0-43-16,3 0-20 15,-20 0-2-15,0 0 31 16,20 0-23-16,-20-76 13 0,18 55-16 16,-18-36 0-16,0 0 2 15,0-1 7-15,0-17 15 16,-18 75-29-1,18 0 2-15,-20 18 15 0,0 39-9 16,20 1-4-16,-17 94 2 31,34 39-44-15,41-134-102 0,-38-57 9-16,-3 21 71 0,20-21-98 15,3 0 61 1</inkml:trace>
  <inkml:trace contextRef="#ctx0" brushRef="#br0" timeOffset="20968.46">15711 6250 68 0,'0'0'18'0,"0"0"17"0,0 0 23 0,0 0 20 15,0 0-54-15,0 0 1 0,0 0-2 16,0 17-3-16,0 5 10 0,0-22-21 15,0 56 12-15,0 21-12 0,0-20-5 0,-20-20-2 16,20-17-1-16,0 114 2 0,0-57-1 0,-17 18 9 16,17-56-7-16,0 36 12 15,0-54-11-15,0-4 8 0,0 2 11 16,0-19-17-16,0-19 1 16,0 2-4-16,17-23 2 0,3 22-5 15,-20-2 0-15,18 2 3 0,4-4 4 16,-22 22 1-16,38-17 19 15,-38 34-2 1,0 5-16-16,0-4-9 0,0-18 0 16,-20 20 4-16,20 17-5 15,-18-16-23-15,-4-4-1 0,22-17-15 16,-18 0 14-16,18 19-33 0,-20-19-81 0,58-57-110 16,-16 38 204-1</inkml:trace>
  <inkml:trace contextRef="#ctx0" brushRef="#br0" timeOffset="21473.17">15998 6784 53 0,'20'0'63'0,"17"0"99"16,-17-19-80-1,-20 19-50-15,0 0-8 0,-20 77 46 32,-17 0-49-17,17-40-15 1,20-16-2-16,20-4 5 15,-20-17-1-15,17-38 4 16,3-37-2 0,0 53-8-1,-20-32 10 1,0 33 0-16,0 59 12 0,0-18-18 0,0 19-3 16,0 114 4 15,0-134-8-31,15 19-6 0,5 0-63 15,-20-19 26-15,23-19-27 16,-3 0-2-16,-3-40-12 0,-17 3 24 16,20 19 9-16,0-41 5 15,-3 2 53-15,-17 57-2 0,0-18-1 0,20-2-1 0,-20 2 6 16,0 18-2 0,18-22 27-16,-18 22 60 0,0 175 20 46,0-42-58-46,17-115 1 16,-17-18-49 0,0-18 6-16,23-58 5 0,-23 38-14 15,37-21 6-15,-37 2-4 0,40 19-6 16,15-56-4-16,-38 94-2 0,-17-21-2 0,20 21-4 16,3 0-3-16,14 0-53 0,-17 0-4 0,55 21-251 15</inkml:trace>
  <inkml:trace contextRef="#ctx0" brushRef="#br0" timeOffset="22740.84">13418 8103 82 0,'0'0'61'0,"0"0"54"16,0 20-59-16,0-20-5 0,0 0-42 0,0 37 10 15,0-37-17-15,20 0 5 0,17 19 3 16,-17-19-4-16,-2 0 2 16,-1 0 4-16,26 0 5 0,-26-38 2 15,3 0-9 1,-20 19-7-16,0-19 6 16,0-2 6-16,-37 23 1 15,17 17-6 1,-20 0-1-16,22 0-1 0,-19 17-3 15,17 42 1-15,20-40-5 0,0 0 1 16,-20 78 2 0,40-41-5-16,0-37 2 15,-20 0-3-15,37 1-24 16,-19 17-25-16,-18-37 28 0,60 21-111 16,-43-21 78-16,40-78-89 15,-37 40 139-15,-2 0 8 16,42-57 21-16,-60 95-7 15,17-39 39-15,-17 20-42 0,20 19 19 16,-20-19-21-16,0 38 58 16,0 19-50-16,20 0 9 0,-20 0 7 15,0 1-28-15,0-1 4 0,17 0 1 16,-17-18-5-16,20 17 2 0,-20-37 2 16,18 21 0-16,2-21 15 15,-3-40-16-15,43-55 7 16,-40 58-12-16,-3-3-2 0,3 3 4 15,-2 37-2-15,-18 0-4 16,0 0 4-16,0 0-3 0,20 18 4 0,-20 1-1 16,0 0-2-16,0-19-1 0,17 39 3 0,-17-1-4 0,0 0 0 15,0 0 1-15,17 20-3 0,-17-58 2 16,0 38-3-16,23 0 1 0,-23 19-49 16,20-57 7-16,-20 0-41 15,20 0-62-15,-3-37 65 0,3-40-17 16,18-38-3-16</inkml:trace>
  <inkml:trace contextRef="#ctx0" brushRef="#br0" timeOffset="23518.7">14430 7721 79 0,'0'0'48'0,"0"0"-20"0,0 0 85 0,0 0-3 16,0 0-97-16,0 0 2 0,0 19 25 16,0 0-6-16,0-1-24 0,-17 22 8 0,17-2-1 15,0 19-11-15,0 172 16 31,0-76-35-31,0 19-125 16,0-152 115-16,0-2-87 16,-20-18 82-16,20 0 2 0,0 0 6 0,0 0 7 15,0-18 5-15,0-2 4 0,-18-18 8 0,-2-153 174 32,20 154-125-32,-20-3-29 0,20 21 5 15,0 1-22-15,0 18 6 0,0-20 0 0,0 20 3 16,0 0-9-16,0 0 3 0,20 20-7 15,-20-2 0-15,0-18-2 0,38 19 2 0,-18 0-4 16,-20-19 2-16,34 21-2 0,-11-3-15 0,34 20-67 16,-37-19 27-1,35 0-154 1,-18-38 194-16,-14 0 23 16,-6 0 27-16,-17 19 9 0,0 0 56 31,20 77-38-16,-20-77-57-15,20 37 22 16,35-16 19 0,-18-61-24-1,-37 2-14-15,23 0-1 16,-23 0 0-16,0 38-4 0,0-58 2 16,0 39 7-1,0 19-8-15,-23 77 27 16,23-20-23-16,-17 19-3 15,17-55-2-15,0 16 9 0,-20 77 0 16,20-75-9-16,0-1-4 16,37 0-85 15,-14-38 56-31,-23-18-7 0,17-2-8 0,3-18-23 16,0-1 11-16,-2-37 55 15,-18 76 5-15,20-19 8 16,-20 0 27-16,0 19-2 0,0 0 22 15,0 0-44-15,0 19 1 0,0 0 18 0,0 20-11 16,0-21-5-16,0-18-9 0,17 40 21 16,-17-22-10-16,0 1 2 15,20-19-11-15,-3 0 6 0,-17 0-6 16,17-19-4-16,6 1-7 0,-3-22 5 0,0 2 0 16,35-19-2-1,-55 57-2-15,0-19-2 0,20 19-1 0,0-18-13 0,-6 18-48 16,29-21-54-16,-43 21 80 0,78 0-330 31</inkml:trace>
  <inkml:trace contextRef="#ctx0" brushRef="#br0" timeOffset="24785">15961 8294 59 0,'0'0'0'0,"0"0"167"15,0 0-125-15,0 0-10 0,0 0-20 0,0 0 8 16,0 96 65-1,-20-39-61 1,20-18-11-16,0 113 21 16,0-114-18-1,0-19-4-15,20-19-1 16,-20 0-2-16,0 0 2 0,0-19-6 0,20-19 3 16,-20-19-6-16,17-1-5 15,3 1 7-15,-20 57-4 0,0-38 3 16,0 19 0-16,0 19-2 0,17-37 9 0,-17 37-8 15,0-21 0-15,40 79 10 16,-25-1 2 0,-15-37-10-16,0-2 3 0,20 1-1 15,3 2-4-15,-3-3 10 16,-20-18-11-16,17 0 1 0,3-18 0 0,-20 18-1 16,20-21-3-16,17-16 7 0,-19-2-1 15,-1 39-2-15,26-38 10 16,-26 38-9-16,3 0 0 0,37 38 5 15,-57-19-1-15,18 1-6 0,-1 17-8 16,3 2-26-16,-20-1-13 16,23 20-86-1,-23-40 93-15,17-18 4 0,-17-18-19 16,20-2 32-16,0-18-6 16,-20 0 20-16,37-1 0 15,-37 2 7-15,18-2 8 0,2 1 3 16,-20 1-7-16,0 37 4 0,17-21 10 15,-17 2 23-15,0 19-26 0,0-18 13 16,-17 18 10-16,17-20 21 0,-20 40-29 16,20-20-18-16,0 18 3 0,-18 22 11 15,18-3-17-15,0-37-6 0,0 77 26 16,18-40-27 0,19 2 11-1,-14-57-11 1,34-154-7 15,-57 114 22-15,0 76-15-16,17 1 2 15,-17 2-2-15,0-3 1 0,0 20 9 0,20 20-1 16,-20 0-11-16,18-40-1 0,19 58-46 16,-20-19-124-1,-17-57 142 1,43 21-110-1,-43-21 116-15,20-40-50 0,35-74 97 16,-1 38 94 0,-34 56-61-1,3 1 0-15,-23 19-38 0,0-19 1 0,20 19 40 16,-3 38 20-16,3 0-40 16,-20-19-36-16,0 39 7 15,0 19-5 1,0-59-6-16,0 22-16 0,21-22-21 0,-21 0-27 15,0 2-34-15,0-20 16 16,17-38-35-16,-17-58 39 16,0 58 74-16,37-306 77 15,-20 229 45 1,-17 115-95-16,23-38 17 0,-23 19-23 0,0 0 13 0,20 19-5 0,-20-19-1 16,0 19 1-16,0 0-18 0,0 0 8 15,0 19-3-15,0 39-8 16,0-2-40-1,0 2-72-15,0-39 43 16,0 19-101-16,17-18 98 16,4-2-37-16</inkml:trace>
  <inkml:trace contextRef="#ctx0" brushRef="#br0" timeOffset="25002.04">17414 8275 75 0,'0'0'32'0,"17"0"110"0,-17 0-59 16,0 39-14-16,21-39-57 15,-21 18 9-15,0 22 17 0,0-3-26 16,0-18 9-16,0 0-9 0,0 57 4 15,0-18-12-15,0-19 1 0,20-1 8 16,-20-1-1-16,17-37 5 16,3-19-15-16,-20 1 1 0,17-2 2 0,3-18 0 0,95-96-11 31,-95 96 7-31,17 19 4 0,-2 19 3 16,-13 19-2-16,-1 0-1 0,-1 0-10 15,34 59-34-15,-54-60-1 16,20 58-91-16,0-56 41 0,-20 17-75 15,0-16 87-15,0-3 8 0</inkml:trace>
  <inkml:trace contextRef="#ctx0" brushRef="#br0" timeOffset="35386.07">13685 9516 33 0,'0'0'25'0,"0"21"-3"15,0-21 10-15,0 0-10 16,0 0-14-16,0 0 12 0,0 0 14 16,0 0-17-16,0 0-2 0,0 0 11 15,0 0-3-15,0 0-8 0,0 0-2 16,0 19-2-16,-18-19 7 0,18 0-10 16,-20 18 9-16,20-18-13 0,0 0 9 15,-17 20-7-15,-3-20 4 16,0 18-3-16,20 2-3 0,-17-1 0 15,-3 0-3-15,-3-1 0 0,23-18-1 0,-17 40 3 16,17-22-3 0,-18 20 5-16,18-18-4 15,0-20 2-15,0 0-1 0,0 56 9 16,18 2-4 0,-1-39-4-16,6 20-2 15,14-39-2-15,-17 19-1 0,17 0-18 16,1-1-6-16,-38-18-13 0,37 21-55 15,-14-21-28-15,14 0 29 16,-37 0 45-16</inkml:trace>
  <inkml:trace contextRef="#ctx0" brushRef="#br0" timeOffset="35789.12">13954 9765 43 0,'0'0'31'0,"0"0"-27"0,0 0 19 15,0 0-9-15,0 0 35 16,0 0-37-16,0 0 18 0,0 0-16 0,0 0 39 15,-20 0 5 1,20 0-49-16,0 0 8 0,0 0-6 0,-17 0-3 16,17 19 5-16,0-19-10 0,-23 20 0 15,23-1 1-15,0 0-3 16,0-19-1-16,0 18-1 0,0 21 7 16,23-20-8-16,-6 0 4 15,3-19-2-15,-20 0 1 0,0 0 0 0,20 0 4 16,-3-38-3-16,3 38 0 0,-20-18-2 15,0-3 2-15,18 3 0 0,-18-20 2 16,0-1 12 0,0 39 5-1,20 58-1 1,14 56-6 0,-34-114-13-1,0 0-1-15,23 39 3 0,-3-20-1 0,0 0-3 16,-3-1 0-16,-17 3-9 15,38-21-42-15,-18 18-16 16,0-18-121-16,14-18 9 16</inkml:trace>
  <inkml:trace contextRef="#ctx0" brushRef="#br0" timeOffset="36952.91">13590 9728 29 0,'0'0'20'16,"0"0"-14"-16,0 0 0 0,0 0 5 16,0 0 3-16,0-19 1 0,0 19 15 15,0-21-13-15,0 21-9 0,0-18 89 32,-17 18-70-32,17 0-15 15,0 0 0-15,0 0 7 0,0 0 12 16,0 0-20-16,-20 0-3 0,20 0 2 15,0 0-1-15,0 0-4 0,-23 0-3 16,23 0 0-16,0 0 0 0,0 0 2 0,0 0 1 16,0 18 1-16,0-18-2 15,0 21-3-15,0-2-1 16,0 18 8-16,0-18-6 0,0 1 0 16,0-1 3-16,23 0-2 0,14 38 12 15,-17-57-11-15,0 19 8 0,-20 0 3 0,17 20-4 16,-17 75 4 15,-17-75-11-31,-3-39-4 0,0 19 0 0,-40 19-16 16,43-38-5-1,-1 0-8-15,-2 0-10 0,3 0-78 16,17 0 6-16,0 0 48 0,17-19-3 16,-17 19 9-16</inkml:trace>
  <inkml:trace contextRef="#ctx0" brushRef="#br0" timeOffset="38002.74">13974 9918 57 0,'0'0'101'0,"0"19"-39"0,0-19-29 0,0 0-17 0,0 0 28 16,0 20-22-16,0-20 7 15,0 0-11-15,0 0-11 0,0 19 1 0,0-19 6 0,17 19 19 16,-17-19-29-16,20 0 19 16,-20 19-20-16,0-19 0 15,18 0 3-15,2 0-1 0,-3 0 1 16,-17 0-3-16,17 0 0 0,6-19 6 15,-3 19-7-15,0-38 4 16,-20 18-5-16,0-18 4 0,17-1 2 16,-17 21-8-16,0-20-1 0,0-1 5 15,-17 2-2-15,17 37 1 0,-20-19-1 16,20 19 2-16,-20-21-1 0,-3 3 0 0,23 18 0 0,0-19-1 16,-54 19 8-1,54 0-7-15,-18 0 0 0,-39 77 4 16,57-40-4-16,0 21 0 15,20-21 2-15,-3 2-2 16,3-1 0-16,-2-18 4 16,2-1-4-16,-3 0 1 0,-17 0-1 0,17-19-8 0,6 18 8 15,-23-18 4-15,20 21 8 0,0-21-16 16,-3 18 4-16,61-18-14 16,-44-39-71-1,9 21-30-15,-43-1 80 0,37-19-141 16,-37 18 96-16,20-18 15 15,-2 20 15-15</inkml:trace>
  <inkml:trace contextRef="#ctx0" brushRef="#br0" timeOffset="38286.47">14565 9440 27 0,'0'0'15'0,"0"0"-7"16,0 0-5-16,0-18 0 0,0-2 11 0,0 20-10 0,0-18 7 15,0 18-3-15,0-20 23 0,0 20-6 0,0 0-12 16,0-38 55-1,0 19 1-15,0 19-39 0,0-19-13 16,0 19 27-16,0 0-32 16,0 0 4-16,0 19-4 15,0 0 1-15,0 19-5 16,0-18-4-16,0 18 2 0,20 96 0 16,-20-78-5-16,17 20-2 0,-17 20 4 15,17 1-3-15,-17-79-3 16,0 40-18-16,0-20 11 0,0-1-30 0,0 21-43 15,0-58 56-15,-17 19-96 16,17-19 35-16,0 0 76 0,-17-19 3 0,17 0-6 16,0-20-24-16</inkml:trace>
  <inkml:trace contextRef="#ctx0" brushRef="#br0" timeOffset="38460.19">14447 9709 58 0,'0'0'37'0,"0"0"-18"0,0 0 59 16,0 0-12-16,0-21-7 15,0 21 17-15,0 0-63 0,0 0 10 16,23 0 3-16,14 0 1 15,-17 0-21-15,18 21 10 0,36-2-4 16,-74-19-12 47,135 18-56-48,0 40-404-15</inkml:trace>
  <inkml:trace contextRef="#ctx0" brushRef="#br0" timeOffset="39285.96">15118 9709 69 0,'0'0'0'0,"-17"0"189"47,-61-21-31-47,21 42-89 47,37 35-42-47,20 39-15 31,20-56-8-31,-20-39-4 63,115-134 44-32,-115 134-21-31,0 0-23 63,91 306-490-48,-71-363 495-15,-20 38 2 0,23-19 46 16,-23 18-3-16,20-36 26 16,-20 56-63-16,0-21 11 0,0 21 27 15,0 0-44-15,0 0 0 0,0 0 4 0,0 0 0 16,0 39 6-16,0-39-11 0,18 58 24 15,-18-39-20 1,0 0-5-16,0-19 1 0,20 0 2 0,-20 0-3 0,0 0 3 16,0 0-4-16,20 0-1 0,-3 0 3 0,20-38-17 15,-20 18-32 1,6 1 23-16,-3 0-44 0,-2 19 39 0,-18-18-3 0,40-3-105 16,-3-16 8-1,-20 18 124-15,-17 19 5 16,0 0 10-16,17 0 26 15,-17 0 9-15,21 0 5 0,-21 0-37 0,22 19 88 16,-22-19-92 0,0 19 7-16,0-19-13 0,0 0-1 15,0 18-3-15,0 3 5 0,0-21-6 16,0 37 5-16,0-18-5 0,0-19-2 16,0 20 1-16,18-1 3 0,-18-19-2 0,20 19 20 15,-20-19-7 1,0-19-12-16,0 0 2 0,0-96 6 15,0 96-10-15,0 0 2 16,0-20 0-16,0 2 0 0,0 37 3 16,0-19-2-16,0 19 0 0,0 0 5 0,0 0 3 15,0 56 3-15,0-37-7 0,0 20-3 16,0 19 0-16,0 56 3 16,0-38-8-16,20 154 11 15,-20-211-10-15,0 95 4 16,-20-75-3-16,20-21-3 15,-20 2-7-15,2-2-19 0,-42-36-162 16,6-39-183 15</inkml:trace>
  <inkml:trace contextRef="#ctx0" brushRef="#br0" timeOffset="39969.64">16686 9384 80 0,'0'-40'296'0,"0"40"-278"16,0 0 0-16,0 0 9 0,0 0-3 15,0 0-15-15,0 20-3 0,0 0 26 0,0 36-8 16,0-17-9 0,0 19-3-16,20 93-7 15,-20-74-15-15,0-19-37 16,0 18-103 0,0-38-9-16,20-18 25 0,-20-1 68 15</inkml:trace>
  <inkml:trace contextRef="#ctx0" brushRef="#br0" timeOffset="40253.64">17007 10186 82 0,'0'0'74'0,"0"0"51"0,20 19-71 15,-20 1-28-15,0-2 0 0,0 1-15 16,0 20 3-16,0-1-2 0,0 20-6 16,0-1-15-1,-20-38-19-15,20-19 7 0,-14 18-42 16,-6-18-131-16,20 0 79 15</inkml:trace>
  <inkml:trace contextRef="#ctx0" brushRef="#br0" timeOffset="40820.33">18117 9498 62 0,'0'0'44'0,"0"0"-1"15,0 0-15-15,0 0 23 16,0 0-14-16,0 0-11 16,0 0 27-16,0 0-21 15,0 0-22-15,0 0 8 0,0 0-9 0,0 0-2 0,0 0 20 16,0 18-5-16,0 3-11 0,0 16 2 16,0 1-6-16,0 20 7 15,0 0-8-15,0 18-4 16,0-20 3-16,0-17-6 0,0 57 3 15,0-59-9-15,0 40-9 16,0-19 1 0,0-58 7-16,0 38-14 0,0 0-108 15,0-19-49-15,0-19 93 16,0 0 33-16</inkml:trace>
  <inkml:trace contextRef="#ctx0" brushRef="#br0" timeOffset="42542.56">13685 11065 61 0,'0'0'13'0,"0"0"-1"0,0-19 131 15,0 19-115-15,0 0 22 16,-18 0-20-16,-2 0 32 16,3 0-46-16,-3 0 7 0,20 0-16 0,-20 0-1 15,-17 37 30 1,14 21-19-16,6-38-14 16,17-2-2-16,0 21 6 0,0-39-4 0,-18 77 5 15,18-39-7 1,0-20 2-16,0 0-4 0,0 3-1 0,18 16 3 15,22 3-12-15,17-3-40 16,-20-18-52-16,1-19 30 16,-21 20-55-16,43-20 40 15,-40-20 14-15</inkml:trace>
  <inkml:trace contextRef="#ctx0" brushRef="#br0" timeOffset="42853.59">13954 11333 44 0,'0'0'37'0,"0"-20"1"0,0 2 13 0,0 18-33 16,0-20 33-16,-20 0 76 15,20 20-116-15,0 0-2 16,-17 0 19-16,-6 0-9 0,23 20-10 16,-17 0 3-16,17 36 1 15,0-17-11-15,0-2 1 16,0-37-3-16,0 20 0 0,17 0 3 0,23-20 4 16,-20 0-6-16,17-40 8 15,1-36 0 1,-18 58-8-16,-3-20 3 15,-17 18-2-15,0 0-1 0,0 20 0 0,17-18 5 16,-17 18 7-16,0 18-5 0,0-18-4 16,0 0-1-16,0 40 8 0,0 16-8 15,23 2 0-15,17 37-20 32,-23-76-24-32,-17 1 21 0,20-1-33 0,-20-19 23 0,18 0-5 15,36 19-248 1,-34-19 201-16</inkml:trace>
  <inkml:trace contextRef="#ctx0" brushRef="#br0" timeOffset="43036.38">14413 11141 38 0,'0'-38'48'0,"0"-19"-16"0,17 18-1 15,-17-19 38-15,0 2-16 16,0 17-18-16,0 20 64 16,0 19-87-1,0 19-6-15,-17 210 31 31,17-151-36-31,0-41 0 0,0 20-1 0,17 97-29 16,23 18-195 0,-40-134 134-16,20 0-29 0</inkml:trace>
  <inkml:trace contextRef="#ctx0" brushRef="#br0" timeOffset="43270.34">14699 10911 40 0,'0'0'25'0,"0"-36"6"0,0 15-5 15,0-36 35-15,20 19 30 16,-20 38-41-16,0-18-29 0,0 18-4 0,0 0-2 0,0 18 49 16,0 1-49-16,0 134 26 15,0-1-34 1,0-56-5-16,0-77-1 0,0 78 4 16,18-41-5-16,-18 20-13 0,0-36 3 0,20-3-20 15,-20 2-18-15,0 37-84 0,17-38 1 16,-17-19-17 15</inkml:trace>
  <inkml:trace contextRef="#ctx0" brushRef="#br0" timeOffset="43832.47">15654 10893 99 0,'0'0'62'0,"0"0"-6"0,-17 0 43 0,17 0-48 16,0 0-31-16,0 0-14 0,-20 18 13 15,20 20-9-15,0-38-8 0,0 40 4 16,0-3-1-16,0 60 4 15,-20 75-2-15,20-40-7 16,0-74 3-16,0 19 2 0,0-40-4 16,0-37 1-16,20 20 6 0,-20-40-3 15,20 20-2-15,-20-18-1 0,74-96 15 16,-56 114-15-16,4-40 8 16,-22 22-6-16,38-1 5 0,-1-2 28 31,-74 214-19 16,-1-156-95-47,-22-17-268 47,60-20 213-47</inkml:trace>
  <inkml:trace contextRef="#ctx0" brushRef="#br0" timeOffset="44320.39">16018 11369 60 0,'57'-36'295'0,"-77"93"-211"31,0-57-81-31,20 19-2 0,0-1 1 32,-17 98 11-17,17-78-4-15,37-57 32 16,18-76-7 31,-12 95-8-47,-6 248-45 47,0-192-304-16,-37-74 298-31,0 18 4 0,0 0 21 62,38-115-54-62,2 39 284 0,-40 171-208 47,37 1 68-31,3-192-65-16,52-57-14 15,63 18-94 17,-115 117-51-32,17 36-153 47</inkml:trace>
  <inkml:trace contextRef="#ctx0" brushRef="#br0" timeOffset="44937.74">13819 12154 58 0,'-37'19'307'0,"37"-1"-252"0,0 3-46 15,0-21 0-15,0 38 7 0,0-20 1 0,0 59 8 16,0-1-9-16,0-37-14 0,0-1 3 15,0-20-1-15,0 40 0 0,20 76 0 16,-20 0-3 0,0-76-5-16,0-40-1 0,0 20-7 0,0-18-12 15,0-2-50-15,0 20-132 16,17-38 111-16,-17 0 11 0</inkml:trace>
  <inkml:trace contextRef="#ctx0" brushRef="#br0" timeOffset="45254.17">14126 12556 59 0,'0'0'42'0,"0"0"6"0,0 0 77 16,0 0-89-16,0 0-20 0,0 56 44 15,0-56-55-15,20 38 0 0,-20-18-3 0,17-2 0 0,21 22 7 16,16-3-2 15,26-18 24-31,-60-38-23 0,0-18 10 16,-2-3-11-16,-18 22-2 0,0 18-2 0,-18-96 13 31,18 78-12-31,-20 18 0 0,0-21 9 16,20 21-10-16,-17 0 0 0,-26 21 1 0,-11-3 0 15,34 20 1-15,2 0-6 16,-19 0 4-16,37-18-1 0,0 0-3 0,0-2-1 0,0 20-11 16,0 20-12-16,17 0-45 15,-17-40 47-15,20 1-3 0,-2 20-78 0,79-1-180 31</inkml:trace>
  <inkml:trace contextRef="#ctx0" brushRef="#br0" timeOffset="45603.59">14507 12746 54 0,'0'-18'47'0,"0"18"-23"15,0-40 103-15,0 40-108 16,0 0 0-16,0-18 19 0,0-2 12 0,0 20 1 16,0 0-32-16,0 0-11 0,0 0 9 15,0 0-3-15,-17 0-6 0,17 38 1 0,0-38-5 16,0 58 6-1,0-39-12-15,0 0 0 0,0 1 12 16,0-2-8-16,17-18 0 0,3-18-1 16,0-2 3-16,-20-36-1 15,18 16 0 1,-18 22-1-16,0 18-1 0,20-20 2 0,-20 2 3 16,0-2-1-16,0 1 4 0,0 19-3 15,0 0-1-15,0 0 3 0,0 19 2 16,17 39-1-16,-17-20 2 15,0-18-5-15,17 17-2 0,-17-18-1 0,20 57-5 16,3-18 14 0,-23-58-10-16,17 58-4 0,3-40 1 0,-20-18 2 0,20 20 3 0,-2 18-15 15,2-18-28 1,-20-20 22-16,54-20-202 16,-54 20 126-16,0-20 40 0,0 20 2 0,23-38-107 15</inkml:trace>
  <inkml:trace contextRef="#ctx0" brushRef="#br0" timeOffset="46019.9">15023 12728 52 0,'0'0'27'0,"0"18"115"16,0-18-117-16,0 0-3 0,0 38 76 15,0-38-76-15,0 20-4 0,40 36 29 16,-2-36-29 0,-21 0-15-16,23-20 16 15,-40 0-12-15,34 0-2 0,-34 0-2 0,23-20 2 16,15-56 6-16,-38 56-10 16,20-18-1-16,-20 20 1 0,0 18-2 0,20-78-11 15,-3 60-9-15,-17-2 2 16,0 20 8-16,20 0 6 0,-20-19-18 15,0 19-7-15,17 19 21 0,-17-19 2 16,0 0 1-16,17 20-16 0,-17-20 22 16,0 0-1-16,0 18 0 0,0-18 1 0,0 0 0 0,0 0 1 15,0 0-1-15,0 0-1 0,0 0 2 16,0 0-1-16,0-18 0 0,0 18 0 16,0 0-2-16,0-20-12 0,0 20 1 15,0 0-3-15,23 0-21 0,-23 0-12 16,0 0 30-16,0 0-40 0,0 0 41 15,0 0 2-15,0 0-29 0,20 0 2 0</inkml:trace>
  <inkml:trace contextRef="#ctx0" brushRef="#br0" timeOffset="46839.96">15729 12708 58 0,'0'0'45'0,"0"0"6"15,0 0 8-15,0 0-24 0,-18 0 51 16,18 0-72-16,0 0 13 0,0 38 21 15,0-19-30-15,0-19-9 16,0 19 5-16,18 1-7 0,22-2 14 16,-40-18-18-1,0 0-2-15,40-18 38 16,-40-2-34-16,17-18 3 0,-17-20 0 16,0 2 4-1,0 56-11-15,0-20 1 0,-17 20-2 0,17-19 0 16,0 19 2-16,-20-19 6 0,0 38-3 15,2-19-5-15,-4 39 10 0,4 17-7 16,18-16-1-16,0 36 1 16,0-76-1-16,0 152-5 15,40-114-11-15,-40-38 0 0,18 38-19 16,22-18-10-16,-23 0 17 0,-17-20-5 0,75 18-88 16,42-18-204-1</inkml:trace>
  <inkml:trace contextRef="#ctx0" brushRef="#br0" timeOffset="47853.46">16591 12384 57 0,'0'0'33'0,"0"0"43"0,0 0-56 0,0 0 20 0,0 0-21 0,0 0 47 16,0 0-7-1,-20 56-22 1,20 39-14-16,0-56-13 16,0 37 4-16,0-56-9 0,0 18-2 15,0-18 1-15,0-2 3 0,0-18-7 0,20 19 14 16,-20-19-11-16,0 0 0 0,0-19 0 0,18 1 2 0,-18 18 0 16,20-40 3-16,-3 2 3 0,6-19-6 15,-23 20-2-15,17-3-3 0,-17 40 2 0,40-132 12 16,-40 132-13-16,0 0 0 15,17-21 16 1,-17 42-11-16,0 35-7 16,20 78 11-1,-2-96-6-15,2-18-2 16,-20-20 1-16,0 18-1 0,17-18 5 0,0 0 1 16,6-18-6-16,-23 18 0 0,20-20 2 0,0-36-4 15,17 35 4 1,-37 2-2-16,18 1 1 0,-18 0-1 0,20 18 0 15,-20 0-3-15,0 0 2 0,20 0-1 16,-6 18 2-16,-14 19 0 0,0 2-5 16,0-20 2-16,20 76-54 0,3-55-23 15,-3-3 22-15,-20-18 3 0,17 19-33 16,3-38 58-16,18-38 29 16,-18 0 7-16,-20 38-3 0,17 0 0 0,0-38 11 15,26-38 24 1,-5 37-4-16,-38 20-26 15,20-20 20-15,-3 39 6 16,-17 0-18-16,0 0-10 0,0 0 10 0,-17 0 16 16,17 21-19-16,0-21-8 0,-20 37 6 0,20-18-3 15,-38 97 11 1,38-98-19-16,0 20 0 0,0-18-1 16,38 18 9-1,-38-38-11-15,20-38 9 16,-3 18-9-16,-17-18 11 0,20-20-8 0,-3 58-4 15,-17-76 7-15,17 57-6 0,-17-18 3 16,0 16-1-16,0 2 1 0,0 19-6 16,20 0 4-16,-20 19-4 0,0-19 0 15,23 77-31-15,-23-39-13 16,38 40-94-16,-38-41 63 0,20 2-70 16,-3-39 66-16,-17 18 39 0,37-18 12 15,0-38 37 1,-37 19 13-16,40-38 34 0,-40-1 3 15,21 58-32-15,-1-76 109 16,-20 58-94-16,17-3 21 0,-17 2-30 16,0 19-13-16,0 0 0 0,20 19 26 0,-20 20-22 15,0 19 2-15,0-58-16 0,17 38-2 0,-17 114-7 16,0-74-49 0,0-60-48-16,0 1-40 0,0-19-12 15,0-37 84-15,0-21 25 16</inkml:trace>
  <inkml:trace contextRef="#ctx0" brushRef="#br0" timeOffset="47987.61">17661 12326 57 0,'0'0'48'0,"0"-76"97"16,20-20-35-16,-3 78-99 16,3-22 34-16,-20 40-42 0,17 0 0 15,-17 0 3-15,18 0 6 0,-18 58-9 16,22 18-19-16,-22-38-24 16,21 39-61-16,-21-38 66 0,0 57-216 15</inkml:trace>
  <inkml:trace contextRef="#ctx0" brushRef="#br0" timeOffset="48204.68">17890 12498 59 0,'0'0'0'0,"0"0"102"0,0 0-27 16,0 0-45-16,0 0-2 0,20 58 65 15,-5-2-38-15,-15-18-31 0,0 40-4 16,0-41-12-16,20-18-5 0,3 39 7 16,-23-20-5-16,0-18-3 0,37-20 3 15,-37-20-4 1,40-38 6-1,14 1 4-15,-54 57-9 0,18-19 3 16,42 1 14-16,-40 18-17 0,-20 0-1 0,20 18 2 16,34 40 7-16,-36-20-14 0,2 0-13 15,3 0-32-15,-6 0-10 16,3-18-23-16,0 36-138 0,-3-16 129 0,-17-22 33 16</inkml:trace>
  <inkml:trace contextRef="#ctx0" brushRef="#br1" timeOffset="55404">17222 2236 67 0,'-23'0'136'0,"23"0"-97"0,0 0-22 0,0 0 15 0,0 0-18 16,-17 0-1-16,17 0 0 0,0 0-2 0,0 0 11 0,-17 0-3 15,17 0-3-15,0 0 0 0,-20 0-2 0,20 0-8 0,0 0 2 16,0 0 2-16,0 0 0 0,-17 20-3 0,17-20-4 16,0 21 3-16,0-4 0 0,0-17-4 0,0 0-1 0,0 18 4 15,0-18-2-15,0 19-1 0,0-19 0 0,17 0 1 16,-17 0 1-16,20 19-3 0,-3-19 3 0,-17 0-2 0,17 0 3 15,6 0-1-15,-3 0-1 0,18 0 2 0,-38 0-2 16,37 0 4-16,-17 0-1 0,34 0-1 0,7 0-1 0,-41 0 0 16,34 0 3-16,-17 0-1 0,3 0-3 0,38 0 2 15,-61 0-2-15,60 20-1 0,-19-20 2 0,19 21 0 0,-62-21-3 16,65 0 2-16,-40 0 0 0,32 17-1 0,-29-17-1 16,14 0 0-16,-20 0-1 0,41 0 2 0,-4 0 0 0,1-17-2 15,-15 17 2-15,35 0-2 0,-61 0 0 0,29 0 1 16,-26 0-1-16,35 0-1 0,-9 0 2 0,-46 0-1 15,3 0 0-15,38 17 0 0,-41-17 1 0,23 20 0 0,-20-20-1 16,37 18 0-16,-39 2-6 0,19-2 8 0,-20 1-2 0,26 3 8 16,-6-5-4-16,-37-17-2 0,38 20-2 0,-1-20 0 15,0 18-2-15,3-18 0 0,-20 20 3 0,0-20 0 0,-2 0-1 0,56 0 1 16,-57 0-1-16,6 0-1 16,17 0 2-16,-40 0-1 0,18 0-2 0,2-20 0 0,-20 20 0 15,37 0-6-15,-17 0-5 0,-6 0 7 0,6-18-12 16,3 18-2-16,-23 0 9 0,0 0-16 0,20 0 11 0,-20-20-22 15,18 20 17-15,-18 0-29 0,0 0-10 0,0 0-17 16,0 0-12-16,0 0 49 0,0 0 9 0,0 0-61 0</inkml:trace>
  <inkml:trace contextRef="#ctx0" brushRef="#br1" timeOffset="55787.1">19249 1950 74 0,'0'0'104'0,"0"20"37"16,0-20-124-16,0 0 0 0,0 0-2 0,0 0 27 15,57 56 18 1,-19-36-51-16,-21-20-4 0,-17 0 0 0,117 38 11 15,-99-21-12-15,231 62 20 16,-192-61-18-16,-37-18-2 0,152 58 17 16,-114-20-9-1,-21-20 1-15,-3 40-1 16,-34-20-5-16,-34 96 8 16,-3-58-13-16,-3-18-1 0,-75 114 3 15,-3 0-1-15,84-134-2 0,14 1 0 16,-55 56-3-16,35-18-2 0,0 37-70 15,23-94 24-15,17 38-339 16,17-58 273 0</inkml:trace>
  <inkml:trace contextRef="#ctx0" brushRef="#br1" timeOffset="64506.72">22113 1778 53 0,'0'0'71'0,"0"0"-55"0,0 0 31 0,-17 0 22 16,17 0-43-16,0 0 16 15,0 20-25-15,0-20-3 0,0 0 7 16,0 17-13-16,0-17 0 16,0 39 42-16,0-39-45 0,0 0 1 0,0 0 0 15,0 20 0-15,0-20 2 0,0 18-2 0,0-18 2 16,0 19 0-16,0-1 2 0,0 3-6 0,0 16 1 15,0 22 11 1,0-21-11-16,0-21-3 0,0 62 5 16,17 91 3-1,3-129-8-15,-20-4 0 0,17 60 1 16,-17-80-3-16,23 97 2 0,-6-36-1 16,3 57-57-1,0-135-34 1,-20-58-198-1,0-1 207-15,0 41 32 16</inkml:trace>
  <inkml:trace contextRef="#ctx0" brushRef="#br1" timeOffset="64771.8">22190 1778 42 0,'0'0'30'0,"0"-39"32"16,0 20-9-16,0 1 11 15,0-3-9-15,20 4-8 0,-20 17-29 16,0-20-4-16,20 20 9 0,-2 0 2 16,2 0-12-1,-3 58 0-15,-17-3-6 16,20 3-3 0,-20 1 3-16,0 17-4 0,-20-39 0 0,20 2-5 15,-17-19-5-15,-3-2-10 0,2 19-89 16,18-16 24-16,0-21-54 15,0-21 3 1</inkml:trace>
  <inkml:trace contextRef="#ctx0" brushRef="#br1" timeOffset="65093.34">22704 1836 54 0,'0'0'24'0,"0"0"21"0,0 0-25 0,0 0 2 0,0 0 17 15,-18-21 11-15,18 21-22 0,-17 0 31 16,-3 0 3 0,20 21-44-16,0-3-9 15,0-18-5-15,0 20 6 0,0-2-7 0,0-18 0 16,0 19-1-16,0-1-1 0,20 3 5 0,-20-1-3 16,17-20 4-16,-17 0-5 0,0 0 0 15,18 0 3-15,-18 0-2 0,0 0 2 0,22-20-1 0,-1-38 3 16,-21 40-4-16,0-20 10 15,17 17 0-15,-17 4 0 16,0 17-4-16,0 0-1 0,-17 0-5 0,17 17 2 0,0 4-5 0,0-3 4 16,-21 229-20 15,42-189-51-31,16-19-65 16,0-39-101-16,-17 0 179 15,-3-39-12-15</inkml:trace>
  <inkml:trace contextRef="#ctx0" brushRef="#br1" timeOffset="65442.38">23013 1206 76 0,'0'0'83'0,"-20"0"106"15,20 0-167-15,0 0 6 16,0 0-19-16,-17 0 9 15,17 0-12-15,0 0 7 0,0 0-11 0,0 17 4 0,0-17-6 63,0 155 25-32,17 73 20-31,-17-228-44 0,0-39-1 16,0 39-3-16,0 0 3 62,0-37-60-46,0 16-284 0,0 3 228-16</inkml:trace>
  <inkml:trace contextRef="#ctx0" brushRef="#br1" timeOffset="66021.55">23030 1739 45 0,'0'0'48'0,"0"0"-30"15,0 0 70-15,0 0-69 0,0 0 83 16,0 0-92-16,0 0 21 15,0 0-21-15,0 0 0 0,-37 39 104 32,-20 37-91-17,57-56-21-15,-17 76 6 16,-6-58-6 15,46 55 2-31,-6-52-2 0,23-3-41 31,-40-38 19-31,0 0-119 0,0-38-16 16,0-20-15-16</inkml:trace>
  <inkml:trace contextRef="#ctx0" brushRef="#br1" timeOffset="66421.5">22956 899 56 0,'0'0'22'0,"20"-38"212"16,-20 38-220-16,0 0 13 0,17 0 20 16,-17 0-37-16,0 0-2 0,20 18 17 0,-20 2-9 15,17 18-1-15,-17 38 9 16,20-38-17-16,-20-17-4 0,0 92 5 16,0-17-5-16,0 153-2 15,0-173 2 1,0-38-3-16,0-18 1 0,18-3 4 15,-18-17-3-15,40-17 0 16,92-214 13 15,-115 214-11-31,6-4-3 0,-3 4 3 16,-20 17 6-16,20 0 1 0,-20 0 0 0,17 94 10 16,-17-16-13-16,0-43-5 15,0 6-3-15,0-23-1 0,20 116 3 16,-20-76-6-16,0-40-1 0,0 20-3 0,17-1-11 0,3 4-15 15,0 15-141 1,15-36-25 0,8-40 75-16,-43 20 73 15</inkml:trace>
  <inkml:trace contextRef="#ctx0" brushRef="#br1" timeOffset="67221.21">23813 1702 57 0,'-37'-38'425'0,"37"55"-417"0,-17 41 5 16,-21 95 6 0,18-95-14-16,20-21-3 0,0 77 1 15,0-93-1 1,20 16 4-16,18-54 0 15,-38-3-4-15,17-1 0 16,0-34 0-16,3-21 2 16,3 35-4-16,-6-34 3 0,-17 36 1 15,20 2 2-15,-20 37 6 16,0 0-3-16,0 20-5 0,-114 494 42 31,93-323-42-15,21-152-5-1,0 133 4-15,0-172-1 0,21 20-1 0,-21-20-1 0,34 0 14 16,46-116 0 0,-43 78-8-16,1-17-5 15,117-158-174 1,-84 213-338 15</inkml:trace>
  <inkml:trace contextRef="#ctx0" brushRef="#br1" timeOffset="68239.22">25384 1337 47 0,'0'0'88'0,"0"0"-14"15,-40 21 97 1,40-21-144-16,-80 192 103 31,45-98-121-15,-2-18-9-1,-20 58-31 1,37-96-33-16,20-19-2 0,-23 20-28 16,23-39 35-16,0 20 1 0</inkml:trace>
  <inkml:trace contextRef="#ctx0" brushRef="#br1" timeOffset="68388.77">25456 1778 69 0,'0'0'112'0,"0"0"-78"0,0 0 41 0,0 0-1 15,0 0-62-15,-18 20 44 16,18-3-35-16,0 4-11 0,-17-3-6 16,17 2 2-16,0 17-3 0,0-19-5 15,0 3-8-15,0-1-7 0,0-20 5 16,0 0-18-16,0 0-36 0,0-41-37 15,17 4 24-15,-17-77-29 16,0 93 59-16</inkml:trace>
  <inkml:trace contextRef="#ctx0" brushRef="#br1" timeOffset="68655.86">25327 1072 77 0,'-20'-21'117'0,"-23"21"-22"0,28-18-63 0,-5 18-4 16,-17 0 11-16,0 0 4 15,-3 18-18-15,17-18-12 0,5 58 7 16,18-39-12-16,-17 0 5 0,17 19 0 0,0 135 43 31,58-173-7-15,-38-39-43-16,17-36-1 16,-37 75-4-16,20-79 2 0,-20 23-1 15,0-40-9 1,-20 76-3-16,20 20 8 0,0 0-23 15,0 0-13-15,0 135-150 16,0-78 49-16,20 58-42 16,-3-78 126-16</inkml:trace>
  <inkml:trace contextRef="#ctx0" brushRef="#br1" timeOffset="68971.61">25745 1585 59 0,'0'0'49'0,"0"0"29"0,0 0-51 0,0 0-5 16,0 0 10-16,0 21-11 0,20-1 24 16,-20-2-32-16,0 19 11 15,0-16-4-15,0 16 10 0,0 22 8 16,0-42-11-16,0 22 4 15,0-39-2-15,17 0 10 16,4-56-16-16,19-3-13 16,-3-16-4-1,-17 37-7-15,-3 18-9 0,-17 20 3 0,0-21-15 16,20 3-48-16,-3 18-7 16,-17 0 9-16,0 18 27 0,21-18-62 0,-21 21 2 0,0-21 31 15,0 20 17-15</inkml:trace>
  <inkml:trace contextRef="#ctx0" brushRef="#br1" timeOffset="69605.69">26181 917 42 0,'0'0'37'0,"0"0"-27"0,0-18 34 15,0 18 23-15,0 0-51 0,0 0 55 16,0 0-49-16,0 0 16 16,0 0-30-16,0 0 20 0,0 0 14 15,0 0-34-15,0 18 33 16,0 2-35-1,0 132 11-15,0-113-17 16,0 211 6 0,0-61-4-16,0-112-3 0,0 18-2 15,0-36 5-15,0-42 2 0,0 4 5 16,0-3 20-16,0-18-20 16,43-97 9-1,-43 42-9-15,20-21-5 0,-3 76-1 16,-17-20-2-16,40-1 53 31,-60 62-53-31,-37 53 7 16,34-94-8-16,3 37-7 0,6-16-13 0,-6 16-39 15,-18 2-105-15,38-39 2 16,38 0 8 0,-4 0 133-16,-14 0 6 0,23-18-13 0</inkml:trace>
  <inkml:trace contextRef="#ctx0" brushRef="#br1" timeOffset="69789.05">26528 1702 48 0,'0'0'9'0,"17"0"27"0,-17 0-1 16,43-38 98-16,-26 38-82 16,-17 0-36-16,0-20 68 15,-17 40-52 32,-43 131 35-47,60-37-51 0,0-93-13 16,-17 93 2-16,17-36-4 15,0-40-3-15,0 18-11 0,0 20-28 0,0-57 22 0,0 58-59 16,0-57 42-16,0-2-4 0,0 39-128 16,0-35 123-16,0-5 16 0,0-17-17 0</inkml:trace>
  <inkml:trace contextRef="#ctx0" brushRef="#br1" timeOffset="70005.12">26565 1681 57 0,'0'0'51'0,"0"-75"71"15,23-22 2-15,-23 79-85 16,0-20-3-16,0 38-25 0,17-20 11 16,-17 20-2-16,40 0 25 15,-40 39-35-15,18-39-5 0,-18 37 0 0,0 21 2 16,0-40-6-16,0 3-2 0,20 37 1 0,-20-20 1 0,0 75 2 16,-20-36-2-16,-132 115-488 31,132-192 415-16</inkml:trace>
  <inkml:trace contextRef="#ctx0" brushRef="#br1" timeOffset="70904.25">22362 3231 59 0,'0'0'46'0,"0"0"76"16,0 0-43-16,0 0-39 16,0 0 14-16,0 0-33 15,0 0-7-15,0 0-1 16,0 17-11-16,0-17-1 0,0 21 1 0,0 16-3 16,0 1 0-16,20-17 1 0,-20-3 2 15,0 19 0-15,21 4-2 16,-21-24 1-16,0-17-1 0,17 21 2 0,-17-21-3 15,20 0 5-15,-20-21-3 0,17 4 0 16,3-41 8-16,-20-1-1 0,20 21-1 16,-20 1 1-16,14 16-4 0,7-35-1 0,-21 56 0 0,22-58 5 15,16 21 3-15,-38 37-10 16,0 0 2-16,20 0 6 16,-20 20-5-16,20 18-2 0,-20-1-1 0,0-18 0 0,17 18 1 15,98 176 13 16,57-426 35-15,-132 157-47 0,-23 36-1-16,3 3 3 0,-3-21-3 0,21 18 4 15,-15-1-3-15,-6 21 1 0,23 0-1 16,-3 96 6-16,-37-57-7 0,0-19-2 16,0 18 1-16,0 20-3 0,0-41-1 0,0 117-64 15,0-75-32 1,-20-41 66-16,20 2-42 0,0-20-59 0,0 17 7 15,20-34 55-15,-20-3 32 16</inkml:trace>
  <inkml:trace contextRef="#ctx0" brushRef="#br1" timeOffset="71141.11">23429 3306 55 0,'0'0'119'0,"0"-17"34"16,-15 17-119-16,15 0-25 15,0 17 2-15,-20-17 5 0,-54 307 42 31,74-231-54-15,54-56 11 0,-34-61-9-16,0-14 1 15,38-21 1-15,-1-155 14 32,-57 194-20-32,0 16-2 0,0 4-11 15,0 17-3-15,0 0-8 0,-20 17-11 0,20-17-8 16,-17 135-251-1,17-98 259 1,0-37 20-16,0 21-47 0</inkml:trace>
  <inkml:trace contextRef="#ctx0" brushRef="#br1" timeOffset="71358.7">23566 3516 51 0,'0'0'0'0,"0"-17"52"0,20-4 21 0,-20-16-37 16,0 37-17-16,0 0 1 0,18-76 48 16,-1 76-47-16,-17-21 2 0,23 4 16 15,-23 17-30-15,0 0 9 0,0 0-1 0,0 0-11 0,0 38 17 16,0 38 3-16,20 20-12 31,54 0 14-15,-53-116-24-16,13-1-1 0,9-55 4 15,31-37-7 1,-36 75-16 0,-1-58-100-1,-14 58-70-15,-6 18 118 0,-17 20 38 0,0 0-14 16,20 0 15-16,-20 20-39 0</inkml:trace>
  <inkml:trace contextRef="#ctx0" brushRef="#br1" timeOffset="71927.58">24157 3383 64 0,'0'0'37'0,"0"0"7"16,17-39 98-16,-17 39-122 0,0 0 0 16,23-17-3-16,-23 17-5 0,0-38 98 15,0 38-82 1,0 0-20-16,-23 0 11 15,23 55-11-15,-17-34-2 0,17-3-2 16,0 2 0-16,17 190 33 31,6-210-34-15,-3-21 3-16,-20 4-2 0,20-3-4 0,-3-36 4 16,21-40 7-1,-18 58-7-15,-20 0-3 16,0 17 1-16,0 21-2 0,0-17 4 15,0 17-1-15,0 0-1 16,0 55 0-16,-75 576 24 47,55-459-22-47,20-38 0 16,0-114 0-16,0-20-2 15,20 0 4-15,-3 0-1 0,4-39-4 16,-4 19-2-16,3-55 4 0,0 55 0 0,14-36 0 0,-11 18-3 15,14-40-1-15,-16 39 2 16,-1 22 0-16,17-41-29 0,-37 58-9 0,17-21-16 16,0 21-16-16,-17 0-19 0,23-17-146 15,-23 17 96-15,0 0 138 63,0 0 0-1</inkml:trace>
  <inkml:trace contextRef="#ctx0" brushRef="#br1" timeOffset="72641.39">25917 2983 48 0,'0'0'32'0,"0"0"-14"15,0 0 3-15,0 0 3 0,0-21 132 16,0 21-106-16,0 0-4 16,0 0 9-16,-37 0 43 31,17 21-73-31,-20 37-3 16,2-2-14-16,21-56-5 0,17 37-2 0,-172 345-232 46,172-343 123-46,0 19-105 16,17-38 158-16</inkml:trace>
  <inkml:trace contextRef="#ctx0" brushRef="#br1" timeOffset="72878.5">26032 3269 103 0,'0'0'68'0,"0"0"15"0,0 0-21 0,0 0-31 16,0 0 33-16,0 20-27 15,-23-3-16-15,23 4-15 16,-17-4 5-16,17 4-6 0,0 55 1 16,0-39-5-16,0-16 3 15,0 17-2-15,0-20-2 16,0-18-1-16,17 0-17 0,6 0 1 16,-23-39-5-16,0 39 9 0,20-55-34 0,-20 14 9 15,0-35-57-15,0 1-39 16,0 37 100-16,-20-38-14 15,-3 55 11-15</inkml:trace>
  <inkml:trace contextRef="#ctx0" brushRef="#br1" timeOffset="73172.07">25820 2869 63 0,'0'-21'71'0,"-17"21"-54"0,17 0 2 0,-38-20 83 16,18 3-87-16,3 17 26 0,-3 0-7 16,-17 0 9-16,37 0-35 0,-23 0 7 15,23 0-5-15,-20 17 12 0,20 3-1 0,-18 1-4 0,1 55 19 16,17-59-23-16,-20 41 5 15,20-37-10-15,0 35 13 16,0-56-16-16,0 0-2 0,0 0 3 16,20-39 4-16,-3 1-6 0,21-192 7 31,-38 212-8-31,0-2-2 16,0 2-1-16,-20 18 0 15,20 0-1-15,0 0-1 0,0 190-162 31,20-114 12-31,3 21-64 16,-6-39 114-16</inkml:trace>
  <inkml:trace contextRef="#ctx0" brushRef="#br1" timeOffset="74173.82">26588 3041 48 0,'0'0'34'0,"0"0"-30"0,0 0 0 0,0 0 9 0,0 0-5 15,0-21 12-15,0 21-12 0,0 0 25 16,0-20 69 0,-23 20-23-1,23 0-64-15,0 0 0 16,0 0 2-16,-20 0 14 15,20 0-27-15,0 0 14 16,0 0-9-16,-17-17 66 31,17 17-70-31,-17 0 7 0,17 0 4 16,0 0-13-16,-38 0 16 16,18 0-12-1,0 37 1-15,20-37-5 0,-17 77 6 16,17-40-7-1,0-37-1-15,37 58 2 16,-17-39-2-16,-2 1 1 16,2-20 3-16,14 38 24 31,-34-38-26-31,0 20-1 0,0-20 1 0,0 17-1 16,0 4 7-16,0-21-8 0,0 0 0 15,0 0 1-15,-17 17 1 0,-20-17-3 16,19 0-1-16,-2 0-3 0,0 0-9 15,3 0-14-15,-3 0-4 0,20-17-26 16,0 17-48-16,0 0 74 16,0 0-107-16,0 17 54 0,0-17 6 15,20 0 49-15,-20 21 9 0,0-21 4 0,17 0-38 0</inkml:trace>
  <inkml:trace contextRef="#ctx0" brushRef="#br1" timeOffset="75044.57">26433 3076 54 0,'0'0'26'0,"0"0"39"16,0 0-24-16,0 0-1 0,-17 0 46 16,17 0-39-1,0 0-14-15,17 41 43 16,-17-3-56-1,20 18-7 1,-20 2-6-16,0 0 6 16,0-41 4-16,0 4-10 15,0-3 16-15,20 2 9 16,-20-20-27-16,18-97 32 16,2 80-33-16,-20-24-3 0,17 41 0 15,-17-37 1-15,0 37 1 0,17-56 2 0,26-2-2 16,-26 19-2-16,-17 22 1 0,20 17-6 15,18-21-1 1,-38 21-17-16,37 0-145 16,-37 0 130-16,0 21-53 0,0-4-30 15,20 22 7-15,-20-19 7 0</inkml:trace>
  <inkml:trace contextRef="#ctx0" brushRef="#br1" timeOffset="75422.22">27064 3041 56 0,'0'0'74'0,"0"0"-45"15,0-41 142 1,0 24-80-1,0-4-52-15,0 21-27 0,-37 0 57 16,37 21-55-16,-20-21-9 16,-18 58 15-1,-5 73-13-15,43-34-1 16,0-97-4-16,23 20-1 16,-23-3-1-16,78 60 14 31,-78-57-12-31,0-3-2 0,0 4-19 15,-20-1-20-15,-38-3-114 16,58-17 75 0,-40-37-245-1</inkml:trace>
  <inkml:trace contextRef="#ctx0" brushRef="#br1" timeOffset="75638.46">27219 3211 76 0,'0'0'33'15,"0"0"35"-15,0 0 11 0,0 0-40 0,17 0 7 16,-17 0-8-16,0 0-3 16,0 0-22-16,0 0 13 0,0 0-10 15,-17 58 3 1,17-21-9-16,0 1-7 0,0-17-1 0,0-3 0 0,-20 40 0 16,20 0 5-16,0 76-6 15,0 56-37-15,0-132 1 16,0 36-86-16,0 22-127 15,0-98 173-15</inkml:trace>
  <inkml:trace contextRef="#ctx0" brushRef="#br1" timeOffset="75888.5">27273 3306 73 0,'0'0'0'0,"17"0"36"0,-17-37 41 0,0-1 4 15,23-59 44-15,-23 97-96 16,20-17-5-16,-20 17-12 0,0-20 7 0,18 20 8 16,-18 20 1-16,20-20-18 0,-20 17-4 15,0 4-2-15,20 16 11 0,-20 2-9 16,0 19-3-16,0-3-3 0,-20 21 3 16,-18 20 5-16,-5-37-18 15,9-21-55-15,-3-18-45 16,37-20 71-16,-20 0-109 0,0-20-66 31</inkml:trace>
  <inkml:trace contextRef="#ctx0" brushRef="#br1" timeOffset="76372.16">27961 3383 110 0,'-17'0'144'0,"17"0"-118"0,0 0 17 0,0 0 16 0,0 20-39 15,-20 18 9-15,20-38-23 16,0 37 1-16,-17-37-5 0,17 38 6 16,0-17-6-16,-20-21-1 0,20 18-14 0,0-18 2 15,0 20-22-15,-43-3-367 16</inkml:trace>
  <inkml:trace contextRef="#ctx0" brushRef="#br1" timeOffset="76656.45">28919 2638 130 0,'0'0'135'0,"0"0"-103"0,-20 18 103 16,-18 98-53 0,18-116-75-16,-60 173 21 15,8-42-31-15,-22 41-63 16,54-93-80-1,20-41 28-15,2 0 10 0,18-38 0 16</inkml:trace>
  <inkml:trace contextRef="#ctx0" brushRef="#br1" timeOffset="76872.45">28899 3248 145 0,'0'0'98'0,"0"0"-29"0,20-17 102 31,-20 17-166-31,0 0-1 15,0 17 0-15,0-17-2 0,0 0-2 16,0 21-3 0,0-21-6-16,0 20-16 31,14-40 25-31,-14 20 1 0,20-38-5 0,3-21-10 16,-23 42-14-16,0-41-55 15,0 37 18-15,0 3-13 0,0-40-112 16</inkml:trace>
  <inkml:trace contextRef="#ctx0" brushRef="#br1" timeOffset="77172.33">28460 2370 188 0,'0'0'101'0,"0"0"-54"0,-37 0 51 0,37 0-83 15,-23 21 26-15,3 34-22 16,20-35-17-16,100 228 48 47,-100-228-43-47,17-20-2 0,-17 0-5 62,115-422 18-62,-115 404-25 0,-17 18-13 16,17 0 6-16,-23 18-18 0,23-18 13 0,0 38-24 0,-17 78-169 16,17-40 40-1,0-38 100-15</inkml:trace>
  <inkml:trace contextRef="#ctx0" brushRef="#br1" timeOffset="77523.16">29226 2983 130 0,'0'-21'164'0,"0"59"-49"16,0 3-62-16,0-24-43 16,0 1-4-16,0-18-2 0,0 21 2 0,0-21-3 15,0 37 14-15,0-37 2 16,17 0 24 0,-17-37-36-16,37-19 6 0,-20-2-8 15,3 20-3-15,20-1-68 31,-20 57-72-31,-20-18 92 16,21 21-134-16,-21 17 13 0</inkml:trace>
  <inkml:trace contextRef="#ctx0" brushRef="#br1" timeOffset="77924.19">29678 2277 153 0,'0'0'238'15,"0"0"-215"-15,-17-21 17 0,17 21-7 16,0 0 11-16,0 0-29 16,-17 269 24 15,17-232-38-31,-20 19 1 0,20 2-4 0,0 56-5 15,0-56 1-15,0 39 1 0,0-1 3 16,0-61 4-16,0-35-2 16,0 21 1-16,0-21-2 0,37 0 2 15,-37 0-1-15,81-114 3 16,-64 76-3-16,3 17 1 0,17-17 6 16,-37 21-1-16,34-4 14 15,-34 21-16-15,0 0-2 0,0 0 4 16,0 21 3-16,-34 16 7 15,-3 2-16-15,0-22-12 0,16 4-13 16,1-4-19-16,20-17 15 0,-23 0-4 0,-11 20-246 16,14 1 140-16,20-21 57 15</inkml:trace>
  <inkml:trace contextRef="#ctx0" brushRef="#br1" timeOffset="78206.37">30066 2886 79 0,'0'0'26'0,"0"0"5"0,0 0 74 0,0-17 2 16,0 17-55 0,0 0-11-16,0 0-8 0,0 0-7 15,0 17-5-15,0-17-10 0,0 20-3 16,-23-2 2-16,23 175 14 31,0-138-22-31,0 4-1 0,0 16-4 0,0 60 2 16,0-60 5-16,0 1-3 0,0-18-6 0,0 115-51 15,-18-135 13-15,18-1 18 16,0 23-91-16,0-43-68 16,0-17 91-16,0 0 57 0</inkml:trace>
  <inkml:trace contextRef="#ctx0" brushRef="#br1" timeOffset="78473.28">30103 2848 84 0,'0'0'103'0,"0"-20"-49"0,0 3-6 0,20 17-11 0,-20-21-1 16,0 3-20-16,20 18-9 0,-20 0 0 0,54 0 58 31,-36 0-43-31,2 0 0 0,3 0 2 15,-6 0-11-15,-17 0-7 0,20 18 8 16,0 20 5-16,-20-38-16 0,0 20-1 0,0 1 0 16,17-4 2-16,-17 21 0 0,0-17-3 15,0-4-1-15,-17 41-10 0,17-58 2 0,-20 21-3 16,-17 55-89-16,-6-59 36 0,25 4-15 16,1-21 31-16,-20 37-105 0,17-18 82 15,0-19 22-15</inkml:trace>
  <inkml:trace contextRef="#ctx0" brushRef="#br1" timeOffset="79262.19">22686 4395 69 0,'0'0'36'0,"0"0"23"16,0 0-14-16,0 0-8 0,-17-17 23 15,17 17-42-15,0 0-9 0,-20 0 8 16,20-22 9-16,0 22 19 16,-17 0-13-16,17 0-13 15,-20 0-9-15,20 0-5 0,0 0 1 0,-20 0 1 16,20 0-5-16,0 22 2 0,-17-22-2 16,17 17 0-16,0 21-1 0,0 40 1 15,0-60-2-15,17 3 0 0,-17-4 1 16,20 3 2-16,0-2-1 0,-20-18-2 0,17 20 1 15,3-20 0-15,-3 0 0 0,1-20 2 0,4-18-3 16,-22 38 1-16,21-38 1 0,-4 20 0 0,-17-2 0 16,20-18 3-16,-20 0 0 15,0 38 0-15,0-20 1 0,0 3 8 0,0 17 0 16,-20 17-3-16,20 41-4 16,0-20-6-16,0 0-1 15,0 0 3-15,0-38-4 0,0 38-2 16,20 2-8-16,-20-22-15 0,0 2 6 0,20-2-35 0,17 3-65 15,-37-4 67-15,17 3-69 0,-17-20 67 0,38 21-25 16,-38-21 23-16</inkml:trace>
  <inkml:trace contextRef="#ctx0" brushRef="#br1" timeOffset="79623.49">23257 4433 79 0,'0'0'0'0,"0"0"43"0,-17 0 123 31,17 0-142-31,0 20 4 0,-18 0-14 0,-2-2-4 15,20 20 2-15,0 20-3 16,-17 0-2-16,17-2-3 0,0-56-2 16,0 38 1-16,55 40 38 15,-38-78-19-15,6 0-8 0,-3-20 4 16,0-38-6-16,-20 20-1 16,17-18-5-16,-17 36-4 0,0 0-1 0,20-35 3 15,-3-80 1-15,-17 115-3 0,20-113 4 16,-20 38 4-16,0-60 13 15,-20 138-18-15,3-80 13 16,-3 80-13-16,20-24 0 0,-17 41 1 0,17-17-1 16,-20 17 0-16,20 0-2 0,0 0 0 0,0 0-1 0,0 0-2 0,-20 38 1 15,20-38 1-15,0 58 0 0,0 114-2 16,0-116 1-16,0-19-1 0,0 60-2 0,0-59 2 0,40 193-37 16,-40-194 21-16,17 39-26 0,3 41-34 15,-3-24-10-15,3-55-37 16,0 2 24-16,-20-40 56 0,0 19-17 0,15-1 3 15</inkml:trace>
  <inkml:trace contextRef="#ctx0" brushRef="#br1" timeOffset="79978.13">23759 4683 94 0,'0'0'35'0,"0"-38"176"0,0 18-178 15,0 0-19-15,-21 20-1 0,21-18 21 0,0-2-24 0,-17 20-2 16,17-17 8-16,-40 17 4 0,23 0-15 15,-26 95 4 1,43-57-6-16,0 38-1 16,0-38-2-16,0-18 0 0,23 17 0 0,-3 20 1 15,-3-37 2-15,23-20 4 16,-23 0 2-16,4-58 6 0,-21 39-10 0,17 1 0 16,0-21 3-16,-17-19-4 0,20 2 1 0,3-40 2 15,-6 59-7-15,-17-40 4 0,20 19-1 16,-20-95 7-16,0 116-9 0,20-4 3 15,-20-52 7-15,0 93-8 0,0-38 3 0,-20 18 1 16,20-1 3-16,0 4-5 0,-37 34 9 31,14 155-14-15,3 0-1-16,3-55-15 0,17-79 6 0,0 1-4 16,17 36-22-16,3 80-79 0,-20-118 78 15,23 57-105-15,-6-35 28 0,3 54-55 16</inkml:trace>
  <inkml:trace contextRef="#ctx0" brushRef="#br1" timeOffset="80573.24">24312 4817 79 0,'0'0'45'0,"0"0"-17"0,0-20 29 0,0 3 12 0,0 17-51 16,0-41 78-1,20 3-24-15,-20 0-4 16,0 20-45-1,0-2-9-15,-20 20 9 16,0 38-5-16,3 0-10 16,-4 41 4-16,21-79-11 0,-17 56 3 15,-3 39-2-15,20-75-3 16,0-1 0-16,0 77 6 0,0-79-2 16,0 3-1-16,37 19 10 0,-37-39-9 15,21 0-2-15,-4 0-2 0,-17 0 0 0,40-19 3 16,-26-21 8-16,29 23-4 0,-43-21-6 15,20 38 1-15,-20-40 1 0,38-17-4 0,-38 20 1 16,20-3-1-16,-3 40 2 0,-17-37 0 0,0 37 1 0,20-37 2 0,-20-4-3 16,17 3 0-16,-17 20 3 0,0-20-1 15,0 38-1-15,0 0 0 0,0-20 2 0,0 20-1 16,0 0 0-16,0 0-2 0,0 20 1 16,-17-2-1-16,17-18 0 0,0 20 1 0,0-20 0 0,-20 18-1 15,20 3 0-15,0 16 1 0,0-16-1 16,-17 16 2-16,17-18 0 0,0-1-2 0,0 22-1 0,-20-23-3 15,20 42-2-15,-21-21 3 0,-16 77-4 16,14-38 10-16,3 54 4 0,-14 81-7 16,14-175 0-16,20 20-1 0,-17 136-3 15,17-154 6-15,0-2 1 16,0-20-2-16,0 4 1 0,0-21-2 0,0 0 0 16,0 20-1-16,17-20-4 0,3 0 2 0,0 0 3 15,14-20 0-15,9-1-2 0,-5-16 4 16,-38 20 0-16,20 17 0 0,-20-21-1 0,71-55 7 15,-71 55-7-15,43 4 2 0,-43-20-1 0,38 37-1 16,-38-39 1-16,20 39-2 0,-3-38-4 16,3 18-6-16,-20 0-15 0,0 20 11 0,0-18-28 0,0 18 16 15,0-19-6-15,0 0-150 0,0-2-93 16,0 4 179-16</inkml:trace>
  <inkml:trace contextRef="#ctx0" brushRef="#br1" timeOffset="81040.13">25900 4281 70 0,'0'0'168'0,"0"-19"-112"0,0 19-10 0,0-20 10 16,0 20-25-16,0-17-4 0,0 17-13 0,0-20 22 15,-20-1-13-15,20 21-1 0,0 0-16 16,0 0 16-16,-37-17 14 0,37 17-24 15,-78 58 20-15,41-21-27 16,37-37-4-16,-40 39 2 0,0 38 2 16,20-22-5-16,20-15-1 15,0 16-1-15,0-35 2 0,0-4 0 0,43 3 1 16,-43-20 0-16,17 18 2 0,77 22 3 0,-56-40-2 16,2 18-2-16,-20-18 0 0,37 20-1 0,-40-2-2 0,21 40 4 15,2 0 5-15,-40-21-4 0,0 40-1 16,0 0 0-16,-40 74 7 15,23-93-8-15,-41 19-46 16,41-77 6-16,-40-19-151 16,17-1 94-16,2-35-16 0,38 14 50 0,-37-35-37 15,17-37 40-15</inkml:trace>
  <inkml:trace contextRef="#ctx0" brushRef="#br1" timeOffset="81290.05">25880 4205 70 0,'20'0'28'0,"-20"0"34"15,0-21 0-15,0 21 7 0,-20-17-14 16,-17-20 65 0,37 37-106-16,-23 0-1 15,23 17 13-15,0 3-19 0,-17-3 6 16,17 4 1-16,0-1-1 0,0-3-6 0,-21 80 24 16,21-3-15-16,-17-36-9 15,17 18-2-15,-20-38-2 0,3 116 4 16,17-96-5-16,0 76-1 0,-20-97-2 0,20 41-3 0,0-41 4 15,0 77-10-15,0-76 0 0,0 38-33 16,0-35 0-16,0-24-10 0,0 42-136 16,0-42 72-16,0-17-15 0,0 0 89 15</inkml:trace>
  <inkml:trace contextRef="#ctx0" brushRef="#br1" timeOffset="81623.11">26224 4262 86 0,'0'0'80'0,"0"0"-6"0,0 0-16 0,0-20-11 15,0 20-9-15,0 0-5 0,0-37 17 16,0 37-33-16,20 0-8 0,-20 0 13 0,0 0-14 16,0 0-1-16,0 0 16 0,0 20-1 15,0 17-7-15,0-37-11 0,0 77 8 16,0-1-5-16,0-18-4 0,0 56 0 16,0-56-2-16,0 77-1 0,0-42-2 15,0-15-8-15,0-1-13 0,0-2-18 0,0 136-330 31,0-194 199-31</inkml:trace>
  <inkml:trace contextRef="#ctx0" brushRef="#br1" timeOffset="81957.17">26817 4147 133 0,'0'0'0'0,"0"0"163"0,0 0-84 0,0-17-40 16,-20 17 45-1,20 0-79-15,0 0 6 0,0 0-6 0,-20 17 1 0,3 20-1 0,17-16-2 16,-23-1 0-16,6 56 3 0,-3-58-4 16,20 2-1-16,-17 74 7 0,-3-16-3 0,2-2 2 15,-2 0-1-15,20-38-4 0,-20 0 0 0,20 3 1 0,0 149 8 16,0-172-10-16,0-18 2 16,0 20 1-16,0-20-2 0,0 20-3 0,40-20 10 15,-40-20-7-15,18 20-1 0,2-38 4 0,-20 19-3 16,37-38 0-16,3-40 2 15,-23 39-4-15,-17 20 2 0,0 0-3 16,0-20 3-16,0 40-1 0,0 18 0 16,0-20-3-16,-17 20-3 0,17 0 0 0,-23 20-23 15,6 18 5-15,17-38 9 0,-20 134-235 32,20-20-23-17</inkml:trace>
  <inkml:trace contextRef="#ctx0" brushRef="#br1" timeOffset="82156.83">27084 5045 137 0,'0'0'209'0,"0"0"-169"0,-20 78 142 32,0 37-150-17,-17-22-25-15,19-35-4 0,-79 115-147 16,77-155 44-16,20-18 37 0,-37 20-240 15</inkml:trace>
  <inkml:trace contextRef="#ctx0" brushRef="#br1" timeOffset="82578.14">28268 4225 87 0,'0'0'97'0,"0"-20"-44"0,0 20-12 16,0 0-22-16,0-21 28 0,20 21-24 0,-20 0 6 15,0-17-12-15,20 17 2 0,-20 0 12 16,0 0-21-16,17-20 33 0,-17 40-25 15,0-20-10-15,0 17 8 0,0 41 2 16,0-58-12-16,0 39-1 0,-17-1-1 0,-60 96 13 16,19-37-16-16,21-22-2 0,17-17-1 15,-17 39-28-15,17-41-9 0,-3 19-53 16,3-55 48-16,20 0-6 0,-15 17-77 16,15 20-32-16,0-57 94 0</inkml:trace>
  <inkml:trace contextRef="#ctx0" brushRef="#br1" timeOffset="82806.41">28440 4567 87 0,'0'0'35'0,"0"0"35"0,0 0-40 15,0 0-3-15,-40 0 124 16,40 20-134 0,0-2-1-16,0 2-1 0,-20 38 4 0,20-40-13 15,0 3-4-15,-17 37 2 0,17-41-2 16,0 3-1-16,0-1 0 0,0-19 0 0,0 18 1 15,0 1-3-15,17-19 2 0,3-19-39 32,-20-38-69-32,23 57 69 15,-23-38-50-15,0 18 40 0,0 3-31 0,0-22-9 16</inkml:trace>
  <inkml:trace contextRef="#ctx0" brushRef="#br1" timeOffset="83160.77">27944 4091 94 0,'0'0'186'0,"0"0"-159"0,-20-21 21 0,20 21 10 0,0-17-17 16,-17 17-21-16,17 0-3 0,-20 0 21 16,20 17-22-16,0 4-1 0,0-3 4 15,0 3-7-15,20 16 1 16,-20-20-7-16,0 4-1 0,17-21 0 0,-17 0-3 0,0 0-1 15,20 0 4-15,-20-21-1 0,0 4-1 16,17 17-3-16,-17-37 1 0,0 37 0 0,0-39-1 16,0 18 1-16,0 4-7 0,0 17-4 0,0-20 4 15,-17-1-41-15,-3 21 10 16,20 21-47-16,0 16 1 16,0 2 10-16,0-1 29 0,0-38 44 62,37 115-248-31</inkml:trace>
  <inkml:trace contextRef="#ctx0" brushRef="#br1" timeOffset="83678.55">28761 4491 79 0,'-34'-76'265'0,"34"56"-257"0,0 3 1 15,0 17 48 1,-20 17 31 31,2 117-21-47,18 20-58 31,0-78-2-31,18-55 7 31,2-62-9-31,57-169 7 32,-57 172-12-32,17-20-6 15,-37 58 6 48,0 0 0-1</inkml:trace>
  <inkml:trace contextRef="#ctx0" brushRef="#br1" timeOffset="84007.05">29148 3919 160 0,'-23'0'289'0,"23"39"-227"63,-34 476-39-63,14-287-52 0,20-170 17 15,0-20 6-15,0 1 7 0,20-21 2 16,-3-36 6-16,43-38-4 15,-43 35-3-15,78-93 24 16,-58 114-22-16,3-40 15 16,-20 22-6-16,1 18 0 0,-4 0 6 15,3 18-13-15,-20 2 3 0,0 0-7 0,-20 74 24 32,-18-53-20-32,38-24-7 0,-20 3 0 0,3-20-2 0,-6 19-4 15,-14-1-33-15,-17 1-90 16,33-19 19-16,-36-56-206 15,57 36 277-15</inkml:trace>
  <inkml:trace contextRef="#ctx0" brushRef="#br1" timeOffset="84273.52">29624 4605 57 0,'0'0'142'0,"0"-18"54"16,0 18-95-16,20 38-53 15,-20 0-24 1,0 38-5-16,17 39-12 16,-17-58-5-16,0-17-2 0,17 112-3 15,-34 269-44 1,17-365 25-16,0-16-5 0,-54 209-470 31</inkml:trace>
  <inkml:trace contextRef="#ctx0" brushRef="#br1" timeOffset="84490.63">29549 4491 148 0,'0'0'49'0,"21"-18"57"16,-4-40 3-16,3 58-93 0,17-20 24 15,190 192 115 17,-205-152-152-32,16 115 6 15,-38-98-8-15,0 21 4 0,0-21-4 16,-115 175-31 0,78-175-3-16,-41 40-89 0,-74-40-335 31</inkml:trace>
  <inkml:trace contextRef="#ctx0" brushRef="#br1" timeOffset="133627.18">22669 5906 26 0,'-20'0'7'0,"20"0"0"0,0 0-5 0,0 0 0 16,0 0 0-16,0 0 3 0,0 0-2 0,0 0-1 15,0 0-2-15,0 0 0 0,0 0 0 0,0 0 0 0,0 0 0 16,0 0 0-16,0 0-1 0,0 0 1 0,0 0-3 0,0 0 1 15,0 0-6-15,0 0-2 0,0 0-22 0</inkml:trace>
  <inkml:trace contextRef="#ctx0" brushRef="#br1" timeOffset="134142.94">22649 5848 44 0,'-17'0'15'0,"17"0"-9"0,0 0-1 0,0 0 4 16,0 0 0-16,0 0-4 0,0 0 0 0,0 0 0 0,0 0 1 0,0 0 1 15,0 0 7-15,0 0-6 0,0 0 11 0,0 0 2 0,0 0 3 16,0 0-1-16,0 0-9 0,0 0-1 0,0 0 14 0,0-18-2 15,0 18-13-15,-20 0 10 0,20 0-3 0,0 0-11 16,0-21 12-16,-20 21 7 0,20-17-10 0,0 17-8 16,0 0-2-16,0 0 1 0,0 0 6 0,-17 0-8 0,17 0 10 15,0 0-13-15,0 0 5 0,-21 0-4 0,21 0 0 0,0 0 5 16,-22 0 0-16,22 17-6 0,0 4 4 0,0-21-4 0,-21 18 0 16,21-18-2-16,0 21-1 0,-14-21 2 0,14 17 0 0,-20 3 1 0,20 18-1 15,0 0-1-15,0-19-1 0,-20 0 2 0,20 1-2 16,0-2 1-16,0 2-1 0,0-3 1 0,0 23 0 0,0-21-1 15,20 19 1-15,-20-18 1 0,20-2-2 0,-20 2 1 0,14-20-1 0,7 39-2 16,1-21 2-16,-1 1 0 0,-21-19 1 0,37 19 0 16,-37 0 0-16,20-19-1 0,-3 0 0 0,-17 0 0 15,20 0 1-15,-3 0 1 0,1-19-2 0,4 0 1 16,-22 19 0-16,21-19 0 0,-4 1 0 0,-17-4-2 0,20 5 2 16,0-3 3-16,-20 2-3 0,0-2 0 0,17 20-2 15,-17-19 1-15,0 0 1 0,0 0 0 0,0 19 1 0,0-18 1 16,0-4-1-16,0 22-1 0,0 0 2 0,0-17-1 0,0 17 2 15,0 0-2-15,-17 17 3 0,17-17-2 0,0 0-1 0,0 22 0 16,0-4-1-16,-20 1 3 0,20 0-2 0,0 0 0 0,0 1-1 0,0-20-1 16,0 38 1-16,0 1 1 0,0-2 0 0,0-18-1 15,0 20 0-15,0-1 0 0,20 1 0 0,-20-21-2 0,17 1 0 16,-17-1 0-16,20 2 2 0,-3 19-1 0,1-21 0 16,-18-18 0-16,20 19-2 0,-20-19 1 0,0 21-1 0,23-21-5 15,-23 0 2-15,17 0-11 0,3 0 6 0,-20 0-18 0,20 0 11 16,-3-21-24-16,-17 21 18 0,0-19-39 0,20 1-44 0,-3-2 3 15,-17 1 36-15,20 19 38 0,-20-20-16 16,18 20 25-16,-18 0-21 0</inkml:trace>
  <inkml:trace contextRef="#ctx0" brushRef="#br1" timeOffset="134962.14">22058 5792 39 0,'0'0'26'0,"0"0"-18"0,0 0 0 16,0 0 1-16,0-20 1 0,0 20 1 0,0 0 16 0,0-21 21 15,0 4-14-15,0 17 2 0,-20 0-19 0,20-19-1 0,0 19 1 16,0 0-1-16,0 0 16 0,0 0-17 0,0-18 12 0,-20 18-16 0,20 0 8 15,0 0-11-15,0 0 9 0,0 0-10 0,-17 0 9 0,17 0-10 16,-23 0 13-16,23 0-15 0,0 18 4 0,-20-18-3 16,20 19-2-16,-17-2 1 0,17 4-1 0,-17-21-2 15,17 20 0-15,0-3 1 0,0 4 0 0,-20-3 0 16,20-18-1-16,0 21-1 0,0-4 1 0,0-17 0 16,0 20-3-16,0-3 3 0,37 4 2 15,-20-1-2-15,26-20 0 0,-43 18 2 0,17 1 3 0,3 0-3 16,18 1 2-16,-38 18 2 0,37 1-1 0,-37-39-3 15,20 18-2-15,-20 20 5 0,17-19-2 0,6 19-2 0,-23-38 0 16,17 37 0-16,-17-15 1 0,0-22-2 0,0 37 1 0,0-37-1 16,0 38 0-16,0-18-1 0,0-20 1 0,-17 38-3 0,17-38-1 15,-23 18-5-15,6-18-6 0,17 21 7 0,-20-21-12 0,3 0 7 16,17 0-4-16,-20-21-33 0,20 21 15 0,-18-38-49 0,18 38 31 16,0-18-65-16,18-21 21 0,-18 20 50 0</inkml:trace>
  <inkml:trace contextRef="#ctx0" brushRef="#br1" timeOffset="135514.85">23050 5448 109 0,'0'0'33'0,"0"0"28"0,0 0-10 16,0-20-8-16,-20 20-10 0,20-19-6 0,0 19-6 15,0 0-11-15,0-20 8 0,0 20-1 0,0-17-1 16,0 17-9-16,0 0-1 0,0 0 7 0,0 0-7 0,0 0 6 16,0 0-2-16,0 17-1 0,0-17-5 0,0 20 0 0,0 19 2 15,0-1 0-15,0-21-5 0,0 60 1 0,0-37-1 0,0 55 1 16,0-59-1-16,0 82 0 0,0 33 0 16,0-76-1-16,0 80 0 0,0-116 0 0,0-21 2 15,0 1 0-15,0 19 5 0,0-38-3 0,0 20 0 0,0-2 7 16,20-18-8-16,-20 0 3 0,0 20 1 0,18-20-4 15,5-20 4-15,-6-18-3 0,3 19-1 0,0 0-1 16,17 0-2-16,-37 1 1 0,17-21 0 0,3 39 1 16,15-38 2-16,-12 18-3 0,-23 1 0 0,40 0 1 0,-40 19 1 15,17-19 0-15,3 19 2 0,-20 0 3 0,0 0-4 0,17 0 4 0,-17 0-4 16,0 19 0-16,0 0 3 0,0 20-3 0,0-1 2 0,-37 1-2 16,20-2 1-16,-23 1-1 0,0 0-8 0,22 0 5 15,-2-38 4-15,3 39-10 0,-3-39 1 0,-17 37-13 0,37-37 6 16,-20 20-19-16,3-20 13 0,-24 0-108 15,41 0 88-15,0 0-50 0,0-20-22 0,18 20 1 16,22 0 38-16,-40 0 11 0</inkml:trace>
  <inkml:trace contextRef="#ctx0" brushRef="#br1" timeOffset="135943.69">23529 6402 64 0,'0'0'16'0,"0"0"-10"0,0 0 8 0,20 0 31 0,-20-18 17 0,17 18-36 15,-17-20-3-15,0 20 18 0,20-19-8 0,-2 0-6 0,-18 19-15 16,0-37-1-16,0 37-2 0,0 0 0 0,0 0-3 0,0-22 1 0,0 5 2 15,0 17-5-15,0 0 0 0,0-20 4 0,0 2 1 0,0 18-5 16,0-20 1-16,0 20 9 0,0 0-4 0,0 0-5 0,-18 0 4 16,18 0-2-16,0 20 0 0,-20 18-1 0,20-38-3 15,0 39 3-15,-17 17-1 0,17-37-4 0,0 19 2 16,0 0-2-16,0-17 0 0,0-3 1 0,0 19 1 0,0-17-1 16,0-20-1-16,0 19 0 0,0-19 1 0,17 0 2 0,-17 0 3 15,20 0-4-15,-20-39 5 0,18 21-4 0,-18-19-1 16,17-2 2-16,-17 39-2 0,23-58-3 0,-23 20 0 15,20 19 2-15,-20-21 0 0,17 3 1 0,-17-1-2 16,0 38 0-16,0-19 1 0,0 0 1 0,0 19-1 0,0 0 6 16,0 0-4-16,0 19 0 0,0-19-1 0,0 39 6 0,0-1-4 15,-17 19 6-15,17-19-8 0,-43 78 6 0,43-61-6 0,-17 4-1 16,-1 16 0-16,-2 59 4 0,3-76-1 0,-3 77-1 0,20-21-4 0,-20-57 1 16,20 58-1-16,0-59 1 0,-17 39 0 0,17-18 1 0,0-57-1 15,0-2-1-15,0 22 2 0,0-22-3 0,0-18 1 0,17 18 0 16,-17-18 2-16,20 0 0 0,0 0 1 0,-20-18-2 15,17 18 0-15,-17-39 0 0,38-18 2 0,-21 0 0 0,43-38-4 16,-40 57 3-16,17-38-2 0,1-41 0 0,-1 22-3 0,-14 38-4 16,14 20-7-16,-17 37-5 0,-20-20 8 0,17 20-20 15,4-18-15-15,-4 18-16 0,-17 0 24 0,0 0-51 16,0 18-94-16,0-18 123 0,0 20-28 0,0-2 41 16</inkml:trace>
  <inkml:trace contextRef="#ctx0" brushRef="#br1" timeOffset="144893.82">25573 6117 66 0,'0'0'0'0,"0"0"27"0,0 0 10 0,0 0-23 15,0-22 15-15,0 22-13 0,0-17 17 0,0 17 0 16,0-20-2-16,0 20 1 0,0-18-15 0,0 18-1 0,0 0 18 16,0-20-20-16,0 20 12 0,0 0-14 0,0 0 10 0,0 0-1 15,0 0-3-15,-17 0-10 0,17 0 0 0,0 0 8 16,-20 0 1-16,0 0-9 0,20 0-1 0,0 0-1 0,-37 0 4 0,14 0-2 16,5 20-3-16,1-20-3 0,-3 0-1 0,3 18 3 15,-3-18-2-15,0 20 1 0,3-3-3 0,-3 23 3 0,-3-40-2 16,23 38-2-16,-20-19 1 0,20 1-1 0,-35 18 2 15,35-21-1-15,0 5-1 0,0-4 1 0,0 1 0 0,0 19 0 16,0-18 1-16,0-2-2 0,20 2 1 0,-5-2-1 16,5 21 3-16,3-20-1 0,-3-1 0 0,-3 2 1 0,3-1-1 15,0 1 1-15,-20-2 0 0,17 1 0 0,3 2-1 16,-20-21-2-16,17 17 0 0,1 3 2 0,-18-2 0 16,23-18 0-16,-23 21-2 0,0-3 2 0,20 2 0 0,-20-2 1 0,0 1 0 15,0-19-1-15,0 38 1 0,0-38-3 0,0 20 0 0,0-3-3 0,0-17 0 16,0 22-7-16,0-4 2 0,0-18-3 0,0 0-3 0,-20 20-23 15,-3-20-15-15,5 0-18 0,18 0 27 0,-17 0-59 0,-3-38-4 16,20-21-2-16,-17 42 64 0</inkml:trace>
  <inkml:trace contextRef="#ctx0" brushRef="#br1" timeOffset="145210.95">25307 5734 52 0,'0'0'0'0,"0"0"74"0,0 0-48 0,0 0 1 0,0-19 0 0,-23 19 20 0,23 0-24 16,0 0-2-16,0 0 19 0,0 0-6 0,0 0-19 0,0 36 25 16,0-15-27-16,0 16 9 0,0-37-11 0,0 39-4 0,0-1 8 15,0 20-4-15,0-38-5 0,23 56 2 0,-23-38-4 16,0-21-1-16,0 61 4 0,20-39-5 0,-20 38 2 0,17-2-2 0,-17 1-1 15,0-37 0-15,20 37 1 0,-20-38-1 0,0 19-2 16,0 20-1-16,0-39 2 0,0 19 3 0,0-20-2 0,0 3 0 16,0 17-2-16,0 21 0 0,0-59 1 0,0 57-2 15,20-57 0-15,-20 39-10 0,0-39 2 0,0 19-2 0,0 0-21 0,0-20-10 16,0 2-11-16,0-2-15 0,17 1-20 0,-17-19 43 16,0 0 3-16,0 21-22 0,0-21-1 0</inkml:trace>
  <inkml:trace contextRef="#ctx0" brushRef="#br1" timeOffset="145593.93">25937 6135 98 0,'0'0'29'0,"0"0"1"0,0 0 27 0,0 0-31 0,0 0 22 0,0 0-28 15,0 0-1-15,0 0 14 0,0 0-5 0,0 0-6 0,0 0-12 16,-20 0 7-16,20 0-4 0,0 0-6 0,0 0 6 0,0 0 0 16,0 0-5-16,0 0 3 0,0 0-5 0,0 19 7 15,0-19-6-15,0 19 5 0,0 0 1 0,0 1-1 0,0-2-7 16,0 2 4-16,0 19-4 0,0-39 0 0,20 37 4 0,-20 21-3 15,0-40-4-15,0 20 3 0,0 1-3 0,17 18-2 0,-17-38 1 16,0 19 0-16,0 78 8 0,0-41-1 0,0-37-5 16,0 39 0-16,0-39-2 0,0 38 1 0,0-36-3 0,0-2 2 15,0 38 0-15,0-58-2 0,0 22 0 0,0 17-6 0,0-38 2 16,0 37-23-16,0-56 8 0,0 19-4 0,0 19-37 0,0-38 27 0,21 20-50 16,-21 0 37-16,0-20-66 0,0 0 59 0,0 0-32 0,17-40 9 15</inkml:trace>
  <inkml:trace contextRef="#ctx0" brushRef="#br1" timeOffset="146011.54">26511 6135 52 0,'0'0'23'0,"0"0"-5"0,0 0 18 0,0 0 7 0,0 0 0 0,0 0-4 16,0 0-21-16,0 0-1 0,0 0 11 0,0 0-1 15,0 0-13-15,0 0 15 0,0 0-15 0,0 0-1 0,0 0 11 0,0 0-12 16,0 0 11-16,0 0-4 0,0 0-9 0,-20 0-1 0,20 19 8 16,0 0-10-16,0-19 0 0,0 19-1 0,-18-19 0 0,18 38 4 15,-20-18 0-15,20-3-7 0,0 5 0 0,-20 15 4 0,20-18-4 16,-17 20 0-16,17-1-1 0,-20 38 2 0,20-38 1 0,-23 38-3 16,6 0 0-16,17-17 3 0,0-1-2 0,0-21-4 0,0-20 2 15,0 5-1-15,0 34 1 0,17-37 3 0,-17 2-4 0,23-4 0 16,-23-17-2-16,20 0 2 0,-20 19 3 0,17-19 1 0,3 0-3 15,0 0-2-15,-20 0 2 0,38-19-2 0,-21 2 2 0,-17 17 1 16,0-21-2-16,17 2 0 0,3 1 2 0,3 18-1 16,-23-20-3-16,17 2 1 0,-17 18 2 0,0-22 1 15,0 5-1-15,0 17 0 0,0-20 3 0,0 20-2 0,0 0 0 0,-17 0 1 16,17 0-2-16,-23 0 1 0,23 0 4 0,-20 0 7 0,3 0-11 16,-20 59-3-16,19-41 3 15,18 2-1-15,-20 17-3 0,20-16 1 0,0-4-1 0,-20 2-1 16,20 2-6-16,0-2-24 0,0 19 8 0,-17-38-5 0,17 38-47 0,0 0-28 15,0-20-36-15,0 3 5 0,17-2 89 0,-17-19-13 16</inkml:trace>
  <inkml:trace contextRef="#ctx0" brushRef="#br1" timeOffset="146213.01">26777 7013 79 0,'0'-19'45'0,"0"19"-24"0,0 0 19 16,0 0 0-16,0 0 1 0,0 0-3 0,0 19-20 15,0-19 16-15,0 0-19 0,0 21 11 0,0-21 2 0,0 37 0 16,0-17-16-16,0-20 1 0,0 38 14 0,0-38-15 0,0 38 9 16,0-20-12-16,0 22 9 0,0-2-3 0,0 0-1 15,0 0-2-15,0-20-9 0,-17 39 4 0,17 2-3 16,-23-59-5-16,23 18-1 0,-17 2-6 0,-3 17-28 0,20-16 7 0,-37-3-46 16,19-18-29-16,-2 0-33 0,0-39 12 0,3 20 22 15</inkml:trace>
  <inkml:trace contextRef="#ctx0" brushRef="#br1" timeOffset="146727.51">28288 6154 78 0,'0'0'85'0,"0"0"-52"15,0 0 32-15,0-19-36 0,0 19-4 0,0 0 19 0,0-18-7 16,0 18-5-16,0-22-2 0,0 22-15 0,0 0 13 15,0 0-3-15,0 0-13 0,0 0 7 0,0 0-4 16,0 0-9-16,0 0 0 0,0 0 7 0,0 0-7 0,0 0-1 0,-20 40 2 16,20-2 2-16,-17-19-1 0,-3 19-5 0,-3-1 0 15,6-15-2-15,-1 34 0 0,-19 1-1 0,17-37 1 16,20-2-1-16,-37 40-4 0,17-1-6 0,-3-37 1 0,23 17-4 16,-35 21-21-16,15-1-15 0,20-19 18 0,-20-19-5 0,20 19-3 0,-17-1-55 0,17-15 37 15,0-4-3-15,0 20-44 0,0-19 3 0</inkml:trace>
  <inkml:trace contextRef="#ctx0" brushRef="#br1" timeOffset="146995.85">28400 6536 110 0,'0'0'39'0,"0"0"1"0,0 0-1 0,0-20 29 0,0 2-11 0,0 18-12 0,0-19-12 16,0 19-8-16,0 0-7 0,0 0-11 15,0-18 0-15,0 18 0 0,0 0 3 0,0 0-6 0,-20-21 3 0,20 21-4 16,0 0 0-16,0 0 2 0,-17 0-3 0,17 0 0 15,-18 0 1-15,18 0-3 0,0 0-1 0,-20 0 1 0,20 39 2 16,0-39-2-16,-17 37 1 0,17-17 2 16,0-1-1-16,0 1 0 0,0-20-2 0,0 18 2 15,0 1-2-15,0-19-1 0,0 21 2 0,0-21-1 16,0 0-2-16,0 17-3 0,0-17 1 0,17 0-5 0,-17 20-6 16,0-20 6-16,0 0-10 0,20 0-3 0,-20 0 7 0,0 0-2 15,0 0-23-15,0-20-8 0,18 20-14 0,-18 0 24 0,0 0-3 16,0-17-34-16,17 17 18 0,-17 0-10 0</inkml:trace>
  <inkml:trace contextRef="#ctx0" brushRef="#br1" timeOffset="147310.59">27867 5751 140 0,'0'0'128'0,"0"0"-97"0,-23 0 21 0,6 0-6 15,-1 0-7-15,-2 0-9 0,20 0-18 0,-17 0 8 16,17 0-12-16,-20 0 5 0,20 0-8 0,-17 21 4 0,-3-21-5 16,20 20 1-16,0-20-2 0,-20 17 2 0,20 4-2 0,0-3 2 15,0 3-2-15,0-4 0 0,0 3 3 0,20-3-2 0,-20 4-2 16,20-21-1-16,-3 20 4 0,3-2-3 0,-20-18 3 0,37 19 0 16,-19-19 0-16,-18 0-4 0,0 0 2 0,17 0 0 0,-17 0 0 15,23 0-2-15,-23-19 2 0,20 1 0 0,0 18-2 0,-20-41 2 0,17 24-1 16,-17-3-2-16,0 3 1 0,20-22-3 0,-20 39 0 15,0 0 0-15,0-38-2 0,0 18-3 0,0 20-1 0,-20-21-1 16,20 21-11-16,-17 0-11 0,17 0-6 0,0 0 15 16,-20 0-5-16,20 0-39 0,0 0 27 0,0 41-53 0,0-3-14 15,0 18-43-15</inkml:trace>
  <inkml:trace contextRef="#ctx0" brushRef="#br1" timeOffset="147627.26">28861 6173 68 0,'0'19'29'0,"0"1"78"0,0-2-41 0,0-18-37 0,0 20-4 15,0-3 21-15,0 5-27 0,-20-4 15 0,20 20 6 16,0-19-19-16,0 1-10 0,0-2 9 0,0 2-1 0,0-20-11 16,0 0 8-16,0 0-9 0,0 0 6 0,0 0-7 15,0-20 9-15,0-18-9 0,20 0 0 0,-20 38-4 16,18-37 0-16,-18-2 0 0,20 39-1 0,-20-38 2 0,20-1-3 16,-6 20 1-16,-14 19-1 0,20-59-7 0,-20 59 0 0,23-17-3 15,-23 17-4-15,0-20-2 0,20 20-22 0,-20 0 17 0,17-18-28 0,-17 18 19 16,0 0-39-16,20 0-16 0,-20 0 35 0,0 0-46 0,0 18 58 15,21-18 9-15,-21 0-34 0</inkml:trace>
  <inkml:trace contextRef="#ctx0" brushRef="#br1" timeOffset="147810.53">29263 6001 57 0,'0'0'11'0,"0"0"-2"0,0 0 7 0,0 0-4 0,0 0-7 0,17 0 4 15,-17 0-5-15,0 0-1 0,0 0-2 0,0 0 0 16,0 0-1-16,0 0-4 0,0 0-5 0,0 0-2 16,0 0 0-16,0 0 6 0,17 0-5 15,-17 0-1-15,0 0 0 0,0 0 4 0,0 0-3 0,0 0-29 0</inkml:trace>
  <inkml:trace contextRef="#ctx0" brushRef="#br1" timeOffset="148377.65">29452 5964 59 0,'0'0'39'0,"0"0"5"16,0 0 8-16,0 0-1 0,0 0-29 0,0 0 19 0,0 0-24 15,0-20 15-15,0 20-17 0,0 0 16 0,0 0-3 16,0 0-2-16,0 0-15 0,0 0-1 0,0 0-1 0,0 0 10 0,0 0-10 16,0 0 0-16,0 0 0 0,-17 0-1 0,17 0 0 0,0 0-2 0,0 0 5 15,-20 0-2-15,20 0-6 0,-17 0 3 0,17 0 1 0,-21 0-3 16,21 0-2-16,0 20-1 0,0-20 0 0,-20 18 3 0,20-18-2 0,-17 0-1 15,17 19 0-15,0 0 0 0,-23-19 1 0,23 20 0 0,0-2-2 16,0-18 0-16,-20 20 2 0,20-3 0 0,0-17-1 0,0 22 1 16,0-4 1-16,0-18-2 0,20 19 2 15,-20-19 3-15,0 19-1 0,0-19-4 0,23 19-4 0,-23 1 8 16,0-2 4-16,0-18-6 0,0 20 0 0,17-3 2 16,-17-17-5-16,0 40 3 0,0-21-4 15,0-19-3-15,0 19-12 0,-17-19-17 0,17 19-17 16,0-19 18-16,0 0-47 0,0 20-16 0,-23-20 41 0,23 0-63 15,0 0 64-15,0 0-25 0,0-20 27 0</inkml:trace>
  <inkml:trace contextRef="#ctx0" brushRef="#br1" timeOffset="148572.79">29587 6173 111 0,'0'0'45'0,"0"0"37"0,0 0-49 15,0-19-3-15,0 0 62 0,0 19-61 0,0 0-20 16,0 0 4-16,0 0-9 0,0 0 0 0,0 0 2 0,0 0-5 15,-17 19 2-15,17 0-2 0,0 0-1 0,0 1-1 16,0 35 3-16,0-15-3 0,-21-2-1 0,21 1 1 16,0-21-2-16,0 20 0 0,0 38-6 0,-20 1-7 0,20-37 5 15,0 15-15-15,0-16 7 0,0-1-3 0,0 19-36 0,-17 2-15 16,17-21 30-16,0 20-47 0,0-22 20 0,-23-15 41 16,23-2-19-16</inkml:trace>
  <inkml:trace contextRef="#ctx0" brushRef="#br1" timeOffset="148778.53">29549 6267 150 0,'0'0'0'0,"0"0"128"0,0-17-98 0,21-21 44 0,-21-1-37 15,17 1-5-15,-17 20-7 0,20-4-15 16,-3-15 19-16,3 19-10 0,-20 18-11 0,17 0 5 0,0 0-7 16,-17 0 5-16,23 0-4 0,-23 0-1 0,20 18 5 0,1 2-4 15,-4-3-2-15,-17 23-1 0,20-2-1 0,-20 1-2 16,0-39 0-16,17 38-2 0,-17 1 1 0,0-21-2 0,0 20-9 15,0-19 2-15,-17 1-17 0,-3 18-14 0,3 1-16 16,-4-21-23-16,1 1 29 0,-3-19-8 0,6 18-68 0,0-18 37 16,-20 20 19-16</inkml:trace>
  <inkml:trace contextRef="#ctx0" brushRef="#br2" timeOffset="152645.1">18369 3958 130 0,'0'0'39'0,"0"0"-5"0,-20 0 23 16,3 0-33-16,-6 17 19 0,3 3-10 0,2-20-6 0,1 17-16 16,-3 4 7-16,3-1-12 0,-3-3 6 0,0 22 0 15,20-39-7-15,-17 21 8 0,17-4-7 0,-20-17 8 0,20 20 1 16,0-20-6-16,0 0 4 0,-23 17-5 0,23-17 5 15,0 0-1-15,0 0-5 0,23-17 2 0,-23 17-4 0,20-20 4 16,-3 3-4-16,-17-4-3 0,40 3 3 0,-40-20 0 16,17 38-3-16,3-20 1 0,-3-18-1 0,-17 38 0 0,18-37 1 15,2 15-2-15,3-33 3 0,-23 35-3 0,17-18 1 0,3 18-1 16,-20 2 1-16,20-41-1 0,-3 22-1 0,3-2 0 0,-20 22-1 16,17-41 3-16,-17 20-1 0,20 0 0 0,-20 17-1 15,0 21 1-15,0-17-1 0,18 17 0 0,-18 0-1 16,0 0 1-16,0 0 2 0,0 0-2 0,23 38 0 0,-23-38 1 15,0 17 0-15,17 42 1 0,-17-42-1 0,0 4-2 0,40 55 0 16,-3 38 0-16,-20-56 1 0,4 17-3 0,13 1 3 16,-34-35 0-16,23-24 0 0,17 60 0 0,-40-19 0 0,17-38-1 15,-17-3 1-15,20 22 0 0,-20-19 0 0,17-2-1 16,4 19 3-16,-21-37-2 0,0 22 2 0,0-22 1 16,0 0-3-16,0 0-1 0,0 0 1 0,0 0 2 0,0-22-1 15,-21 22 0-15,4-17 0 0,-3-21 0 0,20 38-2 0,-37-39 2 0,17 2-2 16,-3-21 1-16,-11 38 0 0,13-18 1 0,-33-18 0 15,-3-2-3-15,34 38 3 0,-32-36-2 0,-22-2 0 16,17 20 1-16,5-21 0 0,18 42-1 0,0-21 1 16,17 18 0-16,-21 20 1 0,24-21 0 0,-3 3-1 0,20 18-1 15,-17 0 0-15,17 0 0 0,-20 0 1 0,20 0-2 0,0 0 1 16,0 0 0-16,0 0 0 0,0 18 1 0,0-18-2 16,20 21 3-16,17-1-2 0,-37-20 1 0,35 17 0 0,-12 4 1 15,14-21-1-15,3 17 0 0,-3-17-1 0,18 21 0 0,-15-21 3 16,17 0-3-16,-20 0 1 0,-17 0 0 0,58-21-1 0,-58 21 2 15,34-17-1-15,1-4 0 0,-12 4 1 0,-6-3-1 0,0-19 0 16,4 22 0-16,-7-24 0 0,-11 41-1 0,-23-17 0 16,20 17 2-16,-20-20-2 0,17 2 2 0,-17 18-1 0,0 0 1 15,0 0-2-15,0 0 1 0,0 0 1 0,-17 0 3 0,-3 0-3 16,-23 18 1-16,9 2-2 0,-61 73 2 0,52-72-2 16,9 16 0-16,-61 40-1 0,35-40 2 0,22 4-1 0,-36 14 1 0,-6 21-1 15,45-55 0-15,-22 37-4 0,20-19 3 0,17-2-1 0,-3-20-3 16,5 41-8-16,1-38 2 0,17-20-2 0,-20 39-18 0,3-21-8 15,17-18 17-15,-20 20-30 0,20-20-20 0,0 0-24 16,0 0 41-16,0 17 1 0,0-17-37 0,0 0 13 0</inkml:trace>
  <inkml:trace contextRef="#ctx0" brushRef="#br2" timeOffset="159295.54">22362 8294 75 0,'-23'0'34'16,"23"0"1"-16,0 0 3 0,0 0-22 0,0-19 12 0,-17 19-4 15,17 0-12-15,0 0 10 0,0-19 0 0,0 19-13 16,0 0 6-16,0 0-10 0,0 0 6 0,-17 0 1 0,17 0 2 15,0 0-2-15,0 0-5 0,0 0 4 0,0 0-6 0,0 19 4 16,0-19-6-16,0 0 12 0,0 0-4 0,0 19-7 16,0-19 5-16,0 0-6 0,0 20 2 0,17-20 2 15,-17 18-1-15,0 22 8 16,0 35-3 0,0-56-1-16,0 1-6 0,0-20-4 15,17 0 3-15,-17 18-3 0,0-18 0 0,0 19-1 0,0-19 1 0,0 21 1 16,0-21 0-16,23 0 0 0,-23 18 2 0,0-18-1 15,0 0 1-15,0 0-4 0,0 0 2 0,0 0 0 0,20 0 4 0,-20 0-1 16,0 0-3-16,21-39-3 16,-4-37 10-1,-17 38-4-15,20 19-4 0,-20 1 2 16,0 18 0-16,0-21-1 0,17 2 0 0,-17 19 0 16,0 0 0-16,0 0-1 0,20 19 0 15,-20 96 9 1,0-58-3-16,0-36-5 15,0-3-2-15,0 1 0 0,0 0 3 0,20-19 0 16,-20 20-2-16,0-20 0 0,0 0 0 0,0 0 1 0,14 0 0 16,-14-20-1-16,21 20-2 0,1-38-3 0,-22 38 3 0,21-39 3 15,-4 39-2-15,3-37 2 0,0 17-1 0,-3 20 1 0,-17-38 1 16,20 19 3-16,-3 19-3 0,1-19 0 0,4 1-1 0,-1-3 0 0,-21 21-1 16,37-19 5-16,-17 1 1 0,-3 18-3 0,-17 0 3 0,20 0-3 15,-3 18-2-15,1-18-1 0,-18 19 4 0,20 2-2 0,-20-3 2 16,23 1-2-16,-23 0 1 0,0 0 3 0,17 20 0 0,-17-21-4 0,20 40-1 15,-20-39-1-15,20 0 2 0,-20-19-2 0,17 38-6 16,-17-38 3-16,0 20-16 0,0-20-13 0,0 18 11 16,20-18-45-16,-20 0-83 0,0 19 26 0,0-19 64 15,17 0 7-15,-17 0 10 0,0 0-28 0</inkml:trace>
  <inkml:trace contextRef="#ctx0" brushRef="#br2" timeOffset="159661.67">23374 8351 59 0,'0'0'13'0,"0"0"12"0,0 0 7 15,0 0-12-15,0 0 22 0,0 0-22 0,0 0-1 16,0 0 20-16,0 0-5 0,0 0-3 0,0 0-17 0,0 0 7 0,0 0-11 16,-17 0 10-16,17 0 1 0,0 0 0 0,-20 0-12 15,20 21 7-15,0-21-10 0,-17 18 7 0,-3 1-2 0,0 0 1 16,20 19-5-16,0-38-1 0,-23 20 1 0,23 17 5 0,0-16-8 15,-17 16 0-15,17-18 0 0,0 19-1 0,0-18-1 0,0 38 0 16,0-40 0-16,0 0 2 0,0 2-2 0,17-20 0 16,-17 20 2-16,23-20-2 0,-3 0 2 0,0 0 1 15,-3-20 2-15,20-18 2 0,-37 20-7 0,0 18 0 16,20-40 3-16,0-16-9 0,-5 17 0 0,-15 20 2 0,20-20 5 16,-20 20-1-16,23 1-2 0,-23-21 5 0,20 1-4 0,-20 19 1 15,0 1-3-15,0-3-1 0,0 2 0 0,0 19 0 16,-20 0-3-16,20 0-3 0,0 0-42 15,0 40 21-15,0-22-8 0,0 1 16 0,0 19-25 16,0-19-9-16,0 19 24 0,0 2-53 0,20-3-6 0,-20-37 52 16,0 39-16-16,17-1-3 0</inkml:trace>
  <inkml:trace contextRef="#ctx0" brushRef="#br2" timeOffset="159949.01">23644 8658 41 0,'0'0'0'0,"0"0"22"0,0 0-10 0,0-20 25 0,0 20 5 15,0-38-22-15,0 19 38 0,0 0-42 0,0 1 0 16,0-3 16-16,0 2-2 0,0 1-16 0,0-2 10 0,0 1-4 15,0 0-10-15,0 0 17 0,0 19-9 0,0-19-8 16,0 19 8-16,0 0-9 0,0 0 5 0,0 0-7 0,0 0-1 16,0 19-1-16,0 0 3 0,0 0 1 0,0 0 5 0,0 1-7 15,0 17-2-15,0 2-5 0,0-39 0 0,0 58 2 0,0-58 0 16,0 75 2-16,20-75-3 0,-20 39-3 0,0-1 6 16,17-18 2-16,3-2 2 0,-20-18-3 0,0 0 6 15,20 0-3-15,-3-18 3 0,4-2-4 0,-21-18 4 0,54-38 2 16,-31 18-15-16,14-19-3 0,-17 40 6 15,18-21 6-15,-21-19-1 0,3 20-7 0,-20 38 1 0,17 0-1 16,-17-19 1-16,23 20-2 0,-23-3-1 0,17 21-1 16,-17-19-10-16,0 19 6 0,0 0-15 0,0 0 9 0,0 0-19 15,0 0 14-15,0 0-28 0,0 19-7 0,0-19-9 0,0 21 28 16,0-3-46-16,0 1 36 0,0 0 3 0,0 19-51 16,0 0 71-16,0-38-23 0</inkml:trace>
  <inkml:trace contextRef="#ctx0" brushRef="#br2" timeOffset="160379.19">24174 8504 60 0,'0'0'17'0,"0"0"22"0,0 0-13 0,0-18 28 16,0-2-32-16,0 1-4 0,23 19 10 0,-23-19-17 0,0 0 2 0,0 19 3 16,0-19 23-16,0 1-5 0,20-3-18 0,-20 21 0 0,0-19 17 15,0 1-4-15,0 18-18 0,0-20 13 0,0 20-14 16,0-19 9-16,0 0-10 0,0 19 11 0,0-19-3 0,0 19-6 16,0-19-1-16,-20 19 3 0,20 0-9 0,0 0-1 0,-23 0 3 15,23 19-4-15,0 0 3 0,-17 0-4 0,17 0 4 16,0 38-1-16,0-36-4 0,-17 35 8 0,17 2 0 0,0-40-8 15,0 40-1-15,0 0 2 0,0-40 0 0,17 20 4 16,-17 2-5-16,0-40 0 0,17 18 5 0,6-18-2 0,-23 0-4 16,20 0 5-16,-20-39 1 0,20 20 2 0,-3-19-2 15,-17 38-10-15,0-38 0 0,21 0 0 0,-21 20 6 16,17-3-2-16,-17 2 2 0,0-19 0 0,20 0 2 0,-20 19-3 16,0 0 2-16,0 1-1 0,20-3 0 0,-20 21 0 0,0-19-2 15,0 19 1-15,0 0 1 0,14 0 2 0,-14 19 2 0,0 58 7 16,0-19 2-16,-14 18-2 0,14-18-9 0,0 38-2 15,-20-40 2-15,20 2-2 0,-20 36 2 0,20 22-4 0,-17-60-1 16,17 60-4-16,-21-21 5 0,21-38 2 0,0 19 0 0,0-18-1 16,0-19 1-16,0-2-2 0,0 1 0 0,0-18 11 15,0-1-5-15,0-19 0 0,21 19-6 0,-21-19 0 0,0 0 1 0,17 0 0 16,-17-19 1-16,0 0 0 0,20 19-3 0,34-153 5 16,-11 96-2-16,-26 19-3 0,4-2 2 15,-1 3-1-15,-3-2-12 0,20 21-19 0,-37-2 10 16,0 20-6-16,17-18 0 0,6-2-40 0,-23 20 29 0,0-19-7 0,20 19-64 15,-20 0-30-15,0 0 71 0,17 0 8 0,-17 0-40 0</inkml:trace>
  <inkml:trace contextRef="#ctx0" brushRef="#br2" timeOffset="161114.25">25992 8218 38 0,'0'0'13'0,"0"0"7"0,0 0 2 0,0 0-8 0,0 0 20 15,0 0-14-15,0-18 15 0,0 18-4 0,17-21-2 0,-17 21-1 16,0-19 0-16,0 0-3 0,0 19-1 0,0-18 0 15,0-2-2-15,0 20-12 0,0 0 12 0,0-19-2 16,-17 19-11-16,17-19 5 0,0 19-2 16,0 0-6-16,-17 19 12 0,17-19-13 0,-21 39-1 0,4-39 0 15,17 37-1-15,-20 3 4 0,3-3-2 0,17-18-4 16,-20 0 1-16,0 20-3 0,3-2 2 0,17 2 1 0,-61 94 14 16,44-133-21-16,-3 77-24 15,20-77 15-15,0 38-25 0,0-18 16 0,0 38-289 16,20-40 210-16</inkml:trace>
  <inkml:trace contextRef="#ctx0" brushRef="#br2" timeOffset="161398.18">26109 8504 65 0,'0'0'0'0,"-20"0"82"0,20 0-51 0,0 0-2 0,0 0 45 16,-17 0-40-16,17 0-10 0,0 19-17 15,-20-19 6-15,20 0-6 0,0 21 6 0,0-21-10 0,0 18 1 16,-20-18 0-16,20 0 0 0,0 19 5 0,0 0-4 0,0-19 4 0,0 20-4 16,0-2 0-16,0-18-3 0,0 20 5 0,0-20-2 0,20 18 5 15,-20-18 0-15,20 0-1 0,-20 0-6 0,17 0 6 16,-17 0 0-16,0 0-5 0,20 0-2 0,-20-18 3 0,0-2-3 16,17 20 3-16,-17-18-5 0,0-2-6 0,0 20-3 15,0-19 1-15,0 0-27 0,0 19-11 0,0-18-4 0,-17-3-6 16,-3 21 25-16,20-19 1 0,-37 1-29 0,37 18 33 0,-43-20-18 15,43 20 27-15,-17-19 4 0,0 0-7 0,-21 19 6 0,18-19 4 16,-17 0 2-16,0 19 0 0,37-18 4 0,-40 18-1 16,40 0-5-16</inkml:trace>
  <inkml:trace contextRef="#ctx0" brushRef="#br2" timeOffset="161745.18">25648 8275 30 0,'0'0'13'0,"-20"0"2"0,20 0-1 0,0 0 1 0,0 0-7 0,-18-19 19 16,18 19-18-16,-17 0 0 0,17-19-2 0,0 19 7 16,-20-19-2-16,20 19-3 0,0-18 0 0,0 18-3 15,-17 0 18-15,17-21-13 0,-20 21-6 0,20 0-2 0,0 0 0 16,-20 0 1-16,20 0 2 0,0 0-2 0,0 21 5 0,-17-21 1 15,17 18-4-15,0-18 7 0,0 0-7 0,-20 19 7 16,20-19-6-16,0 19 5 0,0-19 1 0,0 0-6 0,0 19 5 0,0-19-1 16,0 0-7-16,0 0 1 0,0 0 1 0,0 0 4 0,0 0 1 15,0 0-3-15,0 0-4 0,0 0 4 0,0 0-5 16,20-19 4-16,-20 0 0 0,0 0-5 0,0 1 2 0,0 18-3 16,17-40 1-16,-17 40 0 0,0-19 1 0,0-19 1 0,20 19-3 15,-20 0 4-15,0-19 0 0,0 38-4 0,0-21 8 16,0 4-2-16,0 17-2 0,0-20 5 0,0 2-4 15,0 18 5-15,0-20 0 0,0 20 0 0,-20 0-6 16,20 0-1-16,0 0 7 0,-17 0-4 0,17 0-1 0,-20 0 0 16,20 0-1-16,0 0-3 0,-23 20 4 15,23-20-2-15,0 0-3 0,-18 0 2 0,18 18-2 0,0-18 0 16,0 0-2-16,-17 0 1 0,17 20-3 0,0-20-11 16,0 0 3-16,0 0-18 0,0 0 10 0,-20 17-4 0,20-17-27 0,0 0 22 15,0 0-30-15,0 0-9 0,0 21-12 0,0-21 36 16,0 19-30-16,20 0 25 0,-20 0-17 0</inkml:trace>
  <inkml:trace contextRef="#ctx0" brushRef="#br2" timeOffset="162295.32">26453 8544 41 0,'0'0'15'0,"0"0"6"0,0 0-12 16,0 0 0-16,0-21 10 0,0 21-10 0,-20 0 3 0,20 0 13 16,0 0-10-16,0-19 14 0,0 19-15 0,0 0 1 0,0 0 12 15,0-18-7-15,0 18-2 0,0 0 0 0,0 0-2 0,0 0-9 16,0-20 10-16,0 20 1 0,0 0-4 0,0 0-6 15,0 0 0-15,0 0 5 0,0 0-8 0,0 20 9 0,0-20 7 16,0 18-11-16,0-18-5 0,0 0-1 0,0 19 1 0,0-19 1 0,0 21 7 16,0-3 1-16,0-18-1 0,0 19-5 0,-17-19 4 0,17 19-1 15,0-19-8-15,0 0 2 0,0 20 6 0,0-20-5 16,0 0 5-16,0 0-6 0,0 0 0 0,0 0-2 0,17 0 3 16,-17 0 1-16,0-20-3 0,20 1 0 0,-20 19-5 15,20-19 2-15,-20 1-2 0,18 18 4 0,2-21-1 0,-20 2-1 16,17 19-1-16,0-18 2 0,3-2-3 0,-20 20 1 0,23-19 0 15,-23 19 1-15,17 0-1 0,3-19-9 0,-20 19-3 0,20 0-8 16,-20 0 7-16,18 0-21 0,-18 0 13 0,0 0-4 16,20 0-35-16,-20 0-17 0,17 19 31 0,-17-19-65 0,0 19 10 15,20 1 63-15,-20-20-30 0</inkml:trace>
  <inkml:trace contextRef="#ctx0" brushRef="#br2" timeOffset="162862.6">27118 8486 36 0,'0'0'30'0,"-20"0"-1"16,20 0-14-16,0 0 22 0,0-20 2 0,0 20-19 0,-14-19 16 15,14 19 0-15,0 0-19 0,0-19 15 0,-20 19-18 16,20-19 14-16,-20 19-4 0,20-19-12 0,-17 19 12 0,17 0-13 16,-20-18 8-16,2 18-6 0,18 0 0 0,-20 18-1 15,0-18-9-15,20 19 0 0,-23 0 5 0,23 19 4 0,-17-38-7 16,17 38 8-16,-17 2-10 0,17-3-4 0,0 2 1 15,0-21 1-15,0 20 3 0,0-19-1 0,0 2-6 16,17-21 5-16,-17 0 0 0,17 0 1 0,6 0 4 16,-3 0 0-16,-20-21-5 0,20 2 8 0,-2-19-6 0,-18 0-6 15,20 0-1-15,-3-20 9 0,-17 40-5 0,0-21 2 0,20 1-1 16,-20 1 0-16,20-21 1 0,-6 19-2 0,-14 1 0 0,0 1 0 0,20-22 1 16,-20 2-1-16,0 38 0 0,0-40 0 0,23 4 2 0,-23 16 1 15,0 39-3-15,0-38 3 0,0 38-3 0,0-19 3 16,0-2 4-16,0 21-1 0,0-17-2 0,0 17 5 0,0 0-4 15,0 0 4-15,0 0-2 0,0 0-2 0,0 0-2 16,0 0-1-16,-23 0 4 0,23 0-4 0,0 17 0 0,0 4 0 16,0-2 2-16,0 0-4 0,0 19 0 15,0-18 1-15,0-2-2 0,0 19-1 0,0 3 0 0,0-21 1 0,0 19-2 16,0 0-1-16,0-19-1 0,23 21-8 0,-23 16-11 16,0-18-9-16,0 0 11 0,0 2-28 0,0 16-2 0,0 20-56 15,20-36 7-15,-20 16-21 0,0-18 17 16,0-18 68-16,0-2-11 0</inkml:trace>
  <inkml:trace contextRef="#ctx0" brushRef="#br2" timeOffset="163129.26">27445 8486 115 0,'-17'0'43'0,"17"0"63"0,0 0-57 0,0 0-5 15,0 0-23-15,0 0-3 0,0 0 13 0,0 0-2 16,0 18 10-16,0 59-11 16,0 58-34-1,0-135-5-15,0 36-32 0,0-16-34 0,0 18-31 16,0-18-19-16,0-2-24 15</inkml:trace>
  <inkml:trace contextRef="#ctx0" brushRef="#br2" timeOffset="163262.35">27445 7969 180 0,'0'0'59'0,"0"0"28"0,0 0-26 0,0 0-34 16,0 0 21-16,0 0-13 0,0 0-22 0,0 0 9 0,0 0-15 15,-17 0 4-15,17 20-4 0,0-3-2 0,0-17-6 0,-20 21-3 16,20-21-3-16,0 19-17 0,0 0-19 0,0-19 13 0,0 19-4 15,0 0-48-15,0 1-21 0,0-20 49 0,-17 18-37 0,17 1 2 16</inkml:trace>
  <inkml:trace contextRef="#ctx0" brushRef="#br2" timeOffset="163530.14">27735 8544 14 0,'0'0'8'0,"0"0"0"0,0 0-3 16,0 0-2-16,0 0 0 0,0 0 7 0,0 18-3 0,0-18 3 16,0 0 37-16,0 0 2 0,0 19 11 0,0-19-31 15,0 19 29-15,0-19-3 0,0 20-8 0,0-2-28 16,0-18-2-16,0 20 14 0,0-2-17 0,0-18 0 0,0 19 0 0,0-19-4 16,0 39 8-16,17-39-10 0,-17 38 7 0,0-18-9 0,0-2 1 0,0 2 2 15,0 18-2-15,0 0-2 0,0-1-3 0,0-16-2 16,0-3 2-16,0 40-3 0,0-40 2 0,0 20-3 0,0 2 0 15,-17 16-7-15,-3-18-16 0,0-38 4 0,-20 58-75 16,22-58 50-16,-2 19-69 0,-17-19 46 0,0 19-55 0,-1-19 22 16</inkml:trace>
  <inkml:trace contextRef="#ctx0" brushRef="#br2" timeOffset="166579.47">28480 8332 43 0,'0'0'32'0,"0"0"-19"0,0 0 18 0,0 0-12 0,0-18 25 0,0 18-22 16,0 0 19-16,0 0-20 0,0 0 16 0,0-20-21 0,-20 20 13 15,20 0-14-15,0 0-2 0,0 0-1 0,0 0 10 0,-20 0-1 0,20 0-12 16,0 0 4-16,0 0 0 0,0 0-2 0,0 0-8 16,0 0 6-16,0 0-1 0,0 0-5 0,0 0 2 0,0 20 0 15,0-20 0-15,0 0-4 0,20 0 3 0,-20 0-2 16,20 0 8-16,-20 0-7 0,17 0 2 0,3 0-2 0,-2 0 2 15,2 0 2-15,-3 0-2 0,6 18-3 0,-23-18-1 0,17 0 2 16,23 0 3-16,-23 0-2 0,21 19-4 0,-38-19 2 16,20 0-1-16,-20 0-3 0,17 21-10 0,0-21 3 15,-17 0-1-15,23 0-15 0,-23 0-14 0,0 0-14 0,20 0 19 16,-20 0-48-16,0 0-23 0,0 0 10 0,0 0 59 16,0 18-41-16</inkml:trace>
  <inkml:trace contextRef="#ctx0" brushRef="#br2" timeOffset="167903.22">29377 7912 55 0,'0'0'0'0,"0"0"32"0,0 0-16 0,0 0 19 0,0 0-16 15,0 0 3-15,0-19 22 0,0 19-24 0,0 0-2 0,0-19 14 0,0 19-18 16,0-19 15-16,0 19-17 0,0-21 14 0,0 21-2 0,0 0-12 16,0-17-3-16,0 17 11 0,0 0-12 0,0 0 6 0,0-19-9 15,0 19 5-15,0 0-1 0,0 0-5 0,0 0 0 0,0 0-1 0,0-21-1 16,21 21 4-16,-21 0 0 0,0 0-4 0,0 0-2 0,17 0 2 15,-17 0 0-15,0 0 0 0,20 0 0 0,-3 0 1 0,-17 0-2 16,37 21-1-16,-37-2-1 0,23-19 2 0,-6 17 3 0,-17 4-2 16,20-2 0-16,-20 0-1 0,38 39 3 15,-38-40-2-15,0 19 1 0,0-16-1 0,20 36 2 0,-20-38-2 16,0 1 0-16,0 36 0 0,-20 2 1 0,20-1 0 0,-17-19-2 16,17 2 2-16,-21 16 8 0,-16 2-6 0,14-40-4 0,6 40-1 15,-20-20 1-15,37-18 1 0,-20-2 0 0,3 2-4 0,-4-20 7 16,1 18 2-16,3-18-4 0,17 0-2 0,-23 0-1 0,23-18 1 15,-37 18-1-15,37-20 2 0,-17 2-1 0,-3-2-1 0,20 20 0 16,0-38 0-16,-17 20-2 0,17 18-1 0,0-40-6 0,0 40 11 16,0-38 0-16,17 38 2 0,-17-19-2 0,20 19 0 0,-20-19 5 15,17 19-2-15,0 0 3 0,26 0-2 16,-43 0-2-16,17 0-1 0,3 0 1 0,-20 0 3 0,21 19 6 0,-4 0-7 16,3-19-1-16,17 20-2 0,-37-2-2 0,17 1 2 0,6-19-1 15,-6 39-1-15,3-39-1 0,1 19-1 0,-21-19 1 0,17 19-2 16,3 1-3-16,-20-20-3 0,37 0-20 0,-20 18-11 0,-17-18 15 15,17 0-37-15,6 20-19 0,-23-20 33 0,20 0-6 0,1 0-130 16,-4 0 129-16,3 0 12 0,-20 0-11 0</inkml:trace>
  <inkml:trace contextRef="#ctx0" brushRef="#br2" timeOffset="168179.34">30043 7931 62 0,'0'0'45'0,"-18"0"-1"16,18 0 3-16,0 0-4 0,0-19-23 0,-17 19 16 16,17 0-20-16,0 0-1 0,-20 0 11 0,20 0-1 0,-17 19-7 15,17 1-3-15,-20-2 1 0,0 2-4 0,20 18-1 16,-17-38-6-16,17 19-3 0,-21 19 3 0,21-38-4 0,0 39 4 16,-22-2-1-16,22 3 1 0,-21-22 0 0,21 20 2 15,0 0 7-15,0-38 1 0,0 20-8 0,21-20 8 16,1 0-9-16,-1 18 10 0,16-18-4 0,-17 0-4 15,17-18-1-15,-2 18-3 0,-35-20-3 0,23 20 2 0,-3 0-2 16,17-19 2-16,-17 19-3 0,-3-19-2 0,20 19 0 0,-19 0-2 0,25-19-16 16,-43 19 6-16,37-19-5 0,-17 19-29 0,-3 0-16 0,3 0-23 15,-3 0 31-15,3-18-69 0,-20 18 71 0,18 0-53 0</inkml:trace>
  <inkml:trace contextRef="#ctx0" brushRef="#br2" timeOffset="168395.84">30295 7834 100 0,'0'0'109'0,"0"-17"-60"0,0 17-27 16,-20-19 17-16,20 19-23 0,-17-21 12 0,17 21-15 0,0 0 8 16,-23 0-1-16,23 0-12 0,0 21 1 0,0-2 5 15,-20 19 2-15,20 0-2 0,0-19-6 0,0 20 4 0,-18 37-3 16,18-57-4-16,0 58 2 0,0 18-1 0,-17-19 0 16,17 2 0-16,0-41-3 0,0 1 4 0,0 38 3 0,0-37-7 15,0 19-1-15,0-2-3 0,0-16 1 0,17 16-1 0,-17-18-8 16,0-38 2-16,0 38-20 0,0-18-10 0,0-20 14 15,0 19-33-15,18-19-23 0,-18 19-24 0,0-19 51 16,20 0-37-16,-20 0 43 0</inkml:trace>
  <inkml:trace contextRef="#ctx0" brushRef="#br2" timeOffset="168779.6">30943 7759 59 0,'0'0'23'0,"0"0"2"0,17 0 28 0,-17 0-27 15,0-19 23-15,0 19-8 0,0 0-24 0,0-19 11 16,23 19-16-16,-23 0 13 0,0 0-12 0,0-19 12 0,0 19-13 16,0 0-1-16,0 0-2 0,0-19 9 0,0 19-9 0,0 0 0 0,0-20 0 15,0 20-1-15,0 0 6 0,0 0 2 0,0 0-7 0,0-18 9 16,0 18-5-16,-23 0-1 0,23 0-1 0,0 0-5 0,-17 0 4 15,17 0-9-15,-17 0 7 0,-21 18 4 16,-2 2-8-16,23-1 0 0,-3 19 3 0,-23-19-4 0,29-1 0 16,-7 22-1-16,1-23 0 0,-17 23 1 0,20-2 0 15,-3 19-4-15,0-20 3 0,-3 41-2 0,6-59-1 16,-1 57 2-16,18 1 2 0,0-19 2 0,0 0-5 16,0-2 3-16,0-18 10 0,0 0-7 0,18 2-5 15,-1-3-5-15,6-18 6 0,-23 1 0 0,0-2 0 0,40 39-6 16,-23-18 3-16,3-21-2 0,-3 2-4 0,3 0-15 15,-20-20 5-15,21 18-30 0,-7-18-15 0,6 20 25 16,3-20-57-16,-23 0 39 0,37 0-72 0,-37 0 66 0,20-20-28 0,-20 2 39 16</inkml:trace>
  <inkml:trace contextRef="#ctx0" brushRef="#br2" timeOffset="169082.77">31536 7759 91 0,'0'0'137'0,"0"0"-78"0,0 0-33 0,0 0-2 0,0 0 18 16,0 0-23-16,0 0 15 0,0 0-9 0,0 0-13 15,0 0 9-15,0 0-12 0,0 0 12 0,0 0-11 0,0 18 7 16,0-18-11-16,0 0-1 0,0 21 8 0,-23-21-7 0,23 19-2 0,0-19 0 15,-17 38 2-15,17-38-2 0,-17 38 1 0,-3-19-4 0,3 0 1 16,-3 19 1-16,2-1 0 0,-2-16-2 0,-114 227 5 16,76-37-44-1,41-153-22 1,17-40 38-16,0 1-3 0,0 20-34 0,0-21-11 0,17-18 30 16,-17 20-56-16,0-20 46 0,20 18-31 0,-20-18 6 0</inkml:trace>
  <inkml:trace contextRef="#ctx0" brushRef="#br2" timeOffset="169598.22">31496 8218 108 0,'17'0'43'0,"-17"0"34"0,0 0-46 0,0 0 26 15,-17 0 10-15,17-18-33 0,-17 18-6 0,17 0-17 16,-20 0 9-16,20 18-8 0,0-18-6 0,-17 19 0 16,17-19-1-16,-20 19-2 0,20 0 4 0,-18 0-4 0,18 1 5 15,0-20-6-15,-20 18-2 0,20 1 3 0,0 2 5 16,0-3-7-16,0-18 7 0,0 19-8 0,0-19 6 0,0 19-9 15,0-19 0-15,0 0 0 0,0 0 3 0,20 0 1 0,-20-38-2 16,0 20 0-16,18-22 0 0,-18 2-1 0,0 19-4 16,0-19-6-16,0 19 2 0,0-20-17 0,0 20 11 0,0 19 0 15,0-37-3-15,0-2-31 0,0 39 21 0,0-38-33 0,0 19 31 16,-18-19-29-16,18 38 32 0,0-20 5 0,-20 2-14 0,0-2 12 16,20 20 16-16,-40-19 2 0,3 0-7 0,37 19 11 0,-17-19 1 15,-21 0 2-15,-2 19 0 0,40 0 0 0,-17 0 3 16,-6 0-2-16,23 0 1 0,-20 19 2 0,3-19-1 0,17 0 0 0,0 0 1 15,-17 0 6-15,-4 19-4 0,21-19 9 0,-17 0 1 0,17 0-6 16,0 0 0-16,0 19 14 0,-20-19-11 0,20 0 15 0,0 0-13 16,0 0 17-16,0 0-13 0,0 0 2 0,0 0 0 0,0 0 18 0,0 0-7 15,0 0-3-15,0 0-15 0,0 0 8 0,0 0-5 16,0 19-3-16,0-19-6 0,0 0 5 0,0 0-4 16,-20 20-1-16,20-20-5 0,0 0 4 0,0 0-1 0,0 0-2 15,0 0-2-15,0 0 1 0,0 0 1 0,0 0 0 16,0 0-3-16,0-20 2 0,20 20-1 0,-20-19-1 0,0 0 1 15,0-19 1-15,0 38-2 0,20-21-1 0,-20-36 4 16,0 57-2-16,0-18-1 0,17-1 2 0,-17-19-1 0,0 38-2 16,0-39 2-16,0 39-1 0,0-18 4 15,0 18-3-15,0-19 3 0,0 19-4 0,-17 0 1 16,17 0-1-16,0 0-2 0,0 0 0 0,0 0-3 0,-20 19-7 16,20-19-17-16,0 18-21 0,-20 21-72 15,20-20 66-15,0 0-8 0,0 0-64 0,0 20-2 0</inkml:trace>
  <inkml:trace contextRef="#ctx0" brushRef="#br2" timeOffset="170046.26">31786 8006 78 0,'0'0'39'16,"0"0"-5"-16,0 0 21 0,0 0-17 0,0 0-9 0,0 0-17 15,0 0 8-15,0 0-2 0,20 0-12 0,-20 0 1 0,0 21 3 16,0-21 2-16,0 0-6 0,17 0 6 0,-17 0-5 15,0 19 10-15,0-19-7 0,0 0 13 0,20 0 1 0,-20 19-11 16,0-19-1-16,0 19 10 0,0 0-2 0,0 19-11 0,0-19 10 16,0 0-10-16,0 2-1 0,-20 16 7 0,20 1 1 0,0 1-6 15,-17-39-7-15,17 37 8 0,0-16-9 0,-20-3 4 16,20-18-5-16,0 19 3 0,0-19 2 0,0 0 0 0,0 0-5 16,0 0-1-16,0-19 1 0,0 19-1 0,0-18 2 0,20-22 1 0,-20 22-1 15,17-21-2-15,-17 20 3 0,20 0-3 0,-3-18 2 16,0 16-2-16,6 21 1 0,-23-38 0 0,20 20 0 0,-2-2-1 0,-18 20 0 15,20 0-3-15,-20-19-1 0,20 19-1 0,-20 0-3 16,0 0-20-16,17 0 8 0,-17 0-40 0,0 0-23 0,0 19 34 0,0-19-7 16,0 0-8-16,20 20-7 0,-20-20 4 0,0 18-35 0,0-18 56 0</inkml:trace>
  <inkml:trace contextRef="#ctx0" brushRef="#br2" timeOffset="170534.26">32376 7548 49 0,'0'0'25'0,"0"0"-5"0,0 0 23 15,0 0-20-15,0 0 21 0,0 0-24 0,-17-19 16 16,17 19-6-16,0 0-3 0,0-18-3 0,-20 18-4 16,20-20-2-16,0 20-4 0,0 0-7 0,0-18 6 0,0 18 3 15,0 0-3-15,0 0-7 0,0 0 11 0,0 0-2 16,0 0-7-16,-17 0 6 0,17 18 2 0,0 20-1 0,0-19-3 16,0 20-6-16,0 19 8 0,-20-20-7 15,20 19-2-15,0-38-2 0,0 20-1 0,0 37 1 0,-20-38-1 16,20 39 0-16,0-20-2 0,0-38 2 0,0 39 0 15,0-58-2-15,0 37 0 0,0-37 2 0,0 0 1 0,20 19 0 0,-20-19-2 16,20 0 3-16,-20 0 1 0,37 0-4 0,-37-19 1 16,17 19-2-16,3-19-1 0,-3 1 2 0,1-21 2 0,25 39 1 0,-23-19-2 15,17-19 0-15,-20 38 3 0,3-21 0 0,0 21-6 16,-5 0 5-16,-15 0 7 0,20 0-4 0,-20 21 9 16,23 17 0-16,-23 0 0 0,0-38-5 0,-23 38-2 0,23-19-5 15,-20 0-4-15,5 2 0 0,-5 16-1 0,0-18 3 0,-17 19 5 16,37-38-6-16,-37 20-7 0,-6-2-21 0,8-18-15 15,15 0 16-15,-17 0-35 0,37 0 27 0,-37-18-36 0,37-2 0 16,-20 1 33-16,20 0-35 0,0 19 36 0,-18-38-38 0,18 38 4 16,0-18 19-16,0-3 33 0,0 21 3 0,18 0-13 0</inkml:trace>
  <inkml:trace contextRef="#ctx0" brushRef="#br2" timeOffset="170746.22">32740 7969 51 0,'0'0'22'0,"0"0"33"0,0 0-23 0,0 0 31 0,0 0 13 16,0-18-54-16,0 18 15 0,0 0-20 0,0 0 15 16,0 0-17-16,0 0 11 0,0 18-3 0,0 2 0 0,-17-3-4 15,17 23-2-15,0-21-14 0,-20 19 11 0,20 0-7 16,-20 39 6-16,20-20-4 0,-17-18-4 0,-3 37 7 0,20-38-9 16,-23 38-1-16,3 1-3 0,20-38-1 0,-15 17-20 15,15-16 5-15,-20 16-32 0,20-18 17 0,0-18-6 0,-20 18-5 0,20-19-7 16,-17 37-66-16,17-35 56 0,0-3-37 0,-20 2 67 0,20-20-11 0</inkml:trace>
  <inkml:trace contextRef="#ctx0" brushRef="#br2" timeOffset="170950.32">32588 8218 88 0,'0'0'101'0,"0"-18"-32"0,0-3-44 0,0 2 19 16,0-18-1-16,15 17-22 0,-15 20-3 0,0-38 13 0,0 19-21 15,20 0 9-15,-20-2 0 0,23 4-2 0,-3 17 1 16,-3-20 0-16,-17 20-9 0,20 0 6 0,0 0-9 15,-3 0 6-15,-17 20-6 0,20-20 0 0,-2 38-1 0,-18 19-1 16,17-18 6-16,-17-21-8 0,0 1-1 0,-17 39 0 0,-21 38 3 16,21-38-3-16,-3-40-3 0,20 1 0 15,-37 38-22-15,17-37 6 0,-23 17-41 0,8 2-18 0,-2-20-18 16,37-19 40-16,-37 0-70 0,17 0 27 0,-23-37 30 0</inkml:trace>
  <inkml:trace contextRef="#ctx0" brushRef="#br2" timeOffset="171220.17">32932 7683 105 0,'0'0'112'0,"0"-20"-20"15,0 20-70-15,0 0 0 0,0-18 16 0,18 18-6 0,-18-19-18 16,0 19 25-16,17 0-27 16,-17 0-8-16,0 0 6 0,0 0-5 0,0 19 2 0,20-19 2 15,-20 18 2-15,23 21 20 16,-23-39-24-16,0 19 0 0,0 0 7 0,0-19-9 15,17 37 3-15,-17-37-5 0,0 21 1 0,40 93 23 16,-40-75-25-16,0-1 1 0,0 0 8 16,0 0-9-16,0 38-3 0,0 20 3 0,0-19 0 15,-20-19 1-15,0 17-2 0,3-18-4 0,-81 115-34 16,61-96 9-16,-20 2-14 0,-1-21-17 0,38-20 24 16,-37 3-47-16,-3-2-12 0,40-20 40 0,5 2 0 0,-42-2-41 15,20-18 65-15,-3 0-22 0</inkml:trace>
  <inkml:trace contextRef="#ctx0" brushRef="#br3" timeOffset="183437.08">17775 5562 123 0,'0'0'43'0,"0"0"29"0,0 0-43 0,0 0-3 0,-22 18 54 16,22-18-65-16,0 0 9 0,0 20 0 0,0-20-7 0,0 0-4 15,0 0-7-15,0 20 0 0,22-20 23 16,-1 0-22-16,-1 17 5 0,-20-17-5 0,17 0-2 0,3 0 3 15,-20 0-5-15,17-17 2 0,23-23 1 0,-25 3 0 16,5 37-4-16,-20-40 0 0,23 2 1 0,-3-18 0 16,-20 36-2-16,0-17 1 0,17 16-1 0,-17-55 1 15,0 59-2-15,20-21 1 0,-20-3 2 0,0 41-2 16,0 0 0-16,0-17 0 0,0 17 0 0,0 0 0 0,20 0 0 16,-20 0-1-16,0 17 1 0,17 24-2 15,-17-24 1-15,20 21 1 0,-20 1-2 0,35-2 1 0,8 21 1 16,14 39-3-16,-40-40 2 0,20-38-1 15,1 39 2-15,-38-41-1 0,40 21 0 0,-20-16 1 0,0-4-1 16,-3 1 0-16,-17-2 0 0,0-17 1 16,0 0 0-16,20 0-1 0,-20 0 0 0,0 0 1 0,0 0 2 0,0 0-3 15,0-17 0-15,0-2 0 0,-20 1 1 0,3 18-1 0,-3-39 3 16,0 1-3-16,-20-2 2 0,20 22-2 0,2-1 1 16,-19-21 2-16,-20-15-3 0,20 35 1 0,-4-19-2 0,4 22 1 0,-20-24 2 15,-23-15-6-15,25 19 4 0,-19-1 7 0,13-3-4 0,44 24 0 16,-20 17 0-16,37-19-2 0,-20 19 3 0,20 0-3 0,0 0-1 15,0 19 1-15,0-2 0 0,0 24-1 0,37-3-1 0,0-1 0 16,-19-18 3-16,4 1-2 0,19 18 1 0,131 75-2 16,-20-113-1-1,-58-37 1 1,-39-2 2-16,25-36-1 0,-60 75 0 0,54-76 3 16,-56 55-1-16,-18 4-2 0,23 17 2 0,-23-20 1 15,0-1-2-15,-41 62 12 16,-205 111-12-1,189-95 1-15,-78 20 2 0,98-39-2 0,-61 38-4 0,61-56 2 16,-20 57-2-16,-4-2 3 0,44-55 0 0,-3 36-6 0,3 2-10 16,17-20-11-16,0-18 10 0,0 17-53 15,0-37 34-15,0 19-50 0,0-19 35 0,17 0-75 0,-17 0 60 16,37 0-40-16,-37 0 42 0</inkml:trace>
  <inkml:trace contextRef="#ctx0" brushRef="#br3" timeOffset="184850.89">22497 10243 58 0,'0'0'0'0,"0"0"27"0,-20 0 11 0,20 0-20 16,0 0 19-16,0 0-19 0,-20-18 16 0,20 18-5 0,-17-20-5 16,17 20-15-16,0-19 9 0,-20 19-12 0,20 0 8 0,0-19-8 15,-17 0 6-15,17 19-6 0,0-19 5 0,0-1 0 0,-21 20-6 16,21 0 0-16,0-19 7 0,0 19-6 0,0-19 6 0,0 19-2 15,0-18 0-15,0 18-4 0,0 0 0 0,0 0 8 0,0-21-8 16,0 21 7-16,21 0-8 0,-21 0 0 0,0 0 3 0,0 0-5 16,17 0 4-16,-17 21-1 0,0-21-4 0,0 0 1 0,0 18 1 15,0 1 1-15,0-19-7 0,0 39-3 0,0-39 3 16,0 19 4-16,0 19 0 0,0-19-3 0,0 1 2 16,0-20 1-16,0 18-2 0,0 1 1 0,0-19 3 0,0 19-4 15,0-19 1-15,0 0 1 0,20 0 0 0,-20 0-1 16,17-19 4-16,-17 19-4 0,0-19 5 0,20 1-2 0,0-2-1 0,-20 20-3 15,14-38 3-15,-14 19-2 0,43-20 1 0,-43 39 0 0,0-19-1 16,38-18-2-16,-38 37 2 0,20-21 0 0,-20 3 0 0,20-1 0 16,-3 19 3-16,-17 0-3 0,0 0 0 0,20 0 1 0,-20 0 1 0,17 0-1 15,-17 37-1-15,0-37 0 0,0 21 0 0,0 16-4 16,18 2-2-16,-18-20 3 0,0 0 1 0,0 0 1 0,0 20 2 16,0-39-1-16,0 18 0 0,0-18-1 0,0 19 2 0,22-19 0 0,-22 19 1 15,0-19 0-15,0 0-1 0,21 0 0 0,-21-19 4 0,0 19-4 0,17-37 4 16,-17 37-2-16,20-20 2 0,0 1-2 0,-3 0-1 0,3 0-3 15,-3 0 1-15,-17-1 2 0,18 1-3 0,2 0 0 0,3 1 0 16,-6-3 2-16,-17 21 0 0,20 0-2 0,-20 0-1 0,20 0 2 16,-20 0 1-16,17 0 1 0,-17 0-4 0,0 21 2 0,20 16 0 0,-20-37-3 15,0 39-2-15,17-20-6 0,-17 0 8 0,0 19-18 16,0-18 6-16,0-20-3 0,0 37-27 0,20-37 16 0,-20 39-34 16,0-20-13-16,0-19 31 0,18 19-52 0,-18-1 50 0,0-18-29 15,0 20 49-15,23 0-45 0</inkml:trace>
  <inkml:trace contextRef="#ctx0" brushRef="#br3" timeOffset="185116.82">23240 10339 40 0,'0'0'29'0,"0"0"-10"0,17-19-10 0,-17 19 12 0,23-19 1 16,-23 19 0-16,20-20 4 0,-20 1-10 0,0 0 19 15,0 19-20-15,0 0-1 0,0-18 9 0,0 18-12 0,0-20 0 0,0 20-1 16,0 0 10-16,0-19 0 0,0 19 0 0,-20 0 2 16,20 0-14-16,-23 0 3 0,23 0-1 0,-17 0 0 0,17 0-2 0,-18 0 0 15,-2 0 3-15,3 0-2 0,17 0-8 0,-20 0 4 0,20 0-3 16,-17 0 3-16,17 0-4 0,0 19 3 0,0 1-3 0,0-2 1 15,0 1 1-15,0 0-1 0,0 1 0 0,0-1 1 16,17-19 1-16,3 0 1 0,-20 0 1 0,17 0 2 16,3-19-5-16,-2-1 2 0,-18 1 1 0,17-18 3 0,6 37-4 15,-23-39 0-15,20 20-4 0,-20-19 0 0,20-1 3 0,-20 39-4 16,0-37-3-16,0 16-3 0,0 21 4 0,0-37-6 16,0 37-12-16,0-19-10 0,-20 19-7 0,20 0 15 15,0 0-22-15,0 19-3 0,0 0-9 0,0-1-11 16,0 21-3-16,0-39 39 0,20 19 3 0,-20 20-25 0,17-20 4 15</inkml:trace>
  <inkml:trace contextRef="#ctx0" brushRef="#br3" timeOffset="185413.95">23509 10281 78 0,'0'0'0'0,"0"0"39"0,0 0-18 0,0-38 27 0,0 38-21 16,0-38 23-16,0 38-30 0,0-38 26 0,0 0-22 16,0 38-12-16,0-20 11 0,0 1-13 0,0 19-1 0,-17-19 8 0,17 1-9 15,0 18-1-15,0 0 0 0,0-21-1 0,0 21 6 0,0 0-1 16,0 0-3-16,-20 0-1 0,20 21 5 0,0-3-4 0,0-18-2 15,-23 38 1-15,23-18-5 0,0-1-1 0,0 19 3 0,0-19-2 16,0 19 2-16,0-19-3 0,23 20 0 0,-23-1 0 16,0-20 0-16,0 2 0 0,20 0 1 0,-20-2 0 0,0 1 0 15,17 1 3-15,3-20 5 0,-20 0-4 0,20 0 6 0,-3 0 0 16,21-39-3-16,-21 1-3 0,26 0-1 16,-43 0-2-16,17-1 7 0,3 20-6 0,17-38 0 0,-37 38-2 15,21 0 1-15,-4-20-3 0,0-17-1 0,3 17 1 16,3 20-2-16,-6 0 2 0,-17 19 2 0,20-19-4 0,-20 19-3 15,0 0 2-15,0 0 0 0,0 0-4 0,20 0 0 0,-20 0-20 16,0 0 10-16,0 19-26 0,0-19 18 0,0 19-39 0,0 0 24 16,0-19-6-16,0 39-65 0,0-21 53 0,0 20-37 0,0-18 11 0</inkml:trace>
  <inkml:trace contextRef="#ctx0" brushRef="#br3" timeOffset="186097.03">24332 10148 85 0,'0'0'36'0,"0"0"-3"0,0 0 30 0,0 0-34 0,-20 0-1 0,20 0-2 0,0-19-1 15,0 19-2-15,0 0-2 0,0-20-2 0,0 20 17 0,-20-19-21 0,20 0 10 16,-17 19-15-16,17 0 0 0,-21-18 14 0,4-3-10 16,17 21-9-16,-20 0 4 0,0 0 0 0,20 0-5 0,-23 0 1 15,6 0-3-15,17 21 2 0,-17 16 2 0,-3-37-7 0,3 39 3 0,-4-1 2 16,21 0-2-16,-17-18 1 0,-23 75 3 0,40-58-7 15,0 3 1-15,0 17-2 0,0-38 3 0,0 19-1 0,0 0 2 0,20 0-1 16,0-19-2-16,-20 1 3 0,17-1 0 0,4-19 1 16,-4 0-1-16,3 0-1 0,-3-39 2 0,0 20-2 15,6 1 1-15,-3-22 3 0,-20 2-2 0,20 1 0 0,-3 17-1 16,-17 1-1-16,21-39 0 0,-21 40 0 0,17-20 2 0,-17-20 1 16,0 40 0-16,20-2 3 0,-20 1-2 0,0 19-4 0,0-19-5 15,0 19 4-15,0 0-6 0,0 0 7 0,0 19 0 0,0 20 2 16,-20 17 3-16,3-17-3 0,-4 38 1 0,4-20-1 15,-23 58 1-15,40-58-1 0,-40 58 0 0,23 19-1 0,17-40-1 16,0 20-1-16,0-74 1 0,0 35 0 16,0-18 0-16,0-17 0 0,0-22-2 0,0 2 1 0,0-2 1 0,0-18-1 15,17 0 0-15,0 0 3 0,-17 0-3 0,23-38 4 16,34-38-8-16,1-38-17 16,-24 37-9-16,-14 57 4 0,23-37-48 0,-26 19-19 15,24 0-26-15,-41 20 46 0,37-3 2 0,-20 21-41 0,0-19 62 16</inkml:trace>
  <inkml:trace contextRef="#ctx0" brushRef="#br3" timeOffset="187047.86">25765 9688 36 0,'0'0'0'0,"0"0"27"16,0 0-17-16,0 0 1 0,0 0 12 0,0 0 4 0,0 0 7 16,0 0 2-16,0-18-2 0,0 18-5 0,0 0-15 15,0 0-1-15,0 0 1 0,0-19 13 0,0 19-15 0,0 0-1 0,0 0 9 16,0 0-9-16,0-19 8 0,0 19 1 0,0 0-9 0,0 0-3 16,0 0 11-16,0 0-5 0,-20 0-7 0,20 0 8 15,0 0-6-15,-17 0 2 0,-3 0-6 0,20 0-2 0,-37 0 6 0,14 19-1 16,3 0-1-16,2-19-3 0,1 18-1 0,-20 3 3 15,17-21-3-15,-17 19 0 0,17-1-1 0,-3 1 0 0,5 0 2 16,1 1-2-16,17-20-3 0,-20 19 1 0,3 0 1 0,17-1-1 16,0-18 1-16,0 21-1 0,0-3 2 0,0 1-2 0,0-19 0 0,0 19 0 15,17-19-1-15,3 20-1 0,15-1 3 0,-35-19 0 0,23 19 2 16,14 0-4-16,3-1 1 0,-3-18 2 0,-2 21-1 16,-15-3-1-16,3-18 1 0,-6 19-5 0,23 0 1 0,-23 1 2 15,-17-1 3-15,37 0-2 0,-37 19-5 0,21 0 7 0,-21-19 7 16,0 20-7-16,0-39-2 0,0 38 2 0,0-20 0 15,-21 2-2-15,4 0 0 0,-20 17 0 0,37-37 1 16,-20 20-2-16,0-1-5 0,3-19 0 0,-6 18-15 0,3-18 6 0,2 20-28 16,-19-20-12-16,37-20 22 0,-17 20-4 0,-3-18-53 0,0-1 38 15,3 19-50-15,17-39 61 0,-20 39 9 0,20-18-32 0</inkml:trace>
  <inkml:trace contextRef="#ctx0" brushRef="#br3" timeOffset="187314.71">25648 9498 104 0,'0'0'37'0,"-20"0"28"0,20-19-36 0,-18 19 20 0,18-19-29 0,-17-1 14 16,-3 2 10-16,3 18-32 0,17-20 11 0,-20 20-14 16,20 0 9-16,-20 0-12 0,20 0 6 0,0 0 3 15,0 0-7-15,0 20 1 0,0-2 8 0,0 2-7 0,0-1-1 0,40 96 8 16,-23-21-12-16,20 41 1 15,-37-77-4-15,18 37 0 0,-18-18-1 0,0-21-3 0,0 60-2 16,20-40 4-16,-20-38-1 0,0 0 0 0,0 19-3 16,0-18 0-16,0 17-11 0,0-16-11 0,0-22-9 0,0 21-11 15,0-39 19-15,0 19-46 0,0-1 27 0,0-18-7 0,23 19-51 16,-23-19-4-16</inkml:trace>
  <inkml:trace contextRef="#ctx0" brushRef="#br3" timeOffset="187698">26109 9651 82 0,'0'0'178'16,"0"0"-111"-16,0 0-46 0,-20 0 56 15,20 0-66-15,0 0 0 0,0 0 18 0,0 19-13 16,0-1-2-16,0-18-7 0,0 0-1 0,0 21 8 0,20-2-5 16,-3-19-4-16,38 56 12 15,-35-56-16-15,3 20-1 0,-3-20 1 0,17 0-2 0,-17 19 5 16,-2-19-3-16,2 0 0 0,74 0-1 16,-36-19 4-16,-38 19-2 0,-3 0-3 15,43 0 5 1,-60 0-5-16,0 0 5 0,0 19-2 0,0 0-1 0,0 20 2 15,-23-21 0-15,3 20 1 0,-52 39 0 16,-5 57-11-16,54-96 4 0,-31 38 4 0,16 1 0 16,18-39-2-16,3 19-6 0,-26 0-11 0,23-19 6 0,6 2-28 15,14-3-16-15,-20-17 24 0,20-1-45 0,0-1-25 0,0-18 46 16,0 19-41-16,0-19 3 0</inkml:trace>
  <inkml:trace contextRef="#ctx0" brushRef="#br3" timeOffset="187897.25">26737 10473 169 0,'0'0'0'0,"0"0"107"0,0 0-39 16,0 0-22-16,0 0-10 0,0 0-19 0,0 0 12 16,0 0-17-16,0 18 7 0,-17 20 1 0,17 2-11 15,0-22-4-15,0 21-4 0,-20-20 0 0,20-1 1 0,0 40 2 16,-17-20-3-16,-3 20-2 0,2-21-1 0,-22 2-10 0,40-21-3 15,-40 40-37-15,40-58 14 0,-20 20-9 0,3-2-73 0,0 1-8 16,17-19 77-16,-20 0-29 0</inkml:trace>
  <inkml:trace contextRef="#ctx0" brushRef="#br3" timeOffset="188833.38">28423 9651 142 0,'0'0'119'0,"0"0"-60"0,0 0-13 15,0 0-27-15,0 0 15 0,0 0-20 0,0 0 14 0,0 0-2 0,0 0-16 16,-23 0 7-16,23 0-8 0,0 0 7 0,0 19-8 15,-20-19 7-15,20 18-11 0,-17-18 2 0,-1 40 6 0,18-40-7 16,-37 37-1-16,17 21 1 0,0-21 0 0,-40 21-1 16,25 0 0-16,-2-20-2 0,-20 38-5 0,37-37 0 0,-23 18-2 15,28-38 6-15,-25 57-23 0,23-56 7 0,-3-1-26 16,20 18 14-16,0-17-41 0,0-20 27 0,0 20-61 0,0-2-14 16,0-18 66-16,37 19-71 0</inkml:trace>
  <inkml:trace contextRef="#ctx0" brushRef="#br3" timeOffset="189064.67">28669 9899 131 0,'0'0'56'0,"0"0"40"0,0 0-59 15,0-18 20-15,0 18-15 0,0 0-9 0,0 0-5 0,-17 0-7 16,17 0-11-16,0 0 1 0,-20 0-7 0,20 0 3 16,-20 18-6-16,20 1 4 0,-17 0 0 0,-6-19-5 0,6 20 0 15,-3-20 1-15,20 19 2 0,-38 19-4 0,21-20 0 0,-3 21-4 16,20-20 2-16,-20 20-2 0,3-39 1 0,17 38 1 0,0-19-5 15,0 0 1-15,0-19 4 0,0 20-1 0,0-2-2 0,0-18 2 16,17 19-5-16,3-19-15 0,0-19 0 0,-20 19 9 16,17-18-16-16,-17-2 16 0,20 1-21 0,-2-19-16 15,-18 38 19-15,20-39-1 0,-20 1-35 0,0 38 39 0,0-39 4 0,0 2-13 16,0 37-18-16</inkml:trace>
  <inkml:trace contextRef="#ctx0" brushRef="#br3" timeOffset="189364.5">27961 9709 78 0,'0'0'33'0,"-17"0"50"0,-3 0-30 16,3 0 0-16,-3 0-5 0,20 0-29 0,-20 0 13 0,-3 0-20 15,23 0 6-15,-17 0-3 0,-1 0-2 16,18 0-8-16,-20 0 3 0,3 0-4 0,17 0 2 0,-20 0 1 16,20-21-3-16,0 21-1 0,0 0 1 0,-17 0-3 0,17 0-1 0,0 0 0 15,0 0 2-15,0 0-1 0,17 0-1 0,-17 0 0 0,20 21 3 0,-20-21 1 16,17 0-1-16,3 0 8 0,-2 0-5 15,-1 0-3-15,-17-21 5 0,23 3-3 0,-23-1-4 0,20 19 1 16,0-19 2-16,-20-19-3 0,17 18 2 0,-17 2 2 16,0-1-4-16,0-2 3 0,0 3 3 0,0-1-3 15,0 0-1-15,0 19-1 0,0-20 2 0,-17 2-2 0,-3 18-1 16,0 0 3-16,-3 0-2 0,23 0-2 0,0 0 2 0,-17 18-1 16,-1-18-2-16,18 20-1 0,-20-1-5 0,20 0 0 0,-17 20-6 15,17-39-1-15,0 37-26 0,0-37 16 0,17 38-34 0,3-18-25 16,-2 18-34-16,-1-38 57 0,6 39-38 0,-3-20 24 15</inkml:trace>
  <inkml:trace contextRef="#ctx0" brushRef="#br3" timeOffset="189798.03">28933 10053 77 0,'0'0'19'0,"0"0"19"0,0 0-19 0,0-21 18 0,0 21-18 16,0 0 16-16,0 0-19 0,0-18-3 0,0 18 13 0,0 0 22 31,0 0-32-31,0 0 36 0,-14 0-40 16,14 0-7-16,0 18 0 0,0-18 5 0,0 21-9 15,0 16 0-15,-20 40 19 0,20-1 6 16,-20-76-14-16,20 38-5 0,0-38 5 16,0 20-4-16,0-20 0 0,0 0 1 0,0 19 6 0,0-19-8 15,0 0 6-15,0 0-2 0,0 0-2 0,0 0-2 0,0-19-3 16,20-1-2-16,0 20-1 0,-20-38 1 0,34 20 4 15,-11-2-1-15,-23 1-2 0,37 0-4 0,-37 0-3 16,20 19-3-16,1-19-14 0,-21-1 8 0,17 1-22 0,3 0-16 16,-3 19 20-16,0-18-46 0,-17 18 30 0,23-21-67 0,14 21 2 15,-37 0-11-15</inkml:trace>
  <inkml:trace contextRef="#ctx0" brushRef="#br3" timeOffset="190197.02">29607 9995 59 0,'0'0'24'0,"0"0"22"16,0 0 1-16,0 0-24 0,0 0 0 0,0 0 21 0,-20 0-7 0,20 0-7 16,0 0-16-16,-17 0 10 0,17 0-3 0,-21 0-9 15,21-19-1-15,0 19-2 0,-37 0 14 0,37 0-16 0,-23 0 6 16,6 0-5-16,17 0 1 0,-20 0-6 0,20 19 5 0,-17-19-6 15,17 19 1-15,0-1-3 0,-20 3 2 0,20-3 0 0,-17 1-2 16,17 0-3-16,0 1 1 0,0-1 3 0,0 0 1 16,0-19-1-16,0 19-2 0,0 0 1 0,17-19 4 0,3 0-1 15,-20 0-1-15,17-19 4 0,3 19 2 0,-3-38-5 16,-17 19 0-16,23-20 2 0,-6 2 0 0,3-21-3 16,-20 39 0-16,0 0 0 0,21-39 12 0,-21 40-11 15,0 18 0-15,17-21-3 0,-17 3 2 0,0 18 3 0,0-19 4 0,0 0 1 16,0 19 4-16,0 0-6 0,0 0 4 0,0 19-7 0,0-19-1 15,0 19-1-15,0 20-1 0,0-21 0 0,0 1 0 0,0 20 4 0,0-20-3 16,0 19 2-16,20 77-12 16,-20-96 4-16,17 38-2 0,-17-19 3 0,20-19-9 0,-20 0 0 15,17 1-29-15,0-1-21 0,-17 0 24 0,23-1-57 0,-3-18 35 16,-20 20-74-16,21 0 20 0,-21-20 30 0</inkml:trace>
  <inkml:trace contextRef="#ctx0" brushRef="#br3" timeOffset="190417.8">29914 9995 68 0,'0'0'17'0,"0"0"-3"0,0 0-2 15,0 0 15-15,0 0-12 0,0 0 17 0,-21 0-4 0,21 19-7 16,0-19-2-16,0 0 1 0,0 18-12 0,0-18 13 16,0 0-11-16,0 21 12 0,21-3-2 0,-21-18-11 15,17 19 11-15,3 0 3 0,-20-19-11 0,0 20-3 0,37-1 13 0,-37-19-14 16,20 38 6-16,-3-38-9 0,1 39 4 0,5-39-6 0,-3 37 4 15,17 2-3-15,-17-20-2 0,-20 0 0 0,37-1-3 16,-20 2 0-16,1 0-3 0,-18-2-3 0,20 1-4 0,-20-19-7 16,40 39-62-16,0-21-2 0,-40 2 31 0,37-2-99 15,-37 2 52-15</inkml:trace>
  <inkml:trace contextRef="#ctx0" brushRef="#br3" timeOffset="190619.47">30524 9995 92 0,'0'0'39'0,"0"0"-2"0,0 0-4 0,0 0 23 0,0-19-33 0,-20 19 19 0,20-19-7 16,0 19-7-16,0 0-16 0,0-20 6 16,-17 20-11-16,17 0-2 0,0 0 3 0,-20 0 1 0,20 0-4 0,-20 20 1 15,3 18 0-15,-6-38-4 0,5 37 3 0,-2 2-3 16,-17-20 0-16,0 39 3 0,0-20-2 0,14 1 0 0,-52 37 2 16,38-38-3-16,-20 20 0 0,34-21-3 0,-32 20-2 0,38-37-3 15,-23-2-3-15,2 22-24 0,38-22 10 0,-43 1-4 0,29 20-45 0,14-39 27 16,-20 18-6-16,0 1-47 0,20-19 60 0,0 19-48 0</inkml:trace>
  <inkml:trace contextRef="#ctx0" brushRef="#br3" timeOffset="192431.21">22477 11427 77 0,'0'0'36'0,"0"0"-18"0,0 0 20 0,0 0-18 0,0 0 1 0,-20 0-1 0,20 20 18 15,0-20-3-15,-17 0-6 0,17 0 4 0,-20 0-15 16,20 0 0-16,0 0-11 0,0 0 1 0,-17 0 4 16,17 0-7-16,0 20 5 0,0-20 1 0,-21 0-5 0,21 0 3 15,0 0-5-15,0 0 2 0,0 0-1 0,0 0-2 0,0 0 0 16,0 0 0-16,0 0-1 0,0 0 1 0,0 0-2 0,0 0-1 15,0 0 0-15,0 18 0 0,0 1 0 0,0 0 1 16,21 1-1-16,-21-1 3 0,0 0-2 0,0-19 1 0,17 38-1 16,-17-38 1-16,20 38-1 0,-20-19 0 0,0 20 1 0,17-39-1 0,-17 19-1 15,0 0 1-15,20-19 0 0,-20 18 1 0,0-18-1 0,20 0 2 16,-20-18-1-16,14-1 0 0,7-20-2 0,-21 20 1 0,0 0 2 0,43-57 4 16,-26 57-5-16,-17 0 0 0,57-155 2 15,-37 100-1-15,-3 34 0 0,1 3-2 0,-18 17 2 16,0 20-2-16,22-19 0 0,-22 19 0 0,21 0 0 0,-21 0-1 15,0 0 1-15,0 0-2 0,0 19 1 0,17 20 2 16,-17-1-1-16,0-18-1 0,0 36-2 0,0-17 3 0,0 18 0 16,0-19-1-16,0-19 0 0,0 0 0 0,20 20 1 15,-20-39-1-15,0 19 2 0,0-19 1 0,0 18-1 0,0-18 0 0,37 0 19 16,-37 0-18-16,20-18-1 16,-20 18 4-16,17-19-4 0,1 0 3 0,2 19 0 0,-20-20-4 15,23 1 1-15,-6 19-1 0,-17 0 1 0,0 0-2 0,20-19 2 0,0 19-1 16,-20 0 0-16,17 0 0 0,-17 0 0 0,20 0 1 0,-20 19-2 15,17 0 0-15,-17 1 0 0,20-1-1 0,-20 18-1 16,0-17 0-16,0-20-3 0,0 19-5 0,0 0-23 0,0 19-20 16,0-18-18-16,0-20 28 0,0 19-5 0,18-19-8 0,-18 19-4 0,0-1-55 15,0-18 71-15,23 0-43 0</inkml:trace>
  <inkml:trace contextRef="#ctx0" brushRef="#br3" timeOffset="192697.46">23492 11485 84 0,'0'0'62'0,"0"0"-26"15,0 0 1-15,0 0 28 0,-20 0-18 0,20 0-13 0,0 0-20 16,-23 0 29-16,23 0-30 0,0 19 9 0,-20-19-14 16,20 19 1-16,-15-19 1 0,-5 20-5 0,20-20 0 0,-20 38 7 0,3 0-10 15,-3-19 0-15,20 19 0 0,-17-38-1 0,17 39 1 0,0-1-1 16,-20 1-3-16,20-2 3 0,0-18-1 16,20 0 3-16,-20-19-2 0,17 20 3 0,-17-20 1 15,20 0 10-15,-3 0 4 0,-17 0-11 0,20-39 2 0,0-17 3 16,-20 35-10-16,15-35-1 0,5-2 0 0,-20 20 2 15,0-19-1-15,23-1 1 0,-23 21-4 0,0 17 0 16,0-18 0-16,0 19-1 0,-23 19-2 0,23-39-7 0,0 39-6 16,0-18-8-16,-20 18 7 0,20 0-22 0,0 0 16 15,0 0-24-15,-15 18 23 0,15 0-29 0,0 3 22 0,0-2-42 16,0 19 0-16,15 0 14 0,-15 20 14 0,20-20-28 16</inkml:trace>
  <inkml:trace contextRef="#ctx0" brushRef="#br3" timeOffset="193348.03">23604 11771 78 0,'0'0'51'0,"0"-18"-25"0,0 18 0 15,0-19 26-15,0 0-6 0,0-1-8 0,0 1-21 16,0 19-1-16,0-38 17 0,0 19-17 0,0-1 10 0,0 2-4 0,0-1-2 16,0 0-2-16,0 19 0 0,0-20-10 15,0 20 7-15,0 0-8 0,0 0 8 0,0 20-9 0,0-20 3 0,0 19-1 16,0 18-2-16,0-37-3 0,0 39 2 0,0-1-3 16,0-19-1-16,17 39 0 0,-17-40 3 0,0 21-3 15,23-1-2-15,-3-19 2 0,-20-19-1 0,17 20-1 0,-17-20 2 16,20 0 3-16,-20 0 3 0,20 0 3 0,-3-20-2 0,4 1-5 15,-4-19 6-15,-17-1-6 0,37 2 1 0,-37 18-3 0,40-39 2 16,-20 20 0-16,0 0-3 0,-3-20-13 0,4 39-11 16,-4 0-10-16,-17 19 12 0,20-18-30 0,-3-2-13 15,-17 20 31-15,0 0-31 0,23 0 2 0,-23 0 31 16,17 20-26-16,-17-20 14 0,0 18 27 0,0-18 1 0,20 38-8 16,-20-38 14-16,0 39-3 0,0-2-2 0,20-17 10 15,-20-1-2-15,0 0 4 0,0 0 2 0,17 0 4 16,4 1 2-16,-21-20 8 0,0 19-4 0,17 0 27 0,3-19 2 15,-20 0-15-15,17 0 25 0,-17 0-25 0,0 0-2 0,17-38 42 16,-17 38-54-16,23-20-1 0,-23 20-5 0,20 0 6 16,-20 0 4-16,0-19 16 0,0 0-7 0,0 19-12 0,20 0-1 0,-20-19 11 15,0 19 17-15,0 0-15 0,0 0-5 0,0 0-10 16,-20 0-1-16,20 0 0 0,-20 19 3 0,20-19-4 0,-23 38 4 16,6-18-2-16,0 18-1 0,17 1-4 15,-20-2-1-15,20-18 0 0,0 0-1 0,0 20 2 0,0-20 2 0,0 20-4 16,0-21 1-16,0 1-1 0,0-19 4 0,20 19-1 0,-20-19 0 15,17 0-1-15,0 0 2 0,-17-19-1 0,43 0 0 16,-43 1 1-16,20-21 6 0,-20 1-5 0,17-20-2 0,4 39 0 16,-21-20-3-16,17-17 1 0,3 36 2 0,-20-37 0 15,20 18-2-15,-20 21 0 0,0-20 2 0,0 18-3 0,14 1 1 0,-14 19-1 16,0 0 2-16,0 0 0 0,0 0 0 0,0 0 0 16,0 19 0-16,0 20 1 0,0-20 0 0,0 57 4 0,0-38-5 0,-14 77 0 15,-6 18-1-15,0-56 0 0,3 76-3 0,-4-18 1 16,4 17 1-16,-3-77 2 0,20 2-2 0,-20 39-1 0,20-60 1 15,-23 40-1-15,23-58 1 0,0 20 0 0,0-20 1 0,23-20-1 16,-23 2 1-16,0-20-2 0,0 0 2 0,20-20 2 16,-20 20 0-16,20-18 1 0,-3-40 0 0,4 20-3 0,-21 0 0 15,37-20 1-15,-17-18-4 0,14 0-3 0,9-1-12 16,-26 40 4-16,24-21-28 0,-24 40-10 0,-17-2 22 0,20 0-39 16,-3 1 26-16,0 19-61 0,-17 0 39 0,43-19-61 0,-43 19 41 15,38 0 34-15</inkml:trace>
  <inkml:trace contextRef="#ctx0" brushRef="#br3" timeOffset="193964.69">25992 11351 61 0,'0'0'18'0,"0"0"18"15,0 0 7-15,0 0 5 0,17 0-23 0,-17 0 23 0,0-18-9 16,0 18-8-16,0 0-16 0,0 0 28 0,0 0-19 15,0 0 0-15,0 0-13 0,0 0 8 0,0 0-12 16,0 18 5-16,0-18-6 0,-17 18 1 0,17 22 3 0,-38-2-1 16,1 0 2-16,0 20-5 0,0-2 1 0,-3-36-4 15,19 18 1-15,-33 39-2 0,14-1-2 0,23-57-1 0,-6 19 4 16,-15 1-4-16,1 19-10 0,37-40-1 0,0-18-2 0,-17 38-33 0,-3 0-18 16,20-18 24-16,0-20-9 0,0 18-72 0,0 1 12 15,20-19 12-15</inkml:trace>
  <inkml:trace contextRef="#ctx0" brushRef="#br3" timeOffset="194157.73">26109 11447 136 0,'0'0'52'0,"0"0"40"0,0-20-26 0,0 2-20 0,0 18-28 15,0 0 0-15,0 0-2 0,-20 0-1 0,20-19 10 0,0 19-15 0,-17 0 5 16,-3 19-6-16,20-19-3 0,-20 0-2 0,20 38 2 16,-23 0-4-16,6 0-3 0,0 1-1 0,17-20 4 0,-21 19 2 15,4 19-2-15,17-38-3 0,-20 1 0 0,20-1-1 0,0 18 1 0,0 2-3 16,0-39 1-16,0 19 0 0,0-19 2 0,0 0-1 15,0 0-1-15,0 0-3 0,20-37-15 0,-20-2-8 0,0-19-14 16,0 20 15-16,17-20-49 0,-17-18-23 0,0 38 49 16,0 0 7-16,0-19-15 0,0 18-3 0</inkml:trace>
  <inkml:trace contextRef="#ctx0" brushRef="#br3" timeOffset="194414.65">25307 11237 152 0,'0'0'102'0,"0"18"-33"0,0-18-45 0,0 0-2 16,-23 0-3-16,23 20 15 0,-20 0-6 0,20-20-16 0,0 18 7 16,0-18-11-16,-15 0 3 0,15 20-3 0,0-20-6 15,0 18 2-15,0-18-1 0,0 0 3 0,0 18-2 0,0-18-2 16,15 0 3-16,-15 0-1 0,20-18 0 0,3 0-3 0,-23-2-1 16,20 20 2-16,-20-18 0 0,17-22-1 0,-17 22 0 15,0-21 0-15,20 2 0 0,-20-1 0 0,0 38-1 0,0-40 1 16,0 40-1-16,0-18-1 0,0-1 2 0,0 19 1 0,0-20-2 15,0 20-1-15,0 0-1 0,0 0-2 0,0 0 1 0,-20 0-6 0,20 0-7 16,0 20 5-16,0-1-20 0,-17-1 13 0,17 22-31 0,0-22 17 16,0 20-52-16,0 20-17 0,0-40 54 0,17 40-27 15,-17-38 1-15</inkml:trace>
  <inkml:trace contextRef="#ctx0" brushRef="#br3" timeOffset="194748.02">26109 11657 88 0,'0'0'49'0,"0"0"6"16,0 19-28-16,0 20 40 0,0-20-49 0,0 0-2 15,-20 20 11-15,20-39-15 0,0 37 10 0,0 1-6 0,0-18-9 16,0 18 10-16,0-20 1 0,-17 3-9 0,17-21 11 16,0 0 2-16,0 0-2 0,0 0-12 0,17-21 8 0,-17 3-2 15,0-1-9-15,0 19 3 0,20-39 2 0,-3 1-2 16,4 1-1-16,-21 16-4 0,20 3-2 0,-6-20 1 0,6-1-1 16,3 20 2-16,-23 19-5 0,20-19-4 0,-20 19-2 15,17 0-19-15,3 0 6 0,0 0-68 0,-2 0 11 0,-18 0-28 16,20 0 46-16,-20 0-43 0,17 0 7 0</inkml:trace>
  <inkml:trace contextRef="#ctx0" brushRef="#br3" timeOffset="195281.25">26720 11619 100 0,'0'0'77'0,"0"0"-39"0,0 0 27 0,0 0-11 16,-20 0-13-16,20 0-25 0,0 0 11 0,0 0-16 0,0 0 8 16,-17 0-12-16,17 0 1 0,0 0-3 0,-20 0 6 15,2 19-7-15,18 0-3 0,-20 0 2 0,20 0-2 16,0 1 0-16,-20 18 0 0,20 1-1 0,0-21 4 15,0 39 1-15,-17-37-3 0,17-1 3 0,0-19 0 16,0 19 8-16,0-1-5 0,0 3 4 0,0-21-6 16,17 0 7-16,-17 0-6 0,0 0-4 0,0 0 1 0,20-21 3 15,-20 3-3-15,20-20 3 0,-20 38-5 0,18-20 5 16,-18 1-4-16,20-19 6 0,-20 38-3 0,17-18 3 0,-17-3-6 16,0 3 1-16,0-1 2 0,0 19-4 0,0 0 2 15,20 0-1-15,-20 0 1 0,0 0-3 0,0 19 0 0,0-19 1 0,0 18-3 16,17 21-2-16,-17-20 2 0,0 0 2 0,0 0 0 0,0 1-2 0,23 18-8 15,-23-20-17-15,0 21-20 0,17-1 14 0,-17 0-43 16,20-18-20-16,-20 17-25 0,20-37 57 0,-20 21 6 0,0-21 13 0,18 18 13 16,-18-18-28-16</inkml:trace>
  <inkml:trace contextRef="#ctx0" brushRef="#br3" timeOffset="195465.46">27007 11657 78 0,'0'0'36'0,"0"0"45"0,0 0 1 0,0 0-20 0,0 0-39 16,0 0 15-16,0 0-21 0,0 0 23 0,0 0-30 0,0 19-1 15,0 0 7-15,0-19-9 0,0 20-1 0,20-1 3 0,-20 0-2 16,0-1-2-16,17 3 5 0,-17 16-8 0,20 1 1 0,14 1-1 16,-14 19 1-16,-20-40 1 0,43 40-3 0,-25-40 1 0,-18 39-2 15,40-36 1-15,-23 55-8 0,3-38-13 16,-3-1-12-16,0 2-11 0,6-20-7 0,-23-1 23 0,20-18-40 16,-2 21-22-16,-18-21 44 0,0 18-27 0,20-18 48 0,-20 0 6 15,20-18-42-15</inkml:trace>
  <inkml:trace contextRef="#ctx0" brushRef="#br3" timeOffset="195632.12">27462 12001 62 0,'0'0'69'0,"0"-19"-13"0,0 19-30 0,0-18 18 0,0-3 10 16,0 3-22-16,0-1-8 0,-17 19-9 15,17 0-9-15,0 0 3 0,0 0-7 0,-17 0 9 0,-3 0-6 16,20 0 4-16,-37 19 3 0,17-1 5 0,-58 40 22 31,-34 56-10-31,-5 58-23 16,62-96-19-16,35-37-10 0,0-1-23 0,20-18 14 0,0 18-53 15,0-20-27-15,0-18 54 0,0 0-26 0,20 19 10 0</inkml:trace>
  <inkml:trace contextRef="#ctx0" brushRef="#br3" timeOffset="195864.97">27637 12136 80 0,'0'0'80'0,"0"0"-4"0,0 18-44 0,0 1 27 0,18-19-9 0,-18 39-26 15,0-21 18-15,0 2-22 0,0-2-3 0,0-18-4 0,0 58 4 16,0-39-11-16,0 20 5 0,0 17 3 0,0 2-5 0,0 0 2 16,0-2-3-16,-18 2-4 0,-2-40 0 0,3 2-6 15,-3 37-17-15,-17-38-43 0,37 1 13 0,-20-20-81 16,2 18-24-16,-25-18 2 0</inkml:trace>
  <inkml:trace contextRef="#ctx0" brushRef="#br3" timeOffset="196548.58">28380 11695 53 0,'0'0'20'0,"0"0"16"0,0 0 9 0,0 0 71 16,0 0-63-16,0 0-7 0,0 0-27 16,0 0 18-16,20 0-1 0,-20 0-4 0,23 20-5 15,-23-1-6-15,17-19-3 0,3 19-3 0,0-1-3 16,-3 3-3-16,3-21-1 0,-2 18 0 0,2-18-7 0,-20 0 2 15,17 0 0-15,6 19-1 0,-6-19-1 0,3 0 1 16,-20 0-2-16,20 0-2 0,-20 0-2 0,17 0-4 0,-17 0-20 0,20 0 4 16,-20 0-3-16,0 0-50 0,18 0 30 0,-18 0-78 0,0 0-12 15,20 0-7-15</inkml:trace>
  <inkml:trace contextRef="#ctx0" brushRef="#br3" timeOffset="196995.48">29148 11771 90 0,'0'0'32'0,"0"0"1"0,0 0 35 0,0-18-9 0,0 18-12 15,0 0-27-15,0-19 14 0,0 19-18 0,0 0 8 16,0-19-14-16,0 19 6 0,0-20-1 0,0 20-7 0,0 0-3 15,20-19 6-15,-20 19-3 0,17 0-4 0,-17-19 2 0,20 19-1 16,1 0 2-16,-21 0-2 0,17-19 4 0,-17 19-5 0,20 0 5 16,-3 0 0-16,-17 0-5 0,17 0 0 0,3 19 5 0,-20-19-4 15,0 19-3-15,23 20 1 0,-23-20-2 0,0 18 2 0,17 2-3 16,-34 38 8-16,17-58-4 0,0 0-3 0,-23 38-1 16,23-38 0-16,-20 0-1 0,20 1 1 0,-34 18 4 0,-3-1 1 15,16-16-4-15,1-21-1 0,3 18-3 0,-3-18 3 0,20 0-1 16,-40 0 3-16,40 0-3 0,-37 0 2 0,20-18 2 0,17-3-3 15,-21 2 1-15,21 1 0 0,-20 18-2 0,20-58-1 16,-17 58 3-16,17-19-1 0,0-18 3 0,17 16 0 0,3 21-3 16,-20 0 2-16,21-18 4 0,-21 18-5 0,17 0 0 0,3 0 5 15,14 0 0-15,-11 39 1 0,-3-39-5 0,-3 37 0 16,3 2 1-16,18-39-2 0,-18 38 5 0,14-1-3 16,-34-16-2-16,20-21-1 0,3 37 1 0,-6-19-2 0,3 3 1 0,18-3-7 0,-18 2-13 15,-3-2-14-15,3 1-17 0,-3-19-23 16,6 0-25-16,-23 0 38 0,17-19-80 0,-17 19 79 0,20 0 13 15,-20-18-14-15</inkml:trace>
  <inkml:trace contextRef="#ctx0" brushRef="#br3" timeOffset="197259.3">29871 11619 118 0,'0'0'43'0,"0"0"-3"0,0 0 27 0,-21 0-13 0,21 0-31 15,0 0 11-15,0 0-21 0,0 0 10 0,0 0-14 0,-14 0 5 16,-6 19-2-16,20-19-7 0,0 38 3 0,-20 1-1 0,20-20-4 16,0 18 2-16,-17 2-3 0,17-1-2 15,0-19 2-15,0 1-2 0,-20-1 1 0,20 18 2 16,0-16 0-16,0-21 1 0,20 18 6 0,-20 1-5 0,37-19 11 16,-17 0-11-16,-20 0 0 0,35 0 1 0,-13 0-4 0,-1 0 1 15,16 0 1-15,-17 0-3 0,-20 0-2 0,37 0 3 0,-2-19-3 16,8 19-9-16,-26 0-20 0,23 0-22 0,-23 0 19 15,3 0-50-15,-3 0 28 0,1 0-65 0,2 0 23 16,3 0 27-16</inkml:trace>
  <inkml:trace contextRef="#ctx0" brushRef="#br3" timeOffset="197453.65">30123 11657 132 0,'0'0'97'0,"0"-19"-58"15,-20 0 21-15,20 19-36 0,0 0 1 0,-17-20 18 0,-3 20 12 16,20 0-30-16,-23 0-9 0,23 0-9 0,-18 20 4 15,18-1-8-15,0-19 1 0,-17 77 6 0,17-58-7 0,0 57 1 16,-20 1 0-16,20 0-1 0,0-40-3 0,0 40 3 0,0-1-2 16,0 0-2-16,0 2 3 0,-17-2-3 15,17-39-1-15,0-18 2 0,0 39-4 0,-20-21-10 0,20-16 1 16,0-3-26-16,0 1 12 0,0 0-39 0,0 1-21 0,0-20-25 16,20 0 7-16,-3 0 66 0,-17 0-22 0</inkml:trace>
  <inkml:trace contextRef="#ctx0" brushRef="#br3" timeOffset="197864.28">30960 11123 67 0,'0'0'0'0,"0"0"93"0,0 0-34 0,0 0-31 16,0-20-4-16,0 20 19 0,0-20-7 0,-17 2-20 16,17 18 1-16,0-19 12 0,0 19-4 0,-17-20-4 0,-4 20-3 15,21 0-12-15,-17 0 8 0,-23 0-6 0,40 0-6 16,-17 0 0-16,-3 0 0 0,-3 20 1 0,3-1-1 0,6 19 2 0,-27 20 3 15,24-40-3-15,-3 1 0 0,-17 58 5 0,17-39-3 0,-38 58 3 16,38-58-5-16,3 0 1 0,-3 20-3 0,-17 37 5 0,17 1-2 16,20-59-4-16,-17 21 2 0,17 19-4 0,0-19 2 0,-23 18-2 0,23-38 2 15,0-1 0-15,0 39 0 0,23-37-1 0,-23 18 2 0,37 1-2 16,-37-19 0-16,37 17 1 0,0 2 0 0,-17-40-2 0,15 22-7 16,-12-22 0-16,17 1-16 0,-3-19-12 0,0 19-8 15,-16-19 15-15,13 0-4 0,9 0-50 0,-26 0 33 0,3 0-61 0,17-19 62 16,1 19-19-16,-38-19 21 0</inkml:trace>
  <inkml:trace contextRef="#ctx0" brushRef="#br3" timeOffset="198118.52">31671 11467 143 0,'0'0'98'0,"0"0"-58"0,0 0-8 0,0 0 19 0,0 0-31 16,0 0 13-16,-20 0-20 0,20 0 6 0,0 0-13 0,0 0 6 15,-20 18 2-15,20-18-5 0,-17 19 5 0,-3 20-2 16,-18 17-3-16,18-36-6 0,-3 18-2 0,-31 39 4 0,17-40-3 16,19 2 0-16,-22-1-1 0,23 1-2 0,-23 38 3 0,20-59 1 0,3 20-4 15,-21 20-5-15,-2 0-15 0,23-21-20 0,17 20-22 16,-23-37 26-16,23-2-3 0,0-18-6 0,0 40-2 0,0-22-50 0,0 1 57 0,0-1 9 15,0-18-7-15</inkml:trace>
  <inkml:trace contextRef="#ctx0" brushRef="#br3" timeOffset="198352.87">31651 11887 85 0,'0'0'32'0,"0"0"28"0,0 0-13 0,0 0-27 0,-20 0 16 16,20 0-21-16,-17 0 8 0,-3 0-2 0,2 19-7 0,-2 0-10 15,-23-1 0-15,43-18-2 0,-17 39 4 0,0-39-6 16,-3 38 4-16,20-38-4 0,-17 38 3 0,-3 0 0 0,20-38-3 16,0 19 0-16,-18 2 2 0,18-3-3 0,0 1 3 0,0-1 0 15,0-18-1-15,0 21 3 0,0-3-1 0,0-18 0 0,18 20 3 16,-18-20-1-16,20-20-3 0,-20 20-1 0,0-39-3 0,17 39-2 16,-17-18-3-16,20-19-18 0,-20 16 6 0,17 2-8 0,-17 19-6 0,17-56-46 15,-17-2 1-15,23 40 47 0,-23-21-10 0,0 1 27 0,20 18-2 16,-20 1-17-16</inkml:trace>
  <inkml:trace contextRef="#ctx0" brushRef="#br3" timeOffset="198618.41">31175 11427 47 0,'0'0'38'0,"0"0"-25"0,0 0 3 0,-23 0 27 0,23 0-20 0,0 20 22 16,0-20-25-16,-20 0 18 0,20 0-20 0,0 20 13 0,0-20-19 15,-17 18 8-15,17-18-12 0,0 0 1 0,0 19 8 0,-17 20-5 16,17-20-6-16,0 0 0 0,0-19 5 0,-21 38 0 0,21-38-1 15,0 19-1-15,0 0 1 0,0-19-2 0,0 0 0 16,21 0-1-16,-21 0-5 0,0 0 1 0,17-38 6 16,-17 18-5-16,17 2-2 0,-17 18 0 0,0-19-1 15,0-20 0-15,20 1 0 0,-20 38 1 0,0-38-1 0,0 18-1 16,0-17-2-16,0 16-2 0,0 3 2 0,0 18 2 16,0-18-2-16,0 18-3 0,0-20-2 0,0 20-3 0,0 0-1 15,0 20 2-15,0-2-15 0,0 0-15 0,0 3 14 0,0-21-5 16,0 37-44-16,0-17-19 0,0 18 8 0,0-19 53 15,0 0-38-15</inkml:trace>
  <inkml:trace contextRef="#ctx0" brushRef="#br3" timeOffset="198920.43">31671 11599 67 0,'0'0'0'0,"0"0"81"0,0 20-17 16,0-20-34-16,0 19 20 0,0-19-28 0,0 19-3 0,0-19-1 15,0 38 14-15,-20-18-5 0,20-1-15 0,0 18 6 0,0 2-10 16,-20-1-1-16,20-19-3 0,0 20 2 0,0-39-4 16,0 37 0-16,0-37 2 0,0 21-2 0,0 16 2 0,0-18-1 0,0-19 0 15,0 20 6-15,0-20-6 0,0 18 3 0,0-18 7 0,0 0-2 0,0 0-1 16,0 0-3-16,20-38 1 0,-20 38-4 0,0-19 0 15,20-18 0-15,-6 16-1 0,6-16-5 0,-20 37-1 0,23-19 1 16,-3-20-9-16,-2 20-15 0,2 0-12 0,-20 19 15 16,37-18-32-16,-37 18-13 0,20-21 28 0,-20 21-4 0,17 0-48 15,0 0 20-15,-17 0 22 0,0 0 9 0</inkml:trace>
  <inkml:trace contextRef="#ctx0" brushRef="#br3" timeOffset="199333.6">32130 11065 77 0,'0'0'34'0,"0"0"43"0,0 0-3 0,0-19-41 0,0 19-3 16,0 0 0-16,0-20 20 0,0 20 8 0,0 0-44 15,0 0 8-15,0 0-8 0,0 0-9 0,0 0 1 0,0 0-1 16,0 0-2-16,0 20 1 0,0 17-1 0,0-17-3 0,0 18 3 16,0-38-4-16,-20 38 1 0,20 20-1 0,0-40 1 15,0 40 0-15,0 19 1 0,-18-40-1 0,18 3-2 0,0 36-3 16,0-38 3-16,0 0-1 0,0 19-1 0,0-18 3 0,18-20 0 16,-18 0 0-16,0-19 1 0,0 18 2 0,20 3-1 0,-20-21 0 15,0 0 0-15,20 0 1 0,-20 0 0 0,17-21 1 0,3 3-2 16,-3-1 1-16,3 0 2 0,-3-1 1 0,-17 1-3 15,23 19 2-15,-5-19-4 0,-18 19 1 0,0-19 1 0,20 19 4 0,-20 0-1 16,20 0 2-16,-20 0-2 0,0 0 0 0,0 19 1 0,0 19-1 16,0-18-1-16,0-1-4 0,-20 0 0 0,20-1 2 15,-20 3 0-15,2-3 0 0,-5 20-4 0,6-38-1 0,17 19-5 0,-37-19-19 16,37 20 10-16,-20-1-31 0,3-19-18 0,-3 0-17 0,0 0-20 16,2 0-5-16,18 0 30 0,0-19 27 0</inkml:trace>
  <inkml:trace contextRef="#ctx0" brushRef="#br3" timeOffset="199567.48">32454 11676 69 0,'0'0'57'0,"0"0"45"0,0-19-45 0,0 19-7 0,20 0-28 15,-20 0 19-15,0-19-8 0,0 19-20 0,0 0 8 16,0 0-13-16,0 0 8 0,0 0-2 0,0 19-9 0,0-19 6 0,0 19-3 15,0 20-3-15,0-1-1 0,0-20 0 16,0 21-3-16,0-1 4 0,0-19-5 0,0 1 1 0,0 18-3 0,0 19 5 16,0 1-1-16,0 17-5 0,0-17-3 0,0 19-11 0,0-40 2 15,-20 39-29-15,20 21-23 0,0-41-17 0,-23 21-26 16,23-38 7-16,-18-1 33 0</inkml:trace>
  <inkml:trace contextRef="#ctx0" brushRef="#br3" timeOffset="199783.15">32511 12115 90 0,'0'-37'142'0,"0"37"-115"0,0-58 16 0,0 20-25 0,20-38 11 0,-3 18-19 15,3-19 8-15,0 40-8 0,-5-21 9 0,-15 1-3 0,20 37-8 16,3-17 4-16,-23 37-3 0,20-19-2 0,-20-1 2 16,0 20-2-16,17 0 0 0,-17 0 7 0,0 0-7 0,20 0-2 15,-20 0 1-15,20 0 2 0,-20 20-4 0,0-1 4 0,17 18-5 0,-17-37-2 16,0 39-2-16,0-20 2 0,-17 77 0 0,-23-1-6 15,40-56-2-15,-17-20-1 0,-3 18-3 0,-3 21-19 16,-12-1-16-16,-5-19-17 0,40-38 26 0,-17 40-57 0,-3-40 43 16,3 18-39-16,17-18 60 0,-20 0-36 0</inkml:trace>
  <inkml:trace contextRef="#ctx0" brushRef="#br3" timeOffset="200047.97">32855 10969 68 0,'0'0'43'0,"0"0"-7"0,0 0-19 15,0 0 35-15,0 0-13 0,0 0-20 16,20 0 17-16,-20 20-8 0,20-20-2 0,-20 18-15 16,0-18 0-16,17 39 12 0,-17-39-11 0,20 37 11 0,-20-37-11 0,18 40-1 15,-18-2 9-15,17-38-12 0,-17 57 6 0,20-38-7 0,-20 39 3 16,23-40-5-16,-23 20-1 0,17 1 0 0,-17 56 1 0,0-57-3 0,20 38 2 15,-20-37-4-15,0 57-2 0,-20-20 4 0,3 20 3 16,17-59-6-16,-23 2 1 0,3-1-3 0,3 38-3 0,-1 1-19 0,-19 0-30 16,-3-19-35-16,23-40 29 0,-26 1-79 0,43 20 32 15,-35-39 42-15</inkml:trace>
  <inkml:trace contextRef="#ctx0" brushRef="#br4">16953 7301 107 0,'0'0'40'16,"0"0"33"-16,0 0-22 0,0 0-30 0,0 0 14 0,0 0-8 16,0 0-16-16,-18 0 8 0,18 18 3 0,0-18-17 15,0 0 2-15,0 0-2 0,0 0-2 0,0 0 2 16,0 0 2-16,18 0 3 0,-18 0-5 0,0 0 7 0,0-18-5 15,20 18 6-15,0 0-8 0,-20-19 8 0,14 0-7 0,-14-2 9 16,20-36 0-16,3 39-7 0,-23 18-3 0,0-38 6 16,20 17-6-16,-20-16-2 0,17 0 3 0,-17 37-2 15,0-57 0-15,0 17-3 0</inkml:trace>
  <inkml:trace contextRef="#ctx0" brushRef="#br4" timeOffset="205648.99">17087 6727 598 0,'0'-39'2'0,"0"21"1"0,0-19-2 0,0 37-2 0,0-21 2 0,0 2 0 15,0 19 0-15,0-18 0 0,0 18 0 0,0 0-2 16,0 0 1-16,0-20 1 0,0 20-1 0,0 0 1 0,0 0 0 15,0 0-1-15,0 20 1 0,0-20-1 0,0 18 0 0,20 1 0 16,-20 2-2-16,21-4 2 0,-4 3-1 0,-17 19 1 0,20-1 1 16,-3-20-1-16,0 1 2 0,6 19 0 0,-3-1 0 15,-3-15-4-15,4-4 1 0,-21 2 1 0,37 17 1 16,-17 1-1-16,-20-38 0 0,17 40 0 0,0-3-1 0,3 0-4 16,20 22 5-16,-19-41-8 0,-21 3 10 15,20-2-1-15,-20-2 10 0,0 4-10 0,17-21 1 0,-17 0-2 16,0 19 1-16,0-19-2 0,0 0 3 0,-17 0-1 15,17-19-1-15,-20 19 2 0,-1-21-2 0,-19-15-1 16,20-3 2-16,3 39-1 0,-20-19-1 0,37 0 0 16,-37-2 1-16,-1 4 1 0,18-3-2 0,-37-17 1 0,37 37-1 0,-38-40 1 15,41 23 0-15,-26 17 1 0,-11-40 0 0,34 22-2 0,-35-20-4 16,15 38 4-16,0-22 3 0,23 5-1 0,-41-3-1 16,21 3 2-16,17 17-2 0,3 0 2 0,17 0-3 0,0 0 2 15,-23 0-1-15,23 0 0 0,0 0 1 0,0 0 1 0,0 17 0 16,23 3 0-16,-6-20-2 0,3 17 0 0,17 5-1 15,-17-22 0-15,35 18 2 0,-38 2-1 0,46-20 0 0,-26 18-1 16,21-18 0-16,-1 0 1 0,-20 0 0 0,21 0 0 0,-4-18-2 16,-31-2 0-16,14 2 0 0,-16-4 2 0,-1 22-1 0,34-37 2 0,6-20-1 15,-43 57 0-15,24-38-3 0,-24 20 4 0,3-3 1 16,-20 21 1-16,17 0-2 0,-17 0-1 0,0 0 0 16,0 0 2-16,0 0-2 0,0 39-1 0,-17-19 3 0,-3-2-1 0,-17 39 4 15,-44 20-5-15,27-20-1 0,17 0 0 0,-1 1 1 0,-76 96 1 16,56-60-4-16,38-37 1 0,-37 21-8 0,37-21 2 15,-38 19-17-15,41-37 10 0,-23 18-24 0,40-38 16 0,-23 19-26 16,23-1-7-16,-17-37-15 0,17 21-36 0,0-21-9 16,0 0 72-16,0 0-18 0</inkml:trace>
  <inkml:trace contextRef="#ctx0" brushRef="#br4" timeOffset="206882.45">22632 13262 34 0,'0'0'14'0,"0"0"3"0,0 0 1 0,0 0-7 15,0 0 3-15,0 0 21 0,0 0 4 0,0 0-4 0,0 0-2 16,0 0-2-16,0 0-16 0,0 0-4 0,0 0 13 0,0 18-1 16,0-18-3-16,0 0-1 0,0 0-10 15,0 0 2-15,0 0-3 0,0 0 13 0,-20 0 10 16,20 0-26-16,0 0 2 0,0-18 4 0,-20 18 8 15,20 0-4-15,0 0-8 0,-17-19 3 0,17 19-4 16,0 0-3-16,-21 0 4 0,21 0-6 0,-22-19 5 0,1 19 2 16,7 0-6-16,14 0-1 0,0 0 0 0,-20 19 1 0,0-19-2 15,3 37 1-15,-3-16 3 16,3 55-3-16,17-19 8 0,0-18 0 0,0-20-9 0,0 38 1 16,17 0-3-16,3-18 7 0,-3-21 4 15,3 1-8-15,-20-1 2 0,20-18-5 0,-6 0 5 0,7 21-4 0,-21-21 3 16,22 0-5-16,-1-21 2 0,-21 21 1 0,17-18 5 0,3-19-1 15,0-2-8-15,-20 20-1 0,0-19-7 0,17-1 11 16,-17 2 3-16,0 37 0 0,0-39 0 0,0 20-2 16,0-19 0-16,0 38 2 0,-17-39 2 0,17 39-3 0,-20 0 4 15,0 0-3-15,20 0 1 0,0 0-3 0,-17 39 0 0,-4-1 10 16,21-19-2-16,0-1 2 0,0 22-1 0,0-2-8 0,0-19-1 16,0 58 2-16,0-58-2 0,21 57 2 0,-4-38-4 0,-17 0 3 15,40 0-2-15,-40-19 1 0,37 20-12 0,-37-39 5 0,17 0-6 16,-17 20 0-16,18-3-29 0,4-17 17 0,-1 21-44 0,16-21-9 0,-37 0-14 15,37 0-15-15,-37-21 15 0,20 21 59 16,-20 0 7-16,17-37-38 0</inkml:trace>
  <inkml:trace contextRef="#ctx0" brushRef="#br4" timeOffset="207482.39">23300 13434 69 0,'0'0'14'0,"0"0"33"0,0 0-4 0,0 0-19 16,0 0 21-16,0 0-1 0,0 0-26 15,0 0 8-15,0 0-2 0,0 0 1 0,0 0-15 0,0 0 12 16,-20 0 3-16,20 0-12 0,0 0 7 0,-23 0-4 16,23 0-3-16,-17 0-7 0,17 0 1 0,0 0 10 0,-18 18 0 15,-2 3-13-15,3-2 6 0,-3-1-5 0,20 2-2 0,0-20 2 16,-17 19-2-16,-3 19-1 0,20-19-2 0,-20 20 1 0,20-21-1 0,-17 19 2 15,17-37-2-15,0 40 5 0,0-1-3 0,0-21 0 16,0 20-7-16,0-1 3 0,17-37 4 0,3 41 1 0,0-41 0 16,-20 17 1-16,17-17 6 0,3 0 2 0,-20-17 2 15,17-3-4-15,3-19 0 0,-2 20-5 0,-1-19-2 0,-17 0 0 16,23 19-3-16,-3-76 7 0,0-1-12 0,-3-1 1 0,-17 41 7 16,0-39 1-16,0-20 1 0,20 77-2 0,-20-58 4 15,0 20-2-15,0 37-3 0,0 2-2 0,0-41 3 0,0 40 0 16,0-38 0-16,-20 38-2 0,20-20 3 0,-17 39-2 15,-3 0 3-15,20 1-4 0,0-3-1 0,-20 2 0 0,20 19 5 16,-23 0 1-16,23 0-5 0,-17 19 0 0,17-19 2 0,-18 39-1 16,18-20-2-16,0 0 0 0,0 19 0 0,-20 20-1 15,20-20 1-15,-17 58 0 0,17 18 1 0,0-38-1 0,0-18 0 0,0 76 1 16,0-78-3-16,0 98-1 0,17-39 5 0,-17-58-9 0,38 116-53 16,-21-98-17-16,6-36 28 0,-3 37-63 15,17-19-24-15,-37-35 59 0,20 15-45 0,-3-37 83 0,3 17-8 0</inkml:trace>
  <inkml:trace contextRef="#ctx0" brushRef="#br4" timeOffset="207935.57">23836 13606 131 0,'0'0'0'0,"0"0"119"0,0 0-78 0,0 0-9 0,0 0 14 0,0 0-26 15,-23 0 12-15,23 0-15 0,0 0 13 0,-20 0-7 0,20 0-15 16,-17 0 9-16,0 0-4 0,-4 0-4 0,21 0-1 15,-17 20-1-15,-3-20 0 0,20 19-5 0,-37-1-1 16,17 1 3-16,20 20-1 0,0-39-5 0,-23 38 0 16,23 0 7-16,0 0-6 0,-17-1 1 0,17 4 4 15,0-24-3-15,0 4 0 0,17-3 0 0,6 2 5 16,-23-20-4-16,0 18 3 0,20-18 1 0,-3 0 11 0,-17-18-2 0,20-2-7 16,0-36 1-16,-20 36-2 0,38-1-1 0,-38-34 0 0,17-3-2 15,20-19 2-15,-14-37-11 0,-23 38-4 0,17-39 6 16,3 18 9-16,-20 60-5 0,0-58 1 0,20 19-1 15,-20 36 2-15,0 2-1 0,0-19-2 0,0-20 2 16,-20 39 1-16,20 0 3 0,-20 0-3 0,20 38-2 0,0-18 1 16,0 18 3-16,0-20 3 0,-17 20-3 0,17 0-4 15,0 20 5-15,0-20-4 0,-23 18 1 0,23 40 2 16,0-20-4-16,0 0-1 0,-20 38 3 0,20-18-2 0,-17 57 2 16,17 18-2-16,0-57-2 0,0 38 20 0,0-56-10 0,0 0-2 15,0 56-13-15,0-75 6 0,0 19 2 0,17 17 6 0,-17 1-6 16,0-37-3-16,20 57 2 0,3-59 0 0,-23 21 5 0,17 2-9 15,23-6-2-15,-40-33 6 0,17-21 0 0,4 37 2 0,16-18-8 16,-37 1-1-16,40-2-19 0,-40-18 7 0,17 0-30 16,3 20 18-16,-20-20-41 0,37 0-17 0,-16-20-17 0,-4 2-11 15,20-21-9-15,3 2-15 0</inkml:trace>
  <inkml:trace contextRef="#ctx0" brushRef="#br4" timeOffset="208409.34">24538 13663 103 0,'0'0'0'0,"0"0"107"0,0 0-25 0,0 0-55 0,0 0-3 0,0 0-1 0,0 0 22 16,-17 0 0-16,17-18-26 0,0 18 6 0,0 0 7 15,-17 0-14-15,17 0-8 0,0-19 7 0,-20 19-9 16,20 0-1-16,0 0 8 0,-17 0-9 0,17 0 5 0,-20 0-5 0,20 0-1 16,-21 19-1-16,21-19-3 0,-17 18-1 0,-3 19 9 0,20-16-9 15,-23 17-1-15,23 0 5 0,-20 19 0 0,20-18 0 16,0-19-1-16,0 36 1 0,-14-36-5 0,14 39 1 0,0-42-3 16,0 20 1-16,0 2 3 0,0-1 3 0,14-19-5 0,-14 3-1 15,0-5 2-15,20-17-1 0,-20 0 4 0,23 0 0 0,-23 0-2 16,0 0 0-16,20-17 1 0,-3-5-1 0,-17 3 0 15,21 0-2-15,-1-20 3 0,-20 3-2 0,17-1 4 0,3 15-3 16,-20-15 2-16,17 17-3 0,-17 2 4 0,0-3-1 0,17-16-2 0,-17 16 2 16,0 3-1-16,0-1 3 0,0 19-3 0,0 0-4 15,0 19 5-15,0-1-5 0,0 3 4 0,0 16 0 0,0 2-1 0,-34 77 3 16,-3 36-2-16,37-76-2 0,-41 20 2 0,41-20-2 0,-17 57 3 16,-3 2-4-16,20-59 3 0,-23 58-1 0,23 1-10 0,0-42-4 15,0-14 13-15,0-62 3 0,0 3-1 0,0-1-2 16,0 0 0-16,23-19 1 0,-23 0 3 0,37-38 1 15,4 1-6-15,-24-21-5 0,3 0-5 0,37-77-33 16,-37 79 11-16,38-78-41 0,-41 58 28 0,20-20-60 0,-20 57 45 16,3 2-13-16,3-1 1 0,-6-20-47 0,24 41 56 0</inkml:trace>
  <inkml:trace contextRef="#ctx0" brushRef="#br4" timeOffset="209352.43">25937 13262 31 0,'0'0'25'0,"0"0"-12"0,0 0 4 0,0 0 5 0,0 0 34 0,0 0 3 16,0 0-32-16,0 0-3 0,0-19 21 0,0 19-2 0,0-19-4 15,0 19-20-15,0-38-1 0,0 38 15 0,0-38-4 0,0 38-16 16,0-19 10-16,0-2-13 0,0 21-2 0,-20-18 6 0,20 0-2 16,-17 18-7-16,17-20 9 0,-20 20-8 0,0 0 3 0,3 0-5 15,-6 0-3-15,-15 0 3 0,21 0-1 0,-3 0-2 0,-17 20 2 16,17-2-1-16,3-18-1 0,-26 18 1 0,8 22-1 0,15-22 2 16,-17 2-3-16,37-20-1 0,-20 18 0 0,3 2 1 0,17-1 0 15,0 0-5-15,0-1-2 0,0-18 6 0,0 21 1 0,17-1 1 16,23-3-1-16,-40-17 1 0,17 21-1 0,3-21-1 0,35 18 3 0,-15 1 0 15,17-19 3-15,-20 19-5 0,24 0 1 0,-24-19 1 0,-17 18-1 16,17 3 1-16,-20-21-1 0,21 19 16 0,-38 19 1 0,17-19-17 16,-17 0 0-16,23 39 2 0,-23-2-3 0,0-17 2 15,0-1 1-15,-23 0-5 0,6 19-1 0,-21-18-5 16,1 19-8-16,37-58 6 0,-37 38-19 0,17-38 8 16,3 18-23-16,-6 1-13 0,6-19 23 0,-21 0-48 0,1 0-13 15,-3-37-16-15,40 37 63 0,-17-20 9 0,-6-19-9 0,23 22 9 16</inkml:trace>
  <inkml:trace contextRef="#ctx0" brushRef="#br4" timeOffset="209598.85">25860 12994 61 0,'0'0'0'0,"0"0"85"0,0 0-53 0,0-18-1 0,-17-2 22 16,17 1-9-16,-23 0-10 0,23 1-18 15,-17-2 26-15,-4 0-20 0,21 2-1 0,-17 18-4 0,17 0-2 16,-20 0-6-16,20 0 5 0,-17 0-8 0,17 18 9 15,0 2-10-15,0 18 6 0,-20 0 2 0,20 20 0 0,0-40-8 16,0 58 4-16,0 40-4 0,20-19-1 0,-20-41-2 16,0 40 12-16,0-39-8 0,0 39 0 0,0-59-3 0,0 21 0 15,0 38-1-15,0-59-4 0,0 60-2 0,0-59 3 0,0 38-3 16,0-39 0-16,-20 40-18 0,20-36 4 0,0 34-72 0,0-38 47 16,0-18-51-16,0 1-34 0,0 18 9 0,0-38 30 15</inkml:trace>
  <inkml:trace contextRef="#ctx0" brushRef="#br4" timeOffset="209966.17">26453 12956 100 0,'0'0'42'0,"-20"0"63"16,20 0-80-16,0-19 15 0,-17 19-11 0,-3-19-4 16,20 1-5-16,0 18-2 0,0-20-9 0,-23 20 2 15,23 0-6-15,0-20 6 0,0 20-4 0,-17-18 6 0,17 18-9 16,0 0 4-16,0 0-2 0,0 0 0 0,-17 0 8 0,17 18 1 15,0 2 0-15,0-20-8 0,0 38 0 0,0 0 2 0,-20 20-2 16,20 18 7-16,0-37-9 0,-18 112-1 16,18-110-2-16,0 111 18 0,0-76-10 0,0-19-8 0,0 37-2 15,0-54-1-15,0 55 3 0,0-37 0 0,0 18-3 0,0 3-14 16,0-25 3-16,0-35-4 0,0 20-5 0,0 21-30 0,0-43 20 16,18 20-41-16,-18-16-70 0,20-3 18 0,-20-18 34 15,0 0 47-15</inkml:trace>
  <inkml:trace contextRef="#ctx0" brushRef="#br4" timeOffset="210348.88">27044 13148 82 0,'0'0'76'15,"0"0"-12"-15,-17 0-15 0,17 0-9 0,-20 0-8 0,20 0-5 16,-18 0-1-16,-2 0-4 0,20 0-3 15,-20 0-5-15,-3 0-5 0,23 18 4 0,-17-18-5 16,17 20-4-16,-17-2 9 0,-3 2-8 0,20-1 1 0,-37 39 4 16,19-21-6-16,18-16 6 0,-40 35 12 0,23-19-13 0,17 3-6 15,-40 94 2-15,20-60 1 0,3 5-2 0,17-41-7 0,0-1 2 16,0 39 2-16,0-17 3 0,0-41-3 0,0 40-2 0,0-58-1 16,17 37 5-16,-17-18-2 0,20 1 0 0,-20-20-2 15,17 0 1-15,6 0 8 0,-23 0-4 0,17 0-1 0,3-39 0 16,-20 22-1-16,20-20 1 0,-2-4 3 0,-18 23-1 15,20-2-6-15,-20-19 0 0,0 2 1 0,17-2 7 16,-17 20-5-16,0 19 1 0,-17-38-3 0,17 20 1 0,0 18 2 0,-20-20-6 16,20 20 1-16,-18-19-2 0,18 19 1 0,-20 0 3 15,0 0 1-15,20 0-3 0,-17 0-3 0,-6 19-12 0,23 1 9 0,0-2-4 16,-17 20-15-16,-3-38 10 0,20 37-22 0,0-16 16 0,0 37-34 16,-17-20-16-16,17-1 30 0,0 2-59 0,17-2 4 0,3 2 39 15,-3-20 19-15</inkml:trace>
  <inkml:trace contextRef="#ctx0" brushRef="#br4" timeOffset="210618.45">27256 14332 61 0,'0'0'0'0,"0"0"58"0,0 19-13 0,0-19-1 15,0 0-22-15,0 20 20 0,0-20-24 0,0 0-1 0,0 18-1 16,0-18 7-16,0 20-9 0,0-2-8 0,-20-18 10 0,20 19-9 16,0 3 8-16,-17-5-3 0,17-17-6 0,0 21-1 0,-20-4 3 15,0 3-7-15,2-2-1 0,18 2-4 0,-20-2-27 0,-3 1-37 16,3 3 18-16,6-5-70 0,14-17 65 0,0 0 10 0,-20 0-18 15</inkml:trace>
  <inkml:trace contextRef="#ctx0" brushRef="#br4" timeOffset="211149.52">28744 13321 60 0,'0'0'0'0,"0"0"38"0,0 0-13 16,0 0 32-16,0 0 1 0,17 0-32 0,-17 0 19 0,0 0-7 16,0 0-20-16,0 0 16 0,0 0-18 0,0 0 13 15,0 0-18-15,0 0 14 0,0 0-1 0,0 0-4 0,0 17-5 16,0-17-7-16,-17 0-3 0,17 21 7 0,-17 16 3 0,-21 1 9 16,18-20-12-16,3 22-12 0,-23-2 4 0,23 0-3 15,-6-19-1-15,-32 57 1 0,18-39-1 0,-43 98-8 16,60-98-2-16,3 4 0 0,-21 15-27 0,1 23-14 0,17 14-70 15,3-55 6-15,17 3 47 0,-20-24-46 0,20 20 27 16</inkml:trace>
  <inkml:trace contextRef="#ctx0" brushRef="#br4" timeOffset="211366.42">28804 13817 95 0,'0'0'111'0,"0"0"-34"0,0 0-24 0,0-20-33 0,0 20 1 16,0 0 9-16,0 0-7 0,0 0-9 0,-20 0-10 15,20 0-1-15,0 0 1 0,0 0-5 0,-23 20 4 0,23-2-4 16,0 1 5-16,0-1-6 0,-17 3 4 0,17-1-2 0,0-3 1 16,0 4-3-16,-17 17 0 0,17-20 1 0,0 23 1 0,0-4-3 15,0-20-1-15,0 2-2 0,0 1 6 0,0-1 0 0,0-19 0 16,0 0 4-16,0 19-4 0,17-19-2 0,-17 0 0 0,0-19-3 16,0 19 2-16,0-19-18 0,0-1 4 0,0 20-1 0,0-19-2 0,0-18-27 0,0 20-15 15,0-5 26-15,0-15-38 0,0-1 21 0,-17 17 38 16,17-16-10-16,-20-2-22 0</inkml:trace>
  <inkml:trace contextRef="#ctx0" brushRef="#br4" timeOffset="211624.87">28345 13473 53 0,'0'0'11'0,"-20"0"18"0,3-21 15 15,-3 21-19-15,20 0-1 0,-37-18 48 0,17 18-48 0,20 0-2 16,-23-19 20-16,-12 19-4 0,15 0-6 0,20 0-19 0,-17 0-4 16,-3 0 7-16,0 0-4 0,3 0 0 0,17 0-6 15,0 0 0-15,-20 0 0 0,-3 0 4 0,23 0-2 0,0 19 0 0,-20-19 0 16,20 0 3-16,0 0-9 0,0 0 4 15,0 18-7-15,20-18 5 0,-20 0-2 0,0 0 0 0,23 0 2 0,-23 0 0 16,0 0-1-16,20-18 2 0,-3-20-1 0,-17 38 0 16,20-37-1-16,-20 16 0 0,20-37-2 0,-20 21 0 0,0 18 1 15,0-19 1-15,0 18 0 0,0-17-4 0,0 16 1 0,0 3-2 16,0 0 4-16,0 18-2 0,-20-20 2 0,20 20-3 0,-20 0 0 16,3 0 1-16,-3 38-2 0,20-38 0 0,-23 39 1 15,23 18-8-15,0 19-14 0,0-37 9 0,0 37-16 16,43-1-9-16,-43-35 14 0,37 17-44 0,-17-38 22 0,17 39-77 15,-2-39 59-15,-12 18 11 0,14-19 7 0</inkml:trace>
  <inkml:trace contextRef="#ctx0" brushRef="#br4" timeOffset="211906.56">29148 13530 60 0,'0'0'0'0,"0"0"97"0,0 0-43 0,0 0-10 16,0 0-22-16,-23 0 18 0,23 0-10 0,0 0-7 16,0 0-4-16,-17 0-2 0,17 0-7 0,0 38 1 0,0-19-4 15,-17 20 1-15,17 17-4 0,-20-38-3 0,20 41 3 0,-17-39-3 16,17 36 6-16,0-37-1 0,-21-1 6 0,21 3 3 16,0-21 3-16,0 0 3 0,0 0 0 0,0 0-15 15,0 0-1-15,21-39 5 0,-21 20-1 0,17 19-4 0,3-38 7 16,-3 0-7-16,-17 19-2 0,40-21 0 0,-20 3-6 0,-3 19-3 15,3-1 0-15,-20-1-13 0,21 1 3 0,-4 0-30 0,20 0-22 16,-37 19-24-16,17-19-13 0,-17 19 50 0,20 0-38 16,3 0 61-16,-23 0-37 0</inkml:trace>
  <inkml:trace contextRef="#ctx0" brushRef="#br4" timeOffset="212199.81">29644 13587 112 0,'0'0'99'0,"0"0"-19"16,0-19-23-16,0 19-31 0,0 0 18 0,0 0-25 0,0-19 10 16,-20 19-3-16,20-19-18 0,0 19 9 0,0 0-1 15,-17-20 0-15,17 20-13 0,-20 0 5 0,20 0-6 16,-17 0 3-16,-4 0 1 0,21 0-3 0,-20 20-4 0,3-1 0 16,-6-19 0-16,23 19 5 0,-17 0-3 0,17 0-2 0,0 1-4 15,0-20 4-15,-20 37 4 0,20 0 1 0,0-37-5 0,0 40 3 0,0-21-1 16,0 1 4-16,0 55 5 15,20-75-7-15,-20 39 6 0,17-39-3 0,-17 20 4 16,0-3-8-16,0-17 2 0,0 21-3 0,0-3 1 0,0 2-3 0,0-2 6 16,0 1-4-16,0 3 3 0,0-5 0 0,0-17-10 15,0 20-24-15,-17-3-17 0,17-17-15 0,-20 19-22 0,20-19-32 16,0 0 46-16,-17 0-56 0,17-19 80 0,0 19-12 16</inkml:trace>
  <inkml:trace contextRef="#ctx0" brushRef="#br4" timeOffset="212407.76">29914 13682 82 0,'0'0'36'0,"0"0"1"0,0-19 32 0,0 19-39 0,0 0-4 0,0-18-2 0,-21 18 17 16,21 0-24-16,0-19 14 0,0 19-20 0,0 0 1 0,0 0 1 0,-22 0 1 16,22 0 3-16,0 19-5 0,-21 18 1 15,21-37-5-15,0 39 2 0,0-20-6 0,0 38 2 0,-14 0-1 16,14-18-4-16,0 19-1 0,-20 39 2 0,20-43-3 0,-20-15 5 15,20 57-2-15,0-59 0 0,-17 60-6 0,17-22-9 16,0-36 1-16,0 37-22 0,-20-19-20 0,20 20-23 0,0-19-31 16,-17-40 48-16,17 1 9 0,0 20-14 0,0-21 46 0,0-18-12 15</inkml:trace>
  <inkml:trace contextRef="#ctx0" brushRef="#br4" timeOffset="212616.71">29816 13626 116 0,'0'0'43'0,"0"0"40"0,0-20-20 0,0 20 9 16,20-19-35-16,-20 19 0 0,14 0-6 16,-14 0-17-16,21 0-3 0,-21 0 1 0,22 19-7 15,-1 1 8-15,-21 17-7 0,0-37 0 0,17 37-5 0,3 3 4 0,-20-1-7 16,20-21 0-16,-20 39 0 0,17-39 1 0,-17 23 5 0,0 15-3 16,0-36-2-16,-17 39-7 0,17-42 1 0,-20 20-28 0,0-18 10 15,20 1-4-15,-38-1-38 0,-5 19-23 0,43-16-24 0,-34-5 63 16,34-17 10-16,-37 0-44 0</inkml:trace>
  <inkml:trace contextRef="#ctx0" brushRef="#br4" timeOffset="-214097.29">22457 15212 53 0,'0'0'38'0,"0"0"-14"0,0 0 8 15,0 0 0-15,0 0-18 0,0 0 8 0,0 0-5 0,0 0-2 16,0 0-8-16,0 0 4 0,0 0 0 0,0 0-6 15,0 0 1-15,0 0 6 0,0 0-7 0,0 0 13 0,0 20-6 16,0-20-1-16,0 0-5 0,0 0-1 0,0 0 8 16,0 0-6-16,0 0 1 0,0 0 6 0,0 0 0 0,0 0-2 15,0 0-7-15,-17 0 0 0,17 0 4 0,0 0-5 0,0 0 1 16,0 0 1-16,0 17-3 0,0-17 6 0,0 0-4 0,0 0-3 0,0 0 2 16,0 21 2-16,0-21 0 0,0 0-3 0,0 0-2 15,0 0 0-15,0 17 1 0,0-17 1 0,0 0 3 16,0 0-6-16,0 0 1 0,0 20 7 0,0-20-3 0,0 0-5 15,0 0 0-15,0 0 1 0,0 0-1 0,0 0 2 16,0 0 2-16,0 0-2 0,0 0-3 0,0 0 3 16,0 0 0-16,0 0 2 0,0 0-4 0,0 0 0 15,0 0 1-15,0 0-1 0,0 19 1 0,0-19 1 16,0 0 0-16,0 0-2 0,0 0 1 0,0 0 1 16,17 19-2-16,-17-19 2 0,0 0-1 0,0 0 0 0,0 18-2 15,0-18 1-15,0 0 1 0,0 0 0 0,0 21 1 16,0-1-2-16,0-20 1 0,0 17 1 0,0-17-2 15,0 0-1-15,0 21 2 0,20-21 1 0,-20 0-2 16,0 17 2-16,0-17-3 0,0 0 2 0,0 20-1 0,0-20 1 16,0 19-1-16,0-19 0 0,0 20-1 0,0-20 1 0,0 0 1 15,0 17 0-15,0-17-3 0,0 21 1 0,20-21 1 0,-20 20 1 16,0-3 2-16,0-17-2 0,0 18-1 0,0-18-2 0,0 21 1 16,0-21 1-16,0 20 1 0,0-2-1 0,0 2 0 0,0-20 0 15,0 17 1-15,0 4 0 0,0-3 0 0,0 1-3 0,0-1 1 16,0 3 2-16,0-21-2 0,0 20 2 0,0 18 1 15,0-38-1-15,0 18-2 0,0 20 1 0,0-19-1 0,0-1 1 16,0 3 0-16,14 16-1 0,-14-37 0 0,0 39 1 0,0-1 1 16,21 20-1-16,-21-21 0 0,0 2 1 15,0-1-2-15,0-18 1 0,0 18-1 0,0-20 2 0,0 20-1 0,22-18 1 16,-22 18 0-16,0-18-3 0,0 18 3 0,0-20 0 16,0 2-1-16,0 18 2 0,0-18-3 15,0-20 0-15,0 18 2 0,0-18-1 0,0 0-2 0,0 20 1 16,0-20-3-16,0 0-10 0,0 0 2 0,-22 0-19 0,22 0-13 15,0-20-14-15,0 20 27 0,0-18-38 0,-21 18-12 16,21 0 37-16,0-20 3 0,0 20 6 0,0-17-15 0,0 17-1 16</inkml:trace>
  <inkml:trace contextRef="#ctx0" brushRef="#br4" timeOffset="-213710.13">22532 15287 77 0,'0'0'61'15,"0"0"-33"-15,0 0 22 0,0 0-9 0,0 0-24 0,0 0 11 16,0-17-8-16,0 17-11 0,0 0-2 0,0 0 6 0,0 0-7 16,0-21 2-16,0 21-1 0,22 0-4 0,-22 0 3 0,21-17 3 15,-21 17-4-15,17 0-1 0,-17 0 1 0,20 0 9 0,0 0 3 0,17 0-1 16,-37 0-2-16,35 0 0 0,-35 0-7 0,43 17 4 16,-43-17-6-16,17 38 4 0,3-18-4 0,-20-1-1 15,20 18 1-15,-20-37-3 0,0 41-2 0,0-41 2 0,0 38 0 0,17-1-1 16,-17-18 0-16,0 1 0 0,0 18 2 0,-17-1-3 0,17-19-1 15,-20 23-5-15,20-41 2 0,-20 18-9 0,3 2-10 0,17-20 6 16,-21 17-24-16,-1-17-12 0,22 0-22 0,-18 0 28 16,18 0-4-16,0 0-39 0,0 0 28 0,0 0 8 0</inkml:trace>
  <inkml:trace contextRef="#ctx0" brushRef="#br4" timeOffset="-213410.35">23320 15442 83 0,'0'0'40'0,"0"0"35"0,0 0-14 16,0 0-14-16,-20-21-28 0,20 21 1 0,-20-17 25 15,20 17-21-15,-40-20 5 0,22 20-16 16,-2 0-3-16,3 0 0 0,-3 0-6 0,3 0-3 16,17 0 2-16,-20 0 0 0,0 37-1 0,20-37-2 0,0 38-1 15,0-38 1-15,0 20 1 0,0-1-2 0,0-19 2 0,0 20-2 0,40 18 1 16,-23-18 2-16,3-20-3 0,-20 17 3 0,17 1 0 0,3-18 1 15,-2 21 2-15,-1-21-1 0,6 0 1 0,-3 0 5 0,0-21-2 16,-20 3-3-16,17 1 1 0,3-3-1 0,-3-1-3 0,-17-16 1 16,20-2-1-16,-20 39-1 0,20-17 1 0,-20-21 3 15,0 38-5-15,0-20-7 0,0-1 0 0,0 21-17 0,-20 0-9 16,20-18-8-16,-20 18 17 0,20 0-35 0,-17 18-14 16,17-18 32-16,-20 21-47 0,20-1 21 0,0 18 33 0,0-38 18 15,0 17-29-15</inkml:trace>
  <inkml:trace contextRef="#ctx0" brushRef="#br4" timeOffset="-213181.01">23509 15498 84 0,'0'0'26'0,"0"0"5"0,0 0 35 0,0-19-35 16,0 19 18-16,0-20-29 0,0 3 14 0,0 17-4 16,0-21-2-16,0 21-8 0,0 0-10 0,0 0 9 0,0 0-12 0,0 21 3 15,0-21-4-15,0 56 15 0,0 2-12 16,20-3-5-16,-20-14-2 0,20 53 3 0,-20-57-3 0,0 60-3 15,17-1 3-15,-17-59 0 0,0 60-1 0,0-59-1 0,20 59-6 16,-20-60-1-16,0 38-14 0,0 2-12 0,0-57 15 16,0 36-24-16,0-56 17 0,0 41-37 0,0-24-10 0,0-17 36 15,0 20-23-15,0-20 28 0,0 0 12 0,0-37 11 0,0 16-6 16,-20 1 7-16,20-36-9 0,0 36-26 0</inkml:trace>
  <inkml:trace contextRef="#ctx0" brushRef="#br4" timeOffset="-212996.54">23566 15824 71 0,'0'0'17'0,"0"-20"3"0,0-1 30 16,20-16 11-16,-20 19-33 0,0-20 25 0,0-20-8 15,0 37-25-15,0 3-2 0,18-19 9 0,-18-1-6 0,0-1-1 16,0 19-12-16,17-18 9 0,6 21 0 0,-23 17-8 0,20-20 7 16,-3-1 3-16,-17 21 0 0,20 0-12 0,-20 0 0 15,20 21 3-15,-20 16-6 0,17 1 4 0,-17 1-5 16,0-2-1-16,0-16 0 0,0-1 0 0,0 36 2 0,-17 2-3 16,-3-20 1-16,0 17 1 0,-17 3-3 0,14-19 0 15,6-39-3-15,-1 38-22 0,18-19 6 0,-20-19-6 0,20 0-2 0,-17 18-40 16,-3-18-20-16,0 0 31 0,20-18-8 0,-17-1-55 15,17 1 74-15,0-2-29 0</inkml:trace>
  <inkml:trace contextRef="#ctx0" brushRef="#br4" timeOffset="-212529.06">24504 15363 104 0,'0'0'45'0,"0"0"1"0,0 0-5 0,0 0-6 0,0-18 20 0,0 18-10 0,0-19-8 16,-20 0-22-16,20 19-3 0,0-20 12 0,-17 20-12 0,17-17-3 16,0 17 9-16,-20-21-2 0,-1 21-3 0,21-17-10 0,-17 17 6 15,17 0-6-15,-20 0 5 0,20 0-8 0,-23 0 1 16,23 17-1-16,0 4 4 0,-20-4-2 0,20 3-1 0,0-20 1 0,0 38 2 0,0 1-3 16,-14-19-2-16,14 18-4 0,0-1 3 0,0 2 3 0,0-1 2 15,14-18-5-15,-14 36 4 0,20-56-2 0,-20 38 4 0,23-38-5 16,-3 20 1-16,-20-20-1 0,0 0 0 0,17 0 3 0,4 0 1 15,-21 0-3-15,20 0 0 0,-20-20 4 0,17 2-4 0,-17-2 8 16,20-19-6-16,-3 22 0 0,-17-24 0 0,0 41 0 0,17-37 0 0,-17 18 1 16,23-18-1-16,-23 37-3 0,0-38 2 0,0 38 0 15,20-20 5-15,-20 20-6 0,0 0 0 0,0 0 0 16,0 20 4-16,0 18 0 0,0 18-3 0,0-36-2 0,-20 18 1 16,20 76 2-16,-23-77-1 0,23 21-1 0,-17 57 0 0,-20 1 1 15,37-78-1-15,-17 18 2 0,-3 58-3 0,-1 2 0 0,21-60 1 16,-17 60-1-16,-26-20-1 0,23-19 0 15,20-40 2-15,-14 21 2 0,14-40-2 0,0-18 2 0,0 21-2 0,0-21 0 16,0 0 2-16,0 0 1 0,0 0-2 0,0 0 1 0,0-39 3 0,0 39-2 16,34-78 0-16,-34 61-2 0,43-60 0 0,-5-19 0 15,-1 38 0-15,-17-19-1 0,57-56-7 0,-39 77-6 16,-1-2-11-16,0 21-36 0,-20 16 33 0,-17 21-2 0,43-18-40 16,-26 18-22-16,4 0-30 0,-1 0 63 0,-3 0-28 15,-17 0 36-15</inkml:trace>
  <inkml:trace contextRef="#ctx0" brushRef="#br4" timeOffset="-211797.57">26126 15191 75 0,'0'0'0'0,"0"0"50"0,0 0 7 0,0 0-27 0,0 0-1 0,0 0 26 0,-17 0-9 16,17 0-8-16,0 0-22 0,0 0 11 0,0 0-13 0,-20 0 6 15,20 0-8-15,0 0-3 0,0 0 7 0,0 0-9 0,0 0 0 16,0 0 1-16,-17 0 1 0,17 0 0 0,0 0-3 0,-20 0 5 0,20 21-4 15,-20-1-4-15,20-3 0 0,-23 4 1 0,6-4 4 16,0 22-3-16,-4-2-1 0,-16 4 1 0,20 14-4 0,-3-16 0 16,-17 39-10-16,37-61 0 0,-23 60-18 15,6-19-14-15,17-40 11 0,-21 40-45 0,21-38 29 0,0-3-6 16,0 22-72-16,0-1 25 0,0-19 19 0</inkml:trace>
  <inkml:trace contextRef="#ctx0" brushRef="#br4" timeOffset="-211596.48">26339 15498 101 0,'0'0'107'0,"0"0"-16"0,0 0-59 16,0 0-4-16,0-19-3 0,0 19 33 0,0 0-43 0,0 0 8 15,-20 0-9-15,20 0-8 0,0 0 1 0,0 0-1 0,-18 0-1 16,18 0 1-16,-20 39-1 0,0-39-4 0,20 38 3 0,-17-18-1 16,-3-3-2-16,-3 1 0 0,23 3-2 0,-20 17 4 0,6-18-3 15,14-3-3-15,-20-17 0 0,20 39-8 0,0-39 3 16,0 19-4-16,-21-1-1 0,21 3-33 0,0-1 30 0,0-20-19 0,0 17 13 15,21-17-32-15,-21 0 21 0,0 0-5 0,0 0-3 0,0-37-37 16,20 16 25-16,-20-16-22 0</inkml:trace>
  <inkml:trace contextRef="#ctx0" brushRef="#br4" timeOffset="-211323.72">25765 15077 115 0,'0'0'116'0,"-20"0"-57"0,3 0-8 15,-3 21-30-15,0-4 15 0,3-17-21 0,-6 0 0 0,3 20 12 16,2-1-6-16,1-19-13 0,-3 19 6 0,3-1 0 16,-3 3-3-16,0-1-7 0,20-20-1 0,-17 17 4 15,17-17 2-15,0 21 1 0,0-21 1 0,0 0-7 0,17 0 8 16,-17 0-9-16,20 0 6 0,-20-38-2 0,20 38-1 16,-20-20 1-16,17-19-1 0,-17-19-3 0,20 20 1 0,-20 0 0 15,0 0-1-15,17 19-2 0,-17 0 1 0,0-39-6 16,0 20 4-16,-17 18 3 0,17-15-5 0,0 35 0 0,0-41-2 15,-20 41 3-15,20 0 0 0,0 0-7 0,-17 0-4 16,17 41-6-16,0-24-3 0,0 1 6 0,0 2-2 16,0 39-27-16,0-22-18 0,0-18 26 0,37 38-54 0,18 19-80 15,-32-37 126-15,-6-20 6 0,23 20-14 0</inkml:trace>
  <inkml:trace contextRef="#ctx0" brushRef="#br4" timeOffset="-210996.6">26683 15384 120 0,'0'0'95'0,"0"0"-58"0,0 0 14 16,0 0-28-16,0 20 18 0,-20-3-7 0,20-17-21 15,0 38 8-15,-18 1-7 0,18-19-8 0,0 18 4 0,0-18-6 16,-20-3 0-16,20 22 5 0,0-1 1 0,0-38-4 0,-20 20 2 16,20-3 7-16,0-17-7 0,0 21 11 0,0-21-1 0,0-21 0 15,20 21-13-15,-20-17 9 0,20-21-3 0,-2-21-6 16,2 22 0-16,-20 16-3 0,17-35 4 0,3 19-3 0,-3 16-2 16,6-16 1-16,-23 16-3 0,17 3-4 0,3-20-5 15,-20 38-14-15,0-37 9 0,20 37-25 0,-2 0-11 16,-18 0 21-16,0 0-34 0,20 0 28 0,-20 0-50 0,17 17-23 15,-17 3 21-15,20-1 9 0</inkml:trace>
  <inkml:trace contextRef="#ctx0" brushRef="#br4" timeOffset="-210591.33">27199 14963 77 0,'-20'0'83'0,"20"0"-43"0,0 0 26 0,0-20-14 16,-18 20-8-16,18-38-4 0,0 20-10 0,0-2-19 16,0 20-5-16,-20-38 9 0,20 38-6 0,0-17 9 0,0 17-11 15,-23-22 3-15,23 22-5 0,-20 0 9 0,20 0-4 16,0 0-7-16,-14 22 5 0,14-5-9 0,0 1 9 0,0 22-2 16,-20 36-4-16,20 0-5 0,-20-38 0 15,20 0 0-15,0 1 4 0,0-2-3 0,0 4 3 0,0 34 2 0,0-37 0 0,0 21-2 16,0 16-2-16,0-56 0 0,0 39 4 0,0-58-4 15,0 37 4-15,20-19-2 0,-20 3-1 0,0-21 0 16,20 0 2-16,-20 0-1 0,14 0 0 0,-14 0 0 0,20 0-1 16,-20-39 2-16,23 22 3 0,-3-24-4 0,-2 24-1 15,2-3 3-15,-20 1-1 0,20-1-2 0,-3 3 1 16,3-4 3-16,-20 21 1 0,17 0 1 0,-17 0 6 16,0 0-7-16,0 21 3 0,17-4 1 0,-17 3-1 15,0 19-2-15,0-39-3 0,-17 38 2 0,0-1-3 0,-3 2 0 16,3-19 0-16,-3-2-5 0,0 2 0 0,2-3-18 15,-2-17 6-15,-23 21-57 0,43-21 43 0,-14 0-38 16,-6-21 28-16,20 21-2 0,-20-17-56 0,3-3-13 0,17 20 25 16,0-18 57-16,0-2-23 0</inkml:trace>
  <inkml:trace contextRef="#ctx0" brushRef="#br4" timeOffset="-210180.82">27637 15287 91 0,'0'0'67'0,"0"0"-32"0,0 0 51 16,0 0-47-16,0 0-15 0,0 0-14 0,0 0 0 0,0 0-1 16,0 20 15-16,0-1-12 0,0-19 3 0,0 19-5 15,0 20-2-15,0-19 0 0,0-3-6 0,0 4 3 16,0-4-2-16,0 3-1 0,0-1 1 0,18 39 4 0,-18 18 1 0,0-38-6 15,0 57 2-15,0-56-1 0,0 57 0 0,0-20-3 16,0-18-2-16,0 35 1 0,0-52 0 0,0-5 2 0,0 42-1 0,0-22 1 16,0-18-3-16,0 40-12 0,-18-40 2 0,18 21-21 0,0-4-13 15,0-17-13-15,-20-17 23 0,20-4-44 0,0-17 40 0,0 0 4 16,0 20-11-16,0-20 33 0,0 0-7 0,0-20 3 16</inkml:trace>
  <inkml:trace contextRef="#ctx0" brushRef="#br4" timeOffset="-209932.66">27600 15518 51 0,'17'0'46'0,"-17"-20"-4"15,0 20-19-15,0 0 1 0,0-19 22 0,20-1-22 0,-20 20 21 0,18-17-25 16,-18 17 14-16,0-21-18 0,22 21-3 0,-22 0 9 0,0-17-11 16,18 17 8-16,2 0-3 0,-20 0-4 0,0 0-8 15,20 0 4-15,-3 0 1 0,3 0-5 0,-20 0-1 0,17 0 4 0,-17 0-4 16,0 17-1-16,20 4 5 0,-20-21-3 0,18 17-1 15,-1 22 0-15,-17-2 0 0,0-16-2 0,0 16 1 16,0 2-1-16,0-19 0 0,-17 18-5 16,-1 18-5-16,18-19 0 0,-20-37-1 0,3 41-16 0,-3-3 10 15,3-20-27-15,-3 2 17 0,0 17-40 0,-20-19-29 0,22 3 43 16,-19-1-31-16,37-20 58 0,-37 17-40 0</inkml:trace>
  <inkml:trace contextRef="#ctx0" brushRef="#br4" timeOffset="-208713.41">22554 17409 49 0,'0'0'10'0,"0"0"-3"0,0 0 0 0,0 0 6 0,0 0-7 0,0 0 10 0,0 0 4 15,0 0-9-15,0 0 11 0,0 0-12 0,0-18 0 0,21 18 7 0,-21 0-3 16,0 0-1-16,0 0-6 0,0 0 8 16,0 0-2-16,0 0 0 0,0 0-7 0,0 0 1 0,0 0 8 15,0 0-8-15,0 0 7 0,0 0 0 0,0 0-6 0,0 0 5 16,0 0 0-16,0 0-6 0,0 0 7 0,0 0-8 0,0 0 4 16,0 0-6-16,0 0 3 0,0 0 0 0,0 0 0 15,0 0-4-15,0 0 0 0,0 0 3 0,0 0-3 0,0 0 2 16,0 0-2-16,0 18 2 0,0 19-2 0,0-37-3 15,0 21 0-15,0-1 0 0,0 18 3 0,0-38-2 0,0 38 1 0,0 0-1 16,0 0 0-16,0-18 2 0,0-2 0 0,17 20 4 16,-17-1 3-16,0-16-3 0,0-4 5 0,0-17-4 0,0 22 8 15,0-22-2-15,0 0-1 0,0 0-5 0,0 0 4 0,0-22-5 16,20 5 2-16,-20-21-1 0,0-3 3 0,20 6-2 16,-20-6-4-16,0 3-2 0,17-17 2 0,-17 17-2 15,20 18-2-15,-20-1 0 0,17 4 3 0,1-21 1 16,4 17-7-16,-22 21 0 0,21 0-2 0,-4-17-12 0,-17 17-10 15,20 0 10-15,0 17-27 0,-20-17-15 0,17 21-18 16,3-3-14-16,-3 2-22 0,1-3 9 0,2 4 39 16,-20-1 21-16</inkml:trace>
  <inkml:trace contextRef="#ctx0" brushRef="#br4" timeOffset="-208422.68">23030 17525 81 0,'0'0'0'0,"0"0"28"0,0 0 96 0,0 0-80 0,0 0-6 15,0 0-23-15,20 0 14 0,-2 0-17 0,-18 17 13 16,23-17-4-16,-6 0-6 0,3 0-3 0,-20 21-8 15,20-21 3-15,-3 0-2 0,3 0 1 0,-20 0 2 16,17 0-2-16,3 0-4 0,-20 0 2 0,18-21 5 0,-18 4-4 16,17-4 0-16,-17 21 7 0,23-37-6 0,-23 16 3 0,0 21-5 15,0-37 3-15,0 19-3 0,0-3 2 0,0 21-4 0,0-38 2 16,0 21 2-16,0-3-3 0,0 20-1 0,0-21 1 0,-23 21 0 0,23-17 0 16,-17-3 1-16,17 2 1 0,-18 18-1 0,-2-21-1 15,20 21-1-15,0 0 1 0,-17 0 3 0,-3 0-3 0,20 0-1 16,-17 0 6-16,-3 21-4 0,20-21-2 0,-20 18-2 0,20 2 2 15,0-20-2-15,0 38 5 0,0-1-4 0,0-37 0 0,0 59 0 16,0-41-1-16,0 19 2 0,0 4-2 0,0-3-2 0,20 0 1 16,0-21-1-16,-3 42-14 0,3-21-8 0,17-21-8 15,-19-17 14-15,-18 21-1 0,17-1-28 0,26-20 19 0,-43 0-5 16,20 0-5-16,-20 0-7 0,37-20-171 0,0-1 150 16,-37 4 16-16</inkml:trace>
  <inkml:trace contextRef="#ctx0" brushRef="#br4" timeOffset="-208222.13">23793 16626 109 0,'0'0'89'0,"0"0"-49"0,0-20-5 0,0 20 19 0,0 0-30 0,0-18 16 0,0 18-20 15,0 0-4-15,0 0 0 0,0 0 9 0,0 0-13 0,0 0-3 16,0 0 5-16,0 18-11 0,0-18 2 0,0 38 2 0,0-17-3 0,0 37 4 16,0-21-5-16,0-19 0 0,0 41 0 0,0-22-1 0,0 39 1 15,20 20-1-15,-20-19 0 0,0-40-1 0,0 1-2 16,0 21 1-16,0 16-1 0,0-37 0 0,0 59-2 0,0-22-11 15,0-37 2-15,0 41-22 0,0-23-16 0,0-19 18 0,0 1-45 16,0-16 31-16,0 15-58 0,-20-20 20 0,20-17 58 0,0 21 4 16,0-21-20-16</inkml:trace>
  <inkml:trace contextRef="#ctx0" brushRef="#br4" timeOffset="-208046.54">23529 17219 135 0,'0'0'0'0,"0"0"97"0,0 0-63 0,-20 0 17 16,20 0-30-16,0 0 0 0,0 0 20 0,0 0-2 0,0 0-22 15,20 0-1-15,-20 0-1 0,20 18 12 0,-3-18-16 0,-17 0-1 0,38 0-2 0,2 0 7 16,-20 0-4-16,-3 0-8 0,23 0 2 0,-23 0-2 16,38 0 0-16,-35 0-2 0,20 0 0 0,0 0-14 15,-2 0-18-15,-21 0 8 0,20 0-34 0,3 0-16 0,-20 0-20 16,-20-18 35-16,37 18-55 0,-16 0 70 0</inkml:trace>
  <inkml:trace contextRef="#ctx0" brushRef="#br4" timeOffset="-207657.57">24332 16988 110 0,'0'0'98'0,"0"0"-53"0,0 0-9 0,0 0-6 0,0 0 21 0,0 0-30 0,0 0 17 16,0 0-7-16,0 21-6 0,0-21-7 0,-20 17-10 15,20-17 5-15,0 20-5 0,-20-1-4 0,20 0 0 16,-17-1-2-16,17 3-1 0,-21-1 0 0,21 18 1 16,-17 0-2-16,17 0-3 0,0-21 2 0,-20 41-2 15,20-20 0-15,0 1-1 0,0-2 3 0,-20 4 3 16,20-3-2-16,0 0-1 0,0-21 1 0,0 4 0 0,0-21 1 15,0 17 0-15,20-17 1 0,-20 21 4 0,0-21-2 0,20 0 4 16,-20 0-4-16,0-21 2 0,17 4-3 0,-17 17 1 0,21-38 1 16,-4 0-1-16,-17 17-1 0,20-16 3 0,0-1-4 0,-6 0 1 15,6 0 1-15,-20 17-1 0,0 21-2 0,23-37 3 0,-23 16-2 16,20 4 0-16,-20 17-1 0,0 0 0 0,0-20 0 0,0 20 2 0,17 0 1 16,-17 0 1-16,0 0-4 0,0 20-1 0,0-3 3 0,0-17-2 15,0 58 3-15,-17 1-2 0,17-21-1 0,-20 0-1 0,-3 20 2 0,3 18-1 16,20-18 0-16,-14 35 1 0,-6 4-1 0,0-22-3 0,20-37 2 15,0 79 4-15,0-79-4 0,0 18 0 0,0-36 0 16,0 18 1-16,0-38 2 0,0 19-2 0,0-19 0 16,20 0-1-16,-20 0 2 0,34-40-1 0,-34 23-1 15,20-41 2-15,23 19-1 0,-26 2 0 0,24-60-4 16,-4 22-9-16,-3 17-12 0,-11 2-17 0,14-2-20 16,-16 37-19-16,16 4 32 0,-17-1-73 0,-3-23-20 0,20 24 13 15</inkml:trace>
  <inkml:trace contextRef="#ctx0" brushRef="#br5" timeOffset="-198813.22">18369 8200 92 0,'0'0'0'0,"0"0"164"16,0 0-77-16,0 18-27 16,0 20 0-16,0 38-24 15,20 1-3 1,-20 0 14-16,17-19-30 15,3-21 6 1,-20-37 5-16,17-19-9 16,-17-77-5-16,20 58-11 15,-20-58 3-15,0 1-1 16,0-19-4-16,0 37 2 16,18-38-5-1,-18 1 5-15,0 37-3 16,23 0 1-1,-23 40 2-15,17 16-2 16,-17 3 1-16,0 18-2 16,20 18-1-1,0 22 0-15,34 74 3 16,44 58 0-16,17 57-4 16,-21-57-3-1,-16-18 13-15,-21-96 2 16,0-40-7-1,-37-18-6-15,-40-58-11 16,-17 1 14 0,-78 0-2-16,-60-58-1 15,-14 19 3-15,-60 1 0 16,154 57 4 0,38 19-2-16,37 19-1 15,40 19-2-15,37 58 0 16,38-40 2-1,60 21 0-15,-23-58-2 16,40-95-2-16,-58-39 0 16,21-96-13-1,-58 19 2-15,-39 97 13 16,-21 56 18-16,0 96 4 31,-71 77-9-15,-64 154-3-16,-54 56-5 15,43-97-4-15,-63 2 3 16,77-95-48-16,38-59-36 16,37-38-10-16,2 0-110 15,38-19-53 1</inkml:trace>
  <inkml:trace contextRef="#ctx0" brushRef="#br5" timeOffset="-195206.58">6019 12268 70 0,'-20'0'44'16,"20"0"-1"-16,0 19 36 0,-15-19-62 15,15 0 34-15,0 0-20 0,0 39 2 16,0-39-24-16,0 37 13 0,0-16-17 0,0-3 0 0,0 1 4 16,0 20-1-16,0 17 2 0,0 21-1 15,0-38-2-15,0 37 0 0,35 96-6 16,-12-76 4-16,-3-58-4 16,-3 20 0-16,-17-40-2 0,0 21 2 0,20 56 2 15,0-57-3-15,-3 77 2 0,-17-96-2 16,20 19 0-16,-20-38-1 0,0 18 1 0,17 22 0 0,-17-22 5 15,0 2-6-15,18-20-8 0,-18 0 0 0,0 19-31 16,0-19 9-16,0 0-53 0,0-19 47 0,0-19-77 16,0 19 56-16,0-20-1 15</inkml:trace>
  <inkml:trace contextRef="#ctx0" brushRef="#br5" timeOffset="-194979.81">6062 12440 68 0,'0'0'0'0,"0"-19"59"16,0 0-18-16,0-20 2 0,0 21-4 0,0-1-22 15,0-20 25-15,0 20-32 0,0 1 11 0,0-2-12 16,17-19 14-16,-17 39-18 0,0 0 4 0,0-18 1 0,0 18-4 16,20 0 5-16,-20 0-5 0,0 0-2 0,0 0 1 0,20 0 1 15,-3 18 1-15,3 21-1 0,-3-19-4 0,-17-20 0 16,18 58 10-16,-18-21-11 0,0-19-1 0,0 3 2 0,0-3-1 0,0 20 2 16,0 20-1-16,0-21 1 0,0-16-1 15,0 35 0-15,-18-36-2 0,18-2-3 0,-17 20-3 0,17-18 1 0,-20 18-18 16,3 0-28-16,17-18 3 0,-20-2-16 0,20-18 24 15,-20 0-78-15,20 0 91 0,0-18-8 0,0 18-24 16</inkml:trace>
  <inkml:trace contextRef="#ctx0" brushRef="#br5" timeOffset="-194445.69">6538 12363 47 0,'0'0'0'0,"0"0"49"0,0 0-32 0,0-18 1 15,0-19 31-15,0 37-33 0,0 0-3 0,0-40 14 16,0 40-1-16,0-18-14 0,0-2 7 0,0 20-4 0,0-18-6 15,0 18-2-15,-21-21 18 0,21 21-18 0,0-18 8 16,0 18-9-16,-17 0 5 0,-3 0 1 0,3 0 3 16,17 18-10-16,-20 21 1 15,20-19 1-15,0 56 2 0,20 154-5 32,17-174 12-32,-37-36-12 0,17-20 1 15,4 18 12-15,-4-36-6 16,6 18-7-16,-6-58 4 0,-17 58-6 0,20-58 2 0,-20 58-4 15,0-36 3-15,20-4 3 0,-20 21-5 0,0-18 0 16,0 16 2-16,0 3-1 0,0-1 2 0,0 19 2 0,0-18-1 16,0 18-3-16,0 0-1 0,0 0 1 0,0 0 0 0,0 0 0 15,0 0 2-15,0 0-4 0,0 18 1 0,0 19 0 0,0 2 1 16,0-39-3-16,0 38 1 0,0 2-1 0,0-4-6 0,17-36 1 16,-17 19-4-16,20 20-20 0,-3-1-13 0,-17-18-12 15,38 18-54-15,-38-38 65 0,0 0-3 0,40 18-69 16,-40-18 97-16,0 0 8 0,20-18 1 0,-20-2 5 0,20-56 3 15,-3 58 2-15,-17-3 1 0,0-16 0 0,0-21 1 16,20 39 1-16,-20 0 0 0,0 1 2 0,0-21 2 0,17-19 37 0,-17 1 15 16,0 39-29-16,0-3-4 0,21-16 13 0,-21-2 11 15,0 39-12-15,0-19 1 0,0 1-7 0,0 18-2 16,0 0-16-16,0 0-1 0,0 18 0 16,0 22 0-16,0-3-3 0,0-37-5 0,0 39 1 15,0-1 1-15,0 20-2 0,0-21-3 0,0-19-1 16,0 40 5-16,0 19-4 0,0-77-3 15,0 37 1-15,0-37 2 0,0 39 0 0,0-1-3 0,0-18-3 16,0 18-4-16,0-38 1 0,-21 18-11 0,4-18-8 0,-3 20-41 16,3-20 37-16,-3 0-43 0,0-38-115 15,20 0 152-15,-23-1-64 0</inkml:trace>
  <inkml:trace contextRef="#ctx0" brushRef="#br5" timeOffset="-194123.15">7091 11792 117 0,'0'-21'121'0,"0"3"-69"0,0-1-8 16,0 19-25-16,17-19 12 0,-17-1-9 0,0 20-13 16,0-19 7-16,0 0-3 0,0 19-4 0,0 0-5 0,0 0 2 15,0 0 0-15,0 0-3 0,0 19 1 0,0 0-2 16,0 1 2-16,0 18-3 0,0 1 0 0,0-21 1 0,0 1-2 16,0 0 1-16,0 39 2 0,0-39-1 0,0 57 0 0,-17 1-4 0,17-40 3 15,0 39-4-15,0-37 4 0,0 39-1 0,0-23-1 16,0 3-2-16,0-19 4 0,0-19 0 0,0 16 2 15,0-36-3-15,0 19-2 0,0-19 7 0,17 0-3 16,-17-19-1-16,0 1 6 0,23 0-4 0,-3-22-3 16,-20 2 3-16,17-1 3 0,3 39-4 0,0-37 3 0,-20 19-3 15,38-22 4-15,-38 2-1 0,17 38-3 0,0-18 1 16,3-3 2-16,-20 21-4 0,0 0-1 0,23 0 1 0,-23 0 1 16,17 39 0-16,-17-19-3 0,0-2-1 0,20 1-1 15,-20 20-26-15,0-20-8 0,20-1-15 0,-20 21-14 16,0-39 25-16,0 38-54 0,0-38 44 0,0 20 5 0,0 0 10 15,0-2-17-15,0 0 12 0</inkml:trace>
  <inkml:trace contextRef="#ctx0" brushRef="#br5" timeOffset="-193445.83">7704 12345 50 0,'0'0'39'0,"0"0"4"0,-20-19 5 0,20 19-4 0,0 0-7 15,0 0-6-15,-23-18-8 0,23 18-14 16,0 0 5-16,0 0 3 0,0 0-8 0,-17 0 6 0,17 0-1 15,-17 0-1-15,17 0-2 0,-20 0-6 0,20 0 0 0,0 18 5 16,-17 1-1-16,17-1-2 0,0-18-3 0,-20 21 4 16,20-3-6-16,0-18-1 0,0 38 2 0,-18 2 0 0,18-22-2 15,0 0 2-15,0 22-2 0,0-22 0 0,0 20-1 16,0 0 0-16,0-18 0 0,0-2-1 0,0 22 1 16,0-40-1-16,0 18 4 0,0 1-1 0,18-19 4 0,-18 0-3 0,0 19-1 15,20-19 4-15,-3-19 1 0,-17 19-3 0,20-19 1 16,-3 1-3-16,-17-22-2 0,0 22 1 0,17-2 3 0,-17-18-2 15,23 19-3-15,-23 0 1 0,0-20 4 0,0 2 3 16,0 19-3-16,0-2 1 0,0 20-5 0,0-20 0 16,0 20 0-16,0 0 5 0,0 0-1 0,0 20-1 0,0 0 1 15,-23-2-2-15,23 19 7 0,-17 21 0 0,17-39-6 16,-37 57 5-16,20 1-1 0,-3 0-5 0,2 18 0 16,-2 0 1-16,0-19-2 0,3 2-1 0,17-21 1 0,0 1-1 15,0-21-1-15,0-37 0 0,17 39 2 0,-17-39 1 16,0 19 1-16,20-19-1 0,0 0 0 0,-20 0-2 0,18-19-1 15,-18 19-1-15,37-56 4 0,-37 36-3 0,20-1 0 0,-20 3-1 16,34-58-2-16,9-2-4 0,-23 60 4 0,-2-58-16 0,2 38-19 16,-20-1 10-16,17 20-43 0,-17 1 29 0,20-22-49 15,0 40-15-15,-20-18 12 0,14-2 12 0</inkml:trace>
  <inkml:trace contextRef="#ctx0" brushRef="#br5" timeOffset="-192262.57">9023 11792 60 0,'0'0'17'0,"0"0"1"0,0 0 27 0,0 0-21 0,0-21 25 16,0 21-23-16,0 0 19 0,0 0-11 0,0 0-9 0,0 0-12 15,0 0 13-15,0 0-14 0,0 0 11 0,0 0-1 0,0 0-11 16,0 0-2-16,0 0 0 0,-20 0 3 0,20 21-5 0,-17-21 3 16,17 18-6-16,-43 1 6 0,26 0-1 0,-1 20-5 0,18-1 0 15,-37-38-2-15,37 39 1 0,-40 17 1 0,23-18-4 16,-3 19 0-16,-3-36-2 0,23 16 2 0,-20-19-3 0,20 41-6 16,-15-41 0-16,15 40-35 0,0-39 25 0,-20 20-5 15,20-2-41-15,0-37 23 0,0 39-57 0,20-19 3 0,-20-2 61 16,0-18 5-16,0 18-30 0</inkml:trace>
  <inkml:trace contextRef="#ctx0" brushRef="#br5" timeOffset="-192078.52">8851 12173 65 0,'0'0'0'0,"0"0"113"0,0-19-87 16,0 19 26-16,0-18-16 0,-20 18-11 0,20 0-17 0,0 0 2 16,0 0-6-16,0 0 2 0,0 0-5 0,0 18 8 0,0-18-7 15,0 19 3-15,0-1-3 0,0 3-1 0,0-21 0 0,0 38-2 0,20-20 2 16,-20 22 1-16,20-3-1 0,-3 2-2 0,3-21 0 15,-20 1 0-15,0-19 0 0,18 19-1 0,-18 1 1 0,17-20-6 16,-17 0 0-16,23 20-18 0,-23-20 4 0,0 0-3 0,0-20-38 16,20 0 0-16,-20 1 15 0,0 0 32 0,0-20-8 0,-20 39 14 15,20-37-51-15</inkml:trace>
  <inkml:trace contextRef="#ctx0" brushRef="#br5" timeOffset="-191761.84">8470 11715 59 0,'0'0'15'0,"0"0"31"0,0 0-2 15,0 0-20-15,0 0 21 0,-20 0-4 0,20 0-7 16,0 0-20-16,0 0 10 0,-20 0-5 0,20 0-10 16,0 19 8-16,0-19-10 0,0 19 6 0,0-19-3 0,0 18-2 15,0-18 0-15,0 21 0 0,0-21-6 16,0 18 1-16,0-18-2 0,0 19 0 0,0 0 1 16,0-19-2-16,20 0 2 0,-20 19-2 0,0-19 0 0,20 0 2 15,-20 0-1-15,0 0-1 0,0 0 0 0,0 0 0 16,0 0-1-16,0 0 2 0,0 0 0 0,0 0-1 0,0 0 0 15,0 0 1-15,0 0-1 0,0-19 1 0,0 19-1 16,0 0 0-16,0-19 1 0,0 19 1 0,0 0 0 16,0 0 4-16,0 0-3 0,0 0 0 0,-20 0 2 0,20 19-4 15,0-19 1-15,0 0-1 0,0 0 1 0,0 0-1 0,0 19 0 16,0-19 0-16,0 0-1 0,0 0-1 0,0 0-1 0,20 20-8 16,-20-20-2-16,0 0-4 0,0 0-5 0,17 0-39 0,3 19-24 15,-20-19 33-15,17 0-1 0,-17 0 5 0,20 0-20 0,-20 0-3 16</inkml:trace>
  <inkml:trace contextRef="#ctx0" brushRef="#br5" timeOffset="-191395.8">9330 12040 102 0,'0'0'0'0,"0"0"66"0,0 0-12 0,0 0-33 0,0 0 14 16,0 0-11-16,-23 18 0 0,23-18-11 0,0 0-8 15,0 0-1-15,0 20 2 0,0-2 1 0,0 1-1 0,0-19-3 16,0 21 5-16,0-21-2 0,0 18 4 0,0 1-5 15,0-1 5-15,0-18 0 0,0 21 1 0,0-3 1 0,0-18-7 16,0 20 6-16,23-20 2 0,-23 0-2 0,0 18-5 16,17-18 4-16,-17 0-6 0,20-18 1 0,-20 18-1 15,20-20 3-15,-20-19-7 0,0 21-1 0,0-1 4 0,17 1-2 16,-17-3-13-16,20-16-4 0,-20 37 3 16,0 0-3-16,0-38-29 0,0 38 21 0,0 0-5 0,0-20-35 0,0 20 25 15,0-19-48-15,18 19 12 0,-18-19 49 0,0 19-49 0</inkml:trace>
  <inkml:trace contextRef="#ctx0" brushRef="#br5" timeOffset="-190994.87">9654 11409 67 0,'0'0'0'0,"0"0"30"0,0 0 11 0,0-19 4 0,0-2-6 16,0 3-6-16,0 0 5 0,0 18-27 0,0-20-2 15,0 20 10-15,0 0-10 0,0-18 10 0,0 18-2 0,0 0-2 16,0 0-9-16,0 0 7 0,-20 18-8 0,20 2 5 16,0-2-5-16,0-18-2 0,0 18 0 0,0 22 2 0,0-22-3 0,0 40-1 15,0 0 1-15,-20 56-1 0,20-76-1 0,0 20-1 16,0-19 1-16,0 36 0 0,0-17 1 0,0-19-2 0,0 37-3 0,0-1 3 16,0-36 0-16,0-20 0 0,0 20 1 0,20 17 1 0,-20-56 3 15,0 19-1-15,0-19-2 0,0 21 2 0,20-21 6 16,-20 0-5-16,14-21 1 0,-14 2 1 0,20-19 0 0,3 38-3 15,-23-39 3-15,20 2 1 0,-3 19-4 0,3-22-1 0,1 2 3 16,-21 20 2-16,17-2-6 0,-17 1 1 0,20 19 1 0,-20-19 2 16,0 19 0-16,17 0 0 0,-17 0 1 0,0 0-3 15,0 0 4-15,0 19 0 0,0 0-4 0,-17 1 0 0,-3-2-1 16,3 20 0-16,-24 2-11 16,24-22-13-16,-26 1-13 0,43-19 11 0,-20 18-32 15,20-18 22-15,-14 0-3 0,14 21-56 0,0-21-4 0,-20 0 58 0,20 18-10 16,20-18-25-16</inkml:trace>
  <inkml:trace contextRef="#ctx0" brushRef="#br5" timeOffset="-190824.27">10032 12078 83 0,'0'0'0'0,"0"0"56"0,0 0 2 0,0-20-9 0,0 20-27 0,0-18 17 16,20-2-6-16,-20 20-20 0,0-19 17 16,0 0-15-16,0 1-4 0,0 18-6 0,0 0 3 0,0 0-3 15,0 0 2-15,0 0-2 0,0 0-2 0,0 0 1 16,0 0-2-16,0 18-1 0,0 1 1 0,0 20 1 0,-20-1-3 0,20-20-1 15,0 40 0-15,0-21 1 0,0 22-2 0,0-22 0 16,0-16-2-16,0 55-5 0,0-39 2 0,0 22-2 0,0 35-40 16,0-36-4-16,0-2-30 0,0 2-11 0,0 0 25 15,0-40 7-15</inkml:trace>
  <inkml:trace contextRef="#ctx0" brushRef="#br5" timeOffset="-190611.29">10052 12040 75 0,'0'0'22'0,"0"-20"29"0,0 1-25 0,0 19-1 0,23-37 15 0,-23-2-4 16,0 20-3-16,17 0-1 0,-17-1-15 0,0 1 13 15,20 19-3-15,1-19-3 0,-21 19-12 0,0 0 8 0,17 0-12 16,-17 19 7-16,0 0-10 0,20-19 2 0,-20 39-1 16,17-20 0-16,-17 20-3 0,0-39-1 0,0 56 0 0,20-36-1 0,-20 36 2 15,0 2-1-15,0 0-7 0,0-40-1 0,-20 60-23 16,20-60 15-16,-37 40-27 0,20-21-17 0,-4-18 21 15,21 1-8-15,-37 18-55 0,-6-20 14 0,26 1 29 0,-20-19 5 16</inkml:trace>
  <inkml:trace contextRef="#ctx0" brushRef="#br5" timeOffset="-189073.03">5944 13740 57 0,'0'0'13'0,"0"0"12"16,0 0 0-16,0 0-12 0,0 0 13 0,0 0-4 16,0 0-2-16,0 0 3 0,20 0 0 0,-20 0-10 15,0 0 13-15,0 0-12 0,0 0 10 0,0 0-12 0,20 0 1 0,-20 0 0 16,0 0-5-16,0 0 2 0,0 0 3 0,15 19 2 0,-15-19-9 16,0 20 8-16,0-20-7 0,0 0-1 0,20 18 5 0,-20 20-8 15,0-38 1-15,0 37 2 0,0-37-2 0,0 21 0 0,0 16 1 0,0-37-7 16,0 21 1-16,0-3 0 0,0-18 1 0,0 38 1 0,0-19 2 15,0-19-4-15,0 22 5 0,0-22 0 0,0 17-6 16,23-17 9-16,-23 0-4 0,0-17-5 0,0 17 0 16,20-41 5-16,-20 23 1 0,17-41-4 0,-17 59 2 15,0-17-1-15,0-3-1 0,20-1 2 0,-20 3 1 0,20-19-4 0,-20 37 3 16,0 0-1-16,17-20-1 0,-17 20 1 0,0-18 2 0,20 18-4 16,-20 0 0-16,0 0 3 0,0 0 4 0,0 0-2 0,0 18-5 0,17 2-1 0,-17-2 2 15,0 19 4-15,18-16-4 0,-18 16-3 16,0-16 3-16,0-3-1 0,0-18 1 0,23 20 0 0,-23-20 3 0,0 18-1 15,20-18-3-15,17 0 10 16,-37 0-8-16,20-18 0 0,-3-2 1 0,3 20-3 0,15-39 4 16,-15 22-2-16,20-3-5 0,-20-1 6 15,0 3 6-15,-3 18-5 0,58 0 0 32,-75 18-3-32,23 3 0 0,-23-1 1 15,0-20 0-15,0 56-4 0,0-36-2 0,0 17-36 16,0-37 22-16,0 22-3 0,0-22-2 0,0 17-35 15,0-17 26-15,0 20-45 0,17-3-46 0,-17-17 71 16,20 0 28-16,0-17 15 0,-20 17 7 0,17 0 1 16,3-37 0-16,-3 37 2 0,-17-22 2 0,21 3 0 15,-4-19 4-15,-17 20 2 0,40-20 18 0,-40 38-13 16,57-78 94 0,-57 60-80-16,0 18 2 0,20-20-3 0,-20 20-4 15,0-18-11-15,0 18 12 0,0-20-2 0,0 20 6 16,0 0-18-16,0 0-3 0,0 0 9 0,-20 0-2 15,20 20-2-15,0-2-4 0,-17-18-4 0,17 20-1 16,0-2-1-16,0 1-2 0,-20-19 3 0,20 18-2 0,0 3-1 16,0-1 0-16,20-3 2 0,-20 22 1 15,17-39-2-15,-17 0 1 0,0 20 0 0,20-20 2 0,-20 0-2 16,0 0 1-16,38-38 5 0,-38 17-5 16,20 4 5-16,-6-3 0 0,-14-19-6 0,0 20 0 15,20 1 1-15,-20-20-1 0,0 38-1 0,0-39-1 16,0 39 1-16,-20-19-5 0,20 19 1 0,0-21-3 0,-14 3-7 15,14 18-5-15,0-19-8 0,0 19 11 0,-20 0-4 0,20 0 1 16,0 0-3-16,0 0 1 0,0 19-17 0,0-19 22 0,0 18-1 0,0-18-21 16,0 21 16-16,0-21 0 0,0 19-24 0,0-19 25 0,0 19 3 15,20-19 2-15,-20 38-6 0,14-18-2 0,6-20-4 0</inkml:trace>
  <inkml:trace contextRef="#ctx0" brushRef="#br5" timeOffset="-188821.91">7016 13872 46 0,'0'21'19'16,"0"-21"-8"-16,0 0 19 0,0 0 11 0,0-21 2 0,0 21-23 15,0 0 0-15,0-18 15 0,0 18-19 0,0-19 24 0,0 19-29 16,0 0-1-16,0-18 8 0,0-2-2 0,0 20-8 15,0 0 5-15,0 0 1 0,0-18-6 0,0 18 1 0,0 0-3 16,0 0 1-16,0 0-5 0,0 18 6 0,0-18-5 16,0 20 5-16,0-2-6 0,0 1 6 0,0-1-5 0,0 3-2 15,0-1-1-15,0-3 0 0,0 22 4 0,0-19-3 0,20-2 1 16,-20 1 1-16,0 3-3 0,0-5-2 0,18 3 1 0,-18-3 3 16,20-17 0-16,-20 0 4 0,17 0 0 0,-17 0 0 15,17 0-4-15,6-37 6 0,-3-2-5 0,-3 2-4 0,3 37 2 16,0-38-2-16,18-20 9 0,-38 58-5 0,0-39-2 0,17 20 1 15,0-19-1-15,-17 20 1 0,20-2-5 0,-20 1-11 0,0 19 1 16,23-40-25-16,-23 40-3 0,0 0 23 0,17-18-32 16,-17 18-14-16,0 0-7 0,0 0 3 0,0 0 16 15,20 18 20-15,-20 3 13 0,0-21 9 0,0 19-31 0</inkml:trace>
  <inkml:trace contextRef="#ctx0" brushRef="#br5" timeOffset="-188379.17">7495 13930 43 0,'0'0'25'0,"0"0"26"0,0 0-20 0,0-17-2 0,0 17 20 15,0-20-29-15,17 20 17 0,-17-21-7 0,0 3-8 0,20-1-5 16,-20 19-1-16,0-18-8 0,0 18 8 0,0-20 4 16,0 2 11-16,0 18-24 0,0 0-1 0,0 0 4 15,0 0-5-15,0 0 3 0,0 0-1 0,-20 0-1 16,20 0-5-16,-17 0-4 0,17 0 1 0,0 18 2 0,-23 2 5 16,23-20-5-16,-17 18 2 0,17 1-1 0,0 20-2 15,0-19-3-15,0-3 0 0,0 4 2 0,0 17 4 16,0-20-4-16,0 1 2 0,0-19 3 0,0 22 1 0,17-22-4 15,-17 0 2-15,23 0 1 0,-6 0-4 0,-17 0 2 16,0-41-4-16,20 23 8 0,0-2-3 0,-20-19-1 16,18 22 1-16,-18-3 2 0,0-1 1 0,0 3-3 0,20-1-3 15,-20 1-1-15,0 18 5 0,0-20-2 0,0 20 1 0,0-18-1 16,0 18 1-16,0 0 1 0,0 18-1 0,0-18 8 0,0 38-7 16,0-19 7-16,-20-1-7 0,20 40 2 0,0-19-3 0,-18-1-2 15,18 57 2-15,-20-56 1 0,0 57 0 0,20-59-3 0,-17 60-2 16,17-22 3-16,0-15-3 0,0-23 1 0,0 38 1 0,0-36 2 15,0-1 1-15,0 0-4 0,0 58 3 0,0-78-2 0,17-18 1 16,-17 20-1-16,0 0 1 0,20-2 0 0,-20-18 1 0,20 0-4 16,-20 0 6-16,18-18 5 0,2-2-5 0,-3 0-3 0,-17 2 1 15,37-21-3-15,-37 2-4 0,40 17 4 0,-40-18-1 16,40 0-5-16,-40 38 5 0,18-39 1 0,2 20 1 0,-20 1-4 16,17-2-12-16,3-18-11 0,-20 21 12 0,20 17-2 0,-20-21-2 0,0 4-4 15,0 17-5-15,14-22-3 0,-14 3-40 0,20 19 29 0,-20-18-63 0,0-2 11 16,0 20 63-16,0 0-21 0</inkml:trace>
  <inkml:trace contextRef="#ctx0" brushRef="#br5" timeOffset="-187607.99">8871 13090 55 0,'0'0'28'0,"0"0"6"0,0 0 6 0,0 0-20 0,0 0 19 16,0 0-7-16,0 0-3 0,0 0-4 0,0 0-15 15,0 0 9-15,0 0-10 0,-20 18 0 0,20-18 9 0,0 21-8 0,0-21 7 16,0 19-2-16,-20 37 16 16,20-36-30-16,-17-1 2 0,17 18 1 0,-20-16-2 0,20 16 1 15,0-16-3-15,-23 16 2 0,3 1-1 0,20-38-1 16,-15 39 10-16,15-39-12 0,0 19 0 0,0-1-8 0,-20-18-3 0,20 39-18 15,0-39 6-15,-20 38-43 0,20-38 25 0,0 19-53 16,-17 1 15-16,17-1-14 0</inkml:trace>
  <inkml:trace contextRef="#ctx0" brushRef="#br5" timeOffset="-187361.63">8966 13452 66 0,'0'0'0'0,"0"0"41"0,0 0-3 0,0 0-20 0,0 0 14 0,0 0 1 16,0 0-4-16,0 0-6 0,0 0-12 0,0 21 15 15,0-2-10-15,0-19-14 0,0 18 5 16,0 2-6-16,0-20 0 0,0 19 1 0,20-19-2 0,-20 19 1 0,0 0 2 16,0 0-2-16,0 1 0 0,17-20-2 15,-17 19-2-15,0-19 4 0,0 18 0 0,20-18-5 0,-20 0 3 16,0 0 2-16,0 0 2 0,0 0-2 0,0 0 0 0,0 0-1 16,0-18 0-16,0 18-1 0,0 0-1 0,0-19 2 0,0-1 2 15,0 20-2-15,0-19-1 0,0 0-9 0,0 19-11 0,0-19 6 0,-20 19-18 16,20 0 15-16,0-19-20 0,-17 19 21 0,17-20 0 0,0 20 2 15,-20 0-17-15,20-18 17 0,0 18-14 0,-23-19 7 0,23 19 13 16,0 0-2-16,0-21-36 0</inkml:trace>
  <inkml:trace contextRef="#ctx0" brushRef="#br5" timeOffset="-186993.57">8507 13166 60 0,'0'0'30'0,"0"0"0"0,-20 0 6 0,20-18 21 16,0 18-40-16,0 0-1 0,0 0-2 0,-17-19 13 0,17 19-6 15,0 0-3-15,0 0-7 0,0 0-3 0,0 0 0 0,0-21 5 0,0 21 2 16,0 0-10-16,0 0 12 0,17 0-7 0,-17 21-1 15,0-21-4-15,20 0 6 0,-20 0-4 0,0 19-5 16,0-19 4-16,17 0 3 0,-17 0 0 0,0 0-2 16,20 0-1-16,-20 0-1 0,0 0-4 0,0 0 0 0,0-19 0 15,0 19 0-15,0 0 3 0,0-21-3 0,0 21 0 0,0-18-1 0,0 0 1 16,-20 18-4-16,20-20 2 0,-17 0 5 0,-3 20-4 16,20-18-2-16,-17 18-1 0,17-20 0 0,-20 20 1 0,20 0-7 15,-20 0-5-15,20 0 5 0,0 0-9 0,0 0 5 0,0 20-17 16,0-2-9-16,0 2 17 0,40 0-31 0,-40-2-23 0,37 0 33 15,-20 22-29-15,3-22 46 0,-2 2-40 0</inkml:trace>
  <inkml:trace contextRef="#ctx0" brushRef="#br5" timeOffset="-186645.59">9270 13452 64 0,'0'0'26'0,"0"0"25"16,0 0-26-16,0 0-1 0,0 0 21 0,0 0-6 0,0 0-9 16,0 0-7-16,0 0-10 0,0 0-9 0,0 0 6 15,0 0-4-15,0 0 22 0,0 21-12 0,0-21-11 16,0 19-3-16,-18-19 2 0,18 18 6 0,0-18-6 0,0 39 31 15,0-20-25-15,0-19 11 0,0 0-8 16,0 0-1-16,0 0-2 0,0 0 0 0,0 0-14 0,0-19-8 16,18 19 14-16,-18 0-6 0,0-19 6 0,20-1 0 0,-3 20-3 15,-17-18 1-15,23-1 3 0,-6-2-7 0,-17 21 1 0,20-18-7 16,-20 18 4-16,20-19-11 0,-20 0-11 0,17 19-7 16,-17-19 18-16,20 19-21 0,-20-18-11 0,18 18-19 0,-18 0 27 15,0-21-1-15,20 21 0 0,-20 0-17 0,17 0-10 0</inkml:trace>
  <inkml:trace contextRef="#ctx0" brushRef="#br5" timeOffset="-186311.65">9860 13262 48 0,'0'0'16'0,"0"0"23"0,0 0-13 16,0 0 30-16,0 0-6 0,0-19-28 0,0 19 16 15,0 0-7-15,0-19-16 0,-17 19 7 0,17 0-11 16,0 0-1-16,0 0 10 0,0 0-11 0,0 0 0 0,-17 0 9 0,17 0-10 16,-20 0 2-16,3 0-4 0,17 19 5 0,-21-19-5 0,1 19-2 0,20-1-1 15,-17 3-3-15,17-1 2 0,-20 18 3 0,-3-20-4 16,23 20-4-16,0-38 7 0,-20 19 2 0,20-1 5 0,0 3-8 16,0-2 2-16,0-1-2 0,0 2 0 0,20-20 3 15,-20 19-1-15,23-19 4 0,-23 19-8 0,0-19 2 0,20 0-2 16,-20 0 2-16,0 19 1 0,17-19-3 0,-17 0 1 0,20 0 6 15,-20 19-7-15,0-19 0 0,0 20 6 0,0-20-7 16,0 0-1-16,0 19-3 0,0-19-3 0,0 0-14 0,-20 18-22 16,20-18-28-16,-17 0-18 0,17 19-22 0,-20-19 50 15,20 0-32-15,0 0 61 0,-23-19-15 0</inkml:trace>
  <inkml:trace contextRef="#ctx0" brushRef="#br5" timeOffset="-186125.97">9978 13473 66 0,'0'0'48'16,"0"0"2"-16,20 0-11 0,-20 0-21 0,0-21 9 0,0 21-16 16,0 0 5-16,0-18-1 0,0 18-10 0,0 0 1 15,0 0 5-15,0 0-5 0,0 0 9 0,0 18-8 0,0-18 7 0,0 21-11 16,0-21 0-16,0 37 8 0,0 2 0 0,-20-1-1 16,20 20-6-16,0-40-5 0,0 40 5 0,-17 0-5 0,17-20-1 15,0-1 0-15,0-19 0 0,0 23 0 0,0-3-2 0,-21 18-10 0,21 2-17 16,0 18-29-16,0-19-33 0,0-35 44 0,0 13 7 15,0 23-55-15</inkml:trace>
  <inkml:trace contextRef="#ctx0" brushRef="#br5" timeOffset="-185926.02">9978 13549 55 0,'0'0'42'15,"20"-39"13"-15,-20 21 2 0,17-1-32 0,-17-2 18 0,17-16-7 16,-17 18-20-16,20 0 10 0,-20 1-1 0,0 18-13 15,23-21 12-15,-23 21-13 0,17 0 8 0,-17 21-4 0,20-3-1 16,-20 1-7-16,0-19-5 0,21 38 5 0,-21-20 7 0,0 3-9 16,0 16 3-16,0-17-3 0,0 18 1 0,0 0-14 0,0 1-12 15,0-21 6-15,-21 19-21 0,1 3-12 0,20-21 15 16,-17 1-6-16,17-20-8 0,-43 38-54 0,43-20 53 0,-17 1 9 0,17-19 9 16,-17 18 5-16,17-18-27 0</inkml:trace>
  <inkml:trace contextRef="#ctx0" brushRef="#br5" timeOffset="-185694.44">10396 13817 43 0,'0'0'12'0,"0"0"7"0,0 0 5 0,0 0 16 16,0 0 5-16,0 0-28 0,0-20 9 0,0 20-14 15,0 0 15-15,0 0 4 0,0 0-3 0,0 0-18 16,0 0 6-16,0 0-10 0,0 0 7 0,0 20-7 0,0-20 3 0,0 18-3 15,0-18-3-15,-17 37 3 0,17-16-6 0,-20 16 1 0,20-37-1 16,0 39 3-16,-17-1-12 0,-3 3-19 0,3-4-25 16,17-20 16-16,-21 22-54 0,1-20 14 0,3 0 30 15,17 0 26-15,0-19-19 0</inkml:trace>
  <inkml:trace contextRef="#ctx0" brushRef="#br5" timeOffset="-185293.33">11087 12937 67 0,'0'0'0'0,"0"0"85"0,0 0-58 15,0 0-4-15,0 0 17 0,0 0-20 0,0 19 14 0,0-19-20 16,0 0 10-16,0 0-2 0,0 20-2 0,0-20-11 0,0 18 11 15,0-18-13-15,0 38 9 0,0-18-9 0,-20 36 14 16,20-16-9-16,0-2-7 0,-17 19 2 0,-3 1-3 16,20-21-3-16,-37 40 9 0,-6-19 4 0,43-1-13 15,-18-19-5-15,1 20-12 0,17-39 1 0,-20 18-28 16,20 2-19-16,-17-20 25 0,17 20-48 0,0-21-6 0,-20 2 18 16,20-2 27-16,0 1 8 0</inkml:trace>
  <inkml:trace contextRef="#ctx0" brushRef="#br5" timeOffset="-184794.87">11124 13510 53 0,'0'0'0'0,"0"0"26"0,0-18 8 0,0-1 4 0,0 19-22 0,0-39 5 15,0 20-9-15,0 19-7 0,0 0-1 0,0-19 3 0,0 0-4 16,0 19-2-16,0-18 3 0,0 18-3 0,0 0 2 0,0 0-2 0,0 0 1 16,0 0-1-16,0 0 2 0,0 0-1 0,0 18 1 0,0-18 1 15,0 0 2-15,0 19 3 0,0-19-4 0,0 19 19 16,0-19-5-16,0 19-1 0,0-19-11 0,0 0 15 15,-20 0 7-15,20 0-23 0,0 0 6 16,0 0-8-16,0 0 5 0,0 0-3 0,0 0-2 0,0 0 5 16,0 0-6-16,0 0 0 0,-17-19-2 0,17 19 2 0,0 0-1 15,0 0 3-15,0 0 0 0,0 0-3 0,0 0 2 0,0 0-2 16,0 0 7-16,0 0-3 0,-20 0-2 0,20 0 0 16,0 0 2-16,0 0-5 0,0 0 5 0,0 19-5 0,0-19 4 15,0 0 4-15,0 0 0 0,0 18-4 0,0-18 2 0,0 0-1 16,0 0-1-16,0 21 1 0,0-21-4 0,0 0 0 0,0 19-1 15,0-19 0-15,-17 18 2 0,17-18-3 0,0 0 1 0,0 20 0 0,0-20-2 16,0 19 0-16,0-19 3 0,0 19 0 0,0 0-3 16,0 0 0-16,0 1 1 0,0-1 1 0,0-1 1 15,0-18-5-15,0 19 1 0,0-1-1 0,0-18 5 0,0 21 1 0,0-21-1 16,0 19-4-16,0 0 1 0,0-19 3 0,17 0 0 16,-17 20 3-16,20-20-3 0,-20 0-6 0,17 0 2 0,-17 0 1 15,20 0 1-15,-20 0 0 0,18-20-3 0,-18 20 1 0,23-38 4 0,-23 38-1 16,17-21 2-16,-17-16-3 0,0 37 2 0,20-18-2 0,-20-40-7 15,0 39 8-15,0 19-6 0,0-38-12 0,0 18 3 0,0-17-12 16,0 37 13-16,0 0-4 0,0-39-15 0,-20 39 14 0,20-19-24 0,-17 0-5 16,-6 19-2-16,23 0-8 0,-18 0 26 0,18 0-3 15,-20 0-52-15,20 19 68 0,-17-19-39 0</inkml:trace>
  <inkml:trace contextRef="#ctx0" brushRef="#br5" timeOffset="-184539.8">10800 12880 51 0,'0'0'26'0,"0"0"-12"0,0 0 20 15,0 0-15-15,-22 0 1 0,22 0 40 0,-18 0-28 16,1 0-5-16,17 0-16 0,0 0 10 0,-20 0-12 0,20 0 2 16,0 0 8-16,-17 20-4 0,17-2-2 0,-20 1-4 15,20 0-5-15,-20-19 0 0,20 38 4 0,0-18-7 0,0-20 2 0,0 38-1 16,0 0-2-16,0-38 1 0,0 39-1 0,0-20 2 0,0-1 1 15,0 2 0-15,0-20 1 0,0 0-2 0,20 18 1 0,-20-18-2 0,20 0 1 16,-20 0 1-16,17 0 0 0,-17-18 0 0,20-2 0 0,-3-17 1 16,-17 16-1-16,0 21-2 0,18-36-1 0,-18 16-3 15,0 20 0-15,0-38 0 0,0 18-4 0,0 2 2 0,0-2-16 0,0 1 3 16,0-18-30-16,0 37 22 0,0-20-31 0,-18 0-11 0,18 20 30 16,0-18-28-16,0 18 25 0,0 0-9 0</inkml:trace>
  <inkml:trace contextRef="#ctx0" brushRef="#br5" timeOffset="-184211.56">11331 13359 57 0,'0'0'29'0,"0"0"-2"0,0 0 0 0,-17 18 19 16,17-18-27-16,0 19-1 0,0 0 21 0,0 0-1 0,-18-1-12 16,18 3-18-16,0 16 4 0,0 2-3 0,0-1 4 0,-20 1-4 15,20-2 0-15,0-18 3 0,0-1-6 0,0 3 12 16,0-21 1-16,0 19 0 0,0-19-1 16,0 0-13-16,0-19 2 0,20-20 2 0,-20 20-5 0,0-18 0 15,18-2-5-15,-18 20 0 0,0 0-3 0,17-38-2 16,6-1 5-16,-3 20 2 0,-20 1-10 0,20-1-10 15,-20 18 7-15,17-1-1 0,-17 21-20 0,0-18 14 0,20-1-3 0,-20 19-2 16,17 0-36-16,-17-19-16 0,0 19 35 0,20 0-27 0,-20 0 43 16,21 0-9-16,-21 0-6 0</inkml:trace>
  <inkml:trace contextRef="#ctx0" brushRef="#br5" timeOffset="-183845.49">11661 12784 42 0,'0'0'0'0,"0"0"35"0,0 0-8 0,0 0-14 0,0-19 17 0,0 0 4 16,0 1-18-16,0 18 14 0,0-20-18 0,0 0 11 16,0 2-11-16,0-2 13 0,0 2-2 0,0-2-14 0,0 20 11 15,0-19-1-15,0 0-10 0,0 19-2 0,0-18 7 0,0 18-2 16,0 0-8-16,0 0 1 0,-21 0 5 0,21 0-6 16,0 0-1-16,0 0 3 0,0 18 2 0,0 1-4 0,0 0-1 0,-17 19 0 15,17-18-1-15,0 18-1 0,0 0-1 0,0 0 0 0,0-18 0 16,0 36 2-16,0 40-1 0,0-58-1 0,0 58 0 0,0-20 0 15,17 1 2-15,-17-58 0 0,0 20-2 0,0-2 0 16,0-16 1-16,21-3 4 0,-21 1 3 0,0-19-6 0,0 0 4 16,0 0-3-16,17 0 3 0,-17 0-1 0,17-19 1 15,6 1-2-15,-23-3-3 0,20-16 3 0,-3 16-3 16,3-16-1-16,0 18 2 0,-20 19-3 0,17-20 3 16,-17 20 0-16,21-18 1 0,-21 18-3 0,0-20 1 0,17 20 1 15,-17 0-3-15,0 0 3 0,0 0-1 0,-17 20 2 0,17-20-2 16,-21 18-1-16,4 2-4 0,-3-20-1 0,0 19-16 15,3 0-14-15,-3-19 13 0,-3 0-37 0,6 0 23 16,0 18-48-16,-4-18-7 0,21 0 10 0,-17 0 53 0,17 0-4 16,-20-18-11-16</inkml:trace>
  <inkml:trace contextRef="#ctx0" brushRef="#br5" timeOffset="-183609.61">11910 13224 29 0,'0'0'20'0,"0"0"-15"0,0 0 1 16,17 0 10-16,-17 0 5 0,0 0 4 0,20 0 0 15,-20 0 10-15,0 0-24 0,0 0-2 0,20 0 12 16,-20 0-9-16,0 0 1 0,0 0 8 0,0 0-13 0,0 0 1 0,0 0 12 16,0 0-11-16,0 0 13 0,0 19 0 0,0-19-13 0,0 37 12 15,0-37-15-15,0 21 5 0,0 16 3 0,0-16-3 0,0 16-5 0,17 40 14 16,-17-58-17-16,0 38 0 0,0-19-2 0,21 38 5 16,-21-39-5-16,0 3 1 0,0 55-4 0,0-58-1 15,0-16 2-15,0 37-6 0,17-2-11 0,-17 2-17 0,0-21 7 16,0-18 0-16,0 20-7 0,0-1-42 0,0 1-3 0,0-2 17 0,0-37 40 15,0 21 6-15,0-21-12 0,0 0 20 0,0 0 1 16,0 0-9-16,0 0-13 0</inkml:trace>
  <inkml:trace contextRef="#ctx0" brushRef="#br5" timeOffset="-183361.3">12005 13606 39 0,'0'0'19'0,"0"0"-11"0,0-38 10 0,0 38 5 0,0-38-11 0,0 38-1 15,0-38 7-15,0 19 0 0,0-20-7 0,0 20 14 0,17-19 0 16,-17 20-4-16,0-3-11 0,0 4 2 0,20-3 9 15,-20-1-1-15,17-16-3 0,-17 37-12 0,23-39 9 0,-23 39 0 16,17-18-1-16,3-2 7 16,-20 20-12-16,20 0 3 0,-20-18-7 0,0 18 6 0,17 0-2 0,-17 18-4 15,21-18 0-15,-21 0 0 0,17 20 5 0,-17 18-2 0,20-19-5 16,-20 0 0-16,0-1 3 0,17 23-2 0,-17-3 5 0,0-1-2 16,0 1 6-16,0 1-12 0,0-2 1 0,0 2-2 15,0-1 5-15,-17 20-5 0,17-40-1 0,-20 19-11 0,20-37 0 0,-17 40-3 16,17-21-18-16,-21 1 14 0,21-20-3 0,-17 18-4 0,-3-18-43 0,20 20 29 15,-37-2-46-15,-3-18 17 0,40 0 48 0,-20 0 6 0,3 19-34 16</inkml:trace>
  <inkml:trace contextRef="#ctx0" brushRef="#br5" timeOffset="-176440.02">9330 15060 32 0,'0'0'20'15,"0"0"-1"-15,0 0 8 0,0 0-12 0,0 0 16 16,0 0-1-16,0 0-16 0,0-21 14 0,0 21-2 0,0 0-5 16,0 0-1-16,-23 0 5 0,23-20-5 0,0 20-10 15,0 0 6-15,0 0-7 0,-17 0 23 0,17 0-9 16,-20 0-8-16,20 0-9 0,0 0-1 0,-18 0 4 16,18 20-5-16,-20-20 14 0,20 0-17 0,0 21-1 0,-17-4-5 0,-3 41 13 15,0-20-6-15,20-38-1 16,0 18 0-16,0 3 0 0,-17 16-1 0,17-16 0 15,0 16 1-15,0-18 0 0,0 0 2 0,0-1 0 0,0 3-2 16,0-1-2-16,17-20 4 0,-17 17 6 0,0-17-6 0,0 21 3 16,0-21-4-16,20 0 4 0,-20 0 2 0,0 0-6 15,20-21 5-15,-20 4-5 0,17-3-1 0,-17 20 0 0,0 0-2 0,20-39 11 16,-20 20-10-16,0 0 2 0,0-1 5 0,18 3-6 16,-18 17 0-16,0 0 0 0,0-21 0 0,0 4 0 15,0 17 2-15,0 0-1 0,0 0-2 16,0 0 4-16,0 0-2 0,0 0 0 0,0 0 0 0,0 0-1 15,0 17 3-15,0-17-2 0,0 21 0 0,0-21-1 0,0 0-2 0,0 17 0 16,0-17 4-16,0 0 1 0,0 20-3 0,0-20 0 16,0 0 0-16,0 0-2 0,0 0 1 0,0 0-1 15,0 0 0-15,0 0 1 0,0 19-1 0,0-19 4 0,0 0-1 16,0 0-1-16,0 0 0 0,0 0-1 16,0 0 0-16,0 0-1 0,0 0 0 0,0 0 1 15,0 0-1-15,0 0 0 0,20 0 0 0,-20 0 0 16,0 19 0-16,17-1 0 0,-17-18 0 0,23 21 3 0,-23-1-4 15,0-20-2-15,17 17-6 0,3 4 9 16,-20-21 0-16,0 0-2 0,20 17-8 0,-20 3 3 0,17-20-10 0,-17 19-9 16,20 1 12-16,-20-20-1 0,18 17-56 0,-18-17 39 0,0 0-2 15,20 0-49-15,-20 0 38 0,17 0-44 0,-17 0 55 0,0-17 9 0,17 17-31 16</inkml:trace>
  <inkml:trace contextRef="#ctx0" brushRef="#br5" timeOffset="-175611.53">9634 15154 41 0,'0'0'15'0,"0"0"17"0,0 0 8 0,0 0 6 0,0 0-21 16,0 0-2-16,0 0 19 0,0 0-5 0,0 0-20 0,0 0 14 15,-20 0-9-15,20 0-12 0,0-19 24 16,-18 19-14-16,18 0-4 0,0 0-11 0,0 0-2 0,-20 0 3 15,20 0 5-15,0 19-5 0,0-19-4 0,-17 19 5 16,17-1-3-16,0-18-4 0,0 58 8 16,0-37-9-16,0-21 2 0,0 37-2 0,17-18 0 0,-17 0 3 15,0-19-1-15,20 18 0 0,-20 3 2 0,18-21-1 16,2 0 1-16,0 0 3 0,-20-21 1 0,14-16-6 16,6-2 7-16,3-36 12 0,-3 17-4 0,-3-19-4 15,-17 39-9-15,20-38 1 0,-20 39-3 0,21-42 3 16,-21 3 8-16,0 20-1 0,0-2-15 0,0 19 6 15,0 20 0-15,0-19-1 0,0 0 2 0,0 38-3 0,0 0 1 16,0-17 4-16,0 17-4 0,0 0 0 0,0 0-3 16,0 0 4-16,0 0-1 0,0 0 7 0,0 0-6 0,0 37-4 15,0-19 2-15,0 2 3 0,0-2 0 0,0 1-5 16,17 40 0-16,-17-3 1 0,0 1 4 0,0-18-4 16,0-1 1-16,20 38-5 0,-20-37 1 0,0-2-2 0,17-17-7 0,-17 56-17 15,17-18-7-15,-17-40 17 0,0 40-23 0,23 0-10 0,-23-39 21 16,0 0-2-16,20 20-39 0,-3-19-13 0,-17-3 3 0,20 4 30 15,-20-21 38-15,0 0 1 0,21 0 7 0,-4 0-1 16,-17 0-18-16</inkml:trace>
  <inkml:trace contextRef="#ctx0" brushRef="#br5" timeOffset="-175194.73">10112 15326 36 0,'0'0'0'0,"0"0"14"0,0 0-6 0,0-19 5 0,21 19 47 16,-21-20-11-16,0 3-3 0,0-4-9 0,17 4-4 16,-17-3-4-16,0 20 1 0,20-21-5 15,-20 21-15-15,0 0 11 0,0-18-2 0,0 18-4 0,-20 0-6 16,20 0-5-16,0 0 0 0,0 0-2 0,-17 0 5 15,17 0-6-15,0 0-1 0,-21 18-1 0,21-18 1 0,0 21 3 0,0-1 1 16,0-3-3-16,-20 4 1 0,20 16-1 0,0-18-2 16,0 0 2-16,0-1-1 0,0-18 1 0,0 41-3 0,0-41 1 15,0 17 6-15,0 4-2 0,20-21 0 0,1 17 3 0,-21-17-4 16,0 20 3-16,17-20-1 0,3 0 3 0,-20-20-3 0,37-18 9 16,-20 21-8-16,6-24 0 0,-23 4-3 15,17-19 1-15,-17 35-1 0,20-37 8 0,-20-18 2 16,21 21-11-16,-21 14 2 0,0 4-3 0,0-40 4 0,0 19-3 0,17-18-3 15,-17 38 6-15,0 0-1 0,0 0 4 0,0-20-5 0,0 20-1 16,-17-17 4-16,17 17 2 0,0-3-6 0,0 41-1 0,0-18 4 16,0 18-1-16,0-20-2 0,0 20 0 0,0 0 2 0,0 0 0 15,0 0 6-15,0 0-15 0,0 0 8 0,0 20-2 0,0-20 1 0,0 18 7 16,-21 1-4-16,21 20 0 0,0 19 1 0,0-40-2 16,0 2-5-16,0 56 0 0,-20-18 0 0,20 17 1 0,0-18 3 0,0 22 0 15,0 14 3-15,20-14-11 0,-20-4-3 0,0-57 9 16,21 23-1-16,-21 14 6 0,17-16-6 0,-17-20 3 0,0 20-5 15,20-19 3-15,-20-3-5 0,0-17 2 0,17 21-12 0,-17-4 6 16,20 3-35-16,-20-20 23 0,17 0-6 0,-17 0-34 0,17 0-18 16,-17 0 35-16,23 0-51 0,-23-20 45 0,20 3-40 0,1-4 34 15,-21 4 13-15</inkml:trace>
  <inkml:trace contextRef="#ctx0" brushRef="#br5" timeOffset="-174810.54">10706 15098 60 0,'0'0'0'0,"0"0"57"0,0 0-25 0,0 0 24 0,0-21-13 16,0 21-25-16,0-17-5 0,0 17-2 0,0 0 0 0,0 0 1 0,0-21 8 16,0 1-2-16,0 20-3 0,0 0-9 0,0-18-2 0,0 18 1 15,-20 0 7-15,20 0-8 0,0 0-3 0,0 0 0 16,-20 38-3-16,20-38 0 0,0 76-3 16,-17-37 6-16,17-2 3 0,0-16-3 0,0-21 2 0,0 37-1 15,0-16 0-15,0 16 0 0,0-18 1 0,17 0-3 0,-17-1 3 16,0-18 0-16,0 0 5 0,0 0-3 0,20 0-1 0,-20 0 1 15,0 0-1-15,20-18 4 0,-20-20 2 0,17 1-7 16,3 37-2-16,-20-38-1 0,0-3 6 0,0 41-2 0,0-37 10 16,0-2-16-16,17 1 2 0,-17 21 1 0,0-24 6 15,0 41 0-15,0-18-3 0,0 18-2 0,0 0 5 16,0 0-4-16,18 18-3 0,-18 23 3 0,0-3 3 0,0-21-1 16,0 22 1-16,0 56 8 0,0-57-9 0,0 20-1 0,-18 76 1 15,18-95-2-15,-17 75 3 0,17-18-2 0,-20-59-2 0,20 98 1 16,-17-80 0-16,17-14-5 0,0 36 5 0,0-23-1 0,-20-33-5 15,20 16 5-15,0-18 1 0,0 1-4 0,0-20-4 16,0 0 2-16,20 21-5 0,-3-42-7 0,3 1-10 16,-3-16-17-16,1-5-12 0,4 24 23 0,-1-20-1 15,-4-23-40-15,3 2-17 0,17 3-11 0,-17-4 29 16,-20 42 30-16</inkml:trace>
  <inkml:trace contextRef="#ctx0" brushRef="#br5" timeOffset="-174227.36">12022 14446 66 0,'0'0'47'16,"0"0"12"-16,0 0-3 0,0 0-7 0,0 0-29 0,0 0 16 16,-17 22-7-16,17-22-15 0,0 0 7 0,-21 17 2 15,4 4-1-15,17-21-6 0,0 17-8 0,-20-17 1 0,0 20 3 16,20-2-8-16,-17 2 0 0,-6-2-1 0,23-18 0 15,-20 19 3-15,20 3-4 0,-17-5-2 0,17-17 1 0,0 20 2 16,0-2 2-16,0-18-2 0,-17 20 5 0,17-2-1 16,0-18 7-16,0 20-6 0,17-20 7 0,-17 0-13 15,0 18 4-15,0-18 7 0,17 19 0 0,-17 3 1 16,20-22-2-16,-20 17-13 0,23-17 4 0,-23 38 3 0,0-38-1 0,0 38-5 16,0-38 2-16,0 21 0 0,0 16-2 0,0-37 2 0,0 38-5 15,0-20 11-15,0 2-11 0,0 1 4 0,0 17-13 0,-23-21 1 16,3 3-5-16,3-1-8 0,17 0 7 0,-38-19-26 0,38 18 14 15,0-18-4-15,-37 0-48 0,37 0 35 0,-20 0-3 0,20-18-1 0,-17-40-90 16,-3 20 86-16,20 21 4 0</inkml:trace>
  <inkml:trace contextRef="#ctx0" brushRef="#br5" timeOffset="-173992.75">11910 14332 85 0,'0'0'81'0,"0"0"-42"0,0-19 24 0,0 1-16 0,0-3-27 0,0 21 14 16,0-19-4-16,0 1-5 0,0 18-6 0,0 0-6 15,0 0 4-15,0 0-8 0,0 18 3 0,0 1-8 16,0 20 7-16,0-20 0 0,0 0-7 0,-23 39 3 0,23-40-6 16,0 1 1-16,0 41 1 0,0-43-1 0,0 41-2 0,0 18-2 15,0-38-1-15,0 0 3 0,0 19-1 0,0 20 6 0,0 19-2 16,0 1-8-16,0-22-4 0,0 2 6 0,0-2 5 16,0 1-1-16,0 3-5 0,0-62 4 0,0 42 2 15,0-21-3-15,0 17-6 0,0-55 1 0,0 41-3 0,-20-3-58 16,20-38 40-16,0 17-2 0,0-17-43 0,0 0 28 0,0 21-52 15,0-21 52-15,0 0 9 0,0 0 9 0,0-21-36 0</inkml:trace>
  <inkml:trace contextRef="#ctx0" brushRef="#br5" timeOffset="-173644.83">12231 14332 61 0,'0'0'16'0,"0"0"24"0,0 0-15 0,0 0 24 0,0-19-5 0,0 19-5 16,0-18-5-16,0 18-20 0,-17-21-1 0,17 21-1 0,0 0 0 15,0-19 9-15,0 19-5 0,0-18-1 0,0 18-5 0,0 0 2 16,0 0 9-16,0 0-13 0,0 0 0 0,0 18 5 15,0-18-3-15,0 40 4 0,17-22-3 0,-17 1-4 0,0 0-1 16,0 1-3-16,0 18 1 0,17 38 4 0,-17-55-6 0,0 54 0 16,23 156 2-1,-3-117-3-15,-20-77 0 0,0 39-3 0,0 0-6 16,0-56-4-16,0 36-8 0,0-35 6 0,0 16 0 0,0 21-50 16,0-39 37-16,0 0-38 0,0-1 25 0,0 3-50 0,0-21 47 15,0 20 5-15,0-20-16 0,0 17 35 0,0-17-27 0</inkml:trace>
  <inkml:trace contextRef="#ctx0" brushRef="#br5" timeOffset="-173307.72">12804 14409 103 0,'0'0'38'0,"0"0"36"0,0 0-45 0,0 0 18 0,0-20-26 0,0 20 0 16,0 0 17-16,0 0-7 0,0 0-16 0,0 0 12 15,0 0-5-15,-20 0-7 0,20 0-2 0,-17 0-4 0,0 0-7 16,17 20 3-16,-20-20 3 0,20 18-6 0,-17 1 2 0,-3 3 0 16,0-5 0-16,-18 41 4 0,38-40-2 15,-40 20-2-15,23 20-3 0,-3 0-2 0,3-20-4 0,-3 21 9 16,0 16 2-16,20-36-6 0,0 36-1 0,0-57 4 0,0 40-8 16,0-20-4-16,0-18 7 0,0-1 0 0,20 0 2 15,-20-19 4-15,20 0-1 0,-20 0 2 0,0 0-3 16,17 0 1-16,3 0 4 0,-20-38-1 0,0 38 0 0,34-58 3 15,-34 58-8-15,0-38 1 0,23 18 1 0,-23 2-1 16,0-20 0-16,0 18-3 0,0-18-11 0,0 20 3 0,0 18-1 16,0-40-13-16,0 40-11 0,0-18 14 0,0 18-27 0,0 0 19 15,0 0-37-15,0 0 29 0,-23 18-44 0,23 2-1 0,0 0 21 16,0 19 25-16,0-39 22 0,0 17-27 0</inkml:trace>
  <inkml:trace contextRef="#ctx0" brushRef="#br5" timeOffset="-173127.71">12922 15154 82 0,'0'0'93'0,"0"0"-48"15,0 0-10-15,0 0 18 0,0 0-12 0,0 0-22 0,0 0-2 0,0 0-1 16,0 19 13-16,0-19-16 0,0 39 9 0,-20-19-9 0,20 18-10 16,0-1-1-16,-17 1 1 0,17-20 4 0,-20 40-2 0,20-37-2 15,-38 35-5-15,38-36 0 0,-43 38-16 0,43-41-1 16,-17 42-45-16,0-41-26 0,-3 19 37 0,20-37-1 0,-17 21-43 15,-3-21 60-15,20 0-28 0</inkml:trace>
  <inkml:trace contextRef="#ctx0" brushRef="#br5" timeOffset="-172794.8">13877 14351 212 0,'0'0'162'0,"0"0"-145"0,0 0 18 0,0 0-5 16,0 0-17-16,0 0-5 0,0 0 5 0,0 0-1 15,0 20-2-15,0 18-5 0,0-38-4 0,-20 37 2 16,20-15-2-16,-18 16 0 0,-2 17-2 0,-17 24 0 0,0-4 2 16,14-37-2-16,-14-1 0 0,-1 60-10 0,1-21-8 0,17-20-8 15,3-15 10-15,-3-3-25 0,-3 18-8 0,-12-19-7 0,35-16 23 16,-20 16-44-16,3-16 3 0,17-4 47 0,0 3-11 16,0-20-4-16</inkml:trace>
  <inkml:trace contextRef="#ctx0" brushRef="#br5" timeOffset="-172565.7">13894 14812 92 0,'0'0'69'15,"0"0"-37"-15,0 0 47 0,0 0-49 0,0 0-16 16,0 17 1-16,0-17 22 0,0 0-28 0,0 0 8 16,0 18-10-16,0 2 14 0,-17-20-1 0,17 20-12 0,0-20-2 15,0 18 3-15,0-18-9 0,-20 21 3 0,20-21-4 0,0 17 0 16,0 3 1-16,0-20 0 0,-18 19 1 0,18-19 0 0,0 19 2 15,0-19-1-15,0 18-1 0,0-18 1 0,0 0 0 16,0 0-3-16,0 20-5 0,0-20-1 0,0-20 0 0,0 20-11 16,0-18 4-16,0-1-23 0,0-20-12 0,0 22 20 0,0-22-43 15,0-1-12-15,-20 5 15 0,20 13 48 0,-17-15-43 16</inkml:trace>
  <inkml:trace contextRef="#ctx0" brushRef="#br5" timeOffset="-172311.33">13246 14313 87 0,'0'0'24'0,"0"0"2"0,0 0 0 0,0 0 29 0,0 0-29 16,-17 0 1-16,17 0-1 0,0 0 19 0,-20 0-25 0,20 0-5 0,0 0 17 15,-20 0-5-15,20 0-17 0,0 0-3 0,0 19 3 0,0-19-5 16,0 0-1-16,0 0 1 0,-23 19 5 0,23 1-4 0,0-20-4 16,0 38 6-16,23-38 2 0,-3 37-7 0,-20-37-2 0,20 22 4 15,-3-5-4-15,3 4-2 0,-3-21 8 0,3 0-3 16,0 0-3-16,-20 0-1 0,15 0 4 0,5-38 4 15,3 16-11-15,-23-15 6 0,20 17-3 0,-20-18-5 0,0 38-2 16,0-19-5-16,0 0-24 0,0-20-6 0,-20 39 14 16,20-37-46-16,-23 37-9 0,3-17 45 0,20 17 5 0,0 0 4 0,-15-22-21 15,15 22 31-15,0 0 4 0,-20 0-13 0,20 0-19 0</inkml:trace>
  <inkml:trace contextRef="#ctx0" brushRef="#br5" timeOffset="-171977.53">14029 14543 106 0,'0'0'79'0,"0"0"-45"0,0 18 12 0,0-18-12 16,0 38 45-16,0 3-50 0,0-41-20 16,0 37 12-16,0 1 0 0,0 0 1 0,0-20-13 15,0 1 1-15,0 20 5 0,0-1-5 0,0-18-9 0,0 19 3 16,0-22 0-16,0 3 2 0,0-20 4 0,0 0-3 16,0 0-1-16,0 0-2 0,0 0 1 0,0-37-2 0,0 37-3 15,0-21 2-15,0-17 1 0,0 0-5 0,20 21 1 0,-20-5-3 16,0 3 1-16,17 1-7 0,-17-2 4 0,0 2-2 0,17 18-24 15,-17-20-12-15,23 20 22 0,-23-18-27 0,20-2-13 0,0 20-29 16,-3 0-16-16,3 0 34 0,-20 0 8 0</inkml:trace>
  <inkml:trace contextRef="#ctx0" brushRef="#br5" timeOffset="-171260.62">14547 13913 39 0,'0'0'18'0,"0"0"-4"0,0 0 5 15,0-20-5-15,0 20 24 0,0 0 8 0,0 0-23 0,0-21 23 16,0 3-8-16,0 18-7 0,0 0-15 0,0 0 0 0,0 0 16 16,0 0-18-16,0-19 1 0,0 19-2 0,0 0 2 0,0 0 8 0,0 0-6 15,0 0-9-15,0 0 7 0,0 0-9 0,0 0 4 16,0 0 4-16,0 0 0 0,0 0 1 0,0 0-9 15,0 19-9-15,0 20 5 0,0-19 4 0,0-3-6 16,0 42 3-16,0-22-4 0,0 39 2 0,0-57-1 0,0 58 5 16,0-1-4-16,0-37-1 0,0 19 5 0,0 17-4 15,0-36-4-15,0 19 3 0,0-2 0 0,0-37 0 0,0 20 2 16,0-19-2-16,0-20-2 0,0 38 2 0,0-38-1 0,0 18 5 16,0-18-6-16,0 20-2 0,18-20 6 0,-18 0-2 15,0 0 4-15,20-20-3 0,-20 20-1 0,17-18 1 0,0-20-2 16,3 38 4-16,-20-20 0 0,23 3-2 0,-6-5-2 15,-17 22 1-15,20 0 2 0,-20-19-1 0,20 19 5 0,-20-18-5 0,18 18 2 16,2-20-3-16,-20 20 4 0,17 0 2 0,-17-18-2 0,20 18-2 16,-20 0 6-16,0 0-4 0,17 18 5 0,-17-18-5 0,0 20-1 15,-17-2 2-15,17-18-9 0,-20 41 11 0,3-24 2 0,-3-17-8 16,2 38 1-16,-2-38-4 0,-60 38-15 16,63-38 2-16,0 20-21 0,-3-20 13 0,2 0-32 0,-2 0 23 15,20 0-8-15,-20-20-46 0,3 20-12 0,17-18-4 16,0-2-4-16,17 2 39 0</inkml:trace>
  <inkml:trace contextRef="#ctx0" brushRef="#br5" timeOffset="-171044">14966 14677 73 0,'0'0'60'0,"0"0"2"0,0-20-8 0,0 20-31 16,0 0 17-16,0 0-25 0,0 0-3 0,0 0-2 0,0-17 9 0,0 17 1 15,0 0-11-15,0 0 1 0,-20 0-6 0,20 0 5 16,0 0 6-16,0 0-2 0,0 0-8 0,-17 0 0 0,17 17 1 0,0-17-7 15,0 20 4-15,-20-2 5 0,20 20 6 0,0-38-9 0,0 38 0 16,-18-38-3-16,18 41 0 0,0-24 1 0,0 41 2 0,-20-2-4 16,20 20-2-16,0 3-7 0,-20 35 2 15,3-56 4-15,17 17-15 0,0-16-14 0,-23-42 8 0,23 41-36 16,0-19 21-16,0-1-54 0,-17-1-6 0,17-19 59 0,0 3-8 16,0-21-3-16</inkml:trace>
  <inkml:trace contextRef="#ctx0" brushRef="#br5" timeOffset="-170844.5">14774 14905 80 0,'20'-18'54'0,"-20"18"-22"0,0-20 0 16,17-18 23-16,-17 21-28 0,40-24 21 0,-40 23-24 0,20-20-4 15,18 0 23-15,-18 1-6 0,-20 15-21 0,37-35 14 0,-20 57-18 16,0-38 14-16,-17 21-13 0,43-4 12 0,-23 4-11 0,-2 17-11 16,2 0 5-16,-20 0-4 0,17 0 2 0,3 17 2 15,0 4-8-15,-6-4 5 0,-14 21-5 0,0-18 0 0,0 17-3 16,0 2 3-16,0-1 1 0,0 0 0 0,0-18-4 0,-14 39-11 0,-6-24-6 15,0-15 7-15,3 39-22 0,-21-22-14 16,-2 1-21-16,17-20 27 0,6 2-64 0,-20 18-11 0,37-38 70 16,-37 21-19-16</inkml:trace>
  <inkml:trace contextRef="#ctx0" brushRef="#br5" timeOffset="-170111.25">9307 16073 61 0,'0'0'33'0,"0"0"17"0,0 0-29 0,0 0-2 0,-17 0 17 0,17 0-20 0,0 0 10 16,0 0-5-16,-20 17-2 0,20-17-11 0,0 0 10 15,0 0-10-15,0 0 8 0,-18 0-9 0,18 20 6 0,0-20-8 16,0 0 2-16,-20 0-3 0,20 0-1 0,0 17 2 0,0-17 0 0,0 0 1 16,-17 0-4-16,17 21 0 0,-20-1 4 0,20-20 2 0,0 17-6 15,-20-17 2-15,20 19-2 0,0 1 4 0,-17 1 2 0,17-4-6 16,-23 3 1-16,23 18 2 0,0-20-1 0,0 1 3 0,-20 0-5 15,20-19-1-15,0 40 2 0,0-40-2 0,0 18 2 0,0 2-2 16,0-20 0-16,0 18 2 0,0 2-3 0,20-20 3 0,-20 18-3 0,0-18 3 16,23 20 2-16,-6-20-1 0,3 21-4 0,0-21 2 15,-3 0 1-15,21 0 4 0,-38-21 1 0,20 21-5 16,-3 0 5-16,6 0-2 0,-23 21-3 0,17-21 4 16,-17 37 3-16,0-19-5 0,0 20-1 0,-17 20-2 15,17-58-1-15,-23 38-3 0,6 0-10 0,17-38 1 16,-20 21-4-16,20-4-2 0,-18-17-26 0,18 21 14 0,-20-21-5 15,20 0-54-15,-17 0 34 0,-3 0-61 0,20 0 69 0,0 0 12 16,-20-38-21-16</inkml:trace>
  <inkml:trace contextRef="#ctx0" brushRef="#br5" timeOffset="-169808.86">9614 16376 80 0,'0'0'144'15,"0"0"-120"-15,0 0-4 0,0-19 13 0,0 19-8 0,0 0-15 16,0 0 9-16,0-19-12 0,0 19 8 0,0 0-5 0,0 0-6 15,0 0 0-15,0 0 4 0,0 19-3 0,0 20 1 16,-18-19-1-16,18-2-5 0,0 20 2 0,0 0 1 0,-20-18-3 16,20 1 0-16,0 16 1 0,0-19 0 0,0-18-2 15,0 38 1-15,0 0 1 0,0-18 0 0,0-20 0 0,20 21 0 16,-20-21-1-16,18 17 4 0,-18-17-2 0,20-17 2 0,-20 17 6 16,20-41-1-16,-6 41-4 0,-14-38 4 0,20 20-5 15,-20-2 2-15,23 2 3 0,-23-2-5 0,0 3-1 0,20-4 4 16,-20 21-5-16,0-38 5 0,17 38 1 0,-17-20-5 0,0 2 1 15,0 18-2-15,0 0 0 0,0 0 3 0,0 0 0 0,0 0-3 16,0 0-5-16,20 38 2 0,-20-38 2 0,0 38-6 16,0 0-12-16,21 0-15 0,-21-18-17 0,0-2 18 0,17 3-44 15,-17 16-26-15,20-37 45 0,-20 21-34 0,17-21 64 0,0 17-34 16</inkml:trace>
  <inkml:trace contextRef="#ctx0" brushRef="#br5" timeOffset="-169476.62">10015 16110 53 0,'0'0'12'0,"0"0"23"0,0-37-9 0,17 16 29 15,-17 3-30-15,0-3 12 0,0-16-20 0,0 16 12 0,0 3-15 16,20-1 13-16,-20 1-14 0,0-2 11 0,23 2-1 0,-23 18-3 16,0 0-14-16,0-21 2 0,0 21 3 0,0 0-1 0,0 0-4 15,0 21-4-15,0 93 23 16,0-56-20-16,0-40-4 0,0 20 0 0,0-1 0 16,0-16-1-16,0 55 1 0,0-38-2 0,0 38 3 0,0 20-2 15,0 0-1-15,0-58 1 0,0 38 1 0,0 3-2 0,0-24 0 16,0 4 0-16,0-42 2 0,0 3-1 0,0 18 0 15,0-38 1-15,0 0 0 0,0 18 2 0,0-18-3 0,0 0 1 0,0-35-2 16,17 35 1-16,-17-41 3 0,0 24-2 0,20-21-1 16,-20 17 0-16,21-34 0 0,-21 14 1 0,37-15 3 0,-37 18-4 0,0 1 1 15,17 16 0-15,3-37 1 0,20 40 0 0,-40-20 3 0,17 38 5 0,3-20 1 16,1 0 1-16,-21 20-3 0,17 20 10 16,-17-20-17-16,0 38 4 0,0 0-3 0,0-38-1 15,0 38-1-15,-17 3 2 0,-4-4-3 0,1 1-2 16,20-20 0-16,-17 20-13 0,-6-18 2 0,23 1-5 0,-17-4-24 15,-3 3 16-15,20-20-2 0,-17 0-2 0,-3 0-3 0,3 0-43 0,-4 0-10 16,1 0 0-16,20-20 51 0,-17 3-62 0</inkml:trace>
  <inkml:trace contextRef="#ctx0" brushRef="#br5" timeOffset="-168760.13">10706 16568 29 0,'0'0'20'16,"0"0"-16"-16,0 0-1 0,0 0 0 0,0 0 0 0,0 0-1 0,0 0 4 15,0 0-2-15,0 0 8 0,0 0-5 0,0 0 2 0,0 0 12 16,0 0 5-16,0 0 1 0,0 0-13 0,0-17 17 15,0 17-17-15,0 0 12 0,17 0-14 0,-17 0 2 0,0-21-4 0,0 21 1 0,0 0 9 16,0-20-2-16,20 20-10 0,-20-18-1 0,0 18 6 16,0 0 2-16,0 0-7 0,0-20 3 0,0 20-4 0,0 0-1 15,0 0 10-15,0 0-8 0,0 0 9 0,0 0-5 0,0 0-7 16,0 0 0-16,0 0 7 0,0 0 2 0,0 0-2 0,0 0-8 16,0 20 4-16,-20-2 1 0,20-18-6 0,0 41 5 15,-17-41-6-15,17 37 2 0,0 1 0 0,-20-20-5 0,20 40 0 16,0-37 2-16,-20-4 2 0,20 42-3 0,0-21 0 0,0 20 0 15,0-23 0-15,0-15 1 0,0 1-2 16,0-21 2-16,0 17-1 0,0-17 0 0,40-17-4 16,-40 17 5-16,17-41 3 0,-17 23-4 0,20 1-2 0,-20-4 3 15,17-16 4-15,1 16-3 0,-18-35 1 0,22 36-2 16,-22 3 0-16,0-24-1 0,38-15 2 0,-38 18-2 16,0 18 0-16,0 3 2 0,0-4-1 0,0 21 1 15,0 0 0-15,0 0-2 0,0 0 1 0,0 0-2 0,0 76 0 16,0-38 3-16,0 0 0 0,-17 20-3 0,-4 1-1 15,-1 37 4-15,22-61-2 0,-18 44 0 0,18-42 0 16,0 19 1-16,0-15 0 0,0 14 0 0,0-34-2 0,0-3 0 16,0 19 2-16,18-16 0 0,-18-21-1 0,0 20 3 15,22-20-4-15,-22 0 0 0,21-20 0 0,-4 20 2 0,3-38-2 16,-20 18 2-16,0 20-3 0,20-18 2 0,-3-20-3 0,-17 17-8 16,20 21-1-16,-3-37-22 0,-17 37 11 0,0-21-4 0,18 3-45 15,-18 18 25-15,0-19-73 0,20 19 55 0,-20-19-39 0,0 19 30 16</inkml:trace>
  <inkml:trace contextRef="#ctx0" brushRef="#br5" timeOffset="-145058.65">12139 16090 33 0,'0'0'15'0,"0"0"-5"0,0 0-7 0,0 0 4 15,0 0-2-15,0 0 6 0,0 20 3 0,0-20-5 16,0 0 12-16,0 0-10 0,0 0 13 0,0 0-13 0,-20 0 12 0,20 17-3 15,0-17-10-15,0 0 11 0,0 0-11 0,0 0-2 0,0 21 11 16,0-21-9-16,0 0 8 0,0 0-1 0,0 20-3 16,0-20-4-16,0 0 5 0,0 0-9 15,0 0 7-15,0 0-3 0,0 0-6 0,0 0 7 0,0 0-7 0,0 0 1 16,-20 0 3-16,20 0-4 0,0 0 4 0,0 0-3 0,0 0-1 16,-17 0 2-16,17 0-2 0,-23 0 1 0,23 0-1 0,-17 0 0 15,-3 0-2-15,20 0-2 0,-17 17 2 16,-4 2 1-16,4 22-3 15,-3-4 0-15,20-37 1 0,-20 38-3 0,3-20 2 0,17 20 1 0,0 2 0 16,-23-2 1-16,23-38-1 0,23 38-1 0,-23-20-3 16,0-18 1-16,17 20 3 0,3 1 3 0,0-21-3 0,18 17-1 0,-38 3 0 15,17-20 0-15,20 18 0 0,3-18 3 0,0 0-3 16,-23 0 2-16,-17 0 0 0,38 0 2 0,-18 0 4 16,-3 0-7-16,-17 0 0 0,17 0 2 0,-17 0 5 15,23 0-2-15,-23 20-3 0,0-2 2 0,0 3-2 16,-23-4-1-16,6 3-2 0,17 1 1 0,-17-4 0 15,-3 3 0-15,20-20 1 0,-38 39 0 0,38-39-1 0,-17 38-3 0,-3-38 3 16,0 17 0-16,3 3-2 0,-6 1-1 0,23-21-1 16,-17 17 1-16,-3-17-11 0,20 18 4 0,0-18-18 0,0 0 11 0,-17 0-26 15,17 0-14-15,0-18-18 0,0-20-14 0,0 18 4 16,17 20 51-16,-17-55-62 0</inkml:trace>
  <inkml:trace contextRef="#ctx0" brushRef="#br5" timeOffset="-144608.9">12059 15937 41 0,'0'0'7'0,"0"0"-1"0,0 0-2 0,0 0 3 0,0 0-3 0,0 0 5 16,0 0-4-16,0 0 0 0,0 0 0 0,0 0 9 0,0 0 4 15,0 0 5-15,0 0-10 0,0 0 15 0,0 0-3 0,0 0-14 16,0 18 10-16,0-18-11 0,0 0 10 0,0 0-10 16,0 0 0-16,0 21 8 0,-17-21-3 0,17 0 0 0,0 20-8 15,0-20 2-15,0 0-5 0,-20 17 2 0,20-17-2 0,0 21 0 16,0-21 0-16,0 18 0 0,0-18 0 0,0 0-4 0,0 21 4 16,0-21 2-16,0 17 0 0,0-17 1 0,0 0-1 0,0 20 5 15,0-3 0-15,0-17 0 0,20 21-7 0,-20-21 1 16,0 37 2-16,0-18-1 0,17 1 0 0,-17 18-3 0,23-18-1 15,-23 18-1-15,17-20 2 0,-17 40 0 16,20-20 3-16,-20 0-2 0,0 0-3 0,0-18 0 16,0-20 1-16,20 38 5 0,-20 0-5 0,0-38-2 0,0 38 2 0,0 0 1 15,0 3-3-15,0-24 1 0,0 3 1 0,0-2-1 0,0 3-1 0,0 17 0 16,0-1 2-16,0 19-1 0,0-36-1 0,0 1 1 16,0 17-1-16,17-1 1 0,-17-18-1 0,0 0 0 0,0-1 0 15,0-18 0-15,0 41-1 0,21-24 1 0,-21-17-2 0,0 21-1 16,0-4-13-16,0-17-8 0,0 0-7 0,0 0-12 0,0 0-19 15,0 0 24-15,0-17-50 0,0-21 3 0,0 18 21 16,0 20-8-16</inkml:trace>
  <inkml:trace contextRef="#ctx0" brushRef="#br5" timeOffset="-144225.21">12521 15976 55 0,'-20'0'33'16,"20"0"-3"-16,0 0-2 0,0 0 1 0,0 0-14 15,0-21-1-15,0 21 13 0,0 0-15 0,0 0 12 0,0 0-11 0,0 0 9 16,0 0-11-16,0 0 12 0,0 0-3 0,0 21 0 16,0-21-3-16,0 0-9 0,0 20-1 0,0-3 16 15,0-17-16-15,0 21 0 0,0-3 5 0,0-18-6 0,0 38 3 0,0-18 1 16,0 18-4-16,0-18-3 0,0-3-1 0,0 22 6 0,0-1-4 16,0-18-3-16,0 1 0 0,0 14 1 0,0 23-1 0,0 38-1 15,0-20 4-15,-18-38-4 0,18 0 0 0,0-17 2 0,0 54-2 16,0-55 0-16,0 19-2 0,0 16-9 0,0-35 3 0,0 36-12 15,0-36-13-15,0 1 11 0,18-21-4 0,-18 17-43 0,20 4-29 16,-20-21 45-16,0 0 4 0,20 0-24 0,-3 0 21 0</inkml:trace>
  <inkml:trace contextRef="#ctx0" brushRef="#br5" timeOffset="-143892.14">12939 15996 138 0,'0'0'39'0,"0"0"-7"0,0 0-6 0,-17 0 18 0,17 0-10 16,0 0-17-16,0 17 17 0,-20-17-21 0,3 77 19 16,17-57-23-16,-20 18 3 0,20-18-9 15,-20 16 4-15,2-36-3 0,18 41-1 0,-23-24-3 0,3 3 2 16,20 18 1-16,-17-20-1 0,17 1-1 0,-17 0 0 0,17 1 1 0,-20 18-4 16,20 20 1-16,0-40 1 0,0 23 2 0,-17-4-1 15,17-19-2-15,0 20-1 0,0 0 2 0,17-18-1 16,-17 1 5-16,20-4-2 0,-3-17 0 0,-17 0-3 0,17 0 2 0,-17 0 0 15,20-17 4-15,-20 17-2 0,23-41 3 0,-23 3-5 16,18 0 1-16,-18 20 0 0,20-19 1 0,-20-4-2 0,0 41-1 16,0-18 3-16,0 18 0 0,0-20 0 0,0 2-3 0,0 18-1 15,0 0 1-15,0 0 0 0,0 0-2 0,-20 0 3 0,2 18-1 16,-5 2-6-16,23-2 2 0,-20 2-6 16,3 1 2-16,17-4-13 0,-17 3 7 0,17 18-24 0,-20 1-11 0,20-2-15 15,0-37 26-15,0 38-2 0,0-18-35 0,0-2 44 16,20 3-43-16</inkml:trace>
  <inkml:trace contextRef="#ctx0" brushRef="#br5" timeOffset="-143692.08">13074 16799 102 0,'0'0'40'0,"0"0"-4"0,0 0 20 0,0 0-7 0,0 0-27 15,0 0-1-15,0 0 16 0,-17 0-20 0,17 0-3 0,0 0-1 0,0 0 6 16,0 0-11-16,0 0-3 0,0 0 2 0,-20 17-4 0,20 4 0 15,0-4 0-15,0 3-2 0,0 1 0 0,-20 14 0 0,20 6 0 16,-18-3-1-16,18-21-2 0,0 3-4 0,-23-1-5 0,23 18-29 16,-17 4-27-16,17-24-29 0,-20-17-9 0,20 21 62 15,0-21-46-15</inkml:trace>
  <inkml:trace contextRef="#ctx0" brushRef="#br5" timeOffset="-143375.34">13702 16282 104 0,'0'0'54'0,"0"0"-31"0,0 0 1 0,0 0 0 0,0 0 25 0,20 0-5 0,-20 0-27 16,0 0 12-16,0 0-15 0,0 0 5 0,0 0-1 0,0 0-9 15,0 0 0-15,0 0 7 0,0 0-8 0,0 0 3 0,0 0-2 16,0 0-3-16,0 21-4 0,0-4 3 0,-20 20-2 16,3 2 2-16,17-1-3 0,-18-18-1 0,-2 56-2 15,20-55 0-15,-17 16 1 0,-3 19-6 0,20-18 0 0,-20 20-18 16,20 1-15-16,0-42 11 0,0 21-51 0,-17-18 27 15,17 1-61-15,0 14 24 0,0-35 22 0</inkml:trace>
  <inkml:trace contextRef="#ctx0" brushRef="#br5" timeOffset="-143140.22">13954 16282 133 0,'0'0'87'0,"0"0"-56"16,0 0 16-16,0 0-28 0,0 21 13 0,0-21-21 0,0 17 9 0,0 1-7 15,0-18-8-15,-20 38 1 0,20-38-4 0,0 40 5 16,0-22-5-16,0 20 0 0,-17-18 0 0,17-20 0 0,0 38-2 16,-23-17 0-16,23 16-2 0,0-37 3 0,0 18-1 0,0 2 3 15,0-2-2-15,-17 3-2 0,17-4 1 0,0 3 0 0,0 1 0 16,0-4 0-16,0 3 1 0,0-2-3 0,17-18 1 16,-17 0-2-16,0 0-10 0,0 0 1 0,0-18-27 0,0-2 11 15,0-18-45-15,0 38 33 0,0-37 0 0,0-22-28 16,0 4 23-16,0 34-15 0</inkml:trace>
  <inkml:trace contextRef="#ctx0" brushRef="#br5" timeOffset="-142886.2">13610 15841 69 0,'0'0'27'0,"0"0"-4"16,0 0 23-16,0 21 2 0,-20-3 3 0,20 2-27 0,0-2 14 16,0 1-10-16,-17 20-4 0,17-19-5 0,0 18-6 15,0 1-1-15,0-2 2 0,0-20-11 16,0 4 3-16,0-1-3 0,0-20-1 0,0 17 0 0,0 2 1 0,0 1-1 15,0-20 0-15,17 21 3 0,-17-21-3 0,0 0 2 0,20 0 0 16,-20 0 1-16,20-21-3 0,-20 1-1 0,0-16 0 0,0-5 1 0,17 4 0 16,-17-19-2-16,0 35-1 0,0 4-3 0,0-61-4 15,0 60 6-15,0-20-4 0,-17 0 1 0,17 18 1 16,-20-1-10-16,20 3-8 0,0 18-5 0,-20 0 12 16,20-19-12-16,0 19 2 0,0 19 14 0,-17-19-1 0,17 39-16 15,0-39 11-15,0 37-24 0,0-16-9 0,17 35 2 0,-17 2 11 16,40 0-1-16,-23-19-7 0</inkml:trace>
  <inkml:trace contextRef="#ctx0" brushRef="#br5" timeOffset="-142592.02">14029 16282 68 0,'0'0'51'0,"0"0"0"0,0 0-26 15,0 0 22-15,0 21-7 0,0-21-9 0,0 0-18 16,0 17 8-16,0-17-11 0,0 37-3 0,0-37-5 0,20 39 3 16,-20-1 3-16,0 0-3 0,0-18-3 0,0-20 2 15,17 18 16-15,-17 2-5 0,0 1 6 0,0-21-2 0,0 0-1 16,17 0-10-16,-17 0-2 0,0-41 2 0,23 23-1 0,-23-2-4 16,20-18 3-16,-20 20-5 0,0-2-1 0,0 0 2 0,20-18 0 15,-20 38 2-15,17-35-4 0,-17 14-1 0,0-16 1 0,20 37-2 16,-20-21-8-16,18 21 0 0,-18 0-17 0,0-20 11 15,20 20-24-15,-20 0 18 0,0 0-2 0,0 0-36 0,20 0-20 16,-20 0 36-16,0 0-38 0,14 20 21 0,-14-20 10 0</inkml:trace>
  <inkml:trace contextRef="#ctx0" brushRef="#br5" timeOffset="-142308.47">14585 16148 64 0,'0'0'17'0,"0"0"18"0,0 0 5 0,0 0 1 0,0 0-21 16,0-21 19-16,0 21-2 0,0 0-22 0,0 0 14 0,0 0-17 16,0 0 10-16,0 0-12 0,0 0 12 0,-20 0-1 0,20 0-3 15,0 0-12-15,0 0 1 0,-18 0-1 0,18 0 5 0,-20 0 2 16,20 21-8-16,-20 16 2 0,20-18-5 0,-17 1 1 0,17 18 0 16,0-38-4-16,-20 41 4 0,20-6-3 0,0-16 1 15,0 0-1-15,0 21 1 0,0-40 0 0,0 18 1 0,0 2-3 16,0-20 5-16,20 18 1 0,-3-18-1 0,-17 0 2 15,20 20 4-15,0-20-4 0,-20 0-4 0,0 0 1 0,18 0 0 16,-18 0-2-16,20 18 0 0,-20-18 0 0,17 20 5 0,-17-20-5 16,0 0 0-16,0 21-1 0,17-4-3 0,-17-17-6 0,0 20-18 15,0-2-16-15,0 2-24 0,0-20 22 0,0 18-76 16,0-18 56-16,-17 21-120 0</inkml:trace>
  <inkml:trace contextRef="#ctx0" brushRef="#br5" timeOffset="-142073.7">14774 16168 93 0,'0'0'26'0,"0"0"19"0,0 0-13 16,0 0-17-16,0 0 0 0,0 0 15 0,0 0-15 0,0 17 14 16,0 2-2-16,20 1-4 0,-20 1-11 0,0 16 8 15,0-16-1-15,17 14-4 0,-17 23-4 0,0-38-6 16,0-2-2-16,0 40 6 0,23-20-5 0,-23 38 4 0,17-38-5 15,-17 41 0-15,0 14-2 0,20-14 0 0,-20-44 0 0,0 44-1 16,0-4-1-16,0 22-18 0,0-59 4 16,0 17-28-16,0-14 14 0,0-3-45 0,0-21 31 0,0 4-2 0,0-3 2 15,0 2-22-15,0-20 29 0,0 17-16 0</inkml:trace>
  <inkml:trace contextRef="#ctx0" brushRef="#br5" timeOffset="-141874.98">14834 16338 83 0,'0'0'29'0,"17"-18"36"0,-17 1-30 0,0 17-2 0,0-58 27 0,0 37-37 0,20 1-2 16,-20 1-4-16,0-18 13 0,20-1 0 0,-20 18 0 0,18 3-16 16,-18 17-4-16,0 0-1 0,20-21 4 0,-20 21-4 0,17 0 4 15,3 21-7-15,-3-4-4 0,-17 20 1 0,17 4 2 16,-17-5-1-16,23-36-2 0,-23 58-3 0,0-17 4 16,0-24-1-16,20 39-2 0,-20-16-5 0,0 16 1 15,0-18-2-15,0-18 2 0,0-20-2 0,-20 38-18 0,20 0 1 16,-23-18-47-16,23-2 23 0,-17-18-71 0,0 21 54 0,-3-21-35 15,3 0 19-15</inkml:trace>
  <inkml:trace contextRef="#ctx0" brushRef="#br6" timeOffset="-130672.17">18770 9918 131 0,'0'0'0'0,"0"0"144"16,0 0-114-16,0 0-4 0,0 0 34 0,0 19-42 0,-20-19 15 16,20 20-6-16,0-20-16 0,0 19 9 0,0 0-4 15,0-19-3-15,0 19-7 0,0-19 2 0,0 18 6 0,0-18-10 16,0 21 2-16,0-21-1 0,0 18 0 16,20-18 1-16,-20 0-3 0,0 19 1 0,0-19 4 0,17 0-1 15,-17-19 4-15,21 19-8 0,-21-39-1 16,20 21-1-16,-20 18 0 0,0-38 0 0,0 19 3 0,0-39 2 0,14 40-4 0,-14-40-3 15,0-19 2-15,0 1 0 0,20 38 2 0,-20-57-2 16,0 74 0-16,0-16-1 0,0-20 4 0,0 37-2 0,0 20-3 16,0-38 1-16,0 38-1 0,0-20 5 15,0 2-4-15,23 18-2 0,-23 0 3 0,0 18 2 0,0 2-5 16,20 0 2-16,-20-2 0 0,0 2 1 0,17-2 0 16,3 21-2-16,-20-2 0 0,0-37 1 0,38 40 0 15,-18-2 2-15,-20-38-1 0,57 76-4 0,-37-76 3 0,37 58 9 16,-57-40-7-16,18 1-1 0,19 20-2 0,-37-20 0 0,60 18 0 15,-60-16 1-15,17-3-4 0,3 1 3 0,-20 0 3 0,20 1-1 16,-2-20-2-16,-18 19 3 0,0-19-4 16,0 0 2-16,0 19-1 0,0-19 0 0,-38 0-3 15,38 0 3-15,-60 0-3 0,6 0-4 0,-176-77 7 16,96 19 2 0,96 58 1-16,-39-18-1 0,-1-1 1 0,61 19-2 0,-40-19 2 15,37 19 1-15,3 0-1 0,-24-20 5 0,21 20-5 0,20 0-1 16,-17 0 3-16,17 0 1 0,0 20-4 0,17-20 0 15,3 19-1-15,-2 0 1 0,5-19-2 0,-6 0 2 0,60 18-1 16,-60 3-2-16,4-21 2 0,56 0 1 0,18 18-1 16,-75-18 0-16,14-18-1 0,46-21 1 0,12-57 1 0,-32 38 0 15,-20 21 0-15,-22 18-2 0,2-19 0 0,34-58 1 16,-31 77-2-16,-6-20 0 0,23-37-6 0,-22 38-1 0,-18 19 9 16,20-20 4-16,-3 21-6 0,-17 18 5 15,20-20 0-15,-20 20-1 0,0 0 1 0,0 0 0 0,0 0 0 16,0 0-6-16,0 20 5 0,0-2 0 0,0 2 4 0,0-20-3 0,-20 38 5 15,-17 20-6-15,-1-20-2 0,-22 19-1 0,-109 115 10 16,112-135-9-16,-21 40 2 0,18 0-3 16,6 18 0-16,16-56-1 0,18 17 1 0,3 21-16 0,-23-38 4 15,40-1-3-15,-23 38-15 0,23-37 9 0,-17-1-1 0,0 0-33 0,17 0-11 16,-21-19-13-16,21 1 31 0,0-20-9 0,0 19-70 16,0-19 42-16,0 0 39 0</inkml:trace>
  <inkml:trace contextRef="#ctx0" brushRef="#br6" timeOffset="-127571.45">16953 14371 70 0,'0'0'24'0,"0"0"27"0,0 0-27 0,0 0 21 16,0 0-6-16,0 0-22 0,0 0 11 0,-18-20-4 15,18 20-13-15,0 0 6 0,0 0 3 0,0 0-1 0,0-19-11 16,0 19-2-16,0 0 7 0,0 0-8 0,0 0-1 0,0-19 3 16,0 19-1-16,0 0 2 0,0 0-4 0,0 0 2 0,0 0-3 15,0 0 5-15,0 0-5 0,0 0 3 0,0 0-3 16,0 0 2-16,0 0-2 0,0 19 4 0,0 0 1 0,0-19-4 15,0 20-3-15,0 18 3 0,0-20-4 0,0-18 1 16,18 19 4-16,-18 3-3 0,0-5 2 0,0-17-2 16,0 0-4-16,20 21 2 0,-20-21 0 0,0 0 1 0,20-21 7 15,-20 21-5-15,0-17 0 0,14-5-4 0,6-15 3 0,-20 37-1 16,23-38 6-16,-23 18-4 0,20-18 4 0,-3 20-1 0,3-22-2 16,-20 22-2-16,21 1-4 0,-21-5 7 0,0 3-4 15,17 19-4-15,-17 0 5 0,20 0 0 0,-20 19-3 16,17 3 3-16,-17 13-1 0,0-35-1 0,0 40-2 15,0-3 2-15,17-18 0 0,-17 1 0 0,0 18 0 0,0-20 0 16,0 1 2-16,0-19 1 0,23 22 2 0,-23-22-2 16,0-22-1-16,20 22 0 0,-20-19 3 0,0 1-2 0,17 18 1 15,-17-38 0-15,21 18-2 0,-21 20-3 0,20-38 1 0,-3-1 4 16,-17 20-3-16,20-16 3 0,-20 13-3 0,17 3 0 0,0 0-1 16,3 0 2-16,-20-1-2 0,23 20-3 0,-23 0 0 15,17 20 2-15,-17-20-5 0,21 19 14 0,-21 19 6 0,0-16-12 16,20-5-2-16,-20 20 4 0,0-16-2 0,17 35 2 0,-17-36-3 15,20 18-3-15,-20-1-3 0,17 23-7 0,-17-43 3 0,0-17-2 16,20 38-20-16,-20 0-9 0,0-38 18 0,0 19-30 0,0 3 22 16,17-22-81-16,6 17 15 0,-6-17-8 15,-17 0 66-15,21 0-5 0,-21 0 6 0</inkml:trace>
  <inkml:trace contextRef="#ctx0" brushRef="#br6" timeOffset="-127239.41">17833 14409 52 0,'0'0'10'0,"0"0"15"0,0 0-8 0,0 0 22 16,0 0 3-16,-17-20-3 0,17 20-5 0,0 0-6 15,0 0-17-15,0 0-1 0,-20-18 12 0,20 18-10 0,0 0 1 16,0 0 0-16,-21 0-2 0,-1-20 13 0,22 20-8 0,-18 0-5 16,18 0-7-16,0 0 3 0,-17 0 1 0,17 0-9 15,-20 0 8-15,20 20-5 0,0-2 2 0,0-18-3 0,-17 20-2 16,17-2 2-16,0 1 5 0,0 20-3 0,17-18-1 15,-17-21-3-15,20 17 2 0,-20-17 5 0,17 20 4 0,1-20-6 16,4 18-3-16,-22-18 5 0,41 0 5 0,-41-18-7 0,17-2 4 16,3-18-1-16,-20 38-6 0,17-39 4 0,3 2 4 15,0-21-5-15,-20 20 0 0,0 20-2 0,0-3 1 0,15 2 1 16,-15 1-3-16,0-21 5 0,0 1 0 0,0 38-7 0,0-19 1 0,-15-20 3 16,15 39 2-16,-20-17-2 0,0 17-10 0,20 0 7 15,-17 0 5-15,-3 0-5 0,20 0-5 0,-17 17 1 16,17 2-9-16,0 1 2 0,-20-1-3 0,20 0-25 0,0 22-16 15,0-24 22-15,0 20-52 0,20-16 31 0,-3 35-119 0,-17-36 136 16,0-20-22-16</inkml:trace>
  <inkml:trace contextRef="#ctx0" brushRef="#br6" timeOffset="-126740.42">18117 14237 63 0,'0'0'34'0,"0"0"-2"0,0 0 3 0,0 0 22 0,-18-17-14 15,18 17-24-15,0 0-1 0,0 0 16 0,0 0-19 0,0 0-3 16,-17 0 22-16,17 0-26 0,0 0-2 0,-20 0 5 16,20 0-2-16,0 0-3 0,0 0-6 0,0 0 4 0,0 17-1 15,0-17-2-15,0 0 4 0,0 0-3 0,0 18 5 0,0-18 1 16,0 0 0-16,0 0-3 0,0 0-1 0,0 19 8 16,0-19-2-16,0 0-7 0,0 0 4 0,0 0-6 15,0 0 1-15,0 0 3 0,0 0-1 0,0 21-3 0,0-21-3 16,0 0 6-16,0 0-1 0,0 18-4 0,0-18 3 0,0 0 0 15,0 0-1-15,0 19-2 16,0-19 2-16,0 19 0 0,0-19 2 0,0 0 1 0,0 0-3 16,0 0 6-16,0 0-1 0,0 0-4 0,0 0-2 15,0 0 3-15,0 0 0 0,0 0 0 0,0 0-7 0,0 0 6 16,0 0 0-16,0 0-1 0,0 0 5 0,0 20-4 0,0-20-2 16,0 18 2-16,0-18-2 0,0 0 1 0,20 38 2 0,-20-19-4 15,0 3-2-15,0-22 4 0,17 38 0 0,-17-21 0 0,0 3 0 16,0-2-1-16,18 2 0 0,-18-2 2 0,23 1 3 0,-23 3-6 15,20-5-2-15,-20-17 2 0,17 20 5 0,3-20-1 0,-20 0-2 16,20 0 2-16,-3-20 6 0,3 3-5 0,-20 17-1 16,35-41 4-16,-15 23-3 0,3-2-4 0,-6-35 4 0,3 17-1 15,-20 16-2-15,20-15-1 0,-3 37 0 0,-17-38 1 16,20-1 1-16,-20 39-1 0,0-37-1 0,17 16 1 0,-17 2-3 16,20 1 1-16,-20 18-2 0,18-17-6 0,-18 17 3 0,0 0-13 15,23 0 8-15,-23 0-20 0,0 0-10 0,0 17 18 0,17 1-116 16,-17 1 92-16,0 2-72 0,0-21 62 15,0 18-20-15,20 1 24 0</inkml:trace>
  <inkml:trace contextRef="#ctx0" brushRef="#br6" timeOffset="-126290.77">18713 14255 66 0,'0'0'65'0,"0"0"-29"0,0 0 22 0,0 0-9 0,0 0-4 0,0 0-23 16,0 0 9-16,0 0 4 0,0 0-4 0,-20 0-7 15,20 0-14-15,0 0 5 0,0 0-11 0,0 0 6 0,-23 0-9 16,23 19 9-16,-17-19-6 0,17 21-2 0,0-3 8 16,-17 1-6-16,17 0-1 0,0 1-3 0,0 18 1 0,0-20-2 15,0 1 3-15,0 3 1 0,0-5-3 0,0 4-1 0,17-21 2 0,-17 17-2 16,0 3 3-16,17-2-1 0,6-18 3 0,-23 0-2 16,20 0 6-16,0 0-3 0,-20-18 5 0,17-2-1 0,3 3-8 15,-3-21-1-15,4 16 4 0,-21 3-3 0,0 1 2 16,20-2-7-16,-20-18 7 0,14 19 2 0,-14-18-5 0,0 37 0 15,0-21-4-15,0 2 9 0,0 1-3 0,0 18 0 0,0 0-3 16,0 0 4-16,0 0-6 0,0 37 6 0,0-37 1 0,0 58 6 16,-14-1-3-16,14-19-3 0,-20 41 5 0,-1 33 0 15,4 3-4-15,-3-1 0 0,3 2-4 0,-3-2-11 16,20-18 4-16,-20 1 5 0,20-41-1 0,-23 22 4 16,23-40-3-16,0-21 2 0,0 42 0 0,0-42 1 0,0-17-2 0,0 41-2 15,0-41 2-15,0 0 2 0,0 17 0 0,0-17-1 16,23-17-3-16,17-24 5 0,-23-15 2 0,-17 36-6 15,20 3 1-15,18-62-2 0,-38 42 3 0,34-2-5 0,9-57 18 0,-43 59-8 16,37-40 3-16,-17 19-12 0,18 2 2 0,-38 56 0 16,0-20-6-16,20 20-3 0,-20 0 6 0,17-17-7 0,0 17-41 15,-17 0 2-15,0 0 17 0,23 17-48 0,-23-17-22 16,0 20-31-16,20-1 22 0,-20 0 76 16,0-1 2-16</inkml:trace>
  <inkml:trace contextRef="#ctx0" brushRef="#br6" timeOffset="-123973.09">19917 13721 48 0,'0'0'21'0,"0"0"6"0,0 0 12 0,0 0-17 0,0 0 27 16,0 0-7-16,0 0-21 0,0 0 15 0,0-21-7 0,0 21-16 16,-20 0 12-16,20 0-1 0,0-18-6 0,0 18-7 15,0 0 9-15,-17 0-11 0,17 0-3 0,0 0 7 0,-20 0 3 16,0 0-1-16,20 0-9 0,-18 0-3 0,18 0 3 16,-43 0-6-16,43 0 1 0,-20 18 2 0,6-18-1 0,14 0-1 0,-40 40 2 15,23-21 0-15,-21 19-4 0,38-18-2 0,-20 17 2 16,0-19 1-16,20 3 2 0,-23 16-2 0,23-16-1 0,0 17 3 0,0-38-2 15,0 37 0-15,0 2 1 0,0-19 2 0,23 16-5 0,-3 3 0 16,0-20 3-16,18 0 2 0,-38-19-3 0,17 22 1 16,23-5-2-16,-26 1 1 0,6-18 2 0,3 19 3 15,15-19-2-15,-38 0 0 0,20 21-3 0,0-3-2 0,-3-18 3 16,-17 19 3-16,20-19-3 0,-3 39 2 0,-17-39-1 0,0 18 0 16,0 2 0-16,0 17 5 0,0-15-8 0,0 16 3 0,0-38-1 15,-17 37 5-15,-3 1-6 0,20-20 0 0,-17 23 0 16,-23-24-4-16,22-17-8 0,-2 0 3 0,-3 20-35 15,3-20 3-15,6 0 18 0,14 0-4 0,-20-20-39 0,20 20 27 16,-20-17-5-16,20 17-2 0,-17-41-48 0,17 23 35 0,0-2-8 16</inkml:trace>
  <inkml:trace contextRef="#ctx0" brushRef="#br6" timeOffset="-123690.27">19779 13587 59 0,'0'0'49'0,"-20"0"-19"0,20-19 28 16,0 19-4-16,0-19-17 0,-14 19-2 0,14-19-13 0,0 19 8 16,0 0-17-16,0 0-2 0,-20-20 20 0,20 20-8 0,0 0-3 15,0 0-12-15,0 0-1 0,0 0 11 0,0 0 5 0,0 20-10 16,0-1-7-16,0 19 9 0,0 1-9 0,0-2-6 16,20 0 3-16,-20-16 3 0,14 55 2 0,6-38-3 0,-20-1-2 15,23 60 4-15,-23-59-4 0,20 40 4 0,-2 16-2 0,-18-18-2 16,20-36-3-16,-20 16 2 0,20 20-2 0,-20-35-1 0,0-3 1 15,17 17 3-15,-17 24-1 0,0-24-4 0,0-35 0 0,0 36-5 16,20-15-10-16,-20-6-6 0,0-35 11 0,17 40-16 16,-17-40 10-16,0 18-29 0,0 3-12 0,0-4 26 0,17-17-44 15,-17 0 30-15,0 20-62 0,0-20 65 0,23 0 13 0,-23 0 10 16,0 0-26-16</inkml:trace>
  <inkml:trace contextRef="#ctx0" brushRef="#br6" timeOffset="-123389.1">20261 13510 75 0,'0'0'73'0,"0"0"-3"0,-20 0-42 0,20 0 19 0,0 0-15 15,0-18 3-15,0 18 1 0,0 0-22 0,0 0 15 16,0 0-3-16,0 18-16 0,0 2 4 0,0-1-6 0,0 0 0 16,0 0 0-16,0 20 7 0,0-20-11 0,0 36 3 0,0-15-1 15,0 17 8-15,0 0-10 0,0 19 7 0,0 20-11 0,0-1 1 16,0 4 4-16,0-6-5 0,0-55-3 0,0 20-11 16,0-21 6-16,0 23-20 0,0-43 12 0,0 41-29 0,0-40 19 15,0 1-39-15,0 3 27 0,0-5-56 0,0 3 41 0,-17-2-41 16,17 2 42-16,0-2 8 0</inkml:trace>
  <inkml:trace contextRef="#ctx0" brushRef="#br6" timeOffset="-123073.39">20548 14771 109 0,'0'0'41'0,"0"0"1"0,0 0 22 0,0 0-40 0,0 0 23 0,0 0-25 15,0 0 13-15,0 0-21 0,20 19 12 0,-20-19-11 0,0 22 3 0,0-22-13 16,17 17 6-16,-17-17-6 0,0 38 8 0,0-18-5 0,0-2-7 15,0 20 4-15,0-18-4 0,0 18-3 0,0-20-1 16,-17 23-3-16,-3-3-5 0,20-21 2 0,-20 41-18 0,20-58 5 16,-41 39-51-16,24-2-41 0,-3-16-8 0,3-4 5 15</inkml:trace>
  <inkml:trace contextRef="#ctx0" brushRef="#br6" timeOffset="-122372.08">21368 13854 81 0,'0'0'118'0,"0"0"-83"0,0 0 23 0,0 0-14 16,0 0-8-16,0 0-20 0,0 0 2 0,0 0 8 0,0 0-15 0,-18 0 8 16,18 0-8-16,0 0 2 0,0 0 4 0,-20 0 2 15,20 0-11-15,0 0-1 0,0 0 6 0,0 0-7 0,-17 18 4 16,17 3-3-16,-20-1 5 0,0 18-6 0,20-38-1 0,-17 18-3 16,17 20 1-16,-23-19-4 0,6 20 1 0,17-19 0 0,-38 16 0 15,38-16-4-15,-20 37-14 0,3-18-10 0,-3 19-19 0,0-21-25 16,20-18 28-16,-17 39-77 0,17-40 50 0,0 1 6 0,-23 20-65 15</inkml:trace>
  <inkml:trace contextRef="#ctx0" brushRef="#br6" timeOffset="-122123.14">21502 14427 134 0,'0'0'205'0,"0"0"-154"0,-17 19-12 16,17-19-24-16,0 0 0 0,-20 22-2 0,20-22-4 15,-20 38 23-15,-3-38-27 0,23 0-4 0,-17 17 4 16,17-17-1-16,0 20-3 0,0-20-2 0,0 18 2 16,-17-18-2-16,17 20 3 0,0-20 0 0,0 0-3 0,0 18-1 15,0-18 5-15,0 0 1 0,0 0-1 0,0 0-4 16,17 0-2-16,-17 0 3 0,0-18 2 0,0 18-3 0,17-20 2 0,-17 2-4 16,0-2 2-16,23 3-9 0,-23-4-2 0,20-18-1 15,-20 20-1-15,0 1-21 0,0-20-15 0,0 18-11 0,0-18-19 16,-20 20-11-16,20 18 51 0,-23-40-11 0,23 22 23 15,-17 1-20-15</inkml:trace>
  <inkml:trace contextRef="#ctx0" brushRef="#br6" timeOffset="-121823.52">21061 13930 60 0,'0'0'13'0,"0"0"16"0,0-17-11 0,0 17 16 15,-20-20-4-15,20-1-4 0,0 21-5 0,-17-18-6 0,17 18-6 16,0 0 9-16,0-19-9 0,-18 19 7 0,18 0-1 15,0 0 0-15,0 0 2 0,0 0-8 0,0 19 9 16,0 20-1-16,0-39-10 0,0 37 20 0,0 2-7 16,0-39-15-16,0 20 9 0,0-2-7 0,18 1 8 0,-18-19-1 15,0 22-5-15,17-22-3 0,-17 0 10 0,0 0-10 16,0-41 3-16,20 3-4 0,-20 38-4 0,0-18 3 0,0-3 1 16,0-37 6-16,0 21-12 0,0 19 0 0,0-2 1 0,0 2-1 0,0-21 3 15,0-1 0-15,0 22-2 0,0-1 3 0,0 1-3 0,-20-1 1 16,20-1-2-16,-17 20 4 0,17-19-5 0,0 19 0 0,-18 0-3 15,18 0 6-15,0 0-3 0,-20 19-1 0,20-19 1 0,0 39-4 16,-17-39-13-16,17 37-12 0,0 2-17 0,0-20 19 16,0 20-3-16,17-1-43 0,-17 17-31 0,20-14-4 0,-2-24 71 15,-1 4-28-15</inkml:trace>
  <inkml:trace contextRef="#ctx0" brushRef="#br6" timeOffset="-121088.52">21714 14389 46 0,'0'0'7'0,"0"0"5"0,0 0 1 0,0 0-5 0,0-18 2 0,0 18 21 15,0 0-23-15,0 0 9 0,0 0-9 0,0 0 1 0,0 0-1 16,0 0 8-16,0 0 21 0,0 0-23 16,0 0-5-16,0 0 8 0,0 0 1 0,0 0 1 15,0 0-10-15,0 0 2 0,0 0-2 0,0 0-4 0,0 0 1 0,0 0 5 16,0 0 1-16,0 0-7 0,0 0 4 0,0-20-3 0,0 20-3 15,0 0 6-15,0 0-6 0,0 0 0 0,0 0 2 16,0 0-2-16,0 0 5 0,0 0-2 0,0 0 0 16,0 0-5-16,0 0 0 0,0 0 5 0,0 0-3 0,0 0 2 15,0 0 1-15,0 0 2 0,0 0-5 0,0 0 3 16,0 0-4-16,0 0-1 0,0 0 0 0,0 0 3 16,0 0 4-16,0 0-6 0,0 0-2 0,0 0-3 0,0 0 5 15,0 0 2-15,0 0-2 0,0 0-4 0,0 0 0 16,0 0-4-16,0 0 0 0,0 0-10 0,0 0-11 15,0 0 12-15,0 0-53 0,0 0-3 16,0 0-27-16,-20 0 7 0,20 0 25 0</inkml:trace>
  <inkml:trace contextRef="#ctx0" brushRef="#br6" timeOffset="-120556.66">21694 14371 45 0,'0'0'45'0,"0"0"-10"0,-20 0 2 16,20 0-2-16,0 18-3 0,0-18-3 0,0 20-17 16,-17-2 17-16,17 1-19 0,0-19-1 0,0 22 12 15,0-5-12-15,0 4 0 0,0 16 11 0,0-37-12 16,0 0 1-16,0 18 11 0,0 2-10 0,0-2 1 0,0-18 11 0,0 19 2 16,0 3-11-16,0-22 13 0,0 0 0 0,0 0-8 0,0 0-11 15,0-22 2-15,0-15 15 0,17 17-18 0,-17 2 4 16,0-19 1-16,0-1-8 0,20-3 0 0,0 3-2 15,-20 0 1-15,18 0-2 0,-18 20-3 0,20-3-1 16,-20 2 1-16,17 1-15 0,-17 18 11 0,0-17-22 16,17 17 13-16,-17 0-22 0,23-22 18 0,-23 22-30 0,20 0-15 15,-20 0-11-15,0 0 28 0,17 22-63 0,-17-22 65 0,20 0-11 16</inkml:trace>
  <inkml:trace contextRef="#ctx0" brushRef="#br6" timeOffset="-120149.4">22018 14409 58 0,'0'0'32'0,"0"0"9"0,0 0 4 0,0 0 1 15,0 0 14-15,0 0-44 0,-17 0 17 0,17 0-19 16,0 18 12-16,0-18-4 0,-23 0-2 0,23 0-14 16,0 19 16-16,0-19-13 0,0 0 3 0,0 22-6 15,0-22-2-15,0 17 4 0,0 4 1 0,0-21-5 0,0 17-3 16,0 3 3-16,0 18-5 0,0-38 4 0,0 18 1 15,0 1-3-15,0-19-2 0,23 0 12 16,-23 0-7-16,0 0-2 0,17-19 0 0,-17 1 2 16,20-20 1-16,-20 1-2 0,0-23-3 15,20 23 3-15,-20-1-1 0,0-38-2 0,18 1 1 0,-18 53-1 16,0-55 1-16,0 4 0 0,0 14 2 0,0 0-3 0,0 22 0 16,0-2 2-16,0-18 1 0,0 19-2 0,-18 0 1 15,18 17-1-15,0-16 9 0,0 37-4 0,0-18 13 16,0 18-2-16,0 0-7 0,0 0-2 15,0 18 3-15,0 1-3 0,0-1-7 0,0 3 10 16,0 17-6-16,0-18-4 0,0-2 2 0,0 57 5 16,0-34-7-16,0 53 1 0,0-53-3 0,18 13 1 15,-18-15 0-15,0-20 0 0,0 19 0 0,0 38-2 0,20-18-2 16,-20-19-1-16,0-21-3 0,0 39-14 0,0 3-43 0,17-5 2 16,-17-35 25-16,20 17-50 0,-3 2-104 15,-17-1 84-15,23-18 28 0</inkml:trace>
  <inkml:trace contextRef="#ctx0" brushRef="#br6" timeOffset="-119938.64">22420 14485 62 0,'0'0'40'0,"0"0"71"0,0 0-84 16,0-17 33-16,0 17-34 0,0 0-6 15,0 0 2-15,0 0-9 0,0 0-7 16,0 0 5-16,0 0-4 0,0 0 7 0,0 0-5 0,0 38 10 15,0-38-15-15,0 37 2 0,0-37-5 0,0 38 3 0,0-20 0 16,0 23-7-16,0-4-1 0,0 1-26 0,0 0 13 16,0-20-35-16,0 23-65 0,0-6 14 0,0-35 62 15,0 20-14-15,0-20 11 0</inkml:trace>
  <inkml:trace contextRef="#ctx0" brushRef="#br6" timeOffset="-119789.98">22497 14102 164 0,'14'0'67'0,"-14"0"73"0,0 0-81 0,0 0-32 0,-14 0 44 16,14 0-53-16,0 0 1 0,0 19 14 0,-20-19-8 16,20 20-14-16,0-1-3 0,-20-19-9 0,20 19 6 0,0 0-11 15,0 3-6-15,-17-22 4 0,17 17-26 0,0 1-33 16,0-18-19-16,-20 19-106 0,20-19 117 16,0 21-35-16,0-21 54 0</inkml:trace>
  <inkml:trace contextRef="#ctx0" brushRef="#br2" timeOffset="-110939.59">17259 11179 129 0,'0'0'0'0,"0"0"85"0,0 0-31 0,0 0-32 16,0 0-3-16,-17 19 17 0,17-19-21 0,0 0 14 0,0 20 2 16,0-1-18-16,0-1-3 0,0 2-2 15,0-20-5-15,17 20 5 0,-17-20-4 0,21 18 4 0,-21 2-2 0,20-20 5 16,17 18-1-16,-37-18-4 0,17 18 4 0,0 3-2 16,-17-21-4-16,20 0 1 0,3 19-1 0,-6-19 2 0,-17 18-3 15,21-18 3-15,-1 0-3 0,-3 20 3 0,-17-20-1 0,20 0-3 16,-3 0 4-16,-17 0 1 0,20 0-5 0,-3-20 4 0,-17 2-4 15,0 18 0-15,23-40 0 0,-23 40 2 0,17-56 2 0,-17 38-3 0,21-59-1 16,-1 0 2-16,-20 39-3 0,17-58 1 0,-17 58-1 0,0 0-1 16,0 0 1-16,0 20 0 0,0-40 1 0,0 38-2 0,0 1 1 0,0 19-1 15,0-19 0-15,20 1 1 0,-20 18 1 0,0 0-1 0,0 0-2 0,0 0 3 16,0 18-2-16,17-18 2 0,-17 38 0 0,0 0-2 16,20-38 1-16,-20 40 0 0,17 16-1 0,-17-18 1 15,18 19 0-15,4-18-3 0,19 19 1 0,-24-2 1 16,3-17 0-16,17-2-1 0,-37 3 1 0,20-22 1 15,-20 2-2-15,15 16-1 0,5 4 1 0,-20-40 1 0,0 18 0 16,0 2 1-16,0 0 0 0,0-20 0 0,0 18-1 0,-20-18 1 16,20 0-1-16,-15 0 0 0,-5 0-2 0,0 0 1 15,3 0-1-15,-3 0 1 0,3-18-3 0,-24-22 4 0,1 22-2 0,40 18 1 16,-54-40-1-16,34 22 2 0,3 18 0 0,-41-56 0 0,18 36-2 16,-75-76 1-16,38 40 1 0,3-2 2 0,36 19-3 15,-39 2 2-15,57 17 0 0,-38-18 0 0,41 18 1 0,-3 20-2 16,-3 0 0-16,23 0 1 0,0 20-1 0,23-2-1 15,-3 40 0-15,-3-19 2 0,24 18-2 0,-4-19 1 0,-20 19-2 16,60 20 2-16,-56-39-2 0,16-18 2 0,0-2-1 0,40 0 1 0,1 3 2 16,-1-21 2-16,-39 0-2 0,36-21 0 0,-37 21-2 15,-19-18 0-15,25 0 0 0,14-2 0 0,-40-18 0 0,38 0 1 0,-12 19 0 16,-6-20-2-16,-17 1 2 0,17 0-1 0,-37 18 0 16,37 2 1-16,-37-21 0 0,0 20 0 0,18-19 1 0,-18 38-2 15,0 0 0-15,0-20 2 0,0 20-2 0,0 0 2 0,-18-18 0 0,18 18-2 0,-37 18 1 16,20-18-1-16,-23 20 1 0,3 0-1 0,-6-2 1 0,-12 1 0 15,-117 96-7-15,98-77 4 0,13 1-1 0,7-2 3 0,-101 59-1 16,118-38 0-16,-38 0-1 0,32-21-2 0,-11 40-16 0,-4-1-36 16,21-18-89-1,37-39-1-15,0 18-23 0,37-37 81 16</inkml:trace>
  <inkml:trace contextRef="#ctx0" brushRef="#br2" timeOffset="-110048.9">16935 15728 54 0,'0'0'36'0,"0"0"-17"15,0 0 23-15,-20 0-20 0,20 0 22 0,0 0-5 0,0 0-22 16,-17 0 12-16,17 0-4 0,0 0-12 0,0 0-1 0,0 0-3 16,0 0 14-16,-20 0-4 0,20 0-9 0,0 0 0 0,-20 0 10 15,-3 0 1-15,23 18-12 0,-17-18 7 0,0 19-2 0,17-19-8 16,0 18 0-16,-20-18 5 0,2 21-6 0,-2-1 5 0,3-20-6 15,17 17-3-15,-20 4 2 0,0-3 1 0,20-18-1 0,0 20-1 16,-17-2 0-16,17-18-2 0,-23 37 1 0,23-16 0 0,0-1-1 16,0 18 0-16,0-38 2 0,0 56-3 15,40-36-6-15,-40-3-1 0,20-17-1 0,0 21-24 0,-3-1 12 0,21-3-42 16,-38-17 21-16,20 19-72 0,14 1-10 0,-11-20 43 16,-3 21 20-16</inkml:trace>
  <inkml:trace contextRef="#ctx0" brushRef="#br2" timeOffset="-109755.53">17145 15976 62 0,'0'0'34'0,"0"0"-5"0,0 0 5 0,0 0 1 0,0-21 0 16,0 21 29-16,0-18-14 0,0 18-30 0,0 0 15 0,0-19-19 16,-17 19 12-16,17 0-5 0,0 0-4 0,-21-18-7 15,21 18-5-15,-20 0 7 0,3 0-10 0,17 0 2 16,-20 18-2-16,20-18-3 0,0 0-1 0,0 19-1 0,-23-19 3 0,23 18-1 16,0 3 1-16,0-1-1 0,0-3-1 0,23 4-1 15,-23-3 2-15,20 3 0 0,-20-21 1 0,17 17-3 0,3-17 1 16,-20 0 1-16,21 20-2 0,-21-20 6 0,37 0-6 0,-37-20 1 15,17 3 0-15,-17-4 2 0,17 3-1 0,-17 18-2 0,23-38 2 16,-3 18 0-16,-20-1 0 0,0-16 0 0,17 37-1 0,-17-18 0 16,21-2 4-16,-21 20 0 0,0 0 2 0,0 0 0 15,0 0-3-15,0 0 2 0,0 20-3 0,0-2 2 0,0 19-4 16,0 4 5-16,0-41-5 0,0 56 2 0,0 2-2 0,0 0-1 16,20-41 0-16,-20 2-1 0,0 22-10 0,17-24 1 0,-17 3-26 15,20 18-52-15,-20-20 47 0,17 1-59 0,0-19-12 16,3 19 24-16,-20-19 45 0,23 0-4 0</inkml:trace>
  <inkml:trace contextRef="#ctx0" brushRef="#br2" timeOffset="-109572.84">17603 15535 56 0,'0'0'19'0,"0"-17"16"0,0-3 5 16,0 1-19-16,0 19 0 0,0-37 25 0,21 16-2 0,-21 4-8 16,0-24-7-16,0 41-15 0,0-18 7 0,0 18-1 15,0 0-10-15,0 0 5 0,20 18-2 0,-20-18-7 16,0 41 7-16,0-24-3 0,0 4-6 0,0 16 4 0,17-18-4 15,-17 59 3-15,0-22-3 0,0-18-4 0,0 20 2 0,0-21-1 16,0 39 1-16,0-37-2 0,0 36 0 0,0-54 0 0,0 55-3 16,0-38-1-16,0 20-14 0,0-2-24 0,0 2-27 15,0-38 23-15,0 18-68 0,0-20 56 0,0 1-22 0,0 20 13 0</inkml:trace>
  <inkml:trace contextRef="#ctx0" brushRef="#br2" timeOffset="-109301.5">17910 15326 102 0,'0'0'87'0,"-20"0"-42"15,20-19-7-15,0 19-20 0,0 0 13 0,0-20-4 16,0 20-9-16,0-17-4 0,0 17-8 0,0 0 0 16,0 0-2-16,0 0 6 0,0 0 5 0,0 17 3 0,0-17-2 15,0 0-7-15,0 20 6 0,0-1-8 0,0 0 15 16,0-1-10-16,0 23 0 0,0-3 3 0,0-38-9 15,0 56 3-15,0-36-6 0,0-3-2 0,0 41 7 0,0-19-6 16,-20 36 3-16,20 1-3 0,0-18 4 0,0 19-3 0,0-40-2 16,-17 60 0-16,17-59-3 0,0 57-1 0,0-18 2 0,0-36 1 15,0 32-7-15,0-33-4 0,0 16-18 0,0 2-23 0,0-37 16 16,0 16-59-16,17 1-30 0,-17-20 2 0,0 3 13 16</inkml:trace>
  <inkml:trace contextRef="#ctx0" brushRef="#br2" timeOffset="-108867.02">18332 16034 123 0,'0'0'0'16,"0"0"89"-16,0 0-22 0,0 0-40 0,-23 0 18 0,23 0-25 0,0 0 13 15,0 0-3-15,0-21-7 0,-20 21 4 16,20 0-11-16,-18 0-3 0,18 21-6 0,-17-21 6 15,-3 18-2-15,20 3-4 0,-17-4 1 0,-3 20-1 0,20 4-1 16,-20 15 0-16,20-35-5 0,-17-4 3 0,17 24-3 0,0 13 2 16,-20-35-3-16,20 39 0 0,0 0 1 0,0-40-1 15,0 23 2-15,0-4 4 0,0-19-3 0,0 20-2 0,20-17-1 0,-20-4 1 16,17-17 0-16,-17 20-1 0,20-20 1 0,-20 0-1 16,20 0 1-16,-20-20-2 0,17 3 2 0,3-4 1 0,-3-17 0 15,-17 0-2-15,38-20-1 0,-38 20 1 0,23-18 3 0,-23 16-3 0,17 2 2 16,-17-18 1-16,20 19 0 0,-20 37-2 0,0 0-2 15,0-21 2-15,0 21-2 0,0 0 3 0,0 0-2 0,0 0 1 16,0 21 0-16,-20 16 0 0,3 19 0 0,-6 22 2 0,3-22-1 16,2 2 1-16,-19 56 3 0,37-35-4 0,-17-24-1 0,17 62-1 15,-20-3 0-15,20-58 0 0,-20 2 2 0,20 38 0 0,0-20-2 16,20-56 0-16,-20 18-1 0,0-21 2 0,20 22 0 0,-3-39 0 16,-17 0 0-16,0 0 1 0,20 0 0 0,-3 0 0 15,-17-18-2-15,38-20 2 0,-15 0-13 0,14-20-19 0,-37 20 8 16,20-21-37-16,17-17-17 0,-20 38 35 0,-17 1-3 15,20-1-6-15,21-38-77 0,-41 55 65 0,37-16-25 0,-37 16 40 0</inkml:trace>
  <inkml:trace contextRef="#ctx0" brushRef="#br2" timeOffset="-107938.86">19533 15518 80 0,'0'0'106'0,"-37"-39"-8"15,37 19-79-15,-18 3 11 0,-2-4-5 0,20 21-15 16,-20 0 12-16,20-17-12 0,-17 17 8 0,17 0-12 16,0 0 5-16,-23 0 1 0,23 0 0 0,0 17-6 0,0 4 3 15,0 16 5-15,0-18-9 0,23 39 5 0,-23-38-6 16,17 36 2-16,-17-36-3 0,20 35 2 0,0 21-3 0,-2-55-2 15,2 37 2-15,-20-20 0 0,0-20-1 0,17 40 0 0,-17 0 1 16,20-40 0-16,-20 20 0 0,17-1-1 0,-17-16-1 0,17-1-1 16,-17-20 1-16,0 17 1 0,23 2 2 0,-23-19-3 0,0 20-1 15,20-20 3-15,-20 0-2 0,0 0 1 0,20 0 3 0,-20 0-2 0,18 0 0 16,-18-20 1-16,20 1 0 0,17-18 2 0,-37 37-5 0,20-21 5 16,-20 21-2-16,34-37 7 0,-34 37-6 0,0 0-1 0,23-17 7 15,-3 17-5-15,-20 0 1 0,18 0-4 0,-18 0 5 0,0 0-3 16,0 17 4-16,0-17-9 0,-18 20 13 0,18-3-8 0,-20 4 10 0,-3-1-13 15,3-3 4-15,-14 22 2 0,14-18-6 0,3-4-10 16,-21 3-10-16,38-20 5 0,-20 21-26 0,0-21-19 16,-3 17-17-16,23-17 34 0,0 0-4 0,0 0-58 0,0 18 45 15,23-18 3-15,-23 0 10 0,20 0-12 0,0 0 16 0</inkml:trace>
  <inkml:trace contextRef="#ctx0" brushRef="#br2" timeOffset="-107656.14">20204 16110 101 0,'0'0'47'0,"0"0"3"0,0 0 30 0,0 0-47 0,0-20 22 15,0 20-30-15,0 0 16 0,0 0-8 0,0-17-21 16,0 17 1-16,0 0 13 0,0 0-14 0,-20 0 2 0,20 0-3 16,-18 0-2-16,18 0-2 0,-23 0-5 0,23 0-3 0,-20 0 4 15,3 17 3-15,0 20-4 0,17-37-2 0,-20 41 2 0,3-41-2 16,17 36 0-16,0-36 1 0,-20 20 0 0,20-20-1 16,0 21-1-16,-20-4 2 0,20-17 0 0,0 20 1 0,0-20-2 0,0 0 0 15,0 0 2-15,0 0-2 0,0 0 2 0,20-37-1 16,-20 16 0-16,20 1 1 0,-20-16-3 0,0 36 2 15,17-41 2-15,3 24 2 0,-20-3-1 0,0-18 4 0,0 38 4 16,0-18-7-16,17 18-2 0,-17 0 1 0,0-21-2 0,0 21 1 16,0 0-1-16,0 0 4 0,0 21 0 0,0-3-3 0,0 3 3 15,0-4-6-15,17 20 4 0,-17-16-5 0,0 16 2 0,0-18-1 16,20 39 3-16,-20-38-6 0,23 36-14 0,-23-37-1 0,0 20-24 0,18-19 12 16,2 18-47-16,-20 0-23 0,0-20 40 0,20-18-6 0,-20 41-64 15,17-24 53-15,-17-17 22 0</inkml:trace>
  <inkml:trace contextRef="#ctx0" brushRef="#br2" timeOffset="-107456.4">20413 16262 68 0,'0'0'75'0,"0"0"10"0,0 0-22 0,0-17-38 0,0 17 19 0,20 0-3 15,-20 0-23-15,0 0 14 0,0 0-18 0,0 17 13 16,0 3-18-16,0-20 9 0,0 21-10 0,0-4 7 0,0 20-4 16,0-37-6-16,0 19 2 0,17 1-2 0,-17-20 2 0,0 20 2 0,0-20-4 15,0 0 9-15,20 0-1 0,-3-20-6 0,1-19-3 16,5 20-2-16,-23 1-2 0,20-20 1 0,-20 18-1 15,20-18-29-15,-3 18-11 0,3 1-16 16,-3 2-13-16,3-3-14 0,-20 20 35 0,20-21-69 0,-20 21 15 16,15 0 67-16,-15 0-18 0</inkml:trace>
  <inkml:trace contextRef="#ctx0" brushRef="#br1" timeOffset="-101289.33">20032 1089 61 0,'0'0'0'0,"0"0"38"0,0 0 0 0,0 0 5 15,-20 0-22-15,20 0 30 0,0 0-37 16,0 0 11-16,-18 0 4 0,18 20-15 0,0-20-3 16,0 0-6-16,0 0 6 0,0 0-7 0,0 19 5 0,0-19-4 15,0 19 6-15,0-1 4 0,18 2-6 0,-18 1-5 16,20-4 2-16,-20 4-3 0,20 16 3 0,-3-18-2 0,-17 18-1 15,20 21 1-15,14 19 0 0,-34-40-3 0,20 39 1 16,3-55-2-16,-5 54 2 0,-18-17 0 0,20 1-1 16,-20-42 1-16,20 4 3 0,-20-3-2 0,17 2 4 0,-17-20-4 15,20 18 3-15,-20-18 0 0,17 19 0 0,-17-19-4 16,0 0 1-16,20-19 2 0,-3-19 2 0,-17 38-6 0,41-18 2 0,-1-61 4 16,-40 61-4-16,17-1-2 0,3 1 0 0,-20 18 1 15,17-38 0-15,-17 18-1 0,20 2 6 0,-3 18 0 16,-17 0-4-16,0 0 3 0,18 0 1 0,-18 18 1 0,0-18-4 15,0 0 0-15,0 37 3 0,-18-16 1 0,18-3-4 16,-17-18-1-16,17 19 0 0,-20-1 0 0,20 3-2 0,-17-21-1 0,-3 20 2 16,3-3-3-16,17-17-1 0,-20 0-8 0,0 0-8 15,20 0 6-15,0 0-2 0,0 0-3 0,-18 0-48 0,18 0 9 0,0 0 24 16,0-17-40-16,0 17-10 0,0-20 40 0,18 20 2 16,-18 0-21-16,40 0-24 15</inkml:trace>
  <inkml:trace contextRef="#ctx0" brushRef="#br1" timeOffset="-100955.97">20757 1644 68 0,'0'0'21'0,"0"0"26"0,0 0 10 0,0-18-30 0,-17 18-1 0,17 0 15 16,0 0-23-16,0 0-2 0,-20 0 15 0,20 0-16 0,-23 0 11 16,23 0-5-16,-20 0-3 0,5 0-11 0,-5 0 6 15,20 18-3-15,-20 2-2 0,3-3-1 0,17-17-4 0,-20 21 1 16,20-3 0-16,-17 40 5 0,17-38-8 15,0-20 0-15,17 17 1 0,-17 4 0 0,20-3 1 0,-20-18-1 16,17 0-1-16,3 0 4 0,0 0 1 0,-5-18-3 16,-15 18-2-16,20-21 0 0,3-16 2 0,-3 37-2 0,-3-58 3 15,3 58-3-15,-20-18 0 0,20-3 8 0,-20 4 1 0,17 17-6 16,-17-20 5-16,0 2-7 0,0 18 7 0,0 0 2 0,0 0-7 16,0 0 1-16,0 0 5 0,-17 18-5 0,-3 2 0 15,0 55 6-15,20-36-9 0,0-2 2 16,0 2-2-16,0-39-1 0,0 20 0 0,0 35-4 15,0-34 2-15,0-1-2 0,20 18-22 0,0 0-1 16,-3 0-8-16,-17-38-19 0,20 17 22 0,-20-17-6 0,18 21-53 16,-18-21 35-16,17 20-56 0,-17-20 62 0,23 0 13 0,-3 0-49 15</inkml:trace>
  <inkml:trace contextRef="#ctx0" brushRef="#br1" timeOffset="-100553.27">21061 1681 72 0,'0'0'46'0,"0"0"-21"15,0 0 26-15,0 0-4 0,0 0-25 0,0 0 15 16,0 0 0-16,0 0-2 0,0 0-8 0,0 0-3 0,0 21-13 16,0-3 9-16,-20-18-11 0,20 37 12 0,0-37-14 15,0 41 1-15,0-24 1 0,0 22 1 0,0-19-6 0,0 17 4 16,-17-19 1-16,17 23 0 0,0-3 2 0,0-38-6 16,0 18 6-16,0-18-5 0,0 20 1 0,0-20 2 0,0 0-6 15,0 0 4-15,0 0-1 0,17-38-1 0,3 0 7 0,-20 18-9 16,23-38 2-16,-23 40-4 0,37-20 5 0,-37 17-5 0,37-37 3 15,-37 40-5-15,20-19 3 0,-2 16-1 0,-18 4-2 0,20-3 0 0,-3-18-2 16,-17 38 1-16,23-39-3 0,-23 39 0 0,17 0-2 0,23-37-46 16,-23 16 19-16,3 21-9 0,-2 0-12 15,-18 0 25-15,20 0-42 0,-20 0-14 0,17 0-4 16,-17 0 49-16,0 0 9 0,0 0 7 0,17 21-42 0</inkml:trace>
  <inkml:trace contextRef="#ctx0" brushRef="#br1" timeOffset="-100051.75">21594 1585 81 0,'-14'0'132'0,"14"-18"-69"0,0 18-32 15,-20 0-1-15,20-17-16 0,0 17 0 0,0 0 0 16,0 0 13-16,-20 0 2 0,20-20-4 0,0 20-4 0,0 0-4 15,0 0-2-15,0 0-9 0,0 0 11 0,0 0-13 16,0 0 2-16,0 0-4 0,0 20 2 0,0-20-3 16,0 0 0-16,0 0-1 0,0 0 4 0,0 17-6 0,0-17-4 0,0 18-13 15,0-18 2-15,0 21-33 0,0-21-21 0,0 20 27 0,0-20-8 16,0 18-61-16,0 2 20 0,0-20 58 0,0 17-21 16</inkml:trace>
  <inkml:trace contextRef="#ctx0" brushRef="#br1" timeOffset="-99922.39">21580 1815 111 0,'0'0'93'0,"0"0"-14"0,0 0-47 0,0 0 50 16,0 0-57-16,0 0-3 0,0 0 16 0,-20 0-4 0,20 0-27 16,0 0 6-16,0 0-10 0,0 21 5 0,0-3-6 0,-20 2 2 15,20-2-5-15,0 1-1 0,0-1-11 0,-18 3 0 0,18-1-5 16,0-20-7-16,0 38-47 0,0-38 22 0,0 18-11 0,0-18-8 0,0 20-58 16,0-2 25-16</inkml:trace>
  <inkml:trace contextRef="#ctx0" brushRef="#br5" timeOffset="-94071.98">2925 12976 62 0,'0'0'22'0,"0"0"9"0,0 0-2 16,0 18 0-16,0-18-18 0,0 0 11 0,0 0-4 0,0 20-4 15,0-2-7-15,0-18-4 0,0 20 3 0,0 0-5 0,0-2 5 16,0 21 2-16,0-2 13 0,0-17-3 16,0-2-10-16,0-18 2 0,0 20 9 0,0-1-10 0,20 0 7 0,-20-19 1 15,0 18-10-15,0-18 0 0,20 0 5 0,-20 0-6 16,0 0 1-16,18 0-1 0,-18-18 3 0,20-1-2 0,-20 19-3 0,17-19 0 16,-17-1 2-16,20 2-3 0,-3-20 5 0,-17 19-2 15,17-20-4-15,6 39-2 0,-23-38 3 0,20 0 5 0,-20 0-2 16,20 38-3-16,-20-20 2 0,0 1-2 0,18 19 0 0,-18-19-1 15,20 19 0-15,-20 0-3 0,0 0 1 0,0 0 4 0,0 38 1 16,17-18-6-16,-17-2-2 0,0 20 3 0,0-18 0 16,20 18 0-16,-20-38 1 0,0 39 0 0,0-20 0 0,20-19 0 15,-20 18 0-15,0-18 0 0,14 0 2 16,7-18-2-16,1-1 7 0,-22-2-5 0,38-15 5 16,-18-4-1-16,0 40-2 0,-3-38-1 0,3 0 1 0,-3 0-2 0,1 38 1 15,-18-38-1-15,43 18 2 0,-43 20-4 0,0-18 1 0,37-2 4 0,-17 20-3 16,-20 0-1-16,0 0-1 0,17 20 1 0,-17-2-1 15,20 2 0-15,-20 18-2 0,0 0 0 0,17 0-5 0,-17 20-13 16,0-20 3-16,0-20-5 0,18 40-39 0,-18-20-12 0,20 1-8 16,-20-39 34-16,0 19-49 0,23-1 52 0,-23-18-21 0,17 0 26 15,-17-18-4-15</inkml:trace>
  <inkml:trace contextRef="#ctx0" brushRef="#br5" timeOffset="-93783.67">3748 12937 42 0,'0'0'10'0,"17"0"3"0,-17-37 10 0,20 37-6 15,-20-40 22-15,0 22-22 0,0 18 13 0,18-38 3 16,-18 38-14-16,0-20 3 0,0 20 18 0,0-19-23 0,0 19 6 0,0 0-3 15,0 0-9-15,0 0 0 0,0 0 12 0,0 0-1 16,0 19-12-16,0-19-2 0,-18 38 9 0,18-18-7 0,-20-2-5 16,20 22 8-16,0-40-11 0,0 18 0 0,-17 1 0 0,17 0 1 15,0 1-5-15,0-2 2 0,0 2 0 0,0-2 4 0,17-18-4 16,-17 20-1-16,20 0 5 0,-20-20 0 0,18 0 4 16,5 0 1-16,-6-20-3 0,3 0-2 15,-20-18-1-15,20 0 1 0,-20 19-4 0,17 0 3 0,-17-19 2 16,0 18-2-16,20 2 1 0,-20-2 4 0,0-18-5 0,0 19 3 0,0 19-5 15,0-19 5-15,0 19-2 0,0-18-2 0,0 18 5 16,0 0-3-16,0 0-2 0,0 18-5 0,0 1 6 16,0 0 1-16,0-19-5 0,0 38 0 0,0 0 1 0,0 2-1 15,0-3-2-15,17-18-6 0,-17 1 1 0,20 18-17 16,-20 0-12-16,0-18 12 0,18-20-3 0,-18 36-42 0,17-15 28 0,6-2-55 16,-23-1 46-16,0 2 4 0,20-2-24 0,0-18 33 0,-20 0 21 15,17 0-21-15</inkml:trace>
  <inkml:trace contextRef="#ctx0" brushRef="#br5" timeOffset="-93604.99">4207 12860 40 0,'0'0'49'0,"0"-18"-18"0,0 18 10 0,0 0-17 0,0-20 51 15,0 20-52-15,0 0 17 0,0 0-23 0,0 0 36 16,0 0-28-16,0 0-15 0,0 0 8 0,0 0-12 16,0 0-1-16,0 0 6 0,0 0-4 0,0 0 6 0,0 20-5 0,0-2-9 15,0 2 3-15,0-20-1 0,20 38 9 0,-20-19-9 16,17 0-4-16,-17 1 1 0,0 18-24 0,0-20-16 15,20 22-31-15,-20-22-40 0,0 0-10 16,0 3-4-16</inkml:trace>
  <inkml:trace contextRef="#ctx0" brushRef="#br5" timeOffset="-93452.76">4207 12363 121 0,'0'0'59'0,"0"0"-11"0,0 0-11 0,0 0 12 15,0 0-10-15,0 0-22 0,0 0 11 0,0 0-18 0,-23 21 6 0,23-21-12 16,0 18 0-16,0-18-1 0,0 19 1 0,0-19 0 0,0 19-2 15,0-19-2-15,0 20-1 0,0-20-2 0,0 20-10 0,23-20-21 16,-23 18-25-16,0 0 19 0,0-18-55 0,0 19 47 16,20 2-27-16,-20-21-2 0</inkml:trace>
  <inkml:trace contextRef="#ctx0" brushRef="#br5" timeOffset="-93238.83">4436 12956 146 0,'0'0'39'0,"0"20"22"0,0-2-21 0,0-18-20 16,0 20 19-16,0-20-24 0,0 18 9 0,0-18-14 0,20 20 2 15,-20-20-3-15,0 20-4 0,17-20 0 0,3 0 5 0,-20 0-1 16,18-20-2-16,-1 20-4 0,-17-20 1 0,0 20-3 16,20-38 0-16,-20 20 0 0,0 18 1 0,23-20-1 0,-23 1 3 15,17 0 8-15,-17 1 1 0,20 18-9 0,-20-20 3 0,0 20 0 16,20 0 2-16,-20 0-6 0,17 20 2 0,-17-2-2 0,0 1-2 16,21 0 1-16,-21 19-2 0,0 0-2 0,0 2 2 15,17-22-2-15,-17 0 3 0,0 3-3 0,0 36-11 0,20-39-16 0,-20 21 9 16,0-2-36-16,0-16-18 0,17-1-17 0,-17-3 44 15,0-17-31-15,23 21 31 0,-23-21 19 0,17 0-18 16</inkml:trace>
  <inkml:trace contextRef="#ctx0" brushRef="#br5" timeOffset="-92988.74">4989 12650 54 0,'0'0'30'0,"0"-18"54"16,0 18-42-16,0 0 1 0,0 0-23 0,0-20 13 0,0 20-19 15,0-19 13-15,21 0 36 16,-21 19-53-16,0-18 11 0,0 18-17 0,0 0 3 16,0 0-3-16,0-21-3 0,0 21 0 0,0 0 6 0,0 0-5 15,0 0-1-15,0-19-5 0,0 19-2 0,0 0 0 16,0 0-28-16,0 0-21 0,0 0 16 0,0 19-4 0,0-19-56 15,0 21 55-15,0-3-94 0</inkml:trace>
  <inkml:trace contextRef="#ctx0" brushRef="#br5" timeOffset="-92854.73">5081 12900 217 0,'0'0'63'0,"0"0"-2"0,-14 0-42 16,14 0 42-16,0 18-18 0,0 1-23 0,0 0 5 0,0 1-18 15,0-2 1-15,0 2-6 0,0 18 3 0,0-18-5 16,0-2 2-16,0 40-15 0,0-20-15 0,0-20-22 0,0-18 18 15,0 20-54-15,0-20 28 0,0 0-69 0,0 19 75 16,0-19-35-16</inkml:trace>
  <inkml:trace contextRef="#ctx1" brushRef="#br4">4989 13089 0</inkml:trace>
  <inkml:trace contextRef="#ctx0" brushRef="#br4" timeOffset="-83321.29">16325 17181 39 0,'0'0'18'0,"0"0"-6"0,0 0 12 0,0-21 4 0,0 21 3 0,0 0-17 15,0 0 16-15,0 0 2 0,0-17-16 0,17 17 0 16,-17 0-1-16,0 0 13 0,0 0-5 0,0 0-12 0,0 0 10 15,0 0-5-15,0 0-8 0,0 0 16 0,0 0-18 16,0 0 0-16,0 0 6 0,-17 0 0 0,17 0 0 0,0 0-6 16,0 0 5-16,-20 0-2 0,20 0-5 0,0 0 4 0,0 0-5 15,0 0 0-15,0 0 4 0,0 0-5 0,-23 0-1 0,23 0 2 0,0 0 0 16,0 0 1-16,0 0-4 0,0 0 4 0,0 0-2 16,0 0-2-16,0 0 1 0,-17 0 0 0,17 0-1 0,0 0 2 15,0 0-2-15,0 0 2 0,-18 0-3 0,18 0 1 0,0 17 2 0,0-17-1 16,0 21-2-16,0-4 1 0,0 4 0 0,0-3 1 0,0 2-2 15,0-3 0-15,0 4 1 0,0-1 1 0,18-3 0 16,-18-17-1-16,17 21-1 0,-17-4 2 0,23 4-1 16,-23-21 1-16,0 0 0 0,20 0 0 0,-20 0 1 15,17-21-2-15,-17 4 0 0,0 17 0 0,20-21 2 0,-20-16-2 16,0 16 0-16,0 4 1 0,0 17-2 0,20-38 2 0,-20 38-1 16,0-38 3-16,0 38-1 0,0 0-1 0,17-21 0 15,-17 21 0-15,0 0 0 0,0 0 0 0,20 0 1 0,-20 0 0 16,0 21 2-16,18 17 1 0,-18-38-4 0,0 18 1 0,0 2-2 0,17-20 2 0,3 38 0 15,-20-18-3-15,23 18 3 0,-6-38-1 0,-17 38 0 16,20-20-2-16,0 2-2 0,-20-20-3 0,17 17-6 0,3 4-11 16,-20-1-15-16,18-3 14 0,2-17-35 0,-20 0 24 15,17 21-5-15,-17-21-55 0,40 17-44 0,-40-17 105 16,0 0-30-16</inkml:trace>
  <inkml:trace contextRef="#ctx0" brushRef="#br4" timeOffset="-81553.89">18636 12480 106 0,'0'0'45'0,"0"0"-5"0,0 18 18 0,0 19-21 16,0-16-5-16,0-3-15 0,0 1-1 0,0 20 14 0,0-1-2 15,0-38-16-15,0 38 9 0,0-18-4 0,0 17 0 16,0-18-1-16,0-19-9 0,0 20 4 0,0-20 3 0,0 18-8 15,0-18 9-15,0 0-3 0,0 0-6 0,17 0 6 16,-17-18-2-16,0-2-5 0,0 20-1 0,0-38 1 0,0 20-2 16,0-40 1-16,0 20-3 0,0-38 4 0,0-20-2 15,0-1 0-15,0 21-1 0,0 39 0 0,0-1 0 16,0-38 0-16,0 36-4 0,0 2 5 0,0 38 0 0,0-18-1 16,0 18 0-16,0 0 0 0,0 0-3 0,0 18 0 0,0-18 1 15,0 20 2-15,0-2 0 0,17 22 1 0,-17-3 0 16,0 2 1-16,0-1-3 0,23-1 0 0,-3 21 3 0,17 37-2 0,-37-55-3 15,20-4-6-15,-20 4 7 0,38-22-1 0,-18 20 4 0,-6 0 1 16,-14-38-2-16,43 20 0 0,-43-20 0 0,0 18-2 0,20-18-1 16,-3 0 2-16,23 0-1 0,-40 0-1 0,18-18 1 15,-18 18 2-15,20-20-1 0,-20 20-1 0,17-18 1 0,-17 18-1 0,17-20 2 16,-17 20-1-16,0 0-1 0,0-19 0 0,0 19-2 0,0 0 0 16,-17 0 2-16,17 19 2 0,-17 1-2 0,17-2 1 15,-38 2-2-15,-2 18 1 0,23 0 3 0,-3-38-2 0,-37 38 2 16,16 0-5-16,-13-18 2 0,34-20 0 0,0 0-1 0,-37 0-3 15,19 0 3-15,38 0 3 0,-37-20-2 0,17 20 1 0,20 0-3 16,-20-38 4-16,20 19-3 0,0 19 1 0,0-37 1 16,20-3-3-16,0 2 2 0,17 0 3 0,1 0-5 15,-21 20-1-15,23-3 1 0,0-16 2 0,-3-1 1 0,55-38 1 16,-32 18-3-16,-20 19-1 0,15-18-2 0,-38 18 3 0,43 2-1 16,-60 37 0-16,40-39-7 0,-22 2 7 0,-18 37 1 0,20-38 7 15,-3-1-5-15,0 20 2 0,3 1-3 0,-20-3-1 0,23 3 5 16,-23 18-2-16,0 0 6 0,0 0-2 0,0 0-2 15,0 0 0-15,-23 18-4 0,23 3-2 0,-74 73 6 16,56-37-2-16,-99 154 2 0,80-135-3 0,-81 134 0 16,43-76-2-16,21-38 1 0,14-38-1 0,0 18-6 15,2-20 0-15,21-36-3 0,-3 36-32 0,3-16-28 0,-3-22 22 16,20 2-79-16,-20-2 43 0,20-18-80 0,0 20 39 0</inkml:trace>
  <inkml:trace contextRef="#ctx0" brushRef="#br4" timeOffset="-80404.16">17242 17026 56 0,'0'0'38'0,"0"0"-18"0,0 0 1 0,0 0 27 0,0 0 1 0,-20 0-10 16,20 0-24-16,0 0-1 0,0-17 9 0,0 17-14 0,-23 0 8 16,23 0-9-16,-17 0 6 0,17 0-8 0,0 0-2 0,-17 0 9 15,-3 0-5-15,3 0 4 0,17 17-8 0,-21-17 0 16,1 0 9-16,20 20-6 0,-17-1-1 0,-3 0 0 15,20-1 0-15,0 3-4 0,-23-1 2 0,23-3-2 16,0 4-2-16,0 17 5 0,0 0 0 16,0-21-2-16,0-17-1 0,0 21 4 0,23-1 2 0,-23-3-4 0,20-17 12 15,-3 0 11-15,-17-17-23 16,20-24 1-16,-20 24 1 0,21-42-1 0,-21 21-3 16,0-20 4-16,17 2-5 0,-17-40-1 0,0-17 7 15,0 75-7-15,0-38 2 0,0-96-1 16,-17 151 2-16,17 1-1 15,0 20 0-15,0-18-2 0,0 18 2 0,0 0 2 16,0 0-3-16,0 0 1 0,0 38 10 16,17 38-6-16,-17-38-7 0,20 20 2 15,-20-20-1-15,34 21 0 0,-11 16 3 0,-3-19-7 16,-3 2-8-16,-17-20 3 0,21-18-5 0,-1 36-26 0,-20-35 12 16,17 37-45-16,-17-41 28 0,20 4-6 0,-3 17-75 0,-17-21 62 15,17 4-35-15,-17-1 44 0</inkml:trace>
  <inkml:trace contextRef="#ctx0" brushRef="#br4" timeOffset="-80031.71">17586 16950 82 0,'0'0'87'0,"0"0"-12"0,0 0-45 0,0-20 17 15,0 20-27-15,0 0-4 0,0 0 0 0,0 0-3 0,0 0 12 0,0 0-6 16,0 0-12-16,-23 0 4 0,23 0-4 0,0 20-2 16,0 18-2-16,-17-38-2 0,17 38-1 0,0-18 0 15,0 18 3-15,0 1-2 0,0-2-1 0,0 1-1 16,0-17 3-16,0 17-2 0,17-21 0 0,-17 24 2 0,23-24 0 15,-6 4 0-15,-17-21 1 0,21 0 4 16,-21-21-2-16,20 4 3 0,-20-3 0 0,17-18-3 0,3-21 3 16,-20 21 1-16,17-38-2 0,-17 38-4 0,0 1 0 15,20-22 6-15,-20 21-5 0,0-58 2 0,0 20 2 0,0 1-7 16,0 54 0-16,0-35 2 0,0-2 4 0,0 20-2 0,0 18-4 16,0 2 9-16,0-2-2 0,0 20-4 0,0 0 2 15,-20 0 1-15,20 0-5 0,0 0 2 0,0 0 12 16,0 0-11-16,0 20 1 0,-17 18-3 0,17-20 0 0,0 23 5 15,0-24-4-15,0 59 4 0,0-38-8 0,0 40 0 0,0-22 0 16,0 23 1-16,0-44 0 0,0 6 0 0,0 34 0 0,0-37 0 16,0 21-4-16,0 17-4 0,0-38 6 0,0 0 2 0,0-1-3 15,17-16 1-15,-17-4-8 0,20 4-11 16,-20-3 8-16,17-18-1 0,-17 20-5 0,0-3-31 0,18-17 15 0,4 0-47 16,-1 0-77-16,-21 0 95 0,37 0-49 0,-37 0 74 15,0 0-27-15</inkml:trace>
  <inkml:trace contextRef="#ctx0" brushRef="#br4" timeOffset="-79320.19">18117 17391 127 0,'0'0'82'0,"0"0"-23"0,0 0-38 15,0 0 15-15,0 0-6 0,0 0-3 0,23 0-15 16,-23 0-2-16,0 0 2 0,0 0-6 0,0 0 4 0,0 0-6 16,20 0-1-16,-20 0 0 0,0 0-1 0,0 0 3 0,0 0 1 15,17 0-3-15,-17 0 7 0,0 0-5 0,0 0 4 16,0 0-4-16,0 0 3 0,0 0-4 0,0 0-1 0,0 0 1 16,0 0 1-16,-17 0-1 0,17 18-2 0,0 2 1 15,0-3-2-15,-20 24 0 0,20-24 0 0,0 4 1 16,0 17-2-16,0-21 2 0,0 21-1 0,0-38-1 0,0 41 1 15,0-6 2-15,0-35-2 0,0 21 1 0,0-1 0 16,20-3-2-16,-20-17 0 0,0 0 1 0,0 0 1 0,0 0-1 16,0 0 3-16,17 0-3 0,-17 0 1 0,0-17 0 0,0 17 1 0,0-20 2 15,20-18-2-15,-20 38-2 0,0-18 1 16,20-23 5-16,-20 24-3 0,0-4 4 0,0 4 0 0,0-4-4 16,17 4 0-16,-17 17 0 0,0-21 3 0,0 4-1 0,0-3 3 15,0-1-5-15,0 21 0 0,0-17 2 0,0 17-4 16,0-20 1-16,20 20-3 0,-20 0 1 0,0 0 0 15,0 0-1-15,0 0 4 0,0-18-3 0,0 18 1 0,0 0 0 0,0 0-1 16,0 0 1-16,0 0 3 0,0 0-5 0,0 0 2 0,0 0 0 16,0 0 0-16,0 0-2 0,0 0 1 0,0 0-1 0,0 0 3 15,0 0-3-15,0 18 1 0,0-18-1 0,0 20 2 16,0-20-2-16,-20 0 0 0,20 17 2 0,0 4 0 0,0-1-6 16,-17-3 2-16,17 4 8 0,0-4-3 0,0 4-1 0,0-4 0 15,0 21-4-15,0-38 3 0,0 41-1 0,0-23 1 16,0 20 0-16,0-18-1 0,0 18 2 0,0 18-1 15,0-19-1-15,0-37-1 0,0 41 3 0,0-24-2 16,0 21-1-16,0-38 1 0,0 22 0 0,0-5 1 0,0-17-1 16,0 20 0-16,0-3 0 0,17-17 1 0,-17 21 0 0,20-21-2 15,-20 0 0-15,0 0 2 0,17 0 1 0,-17 20-2 0,18-20 0 16,-18 0 0-16,0 0 2 0,20 0 1 0,-20 0-3 16,23-20 0-16,-6 20 0 0,-17 0 1 0,20-21 3 0,-20 4-3 0,20 17 1 15,-20-20 3-15,17-19 1 0,3 22-2 0,-3-21-2 16,-17 18-2-16,0 20 2 0,20-21 1 0,-20-16-1 0,18 20 0 15,-18 17-1-15,23-22-1 0,-23 5 1 0,0 17 0 0,0 0 0 16,0-21-3-16,0 4-3 0,0 17-1 0,17-20-18 0,-17 20-9 0,0 0-15 16,0-21 16-16,0 21-4 0,0 0-55 0,0 21-28 15,0-21-35-15,0 0 30 0,0 0 60 0</inkml:trace>
  <inkml:trace contextRef="#ctx0" brushRef="#br4" timeOffset="-77937.65">19779 16816 75 0,'0'0'53'0,"0"0"-26"0,0 0 27 0,0 0-7 15,0-17 9-15,0 17-25 0,0 0-16 16,0 0-2-16,-20 0 11 0,20-21 10 0,0 21-26 0,-14-18 6 15,14-2 3-15,-20 3-1 0,20 17-10 0,-20 0-1 16,-17-21 12-16,37 21-11 0,-38-20 1 0,-76 20 5 16,94 0-8-16,2 0-2 15,-2 20-1-15,0 1 3 0,3-4-2 0,-6 21-5 0,6-38 4 16,17 21 0-16,0-4-1 0,0 4 1 0,0-4 0 0,0-17 0 16,40 41 0-16,-23-24-1 0,23 1 0 0,-2 2 1 0,-21 1 0 15,60-4 2-15,-57 4-3 0,18-21 3 0,-18 17 2 16,17-17 2-16,-17 20 1 0,14-20 3 0,-34 19-6 15,23 0-5-15,-23-1 1 0,0-18 3 0,0 21-2 0,0 16-2 16,0 1-1-16,0 1 0 0,-23-19-3 0,23-3-1 16,-34 24-18-16,14-3-14 0,0-38 13 0,3 17-37 0,-3 4-16 15,-18-3-14-15,-5-18-6 0,43-18 52 0,-34-20-23 16,34 0-2-16</inkml:trace>
  <inkml:trace contextRef="#ctx0" brushRef="#br4" timeOffset="-77749">19570 16702 61 0,'0'0'19'0,"0"-20"21"0,0 3-19 0,0-4 2 0,0 3 19 15,0-20-22-15,17 1 31 0,-17-4-23 0,0 23-14 16,0-2 0-16,0 2 13 0,23-2-7 0,-23 20-13 0,0-18 10 16,0 18-9-16,0 0 2 0,20 0 9 0,-20 18-11 0,0 20 12 15,0-18-1-15,0-2-12 0,0 40 10 0,0 0-5 0,0 39-5 16,0-60-3-16,20 40 3 0,-20-19-5 0,0-3 0 0,0 21-1 16,0-37 1-16,18 39-2 0,-18-2-2 0,20-21-1 15,-20-14-2-15,0-3-3 0,0 18-22 0,17 2-15 0,-17 0-16 16,0-41 25-16,0 4-47 0,20-4 33 0,-20 4-49 15,0-4 61-15,0 4-51 0</inkml:trace>
  <inkml:trace contextRef="#ctx0" brushRef="#br4" timeOffset="-77420.27">20012 16376 44 0,'0'0'29'0,"0"0"-16"0,0 0 29 0,0 0-27 0,0 0 0 15,0 0 2-15,0 0 21 0,0 0-18 0,0 0-1 0,0 0-2 0,0 0 13 16,0 0-19-16,0 20 8 0,0 0-11 0,0-20 11 0,0 18-9 16,0 2 20-16,0-20-19 0,0 18-1 0,0-18-1 0,0 38 14 15,0 3-11-15,0-41-8 0,0 37 5 0,0-19-3 16,0 2-3-16,0 19 1 0,0-39-3 0,0 37 2 15,0 1 0-15,0 21 1 0,20-21-3 0,-20 20 1 0,0-23-1 16,0 23-1-16,20-20 1 0,-20 20 0 0,0-19-2 16,0 19-8-16,0-41 2 0,0 42-11 0,0-42 5 15,17 24-3-15,-17-24-4 0,0 4-2 0,0 17-30 0,0 0-11 0,0-21 28 16,0 4-39-16,20 16-13 0,-20-37 67 0,0 21-47 16</inkml:trace>
  <inkml:trace contextRef="#ctx0" brushRef="#br4" timeOffset="-76987.46">20433 16644 101 0,'0'0'92'0,"0"0"-51"0,0 0 22 16,0 0-39-16,-20 0 31 0,20-18-21 0,-17 18-3 16,17 0-21-16,0 0 4 0,-20 0-2 0,0 18-2 15,20-18-8-15,-18 21 2 0,18-21 0 0,0 17-2 0,-23 3 0 16,6 18 0-16,17 0 1 0,-20 0 0 16,20-17-2-16,0 16 0 0,-17 39 1 0,17-55-2 15,0-4 1-15,0 21 1 0,0 1-2 0,0-2-1 0,0-37 1 16,17 21 0-16,3 16 2 0,-20 1-2 0,17-38 0 15,6 0 2-15,-23 21-2 0,18-21 0 0,-18 0 1 0,20 0 2 16,0-21-2-16,-20 21-2 0,0-38 4 0,17 1-2 16,3 37-1-16,-20-21 2 0,0-16 0 0,0 18 0 15,0 19-1-15,0 0 0 0,0-37 1 0,0 37 0 0,0 0-2 16,0 0 0-16,-20 0 0 0,3 0 1 0,17 0-1 16,-40 0 1-16,40 0 0 0,-41 0-2 0,24 17 1 15,17-17 1-15,-20 20-3 0,20-1-4 0,-17-19 0 0,-3 37-8 0,20-37 5 16,0 41-17-16,-17-41 8 0,17 0-3 0,0 55-71 0,0-34 50 15,0-3-6-15,0-18-3 0,17 37-46 0,3-16-13 0</inkml:trace>
  <inkml:trace contextRef="#ctx0" brushRef="#br4" timeOffset="-76385.42">20585 17219 118 0,'0'0'83'0,"0"0"-46"0,0 0 19 0,0 0-35 0,0 0 29 16,0-21-18-16,0 21-18 0,0 0 10 0,0 0-14 15,0 0 8-15,0 0-7 0,0 0-6 0,0 21 2 16,0-21-4-16,0 18 0 0,0 19 0 0,0-16-3 0,-17 54-19 16,-3-75 3-16,20 39-36 0,-20-19-31 0,20 18-26 15,-23-18 4-15,23-20 65 0,0 0-31 0</inkml:trace>
  <inkml:trace contextRef="#ctx0" brushRef="#br4" timeOffset="-76153.2">21006 16665 70 0,'0'0'67'0,"0"0"-30"0,0 0 35 0,0 0-41 16,0 0 21-16,0 0-29 0,0 0 16 0,0 0-22 0,0 0 9 16,0 0-14-16,-20 0 17 0,20 0-22 0,0 17-4 0,0 3 2 15,-17 18-2-15,17-18 4 0,-20 19-1 0,20-22-5 16,-20 41 2-16,-17 18-26 0,37-38-20 16,-23 20-77-16,6-20 0 0,17-20 59 15,0 3 11-15,0-1-30 0</inkml:trace>
  <inkml:trace contextRef="#ctx0" brushRef="#br4" timeOffset="-75939.47">21084 17026 127 0,'0'0'0'0,"0"0"101"0,0 0-32 16,0 0-5-16,0 20-30 0,0-20-9 16,-23 0-7-16,23 0-5 0,0 0-8 0,0 19-1 0,0-19 0 15,0 0-2-15,0 0 0 0,0 0-2 0,0 0 1 0,0 0-1 0,0 0 0 16,0 0 0-16,0 0-3 0,0 0 2 0,0 0-4 15,0-19 2-15,0 19 0 0,0-20-6 0,0 3 3 0,0-4-16 16,0-17 5-16,0 18 7 0,0 20-2 0,0-35-14 0,-20-6-2 16,20 24 12-16,0 17-6 0,0-38-34 0,-17 17-3 0,17-17 33 15,0 38 2-15,-18-17-13 0,-2-4 7 0,20 21-24 16</inkml:trace>
  <inkml:trace contextRef="#ctx0" brushRef="#br4" timeOffset="-75704.03">20677 16606 88 0,'0'0'70'0,"0"0"0"0,0 0-41 16,-15 0 16-16,15 0-9 0,0 0-18 0,0 0-3 0,0 0 12 15,0 0-16-15,0 0 8 0,0 0-7 0,0 0-7 0,0 0 6 16,0 0-8-16,0 0 0 0,0 0-2 0,0 20 1 0,0-20 2 16,0 0-1-16,15 0 0 0,5 0-1 15,-20-20-2-15,23 20 1 0,-23 0 0 0,20-18 0 0,-20 18-1 16,0-37 3-16,17 37-2 0,-17-21-1 0,0 1-1 0,20 2 4 15,-20 18-2-15,0-38 1 0,20 18-3 0,-20 2-1 0,0 18-7 16,0-20 4-16,0 20-11 0,0 0-36 0,-20 0-6 16,20 20-19-16,0-2-14 0,0 20 14 0,0-18 50 15,0-2-47-15</inkml:trace>
  <inkml:trace contextRef="#ctx0" brushRef="#br4" timeOffset="-75453.12">21121 16816 95 0,'0'0'37'0,"0"0"-2"0,0 0 26 0,0 21-15 0,0-4-10 16,0 3-8-16,0 1-8 0,0-4-7 0,0 1-5 16,0 2-3-16,0 1-4 0,0 17 8 0,0-38-3 15,0 17 11-15,0-17-7 0,0 0 7 0,0 0-3 0,0 0-8 16,0 0 3-16,0 0-5 0,0-17 0 0,0-4-1 0,0 4 1 15,20-4-1-15,-20 1-1 0,0 2 0 0,17 1-2 0,-17-4 0 16,20 1-4-16,-20-18-13 0,18 21 1 0,-18 17-7 0,0-21-42 0,20 3 25 16,-20 18-58-16,0-20 45 0,17 20-32 0,6-17-9 15</inkml:trace>
  <inkml:trace contextRef="#ctx0" brushRef="#br4" timeOffset="-75203.41">21502 16568 151 0,'0'0'131'0,"-17"0"-53"0,17 0-54 0,0 0 16 16,0 0-21-16,0 0-3 0,-20 0 9 0,20 0-12 0,0 0-7 16,-20 0-2-16,20 20 5 0,-23-20-7 0,23 18 4 0,-17 20-3 15,17-38 1-15,-17 38-2 0,17-18 0 0,-20 18 3 16,20 0-1-16,0-38-3 0,0 38 4 0,0-17-1 16,0-4-2-16,0-17 2 0,0 20-3 0,0 1 5 0,0-21-2 15,0 17 0-15,0-17 5 0,20 18 0 0,-20-18-4 0,17 0 4 16,-17 0-3-16,0 0-3 0,0 20-2 0,0-20 1 15,17 0 6-15,-17 0-6 0,0 21-2 0,0-21-1 16,0 0 1-16,0 17-5 0,0-17-14 0,0 21-16 0,0-4-20 0,-17-17 20 16,17 20-53-16,0-20 35 0,-17 19-7 0,17-19-65 0,0 19 37 15,-20-19 23-15</inkml:trace>
  <inkml:trace contextRef="#ctx0" brushRef="#br4" timeOffset="-74998.57">21674 16799 77 0,'-17'0'66'0,"17"0"-4"16,0 0-11-16,0 0-31 0,0 0 13 0,0 0-18 15,0 0-2-15,0 17 10 0,0 4-7 0,0-21-4 0,0 17-8 16,0 3 5-16,0 18-7 0,0 0 2 0,0-17-4 0,0 17 2 16,0-1-1-16,-20 19-1 0,20 2 0 0,0 19-1 0,0-19-3 15,0 38-6-15,0-20-9 0,0-39 5 16,0 39-27-16,0 3-21 0,-23-61 23 0,23 20-3 0,0-1 2 15,0 23-22-15,0-23-14 0</inkml:trace>
  <inkml:trace contextRef="#ctx0" brushRef="#br4" timeOffset="-74786.97">21694 16740 121 0,'0'0'48'0,"0"0"38"0,0-38-24 0,0 38-37 16,0-20 37-16,0 20-48 0,20-17 12 0,-20-4-16 15,0 21 1-15,0 0 11 0,0-18-2 0,0 18-13 0,18 0 4 16,-18 0-7-16,0 0 1 0,0 0 3 0,20 0-5 0,-20 0-1 0,0 18 4 16,0-18-5-16,17 38 3 0,-17-38-4 0,0 41-1 0,0-24 1 15,0 21 2-15,0-17-1 0,0 17-1 0,0-1-9 0,0 1-9 16,0 0-19-16,-17-17 13 0,17-21-6 0,-20 38-41 16,20-21-27-16,-18 22-21 0,-2-20 28 0,20-19 28 15</inkml:trace>
  <inkml:trace contextRef="#ctx0" brushRef="#br4" timeOffset="-73421.08">16571 17866 34 0,'0'0'8'0,"0"0"4"0,0 0-5 0,0 0-3 16,0 0 3-16,0 0-4 0,0 0 2 0,0 0-4 15,0 0 0-15,0 0 0 0,0 0 2 0,0 0-1 0,0 0 3 16,0-17 1-16,0 17 2 0,0 0-4 0,0 0 3 16,0 0 3-16,0 0-4 0,0 0 9 0,0 0-6 0,0 0 8 15,0 0-9-15,0 0 6 0,0 0-8 0,0 0 10 0,0 0-6 16,0 0-5-16,0-20-1 0,0 20 1 0,-17 0 5 0,17 0-4 16,0 0 5-16,0 0-5 0,0 0 0 0,0 0 7 0,0-17-2 15,0 17 0-15,0 0-7 0,0 0 4 0,0 0-4 16,0 0 4-16,0 0 0 0,0-22 0 0,0 22 5 15,0 0-5-15,0 0-2 0,0 0 4 0,0 0-6 16,0 0 4-16,0 0-4 0,0 0 4 0,0 0-5 0,0 0 1 16,0 0 0-16,0 0 2 0,0 0-4 0,0 0 1 0,0 0 3 0,0 0-1 15,0 0 1-15,0 0-2 0,0 0 1 0,0 0 0 16,0 22-1-16,0-22 1 0,0 17-4 16,17-17 1-16,-17 20 0 0,0-3 0 0,0 4 2 0,0-21-4 15,0 0 1-15,20 20-1 0,-20-20 0 0,0 17 2 0,0-17-2 0,0 21 2 16,18-4 0-16,-18 5-1 0,0-22 0 0,0 17-1 0,0 3 1 15,0-3-2-15,0 4 2 0,0-1 0 0,0-3-1 16,20-17 1-16,-20 21-1 0,0-3 1 0,0 20-1 0,0-38-1 16,0 37 2-16,0-16 0 0,0-2-1 0,0-19 2 0,0 19-1 15,0-1 0-15,0 2 0 0,0-20 0 0,0 0-1 0,0 20 1 16,0-2-1-16,0 2 3 0,0-20 0 0,0 0-2 16,0 0 0-16,0 0 0 0,0 17-1 0,0-17 1 0,0 0-1 0,0 0 1 15,0 0 0-15,0 0 0 0,0 22 0 0,0-22-1 16,0 0-1-16,0 0 2 0,0 0 0 0,0 0 1 0,0 17-2 15,0-17 0-15,0 0 1 0,0 0-1 0,0 0 1 16,0 20-1-16,0-20 0 0,0 0 1 0,0 0-1 0,0 0-1 16,0 0 2-16,0 0 0 0,0 0-1 0,0 0-4 15,0 18-11-15,0-18-21 0,0 0 9 0,0 0-47 16,0 0 26-16,0 0-67 0,-20 0 9 0,20-18-2 0</inkml:trace>
  <inkml:trace contextRef="#ctx0" brushRef="#br4" timeOffset="-73153.66">16591 17945 65 0,'-20'0'32'0,"20"0"-16"0,0 0 1 0,0 0 19 0,0 0-17 0,0 0 18 0,0 0-4 16,0-21-5-16,0 21-18 0,0 0 0 0,0 0-2 15,38-17 18-15,-38 17-20 0,37 0 6 0,-37 0-6 16,23 0 5-16,-6 0-4 0,-17 0 7 0,20 0-9 0,0 17 6 15,-3 4 1-15,-17-21-5 0,20 0 1 0,-20 17 0 0,18-17-2 0,2 22 3 16,-20-5-1-16,17 3 0 0,-17-20-5 0,0 38 2 16,0-38-1-16,0 20 0 0,0-3-2 0,0 4 1 15,-17-3-2-15,17 2-8 0,-20-2-12 0,2-18-16 0,18 20 11 16,-20-20-41-16,20 0 25 0,-17 0-53 0,17 0 46 0,0 0 5 16,0 0-36-16,0 0 31 0</inkml:trace>
  <inkml:trace contextRef="#ctx0" brushRef="#br4" timeOffset="-72904.06">17087 17962 67 0,'0'0'25'0,"0"0"-1"0,0 0 28 0,0 0 1 16,0-17-8-16,0 17-27 0,0 0-5 0,0 0 8 0,0 0 12 15,0 0-25-15,0 0 5 0,0 0-7 0,0 0-1 16,0 0 5-16,0 0-6 0,0 17 7 0,0-17-3 0,0 22-4 16,-17-5 3-16,17-17-4 0,0 20 1 0,-20-3 1 0,20 24-2 15,0-41-2-15,0 17 1 0,-23 22 2 0,23-19-4 0,0-2 1 16,0 2 0-16,0-3-1 0,0 4 3 0,23-2 4 15,-23-19 3-15,20 19 5 0,-20-19-9 0,0 0 5 16,17-19-7-16,3-21 5 0,-20 40-7 0,21-17 3 0,-21-3-4 16,17-18 1-16,-17 20 0 0,20-20-1 0,-20 38 0 15,0-20 1-15,0-18-1 0,0 38 0 0,0-20 0 0,0 20-3 16,0-17 0-16,0-5-55 0,0 22 17 16,-20 0 13-16,20 0-40 0,0 0-19 0,0 22-5 15,0-5 21-15,0 3 26 0,0-20-5 0</inkml:trace>
  <inkml:trace contextRef="#ctx0" brushRef="#br4" timeOffset="-72603.74">17317 18001 42 0,'0'0'7'0,"0"0"0"0,0 0 15 0,0 0-3 16,0 0 3-16,0-17 4 0,0 17 1 0,0 0-14 15,0 0 18-15,0 0-22 0,0 0 0 0,0 0 7 16,0 0-7-16,0 0 10 0,0 0 1 0,0 0 4 0,0 17-1 16,0-17-12-16,0 0 10 0,0 20-2 0,0-20-10 15,0 17 8-15,0-17-10 0,0 21 6 0,0 16-2 0,0-16-5 16,0 17 4-16,0 0-4 0,0-21-3 0,0 23-1 0,0-3 0 16,0 21 6-16,0 18 0 0,0-56-7 0,0 18-1 0,0 0 1 0,0 21 1 15,20-4-2-15,-20-35-3 0,0 77-21 0,0-60-4 16,0 2-11-16,0-21-6 0,0 2-4 0,0-20-3 15,0 0-5-15,0-20 0 0,0 2 12 0,0 0 27 16,0-23-6-16,0 3 13 0,0-18-39 0</inkml:trace>
  <inkml:trace contextRef="#ctx0" brushRef="#br4" timeOffset="-72403.71">17414 17962 57 0,'0'0'21'0,"0"0"25"16,0-17 10-16,0 17-26 0,0-21 49 0,17 4-44 15,-17-3-5-15,0 20-15 0,0-21-2 0,0 21-1 0,0 0-1 0,21-17 8 16,-21 17-10-16,0 0-1 0,0 0 10 0,20 17 0 0,-3-17-5 15,-17 21-4-15,0-1-1 0,20-20-4 0,-20 38-1 16,0-21 3-16,0 5-4 0,17 53 5 16,-17-38-6-16,0 2 0 0,0-39 1 0,0 20-2 15,0 18 3-15,0-38-3 0,0 17-2 0,-17 4-1 0,17-21 0 0,0 19-4 16,-20 0-18-16,20-19 6 0,-17 18-30 0,-3 2-16 0,20-20 26 16,-21 20-55-16,4-20-39 0,17 0 103 0,0 0-37 15</inkml:trace>
  <inkml:trace contextRef="#ctx0" brushRef="#br4" timeOffset="-71953.83">17833 18059 47 0,'0'0'30'0,"0"0"-1"16,-17 0 7-16,17-21 10 0,0 21-2 0,0-17-7 15,-20 17-3-15,20 0-1 0,0-20-4 16,0 20-17-16,-21 0 7 0,21-17-3 0,0 17-7 15,-22 0 6-15,22 0-8 0,0 0 6 0,0 0-7 0,0 0 1 0,-18 0 9 16,18 0-10-16,0 0-4 0,0 17 2 0,0-17 0 16,0 20-2-16,0-20 0 0,0 17 0 0,0-17-2 15,0 21 0-15,18-1 1 0,-18-20 1 0,0 17-2 0,0 4 1 0,0-21-1 16,22 0 3-16,-22 18-1 0,21-18 2 16,-21 0 0-16,20 0-2 0,-20-18 2 0,17 18-2 0,-17-21-1 15,20 4 1-15,-20 17 1 0,0-20 0 0,0-1 0 0,0 4-1 16,17 17 1-16,-17-20-2 0,0 20 4 15,0 0-3-15,0 0 2 0,0 20 0 0,0-3-5 16,0 24 7-16,0-24-4 0,-17 22 4 0,17-1-3 0,0-18-2 16,-20 56 2-16,3 0 3 0,17-39-3 0,-20 22 11 0,20 17-11 15,0 0-1-15,0-18 0 0,0-38 0 16,0 17-1-16,20-18 1 0,-20 2 4 0,17-4-2 16,-17 3-6-16,20-20-1 0,-20 0 6 0,17 0 1 15,-17 0-2-15,20 0 5 0,-20 0-5 0,0-20 0 0,20 3 2 0,-5-23 0 16,-15 40-2-16,43-19 0 0,-43 1 3 0,20-22-4 15,-3 22 0-15,-17 18 0 0,20-20-5 0,0-18-9 0,-20 38 0 16,17-38-16-16,-17 38-12 0,20 0 10 0,-20-18-47 0,17-22-27 16,-17 40 43-16,18-18-71 0,-18 18 78 0,0-20-46 15</inkml:trace>
  <inkml:trace contextRef="#ctx0" brushRef="#br4" timeOffset="-70653.42">19249 17887 46 0,'0'0'18'0,"0"0"-11"0,0 0 5 0,0 0-2 16,0 0 0-16,0 0 1 0,0 0-5 0,0 0 8 15,0 0-6-15,0 0 0 0,0 20 10 0,0-20 2 0,0 0 3 16,0 0-10-16,0 0 14 0,0 0 4 15,0 0-5-15,0 0-6 0,0 0-1 0,0 0-1 16,0 0-3-16,0 0-7 0,0 0 8 0,0 0 9 16,0 0-16-16,0 17 3 0,0-17-1 0,0 21 0 0,0-21-6 15,0 17 3-15,0 5-3 0,0-5 2 0,0 3-2 16,0-20-3-16,0 17-1 0,0 4 2 0,0-21-2 0,0 20 1 16,0-3-1-16,0 4 0 0,0-21 0 0,0 18 1 15,0-18 3-15,0 20-1 0,0-20-2 0,0 0-1 16,0 18 1-16,0-18 0 0,0 0-1 15,0 0 0-15,17 0 4 0,-17 0 2 0,0 0-1 0,20 0-2 16,-20 0-1-16,0 0 0 0,0 0 4 0,0 0-2 0,20-18 0 16,-20 18-3-16,0 0 1 0,0-20 1 0,0 20-3 15,0 0 0-15,0-18 1 0,0 18 0 0,0 0 0 16,18-21 1-16,-18 21-1 0,0 0-2 16,0-17 1-16,0 17 2 0,0 0-3 0,0 0-1 0,0 0 2 15,0 0 0-15,0 0-1 0,0 0 1 0,0 0 1 16,0 0-2-16,0 0 2 0,0 0-2 0,0 0 1 15,0 0 0-15,0 0-2 0,0 0 1 0,0 0 0 0,0 0 0 16,0 0 2-16,0 0-3 0,0 0 1 0,0 0 0 0,0 0 1 16,0 0 0-16,0 0-1 0,0 17-1 15,0-17 0-15,0 0 0 0,0 0-6 0,0 21-13 16,0-21 4-16,-18 0-31 0,18 0 18 0,0 18-42 0,0-18-20 16,0 0 35-16,-20 20-64 0,20-20 27 0,0 0 31 15</inkml:trace>
  <inkml:trace contextRef="#ctx0" brushRef="#br4" timeOffset="-70370.05">19438 17677 58 0,'0'0'0'0,"0"0"34"0,0 0 5 16,0 0 3-16,0-18-1 0,0 18-21 0,0 0 0 0,0 0-1 15,0 0-1-15,20-20 13 0,-20-1-5 0,0 21 0 0,0-17-15 16,0 17 1-16,20 0 8 0,-20-21-10 0,0 21 10 0,0-17 0 16,0 17-11-16,0 0 9 0,0 0-10 0,0 0 7 0,0 0 2 15,0 0-13-15,0 17 3 0,0 4-2 0,-20-4-1 16,0 24 5-16,20-41-7 0,-17 18 0 0,-6 40 2 0,6-41-1 16,-3 21 0-16,3 1-3 0,-3 19 0 0,2-21-2 15,18 1-7-15,-20-16 0 0,0 32-16 0,20-33 8 0,-17-1-31 16,17 18 18-16,0-20-42 0,0 2 29 0,-23-2-56 0,23 2 47 15,0-20-31-15,23 17-5 0</inkml:trace>
  <inkml:trace contextRef="#ctx0" brushRef="#br4" timeOffset="-70144.54">19458 17962 47 0,'0'0'22'0,"0"0"20"0,0 0-16 0,0 0 51 0,0 0-34 0,0 0-23 16,0-17 16-16,0 17-6 0,0 0-17 0,0 0 11 15,0 0-4-15,0 0-2 0,0 0-10 0,0 17-1 0,0-17 0 16,0 22 8-16,0-5-4 0,0 3-6 0,0-20-1 0,0 38 2 15,0-18-3-15,0-3 0 0,0 4 0 0,0-21-2 16,0 0 0-16,0 18 1 0,0 2 0 0,0-20-2 0,20 0 3 16,-20 0-1-16,0 0 0 0,0 0 2 0,18-20-3 15,-18 2 0-15,0-3 0 0,0 21-3 0,0-37-4 16,0 16 0-16,0 4-9 0,0-3 4 0,0 3-17 0,0 17 10 16,-18-22-2-16,18 5-3 0,0-4-3 0,-20 4-37 0,0-3-11 0,3-1 5 15,-6-16 15-15,-14 20 6 0,37-5 1 16</inkml:trace>
  <inkml:trace contextRef="#ctx0" brushRef="#br4" timeOffset="-69917.94">19077 17601 51 0,'0'0'15'0,"0"0"13"16,0 0-10-16,-20 0 4 0,20 0 35 0,0 0 1 0,0 0-33 15,-23 0 17-15,23 0-25 0,0 0-2 0,0 0-1 0,0 0-2 0,0 0 0 16,0 0 8-16,-17 0-2 0,17 0-10 0,0 0 7 0,0 0-8 16,0 0 0-16,0 0 5 0,0 0-7 0,0 0 4 0,0 17 0 15,0-17-4-15,0 21 0 0,0-21 2 0,0 20-2 0,0-20-2 16,17 0 1-16,-17 18 2 0,0-18-4 0,23 0 0 0,-23 0 3 15,20 0-4-15,-20 0 2 0,0-18-2 0,0-2 1 0,17 20-3 16,-17-38 4-16,0 38 0 0,0-21-3 0,0 4-1 0,0-4 1 16,0 4-3-16,0-4-2 0,0 4-8 0,0 17 5 15,0-20-9-15,-17 20 5 0,17 0-23 0,0 0 11 0,0 0-2 16,0 0-5-16,0 20-1 0,0-3-37 0,0 4-5 0,0-4 36 16,0 4-27-16,17-4 41 0,3 21-51 0</inkml:trace>
  <inkml:trace contextRef="#ctx0" brushRef="#br4" timeOffset="-69550.39">19745 17945 85 0,'0'0'52'0,"0"0"-3"0,0 17-9 0,0-17-22 15,0 0 27-15,0 0-20 0,0 22-3 0,0-22-3 16,0 17-8-16,0 3 5 0,0-20-9 0,-20 17 7 16,20-17-6-16,0 21 10 0,0-21 5 0,0 20-11 0,0-20 12 15,0 0-13-15,0 17 11 0,0-17-6 0,20 0-10 0,-20 0 6 16,0-17-8-16,14 17 0 0,-14-20 0 0,20 20 2 0,-20-21-2 15,43 4 1-15,-43-3-4 0,18-19 4 0,2 22-2 0,-20 17-2 0,37-38 1 16,-37 38 0-16,20-41-2 0,-3 41-5 0,-17-17-5 16,17 17 3-16,6-20-16 0,-23 3 6 0,20 17-30 0,-20-22-13 15,0 22 24-15,18 0-6 0,-18 0-61 0,0 0 45 0,20 22-39 16,-20-22 61-16,0 0-19 0</inkml:trace>
  <inkml:trace contextRef="#ctx0" brushRef="#br4" timeOffset="-69002.59">20278 17580 47 0,'0'0'28'0,"0"0"-18"0,0 0 15 15,0 0-12-15,0 0 16 0,0-17 3 0,0 17-16 0,0 0 0 16,0 0-1-16,0 0 11 0,0 0-15 0,-17 0 1 0,17-21 11 0,0 21 0 15,0 0-2-15,0-17 0 0,0 17 1 0,0 0-2 16,0 0-2-16,0-21 0 0,-20 21 2 16,20 0-1-16,0-17-10 0,0 17-2 0,0 0 0 0,0-20 1 0,0 20 4 15,0 0-1-15,0 0-4 0,0 0-4 0,-17 0 4 16,17 20-6-16,0-3 1 0,0-17-1 16,-20 38 0-16,20 21 0 0,0-21-1 0,0 17-1 15,0-14 3-15,0-24-3 0,0 43 0 0,0-23 2 0,0-37-1 16,0 38 1-16,0-18 0 0,0-3-1 0,20 4 0 0,-20-21 0 15,0 0 0-15,17 0 1 0,-17 0 0 0,37 0 0 16,-37 0-1-16,20 0 0 0,-3 0 1 0,-17-21 0 0,41 21 0 16,-41 0 0-16,0 0 0 0,20-17 3 0,0 17-2 0,-20 0 2 15,0 0-3-15,17 0 2 0,-17 17 1 0,20-17 0 0,-20 21-1 16,0-4-1-16,0-17 0 0,0 22-1 0,-20-5 0 16,20 3 0-16,-17-20-2 0,-3 17-5 0,20-17-2 0,-20 0-3 15,2 0-3-15,-5 21-25 0,6-21-9 0,-3-21-15 0,3 21 24 16,-3-17-56-16,20 17-9 0,-17-20 57 0,17 3-17 0,0 17 40 15,-20 0-17-15</inkml:trace>
  <inkml:trace contextRef="#ctx0" brushRef="#br4" timeOffset="-68786.84">20585 17849 51 0,'0'0'40'0,"0"0"-21"0,0 0 24 0,0 0 4 0,0 0-24 0,0-20 13 16,0 20-8-16,0 0-5 0,0-17 6 15,0 17-20-15,0 0 5 0,0 0-1 0,0 0 0 16,0 17 8-16,0 20-9 0,0-37-6 0,0 41 2 16,0-24-4-16,0 21 1 0,0 21-1 0,0-21-2 15,0-1-1-15,0-16-1 0,0 72-2 0,0-34-9 16,-17-1-12-16,17-40 8 0,0 41-31 0,0-42 13 0,0 3-8 0,0 18-51 16,-20-18 47-16,20 36-48 0,0-56 43 0</inkml:trace>
  <inkml:trace contextRef="#ctx0" brushRef="#br4" timeOffset="-68586.64">20568 17829 79 0,'0'0'66'0,"0"-17"6"0,17 17-37 0,-17-22 23 0,0 5-33 16,0 17-3-16,0 0-2 0,0-21 12 0,20 21-18 0,-20-17-1 16,0 17 9-16,17 0-2 0,-17 0-11 0,20 0 13 0,-20 0-12 15,0 17-8-15,20-17 6 0,-20 21-2 0,0 18-2 16,15-22-1-16,-15 3-3 0,0-3 3 0,0 4-1 0,0 16-3 15,0-16-3-15,0 18 1 0,-15-2-24 16,15-20 9-16,-20-17-4 0,0 41-39 0,3-41 21 0,-3 38-6 0,-17-20-126 16,37-18 123-16,-20 20 11 0</inkml:trace>
  <inkml:trace contextRef="#ctx0" brushRef="#br4" timeOffset="-67786.62">17145 18671 41 0,'0'0'28'0,"0"0"-16"16,0 0 16-16,0 0-13 0,0 0 0 0,0 0 32 0,0 0-30 15,20-20 19-15,-20 20-21 0,0 0-1 0,0 0 0 16,0 0 21-16,0 0-24 0,0 0 12 0,0 0-12 0,0 0 0 0,0 0-1 16,0-20 9-16,17 20-4 0,-17 0-1 0,0 0 3 0,0 0 0 15,17 0-4-15,-17 0-8 0,0 0 3 16,0 20-5-16,0 0 4 0,23-2-2 0,-23 1-3 0,0-19-1 0,0 40 3 16,0-23-2-16,20 24 1 0,-20-5 0 0,0-36-2 15,0 38 0-15,0-38-1 0,0 40 2 0,0-40-1 0,0 17 0 16,0-17-1-16,17 20 3 0,-17-20-2 0,0 0 0 0,21 20 5 15,-21-40-4-15,0 20-1 0,20-20 3 0,-20 20-2 16,17-17-1-16,3-23 2 0,-20 40-2 0,17-18 1 16,0-20 0-16,26 20-2 0,-26-23 0 0,4 24-1 0,-1-4 1 15,-3 21 1-15,3-19-7 0,17 0-2 0,-37 1-17 16,40 18-40-16,-40 0 33 0,38 0-50 0,-38 0 28 16,37 18-59-16,-37 1 24 0,20-19 12 0</inkml:trace>
  <inkml:trace contextRef="#ctx0" brushRef="#br4" timeOffset="-67486.62">17945 18842 71 0,'0'0'80'0,"0"0"-59"15,0 0 16-15,0 0-4 0,23 0-18 0,-23 0 12 0,20 20-6 16,-3-20-3-16,3 0-6 0,-20 0-5 16,20 0-2-16,-3 0 1 0,-17 0-3 0,20 0 0 0,-3 0 3 15,-17 0-3-15,18 0 2 0,-18 0 7 0,23-20 5 16,-23 2-6-16,0 0-7 0,20-3 3 0,-20 21-3 0,0-37 3 15,0 16 7-15,0-17-5 0,0 38-6 0,0-38 7 16,0 38-5-16,-20-20 8 0,20 2-5 0,-23 18 2 16,5-20 1-16,1 20-2 0,-3 0 0 0,3 0-4 15,-3 0-2-15,20 20-1 0,-20-20 3 0,3 38-3 0,-3-18-1 16,20-2 1-16,0 1-1 0,0 38 4 16,0-16-4-16,0-5-1 0,0 2-1 0,0-38 0 0,20 40 0 15,-3-23-2-15,3 23-9 0,-20-40 1 0,20 37-20 16,17-17-13-16,-20 0-12 0,1-20 23 0,-18 17-2 0,23-17-4 15,14 0-48-15,-17 0 10 0,37-17-8 0,-57-3 38 16</inkml:trace>
  <inkml:trace contextRef="#ctx0" brushRef="#br4" timeOffset="-67310.33">18504 18382 53 0,'0'0'42'0,"0"0"-19"16,0-17 60-16,17 17-54 0,-17-20-2 0,0 2 18 0,0-2-11 15,0 20-6-15,20-20-4 0,-20 20-14 0,0-18 5 16,0 18-8-16,20 0 0 0,-20 0-2 0,0 0 1 0,0 0 0 0,0 0-1 15,17 0-2-15,-17 0 1 0,0 18-2 0,0-18 1 0,20 40 1 0,-3-2 5 16,-17-38-6-16,0 39 3 0,21-22-5 0,-21 41 0 16,17-20 0-16,-17 38-3 0,17-38-4 0,-17 20-26 15,0-20 6-15,0 0-7 0,0 59-116 0,0-39 39 16,0-41 69-16,0 42-46 0</inkml:trace>
  <inkml:trace contextRef="#ctx0" brushRef="#br4" timeOffset="-67119.14">18504 18576 72 0,'0'0'0'0,"0"0"78"0,-23 0-5 0,23-21-10 0,0 21-13 16,0 0-31-16,0 0 19 0,0 0-3 0,0 0-20 15,0 0 24-15,0 0-22 0,0 0-9 0,23 0-2 0,-6 0 5 16,-17 0-6-16,0 0-2 0,20 0 0 0,0 21 2 0,-3-21-2 16,-17 0-3-16,37 0 1 0,-37 0 0 0,38 0 0 0,-21 0 1 15,6 0-6-15,-3 0-1 0,0 0-16 0,-3 0 6 0,-17 0-6 16,37 0-31-16,-37 0 21 0,0 0-5 0,41 0-57 0,-27 0-14 0,-14 0 59 15,20 0-18-15,-20 0 17 0</inkml:trace>
  <inkml:trace contextRef="#ctx0" brushRef="#br4" timeOffset="-66669.35">19226 18593 70 0,'0'0'0'0,"0"0"107"0,0 0-46 0,0-17-35 0,0 17 14 15,0 0-23-15,0 0 15 0,0-21-5 0,0 3-9 0,0 18-11 16,-20 0 7-16,20 0-3 0,0 0-7 0,-17-20 3 16,17 20-4-16,-17 0-1 0,17 0-1 0,-20 20 0 0,20-20 1 15,-18 39 1-15,18-39-2 0,-20 37-1 0,20 1 1 0,-20-18 0 16,20 17-2-16,0-18 2 0,0 2-1 0,-17 16 2 0,17 2-3 16,0-39 2-16,17 18 0 0,-17 2 0 0,0-20 0 0,20 18 1 0,-20 1 4 15,20-19 7-15,-20 0 2 0,18 0-7 0,2 0 0 16,-20-19-4-16,0 19 0 0,17-18-1 0,-17-2-2 0,0 2-1 15,0 18 2-15,17-18 2 0,3-23 2 0,-20 24-6 0,23-4 3 16,-23 2-4-16,0 0 3 0,17 1-1 0,-17-2 4 0,0 0-3 16,0 20 1-16,20-18-2 0,-20 18 2 0,0 0 2 15,0 0-3-15,0 0 1 0,0 18 0 0,0 2-2 16,0 18 6-16,0-38-4 0,0 38 1 0,0 0-3 0,0-18 1 0,0 19 3 16,0-21-2-16,0 39 0 0,0-36-3 0,0 16 1 0,0 2 0 15,0-1 2-15,0-18-3 0,0 18 2 0,0-21-3 16,0-17 1-16,0 20 0 0,0-20 1 0,0 0 0 0,0 19-2 0,0-19 4 0,0 0-3 15,0 0 2-15,20 0-2 0,-20-19 1 0,18-1 0 0,-18 3-1 16,20-4 1-16,-3 4-1 0,3-3 0 0,20-18 3 16,-40 19-2-16,37-1 0 0,-37 0-2 0,20 3 0 0,-2-4 4 15,2 2-2-15,-20 19-4 0,17-18-2 0,-17 18-17 0,20-20-16 16,-3 20 11-16,-17 0-46 0,17 0-30 0,-17 0-33 16,23 0 67-16,-23 0-75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1-08T21:17:17.308"/>
    </inkml:context>
    <inkml:brush xml:id="br0">
      <inkml:brushProperty name="width" value="0.05292" units="cm"/>
      <inkml:brushProperty name="height" value="0.05292" units="cm"/>
      <inkml:brushProperty name="color" value="#FFA500"/>
    </inkml:brush>
    <inkml:context xml:id="ctx1">
      <inkml:inkSource xml:id="inkSrc2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11-08T21:18:43.227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4224 5943 0,'38'19'203,"20"19"-203,94 39 16,-18 18-16,57 20 0,-19-20 0,0-18 15,58 37-15,37 39 0,-37-38 0,37 0 16,58 57-16,-96-115 0,96 77 0,-95-20 15,37-37-15,-56 37 0,56-37 0,-38-20 16,-18 20-16,18-39 0,39 38 16,-58-38-16,0 1 0,19 37 0,-18-38 15,-39 20-15,0-20 0,-19-38 0,-39 0 16,39 38-16,-38-38 0,38 19 0,-39-19 16,58 38-16,-19-38 0,-38 19 0,0-19 15,-1 39-15,1-39 0,0 0 16,-39 0-16,20 0 0,-20 0 0,1 0 15,-20 0-15,-19 0 0,19 0 0,-18 0 16,18 0-16,-19 0 0,20 0 16,-1 0-16,-38 0 0,19 0 0,20 0 0,-39 0 15,0 0-15,0 0 0,0 0 16,0 0-16,19 0 0,-19 0 0,1 0 16,-1 0-16,-38-19 109,19-1-93,-20-18-16,20 19 0,-38-19 0</inkml:trace>
  <inkml:trace contextRef="#ctx0" brushRef="#br0" timeOffset="1245.05">5065 7108 0,'38'0'156,"0"0"-140,58 0-16,-58 0 0,115-19 0,19-19 15,38 38-15,1-19 0,56-19 16,39 38-16,0-38 0,57-20 0,0 20 15,0 0-15,58 0 0,-77-1 0,76 1 16,-57 0-16,-19 38 0,19 0 0,0-38 16,-57 38-16,0 19 0,0-19 0,-39 0 15,-56 0-15,-1 0 0,-19 0 16,19 0-16,-38 0 0,-19 0 0,0 0 16,-38 0-16,-1 0 0,1 0 0,-38 0 15,18 0-15,-18 0 0,-39 0 0,57 0 16,-56 0-16,18 0 0,-19 0 0,-19 0 15,39 0-15,-39 0 0,0 0 16,0 0-16,0 19 0,19-19 0,-19 0 16,0 0-16,-19 19 0,20-19 0,-1 19 15,0-19-15,0 0 0,19 0 16,-19 19-16,0 0 16,-19 20-1,19-39-15,1 0 0,-1 0 16,38 0-16,-19 19 15,20-19-15,-20 0 16,0 0-16,-19 0 16,0 0-16,0 0 0,0 0 0,-19 19 15,20-19-15,-1 0 0,19 0 32</inkml:trace>
  <inkml:trace contextRef="#ctx1" brushRef="#br1">19381 7569 57 0,'0'0'0'0,"0"0"24"0,0 0-8 15,0 0 4-15,0 0 6 0,0 0-10 0,0 0 19 16,0 0 3-16,0 0-21 0,0 0-2 0,-20 0 13 0,20 0-15 0,0 0 15 15,0 0-4-15,-17 0-1 0,17 0-12 0,0 0 0 16,-20 0 7-16,20 0-1 0,-18 0-1 0,18 0-8 0,-20 0 6 16,0 0-1-16,20 0-2 0,-17 0-7 0,-6 0 7 15,23 0-7-15,-37 0 3 0,20 0 0 0,-3 0-2 16,2 0-1-16,18 0-3 0,-20 0 5 0,-17 0-2 0,17 0 0 16,-3 0-4-16,6 18 3 0,0-18-2 0,-3 39-1 0,2-20 1 15,-2 19 2-15,0 19 0 0,3-20-2 0,-26 41 0 0,23-21 0 16,20-18 1-16,-14 37 0 0,14-19-3 0,0 19 1 15,34-18 2-15,-11-1-4 0,-23-18 1 0,37-21 1 16,-17 40-1-16,0-39 0 0,18 19 4 0,-21-38-1 0,0 19-5 16,26-19 2-16,-26 0 9 0,23 0-5 15,-22 0 1-15,2-38 0 0,14 19 0 0,-14-18 3 16,3-3-5-16,-23 2 1 0,37-19 0 0,-17-1-3 0,-20 2 4 16,18 17-1-16,2-76 0 0,-20 39-2 15,0 57 1-15,0-21 0 0,0 4 1 0,0-3-1 0,0 20 0 16,0 19-1-16,0-19 1 0,0 0 4 0,0 19-3 0,0 0 0 0,-20-19 1 15,20 19 4-15,0 0-3 0,0 0-2 0,0 19 0 0,-18-19 0 16,18 38-1-16,0-38-1 0,0 37 3 0,0-16-3 16,0 36 2-16,18 0-1 0,-18-18-1 0,20 37-1 0,-20-38 1 15,17-19 1-15,3 20-2 0,-3 17-1 0,-17-17 0 0,40 18 1 0,-20 0 0 16,0-38-4-16,18 39 7 0,-38-39-3 0,17 19 5 0,3-18-5 16,-20-20 4-16,34 18 2 0,-34 1-14 0,43-19-15 15,-43 21-12-15,38-3 14 0,-38-18-30 0,37 19-17 0,-37-19 27 16,20 0-50-16,0 0-23 0,-6-19 55 0,-14 19-39 15,43-39 6-15</inkml:trace>
  <inkml:trace contextRef="#ctx1" brushRef="#br1" timeOffset="317.29">20123 7740 175 0,'0'0'57'0,"0"0"37"0,0 0-60 0,0 0 12 0,0 0-26 0,-17 0 16 0,17 0-19 16,0 0 6-16,0 0-4 0,0 0-8 0,0 0-2 0,0 19 3 15,0-19-2-15,0 0-6 0,0 0 1 0,0 0-1 0,0 18-1 16,0-18-3-16,0 0 0 0,0 0 0 0,0 0-2 16,0 21-6-16,0-21-13 0,0 19-13 0,0-19 10 0,0 17-39 15,0-17 23-15,0 21-61 0,0-2 42 0,0-19 1 0,0 38-111 16</inkml:trace>
  <inkml:trace contextRef="#ctx1" brushRef="#br1" timeOffset="454.19">20106 8103 153 0,'0'0'107'0,"0"0"-30"0,0 0-19 15,0 0-33-15,0 0 20 0,0 20-25 0,0-20-1 0,-17 0-4 16,17 0-1-16,0 18 3 0,0 1-4 0,0-19-10 0,0 19 1 0,0 20-1 16,0-20 0-16,0 0-2 0,0 0-4 0,0 0 1 0,0 1-12 15,0-20 3-15,0 18-25 0,0 1 13 0,17 2-43 0,-17-21 25 16,0 18-67-16,0 1 45 0,17-19 3 0,-17 19-29 0,0-19 28 16</inkml:trace>
  <inkml:trace contextRef="#ctx1" brushRef="#br1" timeOffset="733.33">20605 8046 162 0,'0'0'103'0,"0"0"-32"0,0 0-43 16,0 0 22-16,0 0-27 0,0 0 18 0,0 0-3 0,0 0-7 16,0 0-18-16,0 0 9 0,0 19-12 0,0 0-3 0,0-19-1 15,0 19-1-15,0 19 2 0,0 0-3 0,0-17-3 0,0 16 0 16,0-18 0-16,0 0-3 0,0 20-2 0,0-21-2 0,0 22-17 16,0-22 10-16,17 20-29 0,-17-19 11 0,0 0-8 0,0 1-57 0,0-20 35 15,0 18-71-15,0-18 77 0,0 19-65 0</inkml:trace>
  <inkml:trace contextRef="#ctx1" brushRef="#br1" timeOffset="867.71">20605 7529 116 0,'0'0'57'0,"0"0"-5"0,0 0-7 0,0-38 25 0,0 38-15 15,0-18-31-15,0 18-3 0,-20 0 12 0,20 0-7 0,0 0-15 16,0 0-3-16,0 0 5 0,-17 38-6 0,17-20-5 16,0 1-3-16,0 20-7 0,0-21 0 0,0 3-4 0,0-2-6 15,0-1-27-15,0 2-26 0,0-1 23 0,0 0-65 0,0 19-103 16</inkml:trace>
  <inkml:trace contextRef="#ctx1" brushRef="#br1" timeOffset="1267.19">20834 7798 169 0,'0'0'0'0,"0"0"102"0,0 0-33 16,0 0-40-16,0 19-3 0,0-2 17 0,0 4-25 0,0-2-3 16,0 19 13-16,0 1-10 0,0-39-12 0,0 38-2 0,0 0 2 15,18 19-4-15,-18-38-1 0,0 19 0 0,0-19-1 0,0 0 1 16,0 39-4-16,17-39-3 0,-17 19 4 0,0-18-3 0,0-2-3 15,23 1 2-15,-23-19 4 0,0 0 1 0,0 0 1 16,0 0 2-16,20-19-1 0,-20 1-1 0,0-2 2 16,0 1 0-16,17-19 0 0,-17 19 0 0,20-20-1 0,-20 1 3 0,0 0 1 15,20 38-2-15,-20-19 1 0,0 0-1 16,0 0 1-16,17 19 8 0,-17 0-9 16,20 19 5-16,-20 19-3 0,18 19-2 15,-18-17-2-15,17 16 2 0,3 39-2 16,3-74 1-16,-23-3 1 15,0-18-2-15,0 19 0 0,0-19 3 0,17-19-1 0,-17 19-1 16,0-18-1-16,0-22 2 0,20 2 0 0,0 0-1 0,-20 19-2 16,0-18 1-16,0 16 1 0,0 2-1 0,17 0-1 0,-17 1 0 0,0-21 1 0,20 1 1 15,-20 19-1-15,18-2 2 0,-18 21-4 0,0-17 2 16,20 17 5-16,-20 0-4 0,0 17 5 0,17-17-4 0,-17 40 2 16,0-21-2-16,23 19 1 0,-23-18-2 0,0 17 0 15,0 3-2-15,17-3 0 0,-17 20-7 0,0-19-13 0,0-19 7 16,0 2-5-16,20 16-26 0,-20-18 16 0,0 19-42 0,20-38-21 15,-20 20 42-15,0-20-53 0,0 0 14 0,0 0 57 16,0-39-15-16,0 39 7 0</inkml:trace>
  <inkml:trace contextRef="#ctx1" brushRef="#br1" timeOffset="1717.07">21445 8065 65 0,'0'0'24'0,"0"0"22"0,0 0 6 15,0 0-29-15,0 0 15 0,0 0-7 0,0 0-6 0,0 0-15 16,0 0 7-16,0 0-10 0,0 0 4 0,0 0 2 0,20 0 2 15,-20 0 0-15,0 0-8 0,0 0 6 0,0 0 2 16,0 19-8-16,20-19 6 0,-20 19-1 0,0 38-3 16,0-57-7-16,0 77 6 0,0-58-6 15,0 19-1-15,0-18 0 0,0-2-1 0,0 22 0 0,0-40 1 16,17 37-1-16,-17-37 2 0,0 19-1 0,20-19-2 0,-20 0 3 16,0 0-1-16,0-19 2 0,0-18-3 0,18 16 0 15,-18-16 1-15,20-21-1 0,-20 20 1 0,20-20 0 0,-6 1 4 16,-14 38-2-16,20-38 3 0,-20 36-1 0,0 21 2 0,23-37 1 15,-3 37 13-15,-3-18-12 0,-17 18 1 0,0 0-2 0,20-20-1 0,18 20 16 16,-18 0-14-16,-20 0-4 0,17 20 1 16,0 18-2-16,-17-38-1 0,23 38-1 0,-23 0 0 0,20-19 0 15,-20 20-2-15,17-2 1 0,-17-18 0 0,20 39 0 16,-20-58 0-16,20 38-4 0,-20-38 4 0,0 19 0 0,0-19-1 16,18 0-1-16,-18-38 1 0,0 19 0 15,20-18 1-15,-20-3 0 0,0 3-1 0,17 17 3 16,-17-18-3-16,17 0-3 0,-17 17 3 0,20-16 3 15,-20 37 0-15,0-18 1 0,23 18-3 0,-23 0 2 0,17 0-1 16,3 0 2-16,-20 18-2 0,20 2 1 0,-20-3-1 16,18 4 1-16,-18 17-3 0,20 20 1 0,-20-40 0 0,0 20 0 15,0 1-2-15,17-1-4 0,-17-19-2 0,0 20-16 0,0-21-21 16,0 22-21-16,0-22-15 0,0 1-14 0,0 0 40 16,0-19-116-16,-17 0 127 0,17-19-47 15</inkml:trace>
  <inkml:trace contextRef="#ctx1" brushRef="#br1" timeOffset="2055.39">22268 7989 87 0,'0'0'0'0,"0"0"103"0,0 0-43 0,0 0-12 16,0 0-27-16,0 0 14 0,-20 0-6 0,20 17-2 15,0-17-15-15,0 21 9 0,0-21-3 0,0 19-8 0,0 0 10 16,0 19-5-16,0 0-3 0,0-19-5 0,0 0 3 15,0 20-4-15,0-1-2 0,0-19-1 0,0 0 1 0,20 59 2 16,-20-60 2-16,17 1-6 0,-17 0 10 0,20 0-12 16,-20-19 4-16,17 19 0 0,0-19 3 0,-17 0-6 0,23-19 8 15,-23 19-1-15,20-38 1 0,1 1-12 0,-21 16 9 16,17-16 6-16,-17-2-10 0,0 39 0 0,20-38 1 16,-20 1 0-16,0 16-2 0,0 2-1 0,0 0-1 0,17 1 4 15,-17-2 0-15,0 20-1 0,0 0 1 0,0 0 1 16,0 0-3-16,0 20 2 0,20 17-1 0,-20-18 2 0,0 20-2 15,0-20-2-15,0 19-1 0,20-19 0 0,-20 1-2 16,0 17-8-16,14 2-9 0,-14-20 8 0,21 19-26 0,-21 1-10 16,0-21-13-16,22 1 26 0,-22-19-6 0,0 21-46 0,0-3 40 15,0-18-46-15,21 0 19 0,-21 0 49 0,0-18-41 0</inkml:trace>
  <inkml:trace contextRef="#ctx1" brushRef="#br1" timeOffset="2603.21">22876 7319 176 0,'0'0'0'0,"0"0"112"15,0 0-45-15,0 0-42 0,0 0 18 0,0 0-5 0,0 0-6 16,0 0-18-16,0 0-3 0,0 20 0 0,0-20 7 0,0 0-9 16,0 37 5-16,0 1-1 0,20-18-8 0,-20 0 1 0,0 55 1 15,0-35-6-15,0-4 2 0,0 61-1 0,0-1-1 0,23-39-1 16,-23 134-6-16,0-96-7 0,17-57 2 16,-17 39-19-16,0-39 8 0,0 40-31 0,0-60 22 0,0 39-40 15,0-38 25-15,0 1-4 0,0 17-60 0,0-37 30 0,0 21 53 16,0-21-31-16</inkml:trace>
  <inkml:trace contextRef="#ctx1" brushRef="#br1" timeOffset="3002.15">22747 7912 139 0,'0'0'141'0,"0"0"-83"0,0 0 23 0,0 0-51 0,0 0 24 0,0 0-33 16,0 0 11-16,0 19-7 0,0-19-13 0,0 20 3 0,17-2-5 16,-17 2-3-16,20-3-6 0,-20 4 1 0,37-2-2 15,-37 0-3-15,20 0-1 0,-3-19-2 0,1 19-5 0,-18 1-5 0,20-2-33 16,3-18 17-16,14 19-36 0,-17 0-6 0,17 2-2 15,-20-21 5-15,-17 0 41 0,38 0-11 0,-38 0 30 0,0 0 4 16,40-21 2-16,-20 2 6 0,-20 19 2 0,0-37 5 0,20 17 31 16,-3 20-12-16,-17-19-1 0,0-19 12 0,20 38-19 0,-20 0 1 0,0-19 4 15,0-2 19-15,0-16-3 0,0 37-22 0,0-18 16 0,0 18-20 16,0 0 0-16,0-20 9 0,0 1 1 0,0 19-13 0,-20 0 9 16,20 0-10-16,0 0 8 0,0 19-2 0,-17 1-1 0,17 18-2 15,0 19-4-15,0-19-3 0,0 1-2 16,0 17-1-16,0-17-1 0,0-20-2 0,17 19-1 15,-17-19 0-15,0 1-2 0,20-2 5 0,-3 1 0 0,-17-19 2 16,20 0 2-16,-2 0-5 0,-18-19-1 0,17-19 2 16,6 19 1-16,-23-19-1 0,20-20 0 0,-20 39-1 15,20-38 0-15,-20 19-1 0,0 0 4 0,0 17-1 0,0 4-4 16,0 17 2-16,0 0-3 0,0 17 1 16,0-17 3-16,17 40-1 0,-17-21-2 0,0 39-1 0,0-21-1 15,0 40-9-15,0-39 2 0,20 38-16 0,-3-18-7 0,-17-1-18 16,20-19 14-16,-20 2-53 0,20-3-23 0,-20-18 47 15,15-19 2-15,-15 20-30 0,0-20 69 0,20 0-42 0</inkml:trace>
  <inkml:trace contextRef="#ctx1" brushRef="#br1" timeOffset="3300.74">23449 7414 115 0,'0'0'48'0,"0"-17"50"0,0 17-17 15,0 0-47-15,0-21 25 0,0 21-33 0,0 0-4 0,-20 0 15 16,20 0-13-16,0 0-8 0,0 21-1 0,-15 16-1 15,15-17-9-15,0 37 3 0,0-20-5 0,0 41 2 0,0-41-2 16,0 59-1-16,0-57-2 0,0-3 1 0,15 42 1 16,-15-39-2-16,0 37-2 0,20-19-3 0,-20-38 4 0,43 38 4 15,-43-38-2-15,0-19 1 0,17 0 0 0,-17 0-1 16,40-38 1-16,-23 0 0 0,3 19-1 0,15-38 1 0,-35 36 1 16,23-16 0-16,-3 19 0 0,-3-2-1 0,3-37 5 0,0 38-3 0,-3 19 0 15,4-38 1-15,-21 19-2 0,17 19 0 0,0 0-1 0,-17 0 3 16,20 0 0-16,-20 0-6 0,23 36 4 0,-23 4 0 0,-23-2-1 15,3 1 1-15,3-1-5 0,0 19-4 0,-21-19-17 16,-2 19-22-16,3-38-19 0,14 0 27 0,-12 2-87 16,-2-3 20-16,17-18-13 0,0 0 27 0,20 0 26 15</inkml:trace>
  <inkml:trace contextRef="#ctx1" brushRef="#br1" timeOffset="3500.81">23931 7357 174 0,'0'0'146'0,"0"0"-100"0,0 0 16 0,0 0-15 0,0 0-28 16,0 0 11-16,17 0 11 0,3 0-23 15,-20 0-10-15,17 57 15 0,-17-37-16 0,0 0-2 16,23 17-2-16,-23 1 1 0,0 59 5 0,0-60-4 0,0 21-1 0,0 55 0 16,0 4-1-16,0-62-2 0,0 4-2 0,0 76-4 0,0-21-18 15,0 0-17-15,-23 2-14 0,23-40-19 0,0-38 30 16,0 38-119-16,0-76 101 0,0 38-36 0,0-38 68 0,0 0 8 15,0 20-29-15</inkml:trace>
  <inkml:trace contextRef="#ctx1" brushRef="#br1" timeOffset="3800">24254 8200 130 0,'0'0'49'0,"0"0"-7"0,0 18 4 0,0-18-21 0,0 19-13 0,0-19 12 0,0 19-15 16,21 0 5-16,-21-19-10 0,0 19 4 0,17 1-4 15,-17-20-2-15,20 18 0 0,0-18-2 0,-20 19 2 0,14-19-1 16,6 0 3-16,3 0-2 0,-23 21 1 0,20-21 4 0,-20 0 1 0,38-40-1 16,-38 40-5-16,20-18 1 0,-3-21-3 0,-17 20 1 15,20-19 2-15,-20-1 0 0,0 39 1 0,17-38 3 16,-17 0 0-16,0 19-5 0,0-19 3 0,0 38 3 0,0-19-3 16,-17-2 6-16,17 21 4 0,-20 0 3 0,20 0-7 15,-17 0-3-15,-3 0 15 0,20 40-12 0,-21-21 14 0,21 19-15 16,-17 0 6-16,-3 39-6 0,-3-39-8 0,23 0 6 0,-20 40 3 15,20-41-4-15,0 40-1 0,0-19-8 0,0-21-2 0,0-18-2 16,20 19-15-16,3 0-10 0,-3-19-16 0,-3 2-24 16,-17-3-23-16,21-18 35 0,-1 18-66 0,-3-18 70 0,3 20-9 15,14-20-4-15</inkml:trace>
  <inkml:trace contextRef="#ctx1" brushRef="#br1" timeOffset="4151.68">25708 7931 152 0,'0'0'0'0,"0"0"127"16,0 0-48-16,0 0-26 0,0 0-29 0,-20 0-2 0,20 0 18 0,0 20-5 16,0-20-5-16,-17 18-6 0,17 2-5 0,0-3-12 15,0-17-1-15,0 40 0 0,0-21 2 0,0 19 0 0,0 0-1 16,0-19-5-16,0 21 0 0,0-3 0 0,0 1-3 0,0-19 1 15,0 19-7-15,0 2-25 0,0-22 7 0,0 1-6 16,0 0-44-16,0 0-32 0,0 0-41 0,0-19 74 16,0 0 17-16,0 0-39 0</inkml:trace>
  <inkml:trace contextRef="#ctx1" brushRef="#br1" timeOffset="4285.07">25648 7454 153 0,'0'0'0'0,"0"0"112"0,0-20-32 0,0 0-47 15,0 3 29-15,0 17-11 0,0-21-31 0,0 21-4 0,0-19 9 16,0 19-15-16,0 19 9 0,0 2-6 0,0-21-8 0,0 17-1 0,0 23 3 15,0-3-2-15,0 1-4 0,0 2-10 0,0-40-3 16,0 36-36-16,-20-15 13 0,20 16-58 0,0 2-44 16,0-39 58-16,0 19-46 0,0 0 47 0</inkml:trace>
  <inkml:trace contextRef="#ctx1" brushRef="#br1" timeOffset="4534.43">25975 7893 197 0,'0'0'156'0,"0"0"-74"0,0 0-49 0,0 0-2 0,0 19-2 0,0-19-4 15,17 19 15-15,-17-19-23 0,0 20-4 0,17-2-3 0,-17-18-2 0,0 37-4 0,23-37 0 16,-23 0-1-16,20 40 0 0,-20-21 1 0,20 0-1 0,-3 20-3 16,-17-21-5-16,20-18 0 0,-20 19-5 0,0-19 6 0,17 19-2 15,4-19 0-15,-21 0-1 0,0 0 6 0,20-19-3 16,-20 0 2-16,0 1 1 0,14-2 4 0,-14-18 1 0,0 19-2 16,20 0 6-16,-20-2-3 0,0 21 8 0,0-17-5 0,0 17-1 15,23 0 1-15,-23 0-3 0,0 0-2 0,0 0 4 0,0 38 0 0,20-19 0 16,-20 19-2-16,0-19-5 0,0 38 0 0,0 1 3 15,17-39-4-15,-17 38-3 0,0-19-7 0,20 2-12 16,-20-3-17-16,0-18 14 0,0-19-6 0,20 19-38 0,-20 0 29 0,0-19-58 16,0 20-29-16,0-20 63 0,18 0 10 0,-18 0 17 0,0 0-35 15</inkml:trace>
  <inkml:trace contextRef="#ctx1" brushRef="#br1" timeOffset="4833.49">26989 6994 218 0,'0'0'87'0,"0"-17"20"16,0 17-76-16,0 0 20 0,0 0-4 0,0 0-5 15,0 0-24-15,0 17 10 0,0 23-16 0,0-40-1 0,0 57 5 16,0-19-3-16,0 0-6 0,0 58 1 0,18-40-4 0,-18 1-2 16,20 136 3-16,-20-136-4 0,0 76-3 0,0-75 3 0,0 76-1 15,0-1-9-15,0-76-1 0,0 77-30 0,-20-19-21 16,20-58 22-16,0 116-123 0,-18-98 24 0,-2-18 22 16,20-37 79-16,-20 0 1 0,20-20 23 0,0 0-33 0</inkml:trace>
  <inkml:trace contextRef="#ctx1" brushRef="#br1" timeOffset="4967.7">26892 8084 116 0,'0'0'0'0,"0"-19"118"0,0-19-9 0,-20 0-66 0,20-20 34 16,0-18-9-16,0 38-36 0,0 19-4 0,0-20 18 0,0 20-13 16,0 0-21-16,0 0-2 0,20 19 7 0,-20 0-10 0,17-19 7 15,23 19-7-15,-20 0-2 0,0 0-5 0,-2 19 0 16,2 0-2-16,17 0-9 0,-17 0-19 0,-6-1 5 0,29 22-55 16,15 17-44-16,-38-38 44 0,-3 0-13 0,37 20-76 15,-31-21 110-15,15 19-10 0</inkml:trace>
  <inkml:trace contextRef="#ctx1" brushRef="#br1" timeOffset="5583.77">28535 7874 105 0,'0'0'96'0,"0"0"-42"0,0 0-30 0,0-19 23 0,0 19 10 16,0 0-24-16,0 0-6 0,0-21-1 15,20 21 0-15,-20 0-4 0,17 0-6 0,43 0 16 16,15 21-10-1,-55-21-13-15,132 0 11 16,-55 0-25 0,-60 0-20-16,21 0-78 15,-58 0 6-15,0 0-184 16,0 0 252-16,-17 0-47 0</inkml:trace>
  <inkml:trace contextRef="#ctx1" brushRef="#br1" timeOffset="5767.86">28535 8179 87 0,'0'0'87'0,"0"0"83"16,-18 21-88 0,18-21-52-16,0 18-16 0,18-18 14 15,-18 0-1-15,20 0-3 0,94 0 48 16,-56 0-56 0,-41 0-10-16,23 0-4 0,37 0-4 15,-39-18-9-15,16 18-109 16,-31 0 78-16,-3 0-6 0,75-40-374 15</inkml:trace>
  <inkml:trace contextRef="#ctx1" brushRef="#br1" timeOffset="6167.06">29721 7414 237 0,'0'0'212'0,"-20"40"-88"16,40 35-70-16,18-35-36 15,19 36-7-15,-23-58-11 0,-13 2 0 16,194 74 7-16,68-37-2 16,-222-74-3-1,-24 17 2-15,0-19 1 16,-17 19-4 0,-40 0 6-16,3 57-4 0,-63 57 10 15,42-77-11-15,-16 41 3 0,-3 17-1 16,34-56-2-16,3 18 0 0,-72 172 23 15,55-75-41 1,17-136-14-16,20 1 9 0,0 2-35 0,0-21-23 16,20 0-23-16,-3 0-228 15,23-40 221-15</inkml:trace>
  <inkml:trace contextRef="#ctx1" brushRef="#br1" timeOffset="6383.86">30926 7511 205 0,'0'0'73'0,"0"0"121"15,0 0-174-15,0 0 16 0,0 0-7 16,0 18 7-16,0 40-32 16,17-40-44-1,-17 3-87-15,17-2-231 16,-17-1 286-16</inkml:trace>
  <inkml:trace contextRef="#ctx1" brushRef="#br1" timeOffset="6501.83">31098 8200 188 0,'0'37'234'0,"-21"58"-115"16,21-55-75-16,-17 92 11 15,-3-55-43-15,-17 58-10 0,37-99-7 0,-43 80-60 16,-12-20-108-16,18-58-149 15,37-20 233-15</inkml:trace>
  <inkml:trace contextRef="#ctx1" brushRef="#br1" timeOffset="12284.69">19094 10663 631 0,'78'-134'14'15,"-1"-18"-8"-15,-77 114-4 0,0 0-1 16,17-134 21 0,-17 152-12-16,-60 59 8 31,60-1-18-31,-17 57 6 0,0 173 7 16,131 37-2-1,-2-152-10 1,-52-114-2-16,-22-20-9 15,116-58-326 1,-116 20 210-16,19-57-136 16</inkml:trace>
  <inkml:trace contextRef="#ctx1" brushRef="#br1" timeOffset="13467.78">19000 10090 65 0,'0'0'0'0,"0"0"72"0,0 0-52 0,17 0 35 15,-17-19 19-15,17 19-39 0,-17-57 75 32,0 38-79-32,0 19-18 0,-17 0 7 15,17-19-10-15,0 19-3 0,-37 0 16 16,-1 0-7-16,-19 19-2 15,14-19-1-15,-29 58 4 0,-45 75-12 16,62 38 12 0,35-17-13-16,40-78-3 15,169 268 13 1,-114-268-9 0,5-18 4-1,72-20 4 1,-74-38-6-16,-44-20-4 0,9 2-2 15,-43-1 1 1,149-116 2 0,-109 135-3-16,-20-57 0 0,-20 20 3 15,0-21 1-15,0 20-3 16,-37-20-4-16,-23 1 3 16,23 20 0-1,37 17-2-15,-75-56 0 16,15 0 0-1,60 76 0-15,-37-40 5 16,19 22-3-16,-22-1-1 16,3 38 4-1,14-19-3-15,6 0 0 16,17 18 1-16,-37 98 6 31,37-40-7-31,0-38 1 0,0 38 2 16,37 96 2-16,3-96-2 15,55 59 6-15,-21-58-2 16,98 55-3 0,-149-132-4-16,-6 20-2 0,78 0-6 15,77-60-245 1,-132 40 152-16,37-76-203 16,-59 58 215-1</inkml:trace>
  <inkml:trace contextRef="#ctx1" brushRef="#br1" timeOffset="13775.46">20184 10320 234 0,'0'0'214'0,"421"37"0"47,-329-17-215-31,-69-20 0-16,34 0-13 0,0 0 10 0,21 20-172 31,-61-20-107-31,-17 18 185 0,0-18 17 16</inkml:trace>
  <inkml:trace contextRef="#ctx1" brushRef="#br1" timeOffset="13952.3">20261 10721 162 0,'-37'-20'288'0,"17"20"-234"15,57 0 29 1,78 20-34 0,-21-20-40-16,4 0-4 0,-41 20-4 15,15-20-2-15,120 18-206 16,-132-18 2 0,-20 0-33-16</inkml:trace>
  <inkml:trace contextRef="#ctx1" brushRef="#br1" timeOffset="14384.73">21674 9804 111 0,'0'0'121'0,"0"0"60"0,0 19-118 16,0-19-45-16,0 0-2 0,58 76 66 16,-21 1-56-1,3-39-15 1,37 115-14 0,-77-134 2-16,-20 38 1 15,-17-19-1 1,-98 20-5-16,98-58 4 0,-26 0 6 15,-9-19 5 1,72 19-4-16,192 171 27 31,-137-75-24-15,42 114 6-16,-77-114-9 16,-20 134 12-1,-77-135-13-15,37-76-75 16,3-1-3-16,-81-94-324 15,84 0 227 1</inkml:trace>
  <inkml:trace contextRef="#ctx1" brushRef="#br1" timeOffset="14617.97">22511 10014 200 0,'0'0'304'0,"21"39"-156"15,-21-21-136-15,22 1 4 16,-1 20-1-16,-4-1-9 0,23 20-6 31,-3 18-77-31,-20 20-286 16,-17-39 102-1</inkml:trace>
  <inkml:trace contextRef="#ctx1" brushRef="#br1" timeOffset="14769.2">22704 10759 213 0,'0'116'431'32,"0"-80"-419"-32,-18 214 37 15,-19-156-40-15,-37 98-80 16,-81 18-572 15</inkml:trace>
  <inkml:trace contextRef="#ctx1" brushRef="#br1" timeOffset="37852.64">7495 12421 52 0,'0'0'20'0,"0"0"-9"0,0 0 14 0,0 0-13 0,0 0 14 16,0-19 1-16,-23 19-13 0,23 0 16 0,0-18-15 0,0 18 1 15,-17 0 10-15,17-21-4 0,-20 21-1 0,20-18-11 0,-17 18 20 16,-3 0-11-16,2 0 0 0,-2-19-3 16,0 19-7-16,20 0-3 0,-40 0 10 0,20 0-2 0,3 0-1 15,0 0-5-15,-3 0-1 0,20 0 1 0,-18 0 2 0,-2 0-4 16,0 19 9-16,3 20-2 0,-26-21-6 0,43 1-5 0,-34 20 5 16,34-19-4-16,-38 16 3 0,-2 60 1 0,23-76-4 15,-3 18-2-15,-3 20 5 0,3-21-4 0,6 40-4 0,-6 18 7 16,20-76-2-16,0 19-2 0,-21 20 1 0,21-2-2 15,0-16 0-15,0 36 1 0,21 1 1 0,-1-1 0 16,14 20 12-16,9-1-3 0,-26-18-13 0,23-1 4 16,-2 0-1-16,-21-38 2 0,0 40-6 0,6-40 3 15,-3 18 0-15,-3 2 1 0,-17-21-3 0,20 21-3 0,-20-39-2 16,0-19 1-16,20 41-12 0,-20-6-7 0,0-35-8 0,0 19 12 16,0-19-3-16,0 0-35 0,0 21 25 0,0-21-4 0,-20-21-97 15,20 21 92-15,-20-19 5 0,3 1-17 0,-3-21 13 0</inkml:trace>
  <inkml:trace contextRef="#ctx1" brushRef="#br1" timeOffset="38071.65">6538 13568 61 0,'0'0'10'0,"0"0"1"0,0 0 12 0,0 0-9 15,0 0 15-15,0 0 5 0,0 0 2 0,17 0-1 0,-17 0-14 16,23 0 20-16,-23 0-22 0,37 0 18 0,-17-19 9 15,17 19-32-15,-20 0-1 0,4 0-1 0,36 0 13 0,20 0-6 16,-5-19-16-16,-9 19 4 0,-26 0-7 16,-17 0 3-16,18 0-1 0,19-20-5 0,0 20 8 0,-37 0-2 0,18-18-4 15,16 18-6-15,-31 0-2 0,-6 0-20 0,3-19 8 16,0 19-38-16,18-21-24 0,-38 21-18 0,17 0 5 0,3-18-18 16</inkml:trace>
  <inkml:trace contextRef="#ctx1" brushRef="#br1" timeOffset="38393.4">7661 13492 102 0,'0'0'0'0,"0"18"104"0,-17-18-46 0,17 20-9 16,0 18-7-16,0-38-26 0,0 38 8 0,0-18-15 15,0 36 8-15,0-17-4 0,0-1-7 0,0 0 3 0,0 0-3 16,0 20-2-16,0-21 2 0,0 22 3 0,0-41-4 15,0 23 7-15,0-24-4 0,0-17-2 0,0 20 0 0,0-20 2 16,0 0-5-16,17 0 2 0,-17 0-2 0,23-37 3 0,-23 37 0 16,20-22 0-16,-20-15 5 0,20-22-6 0,18 22-4 15,-21-21 3-15,3 40-1 0,14-40 7 0,-14 20-2 0,3 17-7 16,-3 3 1-16,-20-19 2 0,38 37 3 0,-38-19-6 0,37 19 2 16,-37 0-6-16,0 0 8 0,37 0 5 0,-37 0-4 0,0 19-3 15,17-1 0-15,6 1 0 0,-3 20-3 0,-2-1-1 16,2 0 1-16,-20 0-8 0,20-1-16 0,-20-16 10 0,17-21-5 15,-17 37-24-15,0 2-16 0,0-19-22 0,20-2 30 16,-20 1-72-16,0 3 12 0,17-22 69 0,-17 0-17 0</inkml:trace>
  <inkml:trace contextRef="#ctx1" brushRef="#br1" timeOffset="38704.03">8814 13243 71 0,'0'0'0'0,"0"0"32"16,0 0-16-16,0 0 22 0,0 19 7 0,0-19-23 0,0 0 17 15,0 0-22-15,0 0 14 0,0 18-17 0,17-18 13 0,-17 0-15 16,0 0 12-16,0 0-13 0,0 0 1 0,0 21 3 0,0-21-8 16,20 0-4-16,-20 0 3 0,0 0 2 0,0 20-1 0,0-3-3 15,0-17-3-15,0 21 0 0,20-3 0 0,-20-18-8 0,0 19-13 16,0 0 7-16,0-19-33 0,0 19 9 0,0-1-60 16,0-18-12-16,0 21 67 0,-20-21-51 0</inkml:trace>
  <inkml:trace contextRef="#ctx1" brushRef="#br1" timeOffset="38902.66">8736 13700 120 0,'0'0'126'0,"0"21"-71"0,0-2-33 0,0 0 14 16,0 1-17-16,0-20-4 0,0 38 29 0,0-20-25 15,0-18-12-15,15 19 6 0,-15-19-6 0,0 18-4 0,0-18 0 0,0 21-1 16,0-1 2-16,20-3-3 0,-20-17-4 0,0 21 3 15,23-21-13-15,-23 0 1 0,0 18-28 0,20-18 12 0,-20 0-8 16,0 0-57-16,17 0-15 0,-17 0 58 0,20 0-63 0</inkml:trace>
  <inkml:trace contextRef="#ctx1" brushRef="#br1" timeOffset="40388.04">10878 12384 52 0,'0'0'14'0,"0"0"4"16,0 0-1-16,0 0 2 0,0 0 1 15,0 0-11-15,0 0 11 0,0 0 4 0,0 0 3 0,0 0-1 16,0-21-14-16,0 21 0 0,-20 0 10 0,20 0-12 0,0 0 8 16,0 0-8-16,0 0 9 0,0-18-1 0,-20 18-9 0,20 0 9 15,-17 0-9-15,17 0-1 0,-21-19 8 0,21 19-9 0,0 0-1 16,-22 0 7-16,4 0 0 0,18 0-7 0,-17-18 5 0,-20 18 0 16,37 0-8-16,-57 0 8 0,36 0-7 0,-22 0 1 15,43 18-2-15,-34-18 0 0,-3 37-2 0,0-37 0 16,16 39 2-16,-22-1 0 0,26-18-2 0,-20 18-1 0,-17 38 3 0,-4 0-2 15,-19 58 2-15,77-96 0 0,-37 40-2 0,-4 16-2 16,24 20 2-16,17-74-1 0,-23 16 1 0,23 41-4 0,-20-60 2 16,20 59 1-16,20-20 4 0,3 20 6 0,-6-57-3 15,3 56-5-15,1-56-2 0,-4 54 1 0,20-52 0 0,0 35 0 16,-14-39 4-16,14 22 1 0,-16-23-3 0,-4 3-4 0,20-20 0 16,0 39 0-16,-20-40 3 0,47 22-3 0,-47-22 1 0,3 1 0 0,37 0-2 15,-43 1 2-15,29-2 0 0,-22-18 1 0,53 20-1 16,-37-20-13-16,3 0-9 0,18 0-9 0,-21-20-16 15,0 2-12-15,-19 18 23 0,42-39-56 0,-20 20-13 0,-3-20 18 16,-37 20 2-16</inkml:trace>
  <inkml:trace contextRef="#ctx1" brushRef="#br1" timeOffset="41353.56">11795 13166 71 0,'0'0'52'0,"0"0"-28"0,-20 0 21 15,20 0-2-15,0 0-5 0,0 0-20 0,0 0-1 0,-20 0 15 16,20 0-19-16,-17 0 7 0,17 0-5 0,-20 0-1 15,20 0-8-15,-23 20 6 0,23-20-6 0,-17 38 4 0,17-38-4 16,-17 38 4-16,17-38-5 0,0 18 1 0,-21 40 3 0,4-37-7 16,17 35 12-16,-20 2 5 0,20-21-17 0,0 2-1 0,-20 18-3 15,20 19 3-15,0-58 0 0,20 22-1 0,-20-21 1 16,37 19-1-16,-37-18 4 0,21-20-3 0,-4 18-2 0,0-18 2 16,6 0 0-16,-23-18 2 0,20-2-4 0,-3-18 7 15,-17 38-5-15,20-38 3 0,0-20-1 0,-20 40-3 0,17-40-5 16,-17-19 5-16,21 19 5 0,-21 2-1 0,0-2 1 15,0 41 1-15,0-3 1 0,0-1-2 0,0 3 3 0,0 18 2 16,0 0-6-16,0 0 1 0,0 0 1 0,0 0-2 16,0 0 8-16,0 18-8 0,0 3 1 0,0 16 2 0,0-16-4 15,17 35 5-15,-17-37 0 0,17 39 5 0,-17-1-14 0,43-38 1 16,-26 39 5-16,3-2-2 0,17-17-5 0,-37-20-2 16,21 20-11-16,-4-21 4 0,3 2-3 0,-3-20-48 0,6 18 34 15,14-18-40-15,-17 0-16 0,-20 0 33 0,38 0-10 0,-21 0-66 16,-17-18 76-16,20 18-35 0</inkml:trace>
  <inkml:trace contextRef="#ctx1" brushRef="#br1" timeOffset="41553.69">12693 13108 152 0,'0'0'63'0,"0"0"24"0,0 0-40 0,0 0-27 0,0 0 17 0,0 0-3 16,0 0-3-16,0 0-19 0,0 0 4 0,0 21-7 15,0-21-3-15,0 0 1 0,0 0-4 0,20 0-1 0,-20 0 1 16,0 19 0-16,0-19-9 0,0 0 1 0,0 0-1 0,0 18-17 0,17-18 3 16,-17 0-37-16,0 20 21 0,0-20-7 0,0 0-8 0,0 0-6 15,0 18 0-15,0-18 5 0,0 20-19 0,0-20 23 0</inkml:trace>
  <inkml:trace contextRef="#ctx1" brushRef="#br1" timeOffset="41673.76">12713 13396 91 0,'0'0'0'0,"0"0"44"0,0 0 36 0,-20 0-14 16,20 19-37-16,0 0 27 0,0-19-36 0,0 18 20 0,0 3-10 15,0-21-19-15,0 0-5 0,0 19 6 0,0-1-11 0,0 2 7 0,0-1-3 16,0 0-4-16,0-19 1 0,0 19-5 0,0-19-2 16,0 19-15-16,0 1-2 0,20-1-20 0,-3-19-35 0,-17 0-38 15,37 18-103-15</inkml:trace>
  <inkml:trace contextRef="#ctx1" brushRef="#br1" timeOffset="42037.35">13438 13396 167 0,'0'0'57'0,"0"0"-11"0,0 0 18 0,-20 0-18 16,20-19-27-16,0 19 15 0,0 0-4 0,-17 0-5 0,17 0-3 16,0 0-13-16,0 0 8 0,0 0-10 0,-20 0 9 15,20 19-9-15,0-19 3 0,0 19-1 0,-23 0 0 0,23 20 11 0,0-2-12 16,0 21-3-16,0-39-4 0,0 39-2 15,0-21-4-15,0 2-5 0,0-1-17 0,0-18 6 0,0 36-36 16,0-56 20-16,23 37-54 0,-23-16-28 0,0-21 55 16,20 20-40-16,-20-20 12 0</inkml:trace>
  <inkml:trace contextRef="#ctx1" brushRef="#br1" timeOffset="42169.68">13495 12994 107 0,'0'0'0'0,"0"0"74"0,0-18-8 0,0-21-8 15,0 39-31-15,0-19 19 0,-20 1-25 0,20-2 15 0,0 20-11 16,0 0-6-16,0 0-6 0,-17 0-5 15,17 20-2-15,0-2-4 0,0 1 0 0,0 0-3 0,0 1-1 16,-20 18-6-16,20-20-15 0,0 2-16 0,0 18 8 16,0-38-5-16,0 0-10 0,0 39-10 0,0-20-62 0,0-1 69 0,0-18-52 15</inkml:trace>
  <inkml:trace contextRef="#ctx1" brushRef="#br1" timeOffset="42570.23">13745 13186 72 0,'0'0'32'0,"0"18"-4"0,0-18 30 0,0 20-29 15,0-1 22-15,0 0-28 0,0-1 17 0,0 3-12 0,0 16-7 16,0-16-14-16,0 16 12 0,0 1-3 0,0-20-14 16,0 3 1-16,0 16-3 0,0-17 2 0,0-1-4 0,0 19-2 0,0-38 2 15,17 39 8-15,-17-20-2 0,0-1-4 0,0-18 2 16,0 0-1-16,20 0 3 0,-20 0-2 0,20-18 4 0,-20-1-5 0,0-20 1 16,55-96-7-1,-35 79 19-15,-20 56-9 0,17-37-2 0,-17-1 7 0,23 38-7 16,-23 0-2-16,17-41-1 0,-17 41 6 0,20 0-2 0,-20 0 0 0,0 0-1 15,20 21 11-15,-20-1-11 0,0 18 1 0,0-20 3 16,17 20 8-16,-17 20-7 0,0-39-4 0,0 19-2 0,0 0 0 16,0 20-4-16,0-21 6 0,20-18 0 0,-20 20-2 0,0-20-6 15,18-19 5-15,-18 19 3 0,0-19-1 0,0 0-4 16,20-19 2-16,-20 0 2 0,0-2-1 0,17 3-3 16,-17-19-1-16,17 18 3 0,-17-1 0 0,0 1-6 0,23-19 0 0,-3 38 1 15,-20-39 5-15,0 39-1 0,20-37-1 0,-3-2 4 0,-17 20 1 0,20 19 0 16,-20-19-1-16,0 19 2 0,18 0 1 0,-18 19 7 15,20 0-1-15,-20 20 10 0,20-2-22 0,-20 2 0 0,0 18-1 16,0-18 3-16,0-21-2 0,0 19-2 0,14 22-4 0,-14-1-12 16,0-21-17-16,0 2-10 0,0-19 17 0,20-3-2 0,-20-17-1 15,0 21-41-15,0-21 32 0,0 0-5 0,23 0-5 0,-23 0-47 0,0 0 59 16,0-21-11-16,20-16 2 0</inkml:trace>
  <inkml:trace contextRef="#ctx1" brushRef="#br1" timeOffset="43020.37">14585 13434 81 0,'0'0'0'0,"0"0"90"0,0 0-60 0,0 18 47 0,0-18-32 16,-20 0-7-16,20 0-7 0,0 0-14 0,0 0 11 16,0 0 3-16,0 0-7 0,0 21-10 0,0-21 0 15,0 19-8-15,0-19-2 0,0 18 0 0,0 2 1 0,0-20-2 16,0 38 3-16,0-38-5 0,0 19-4 0,0 0 5 0,20 1-2 15,-20-1 6-15,0-1-5 0,0 1 1 0,17-1-7 0,-17 3 4 16,0-21 2-16,0 19 2 0,0-19-3 0,17 0 1 0,-17 0-1 16,0 0-3-16,20 0 4 0,-20 0-1 0,23-40 1 15,-23 22-6-15,0-19 5 0,17 18 1 0,-17-1 0 0,20 1-4 16,-20-19-2-16,0 38 10 0,20-19-6 0,-20-19-5 0,0 38 5 16,18-19-4-16,-18 19 8 0,0 0 8 0,0 0 4 15,0 0-5-15,20 19-9 0,-20-19 5 0,0 38-4 0,0-38 0 0,17 38 5 16,-17-19-1-16,0 20-5 0,20-2 1 0,-20 0 0 15,0-16 0-15,17-2-2 0,-17 0 3 16,23 1 1-16,-23-20-2 0,17 0 2 0,-17 0 2 0,20-20-2 16,-20 1-3-16,38-21 2 0,-38 40-2 0,20-18 2 15,-3-19-2-15,-17 18-1 0,20 19 1 0,-3-20-1 0,-17 1 4 0,17 19-2 16,6-19 5-16,-23 19-8 0,40-19 8 0,-2 19 0 0,-38 0-5 16,17 19-2-16,3 0 1 0,14 0 3 0,-14 20 3 15,3-21-6-15,15 40-6 0,-18-39 2 0,0 20-5 16,-20-21-1-16,17 20-20 0,-17-19 6 0,20 20-30 0,-3-19-7 15,0-3-9-15,-17 4 30 0,0-21-8 0,0 18-63 16,23-18 5-16,-23 0 40 0,0 0 10 0</inkml:trace>
  <inkml:trace contextRef="#ctx1" brushRef="#br1" timeOffset="43343.04">15502 13645 100 0,'0'0'39'0,"0"0"40"0,0 0-44 0,0 0-5 0,0 0 20 0,0 0-27 16,0 0 14-16,0 0-20 0,0 0 6 0,0 0-5 0,0 0 1 15,0 0-8-15,0 0-1 0,0 0 8 0,0 18-1 16,0 1 0-16,0-19-8 0,0 39 6 0,0-20-5 0,0 0-4 16,0 1 3-16,0-2-8 0,0 20 5 0,0-19 0 15,0 20-5-15,0-39 2 0,17 37-3 0,-17-37 6 0,0 21-7 16,17-21 4-16,-17 0-2 0,21 0-1 0,-21 0 1 16,22-21 1-16,-4 4 3 0,-18-3-6 0,20-19-1 0,0 2 0 0,-3-21 1 15,-17 20 1-15,20-20 1 0,-20 40 4 16,0-1-2-16,17-1 0 0,-17-18-6 0,0 0 5 0,0 38-6 15,0-38 10-15,0 38-4 0,0 0 11 0,0 0-8 0,0 0-2 16,0 18 4-16,20-18-3 0,-20 20-8 0,0 18 11 0,18 0 7 16,-18 1-16-16,22 37 10 0,-4 0-7 0,-18-38-1 0,20 40 1 15,0-2-9-15,-3-39 4 0,3 39-14 0,-3-57 11 16,-17 39-23-16,20-58 8 0,-20 19-3 0,18 3-61 0,-18-22 53 16,0 0-3-16,17 0-48 0,6-22-19 0,-23 3 48 0,0 19 6 15,0-19 8-15,20-39-5 0,-20 21 29 0,20 20-11 0</inkml:trace>
  <inkml:trace contextRef="#ctx1" brushRef="#br1" timeOffset="43586.45">16170 12612 121 0,'0'0'87'0,"0"0"-50"0,0-19-6 16,0 19-3-16,-17 0-2 0,17-19 23 0,0 19-28 0,0-18 14 0,0 18-11 16,-20-21-3-16,20 21-3 0,0 0-4 0,0 0-3 15,0 0-4-15,0 21 9 0,0-21-5 0,0 0-6 0,-23 18 5 16,23 20-5-16,0-38 0 0,0 38 3 0,0-38-3 15,0 58 0-15,0-20 0 0,0 0-3 0,23 38 2 0,-23-18-3 16,20 38 5-16,-3 19-2 0,23-1-6 0,-40-56 3 16,0 0-3-16,17 56 12 0,-17-19-3 0,20 0-10 0,-2 1-7 15,-18-58 1-15,0 0-4 0,0 20-22 0,17 0-4 0,-17-20-10 16,0-20 20-16,0 1-39 0,0-19-15 0,0 22-11 16,0-22 46-16,0 0-25 0,0 0 49 0,-17-41-35 0</inkml:trace>
  <inkml:trace contextRef="#ctx1" brushRef="#br1" timeOffset="44020.04">15918 13243 167 0,'0'0'152'0,"0"19"-79"0,0-1-25 0,23 3-3 15,-23-1-27-15,40-3 10 0,-23 4-17 0,-17-21 1 16,37 37 12-16,-17-37-12 0,15 38 2 0,-35-38-13 0,43 39-1 0,-6-20 5 16,-17-1 0-16,37 21-14 0,-57-39 0 0,35 0-5 0,-35 19-4 15,80 0-81-15,-60 20 23 0,-3-39 44 0,21 19-26 16,-21-1-12-16,3 1-6 0,3-19 43 0,14 18-13 0,-37-18 32 15,20 0 6-15,-20 0 3 0,37 0 0 0,-37 0 4 0,18 0 3 16,2 0 3-16,-3 0 9 0,6 0 9 0,-23-18-6 16,17 18 5-16,3 0 36 0,-20-19-25 0,0 19 31 0,0-18-8 15,20 18-9-15,-20-19-7 0,0 19-24 0,0-20 20 16,0 20-21-16,-20 0 10 0,20 0-4 0,0 0-10 0,-20 0-3 0,20 0 2 16,-17 0 3-16,17 0-7 0,-23 20 1 0,6-1-5 0,17-1-1 15,-20 1 1-15,2 20 4 0,-2-1 5 0,3 0-8 0,17 0-1 16,0-1 8-16,-20-16-6 0,20 37 3 0,0-20-3 0,0-20-5 15,0 23 2-15,0-24 2 0,20-17-2 0,-20 20 4 16,37-20-2-16,-37-20 7 0,18 20-3 0,2-39 1 16,-3 20-4-16,6-37-3 0,-6 18-2 0,-17 18 2 0,20-19 1 15,17-133 0-15,-17 96 1 0,-20 57-4 0,18-19 4 16,-18 19-2-16,20-1 2 0,-20 2 1 0,17 18-5 16,-17 0 6-16,17 18-3 0,-17 2 1 0,23-1-4 15,-23 19-1-15,20 1 3 0,-20-20 0 0,20 18-4 0,-20 21-10 16,0-1-14-16,17 0-24 0,-17-18 14 0,0-19-7 15,20 18-68-15,-20 0-15 0,18-20 0 0,-18 1 73 16,20-19-9-16,-20 0 46 0,0 0-18 0</inkml:trace>
  <inkml:trace contextRef="#ctx1" brushRef="#br1" timeOffset="44319.91">16953 13166 26 0,'0'0'12'0,"0"0"-2"0,0-37 17 0,0-20 9 0,0 37-15 16,0 0-1-16,0-18-2 0,20 0 17 0,-20 19-17 0,0-58 24 0,0 77-31 15,0-38 11-15,0 20-12 0,0 18 0 0,0 0 1 0,0-20 1 0,0 20 15 16,0 0-14-16,20 0 13 0,-20 0 2 0,0 0-13 15,0 20-2-15,0-2 13 0,0 20-15 0,0-18 0 0,14 37 10 0,-14-18-11 16,0 17-3-16,0 2 1 0,0 76 4 0,20 1 5 0,-20-60-7 16,0-17 0-16,0 95-2 0,23-19-4 0,-23 0-1 0,0-40 0 15,20-16-4-15,-20-61 2 0,17 2 2 0,-17 1-2 16,20-20-4-16,-20 0 3 0,0 0 4 0,21-20-5 0,-4-16 0 16,3-23 2-16,-20 2 2 0,17 1-8 0,23-3 3 15,-3-36 6-15,-37 76-2 0,41 0-1 16,-24-20-1-16,-17 20 3 0,37 19 13 0,-37-18-2 0,37 18-7 15,-37 0-3-15,0 0 2 0,23 18 3 0,-6 1 1 0,-17-1-6 16,0 3-2-16,0 37 0 0,0-40-2 0,-17 39 0 0,-6 2-1 16,-14-21-10-16,0 18-21 0,20-37 8 0,-3 20-39 15,-18-39-15-15,-5 20-11 0,26-20-3 0,-20-20-9 16,20 20 51-16,-4-39-31 0,1 20 39 0,3 1-2 16</inkml:trace>
  <inkml:trace contextRef="#ctx1" brushRef="#br1" timeOffset="44569.7">17681 12822 72 0,'0'0'33'0,"0"0"41"0,0-18-1 0,0-2-10 0,0 20-12 16,17 0-31-16,-17-19-1 0,0 19 9 0,0 0-15 0,0-19 8 0,20 19-13 15,-20 0 5-15,0 0-6 0,17 0 10 0,1 19-4 16,-18 0 4-16,22 19 2 0,-1 0-2 0,-21 20 1 0,20 38-12 15,-20-38-1-15,0 56 7 0,17 1-9 0,-17-57 4 16,0 75 5-16,0-76-8 0,0 76-4 0,0-75 0 0,-17 37-3 16,17-37-7-16,0 38-16 0,0-37 8 0,0 14-13 0,-20-34 10 15,20-1 1-15,0 1-42 0,0-39 28 0,0 18-49 0,0 1-6 16,0-19 40-16,20 0 1 0,-20 0-32 0,0 0 37 16,0 0 15-16</inkml:trace>
  <inkml:trace contextRef="#ctx1" brushRef="#br1" timeOffset="44870.52">18160 13606 36 0,'0'0'0'0,"0"0"42"0,0 0-29 0,0 0 16 0,0 20-13 15,0-1 16-15,0-19-5 0,17 18-6 0,-17 1 0 0,0-1-3 16,0-18-7-16,20 0-1 0,-20 21 9 0,20-21-10 0,-20 0 1 16,0 19 1-16,0-19-1 0,17 0 7 0,3 0-8 0,-3 0 10 0,1 0-10 15,-18 0 8-15,20-19-2 0,20-2-3 0,-40 3-9 16,20-1 8-16,-20 1 2 0,20-21 3 0,-20 1-11 0,17 19 14 15,-17 0-16-15,0-38 10 0,0 57-7 0,0-39 7 16,0 20-6-16,0 19-4 0,-17-19 14 0,-3 0 1 0,0 1-1 16,-20 18 4-16,20 0-16 0,2 18 8 15,1-18-10-15,-3 38 13 0,3-19-16 0,17 20 4 0,-20-2-6 16,0 21 3-16,3 19 0 0,17-40-1 0,0 21 3 0,0-19-4 16,0 54 1-16,17-35-8 0,23-37-13 0,-23 17 3 15,-17-38-5-15,37 37-38 0,-19-37 23 0,25 22-46 0,-43-22 35 16,37 17-62-16,20-17 7 0,78 20-40 0</inkml:trace>
  <inkml:trace contextRef="#ctx1" brushRef="#br1" timeOffset="45336.97">20278 13301 115 0,'0'0'46'0,"0"0"41"15,0 0-51-15,0 0-3 0,0 0 23 0,-17 0-8 0,17 0-28 16,0 0 35-16,-20 0-41 0,20 0 13 0,0 37-4 0,-17 2-5 16,17-1 2-16,-20-19-11 0,20 20-6 0,0 18 3 15,0-38-3-15,-20 58 1 0,20-40-8 0,0 0 1 0,0 22-14 16,0-39 4-16,-18 36-24 0,18-37 10 0,0 20-45 0,0-39 26 16,0 20-141-16,0-20 62 0,0 0 33 0</inkml:trace>
  <inkml:trace contextRef="#ctx1" brushRef="#br1" timeOffset="45470.29">20123 12937 146 0,'0'0'51'0,"0"-19"25"0,0 1-16 0,0-2-4 0,0-18-30 16,0 38 14-16,0-20-11 0,0 20-16 0,0 0 8 0,0 0-11 15,20 0-4-15,-20 20-2 0,0-2 0 0,0 2 1 0,23 18 0 16,-23 20-4-16,18-2-2 0,-18 2-7 0,0-19 2 0,0-20-8 16,20 37-30-16,-20-17 11 0,0-20-5 0,0 40-60 0,0-42-24 15,0 4 65-15,0-3-75 0</inkml:trace>
  <inkml:trace contextRef="#ctx1" brushRef="#br1" timeOffset="45687.16">20487 13204 123 0,'0'0'96'0,"0"0"-57"0,0 0-3 0,18 0 35 0,5 20-12 15,-3-1 4-15,0 18-31 0,-20-37-20 0,17 41 12 16,-17-41-16-16,37 38 4 0,-37-38-9 0,20 37 4 0,0-37 0 16,-5 19-4-16,5 0-7 0,23-1 6 0,-26-18 8 15,3 0-9-15,0 0 4 0,-3 0-5 0,3 0 1 0,-20-18-3 16,35-1 5-16,-35 0 2 0,23 19-4 0,-3-19-2 15,-20 19 6-15,17 0 0 0,-17 0-1 0,0 0 4 0,20 0-5 16,-20 38 13-16,0-1 2 0,0 21-13 16,-20-19-4-16,20 18-2 0,0-18 2 0,0-2-3 0,-17 78-24 0,17-58-25 15,0-18 18-15,0-19-9 0,17-3-51 0,-17 4 38 0,20-3-73 0,-20-18 61 16,20 0-39-16,-20 0 28 0</inkml:trace>
  <inkml:trace contextRef="#ctx1" brushRef="#br1" timeOffset="46137.06">21594 12516 202 0,'0'0'122'0,"0"0"-81"0,0 0 51 0,0 0-43 16,0 0-27-16,0 0 17 0,0 19-26 0,0-19 14 0,0 21-18 15,0-3 7-15,0 20-1 0,0-18-7 0,0 18-1 16,0 0 2-16,0 0-4 0,0 38 7 0,0 20-3 0,20-20-7 16,-20-18-5-16,23-20 5 0,-23 134 3 0,0-113-6 15,0-3 1-15,0 1 9 0,0 58-3 0,20-77-10 0,-20 75-26 0,0-34-20 16,0-41 15-16,0 17-45 0,-20 3-12 0,20-37 44 15,-23-3-65-15,23-18 51 0,0 20-44 0,0-2 9 0</inkml:trace>
  <inkml:trace contextRef="#ctx1" brushRef="#br1" timeOffset="46276">21422 13224 178 0,'0'0'0'0,"0"0"114"0,-17-38-38 16,0 38-41-16,17-38 26 0,-20 19-33 0,2-2 20 0,18 3-4 16,-20 18-31-16,20 0 12 0,0 0-15 0,-17 0 17 0,17 0-17 15,0 0 3-15,17 18-7 0,3 3-1 0,-2-2 7 16,19 19-7-16,-37-38-7 0,60 38 0 0,-3 0 0 0,-39-20-8 15,36 23-24-15,26-3-24 0,-22-20-18 0,-21 1 32 16,23 0-58-16,-3 0-42 0,-19-1 6 0,-4-18 40 16</inkml:trace>
  <inkml:trace contextRef="#ctx1" brushRef="#br1" timeOffset="46803.7">22210 12402 80 0,'0'0'53'0,"-20"-18"-9"0,3 18-21 16,17-21 1-16,-23 3 20 0,6-1-24 0,-3-20 18 0,3 20-8 15,-3 19-15-15,20-18-2 0,0-2 1 0,-18 20 0 0,-2-18 11 0,20-3-12 16,0 21 14-16,-20-18-3 0,20-1-6 0,20 19-8 0,18 0 8 16,-38 0-10-16,37 0 13 0,23 0 2 0,-43 0-15 15,23 37 2-15,35-16 6 0,2 35 1 0,-39-37-21 0,53 39 19 0,-48-19-9 16,35 17 15-16,-6 20-11 0,-29-36-8 0,51 92 16 16,-59-92-8-16,25 74-1 0,-40-56-6 0,0-21 0 0,-3 20-2 15,3 57 8-15,-3 21 0 0,-17-40-5 0,0-37-1 16,0 56 13-16,0 2-1 0,-37-2-14 0,20-57 0 0,-40 59 6 15,34-60-5-15,3-18 1 0,20 20-1 0,-55 37-6 0,-2-35-9 16,19-6-14-16,-19-15-15 0,37-39 14 0,-17 19-38 16,17-19 28-16,-18 0-47 0,38 0 36 0,-43 0-68 0,43 0 45 15,-14-19-70-15,-6-20 9 0</inkml:trace>
  <inkml:trace contextRef="#ctx1" brushRef="#br1" timeOffset="47353.76">23968 12612 152 0,'0'0'145'0,"0"0"-77"0,0 0-13 0,-20 0-32 16,20 20-3-16,0-20 18 0,-17 18-2 0,-4 2-7 0,21-20-16 16,-17 18-2-16,-3 22 7 0,0-22-6 0,3 40-3 0,17-40-8 15,-23 2 3-15,3 38-1 0,3-2 1 0,17-36-3 16,-17 36-1-16,-4 2-2 0,21-19 2 0,0-2-4 0,0 1-1 16,0-18 4-16,0-1 0 0,0-19-1 0,0 19 0 0,21-19 3 0,-21 18-1 15,34-18-2-15,-34 0 1 0,43-18 1 0,-43 18 0 16,17-38 3-16,3 38-3 0,0-38 0 0,-3 18 0 0,4 2 2 15,-4-22-1-15,3 40 1 0,-3-18-1 0,-17 18-1 16,23 0 3-16,-23 18 1 0,0 3-1 0,0-21-1 0,0 37 2 16,-23 1 4-16,6 1-4 0,-3 19 1 0,-18 56 22 0,38-56-13 0,-37 75 2 15,17 1-13-15,3-20 4 0,17-55-4 0,0 54-3 16,0-74 1-16,0 56-6 0,17-57 3 0,-17 38-16 0,20-37-27 16,0-39 12-16,18 38-59 0,-38-38 35 0,17 20-8 0,20-20-90 15,-37 18 4-15,40-18 38 0</inkml:trace>
  <inkml:trace contextRef="#ctx1" brushRef="#br1" timeOffset="48345.87">8579 16778 65 0,'0'0'15'15,"0"0"1"-15,0 0 24 0,0 0-17 0,-17 21 24 0,17-21-27 0,0 0 15 16,0 0-2-16,0 17-18 0,0 4 13 0,0-21-4 16,0 17-14-16,0 3 6 0,0-20-8 0,0 21-2 0,17-21 7 15,6 17-3-15,-3 1-1 0,0 2-2 0,-3-20-4 16,3 0 4-16,-3 21-4 0,3-21 1 0,0 0-2 0,-5 0-1 0,5 17 2 16,23-17 2-16,-26 0-5 0,3 0 3 0,0 0-3 15,-20 0 0-15,17 21 1 0,3-21 1 0,-20 0-1 0,18 0 1 16,-18 0-1-16,0 0 1 0,17 17 0 0,-17-17 1 0,0 0 0 15,0 20 3-15,0-20 0 0,-17 19-2 0,17 0 3 16,0-1-1-16,-18-18-1 0,-2 41 2 0,3-3-3 0,17 0 0 16,-20-20 0-16,0 2-3 0,20-3 3 0,-17 24-2 15,17-3-2-15,0 0 3 0,0-38-2 16,0 18 0-16,0-18-2 0,0 20 3 0,0-3-1 0,0-17 0 0,0 0 0 16,17 21 1-16,3-1 0 0,-20-20 0 0,20 17-4 0,-3-17 2 0,-17 21-1 0,20-4 4 15,-2-17 0-15,-1 21-2 0,6-21 3 0,-23 0-2 16,20 17-1-16,-20-17 2 0,17 21 0 0,3-21 2 0,0 17-1 15,-20-17-1-15,17 0 4 0,-17 21-3 0,0-21 6 0,20 20-8 16,-20-20 2-16,0 0-3 0,0 18 1 0,0-18 2 0,0 17-3 16,0-17 0-16,0 0 0 0,-20 21 4 0,20-1-3 0,0-20-2 15,0 17 0-15,0-17 0 0,-17 21 0 0,17-21 1 0,0 0-1 16,0 17 0-16,0 5 1 0,0-22 0 0,0 0-2 16,0 0 2-16,0 17 0 0,0 3 1 0,0-20-1 0,17 0 0 15,-17 17 0-15,0-17 0 0,20 21 1 0,-20-1 0 16,18-20-1-16,-18 17 5 0,0 4-1 0,0-4-3 0,17 5 5 15,-17-5 0-15,0 3-2 0,0-20-3 0,0 17 0 16,-17-17 1-16,17 21 1 0,-18-1 2 0,-2-3-5 0,3 4 0 0,-3-3-1 16,-17-18-1-16,17 20-2 0,-3-2 2 0,6-18 0 0,-1 20-2 0,-19-3-9 15,17-17-8-15,-17 40-3 0,17-21-3 0,-3-1-2 16,3 2-4-16,5 0-8 0,15-20 18 0,-20 38-33 16,20-21-49-16,0 5 16 0,0-5 38 15,0 3-44-15,0-20 61 0,0 18-33 0</inkml:trace>
  <inkml:trace contextRef="#ctx1" brushRef="#br1" timeOffset="60223.05">11489 3306 79 0,'0'0'18'0,"0"0"33"16,-21-17 7-16,21 17-40 0,0 0 12 15,-20 0-4-15,20 0-2 0,-17 0-2 0,17 0-13 0,-20-20 7 16,20 20-8-16,-17 0 9 0,-3 0 1 0,0-21-7 16,20 21 6-16,-40 0 0 0,22 0 0 0,18 0-9 0,-20 0 5 15,3 0 1-15,-3 0-8 0,3 0 7 0,-3 21 5 16,0-1-5-16,3-3-4 0,17 4-5 15,-23-4 0-15,23 4 0 0,0 34 1 0,-18-34-3 0,18 54 4 0,0-54-3 16,-20 92 5-16,20-37-6 0,0-55-2 0,0 55 4 16,0-38-4-16,20-18 2 0,-2 74-2 0,-18-16 2 0,23-61-1 15,-6 60-2-15,-17-19-4 0,20-38 2 0,-20 36-11 0,20-18-7 16,-20-18 7-16,0-3-1 0,0 22-44 0,0-39 36 16,0 20-30-16,0-20 22 0,0 18-41 0,0-18-8 15,0 0 42-15,0 20-28 0,-20-20-36 0</inkml:trace>
  <inkml:trace contextRef="#ctx1" brushRef="#br1" timeOffset="60425.56">10723 4070 71 0,'0'0'28'0,"0"0"-15"0,0 0 17 16,0 0 5-16,0 0-17 0,0 0-2 0,20 0 16 16,-20 0-4-16,17 0 3 0,1 0 3 0,25 0 0 0,-26 0-2 15,3 0-18-15,-20 0 0 0,74-17 17 0,-56 17-21 16,25 0-1-16,-26 0-1 0,3 0 0 0,17 0 4 0,20-20-3 0,-39 20-6 15,42 0 3-15,-40-21-4 0,17 21-1 0,-20 0 1 0,21-17 2 16,42 17-14-16,-80-20 3 0,37 20-17 16,-37 0 6-16,0-17-3 0,17 17-33 0,3 0 18 0,-20 0-6 0,21-22-61 15,-7 22-39-15,-14 0 64 0</inkml:trace>
  <inkml:trace contextRef="#ctx1" brushRef="#br1" timeOffset="60772.46">11583 3898 120 0,'0'0'62'0,"0"0"-7"0,0 0-31 0,0 0-2 0,0 0 15 15,-17 0-20-15,17 0 13 0,0 0-4 0,-20 21-5 16,20-21-10-16,0 17 5 0,0 5-3 0,-23-5-3 16,23 3-5-16,0-3 0 0,0 4-2 0,0 16 2 0,0-37-2 15,0 39 1-15,0-18-3 0,0-4 0 0,23 3 1 0,-23 18-1 16,20-18 1-16,-20-20-2 0,17 17 3 0,23 22 1 0,-40-39-2 15,38 20 2-15,-38-20 2 0,17 0-3 0,0 0 2 0,6 0-1 16,-3-20-3-16,-20 1 2 0,17 19-2 0,3-20 1 0,-20 3 0 0,20-3-2 16,-3-18 2-16,-17 18-1 0,21 3 2 0,-4-22-1 0,-17 1-1 15,17 38 1-15,-17-20 3 0,20-18-2 0,-20 38-1 16,0-20 4-16,0 20 2 0,0 0-4 0,0-17 2 0,0 17 6 16,0 17-1-16,0 3-4 0,0-3-2 0,0 24 0 15,-20-3-2-15,20-38-3 0,0 56 1 0,0-19-2 16,0 21-7-16,0-38-8 0,0 19 5 0,0-1-21 15,0 1-15-15,0-22-15 0,0 3 25 0,0-2-2 0,0-18-5 16,20 20-51-16,-20 0 3 0,0-2 55 0,23-18-67 0</inkml:trace>
  <inkml:trace contextRef="#ctx1" brushRef="#br1" timeOffset="62055.4">12959 3726 108 0,'0'0'94'0,"0"0"-37"0,0 0-30 0,-20-37 103 15,20 37-115-15,0 0-3 16,0 0 9-16,0 0-8 0,0 0-7 0,0 0 0 0,0 0 3 0,0 0-7 15,0 0 4-15,0 0 0 0,0 0-4 0,0 20-1 16,0-3 0-16,0-17-1 0,0 21-2 0,20-4-21 16,-20-17 8-16,0 21-7 0,0-3-75 0,0 2 49 0,0 38-163 15,0-58 113-15</inkml:trace>
  <inkml:trace contextRef="#ctx1" brushRef="#br1" timeOffset="62191.08">12976 4167 122 0,'-17'17'49'0,"17"-17"-5"15,0 0 30-15,0 21-45 0,0-1 21 0,0-20-12 0,0 17-10 16,0 3-17-16,0-20-2 0,0 39 7 0,0-39-11 0,0 18 1 16,0 2-2-16,0-3-3 0,0-17-2 0,0 22-9 15,17-22-2-15,-17 0-3 0,23 17-62 0,-23-17 38 16,18 0-65-16,-18 0 49 0,20 0 4 0,-20 0-28 0</inkml:trace>
  <inkml:trace contextRef="#ctx1" brushRef="#br1" timeOffset="62888.33">14183 3192 61 0,'0'0'35'16,"-20"0"-3"-16,20 0 4 0,0 0-15 0,0-20 2 0,-17 20-1 16,17 0 0-16,0 0-3 0,-20 0 15 0,20 0-18 0,0 0-1 0,-20 0 16 15,-3 0-17-15,23 0 0 0,0 0 0 0,-17 20 9 0,0-20-4 0,-3 19-10 16,2 1 7-16,-19-20-1 0,17 38-1 0,0-18-8 15,-20 18 8-15,40 0-12 0,-37 17 4 0,19 3 0 16,-2-37-3-16,3 55 4 0,17-18-1 0,-20-23-4 16,0 23 2-16,20 39 1 0,0-39-2 0,0 19-1 15,20-60-1-15,-20 20 1 0,20 21 1 0,-3-37-3 0,-17 18 0 16,38 15 0-16,-1 4 2 0,-14-19-2 0,14-19 1 0,-17 18 0 0,17 18 0 16,1-36 1-16,-4-2-2 0,-34 2 0 0,43-20 1 15,-6 20 0-15,-17-2-2 0,18-18 0 16,-4 0-6-16,-14 0-7 0,23 0-11 0,-6 0-15 0,-17-18-17 15,18 18-25-15,-4-20-29 0,-11-18-9 16,14 38-8-16</inkml:trace>
  <inkml:trace contextRef="#ctx1" brushRef="#br1" timeOffset="65521.93">15557 3726 54 0,'0'0'0'0,"0"0"30"16,0 0-8-16,0 0 1 0,0 0 5 0,0 0-12 0,-21 0 16 15,21 0-15-15,0 0 18 0,0 0-18 0,0 0 16 0,-17 0-3 16,17 0-4-16,0 0-15 0,0 0 13 0,-17 0-12 15,-3 0 34-15,3 0-14 0,-3 21-12 16,0-21-5-16,20 0-7 0,-18 0 3 0,-2 17-1 16,20 4-1-16,-23-21-6 0,6 18 1 0,17 2-2 0,0-20 0 15,-17 0-1-15,17 17 3 0,-20 4-3 0,20-21 0 0,0 20 1 16,-17-3-1-16,17 4 0 0,0-4-1 0,0-17 0 0,0 22-1 16,0-5 1-16,17 3 0 0,-17-3 0 0,20 4 0 15,37-1 1-15,-57-3 0 0,20-17-1 0,-2 21 1 16,-18-21-1-16,40 18 2 0,-23-18-1 0,3 0-1 15,-20 0 0-15,17-18 2 0,0-3-1 0,4 21 1 0,1-37-2 16,-4 16 2-16,-18 4 1 0,20-20 1 16,-20 15-1-16,0 5 3 0,0-4 11 15,0 4-12-15,0 17 7 0,0 0-9 0,0 17 4 16,-20-17-1-16,20 21-3 0,0-4 1 0,-18 42 1 16,18-21-3-16,0-1 1 0,18 2-3 15,2-1 1-15,0 20 0 0,-3-21 0 0,20-17-3 16,-37 19-1-16,20-39 1 0,-2 18-3 0,4-18-10 0,-4 37-22 15,2-37 26-15,0 0-14 0,-3 0-39 0,40 0-72 16,-39-37 16-16,22 19-9 0,-20-21-3 16</inkml:trace>
  <inkml:trace contextRef="#ctx1" brushRef="#br1" timeOffset="66140.98">16554 3613 169 0,'0'0'57'0,"0"0"-10"0,0 0-11 0,0 0-5 0,0 0 23 0,0-21-8 0,0 21-9 0,0 0-6 16,0 0-20-16,-20 0-1 0,20 0 3 0,0 0-1 15,0 0-4-15,0 0-5 0,0 0 0 16,0 0-3-16,0 21-1 0,0-21-2 0,0 0-11 0,0 20 0 15,0-20-55-15,20 17-5 0,-20-17 26 0,0 18-66 16,0 3 2-16,0-1-7 0</inkml:trace>
  <inkml:trace contextRef="#ctx1" brushRef="#br1" timeOffset="66288">16534 3958 89 0,'0'0'49'0,"0"0"70"0,0 17-86 0,-20 3 43 15,20-3-33-15,0-17-24 0,0 0-1 0,-17 41 26 16,17-24-31-16,0 4-7 0,0-21-2 0,0 18 0 15,0 3-3-15,0-21 0 0,0 17-2 0,0 3-9 16,0-3-15-16,17 4-26 0,-17-21 12 0,20 0-74 16,0 20-20-16,-3-20-14 0</inkml:trace>
  <inkml:trace contextRef="#ctx1" brushRef="#br1" timeOffset="66488.64">17337 3840 177 0,'0'0'129'0,"-20"0"-34"0,20 0-74 0,0 0 48 15,-17 0-43-15,17 0-7 0,0 21-12 0,0-21-1 16,0 58 4-16,0-19-6 0,0-2-4 16,0-37-2-16,17 38-11 0,-17-1-15 0,0-16 5 0,20 18-41 15,-20-2-94-15,0 1 92 0,0-38-53 0,17 20 29 16</inkml:trace>
  <inkml:trace contextRef="#ctx1" brushRef="#br1" timeOffset="66625.03">17371 3344 108 0,'-17'0'147'0,"17"0"-88"0,0 0-36 0,0 0 32 16,0 0-42-16,0 0 11 0,-17 21-14 0,17-21 0 0,0 38 14 16,0-21-17-16,0-17-2 0,0 41-1 0,-20-41 0 0,20 55 4 15,0-16-7-15,0-2-4 0,0-16-15 16,0-1 1-16,0-3-33 0,0 22 19 0,20-19-56 0,-20-3 33 15,17 4-53-15,0 17-28 0</inkml:trace>
  <inkml:trace contextRef="#ctx1" brushRef="#br1" timeOffset="66822.08">17603 3898 122 0,'0'0'68'0,"0"0"-37"0,0 0 0 0,0 0-1 0,0 0 23 0,0 0-28 16,0 21-4-16,0-21 19 0,0 17-7 0,21-17-5 0,-21 22-17 16,0-22 8-16,0 0-11 0,20 17 8 0,-3 3-4 0,-17-20-2 15,20 0-3-15,-3 0 2 0,3 0 2 16,-20 0-7-16,17 0 0 0,-17 0 2 0,18 0-2 0,4-20 3 15,-1 20 0-15,-1-17 1 0,-20 17-4 0,17-22-1 0,-17 22 2 16,20 0-3-16,-20 0 1 0,57 59 10 16,-57-21-13-16,15-18 1 0,-15-3-1 0,20 43-3 15,3-23-3-15,-23 1-1 0,20 19-20 0,-3 0-17 0,-17-37 11 16,20 36-48-16,-20-36 31 0,0-20-5 0,20 38-74 0,-20-38 64 0,0 0 11 16,0 0-29-16</inkml:trace>
  <inkml:trace contextRef="#ctx1" brushRef="#br1" timeOffset="67055.42">18670 2848 143 0,'0'0'111'0,"0"0"-73"0,-17 0 38 16,17 0-56-16,0 0-1 0,0 0 14 0,0 21-9 0,-17-21-5 15,17 17-10-15,0-17-2 0,0 20 0 0,0 19 4 0,0-1-1 16,0-21-5-16,0 59 3 0,17 20-1 0,-17 1-2 15,17 17-3-15,-17-36 0 0,0-23 1 0,23 21 0 0,-3 41 1 16,-20 14-1-16,20-52-3 0,-20 35 1 0,0-56-3 0,0 56-10 16,17-57-2-16,-17 37-28 0,0-72 15 0,0 33-40 0,0-35 28 15,0 0-54-15,0-2 43 0,-17-18-46 0,17 0 58 0,0 0-52 16</inkml:trace>
  <inkml:trace contextRef="#ctx1" brushRef="#br1" timeOffset="67205.75">18426 3613 180 0,'0'0'52'0,"0"0"26"0,0 0-20 15,0 0-32-15,0 0 22 0,0 0-27 0,0 0 18 0,0 0-8 16,0 0-18-16,0 0 7 0,17 0-4 0,21 0-3 16,-15 0-4-16,-6 0-8 0,40 20 3 0,-20-20-3 15,18 17-5-15,-32-17-1 0,17 18-23 0,-23-18 1 16,95 41-157-16,-32-24-17 0,-60-17 145 16,18 0-25-16</inkml:trace>
  <inkml:trace contextRef="#ctx1" brushRef="#br1" timeOffset="67555.53">19206 2945 107 0,'0'0'66'0,"0"0"-11"0,0-21-7 16,0 21-27-16,0-38-2 0,0 38-3 0,0-17 10 0,20-4-4 15,3 1 5-15,-6 3 1 0,3 17-16 0,-20-21 1 16,20 21-1-16,-20 0 1 0,38-18 14 0,-21 18-14 0,20 0 15 0,-37 0-19 16,40 0 14-16,0 18-12 0,-40 3 3 0,38 16 5 0,-1 21-5 15,-3-19-8-15,9 57 5 0,-23-3-1 0,18-35-5 0,-38 19-2 16,0-19 0-16,17 56-2 0,-17-39 4 0,0 59 0 0,-17-75 6 15,-3 55-3-15,-18-1 0 0,-5 4-4 0,26-61-2 16,-20 40 0-16,0-20-8 0,-1-18-11 0,18-41 0 0,-20 22-26 16,40-19 14-16,-17-20-2 0,-3 18-4 0,3-18-51 0,-3 0-24 15,2 0-36-15,18-18 76 0,-20-41-67 0</inkml:trace>
  <inkml:trace contextRef="#ctx1" brushRef="#br1" timeOffset="67972.17">20487 2983 90 0,'0'0'104'16,"0"0"-80"-16,0 0 23 0,0 0-25 0,0-21 15 15,0 21-7-15,0 0-16 0,0 0 2 0,0 0 36 16,0 0-41-16,-17 21 7 0,17-21-11 0,0 17 7 15,0 3-2-15,0 18-7 0,-20-38-1 0,20 18 1 0,0 23 2 0,-17-24-3 16,17 21-1-16,0 1 3 0,-20-19-5 0,20 38 1 0,-17-20 1 16,17-21-2-16,0 42 6 0,0-42-3 0,0 4 0 15,-20-21-1-15,20 37 1 0,0-37 0 0,0 21-2 0,0-21 2 16,0 17-1-16,0-17-1 0,0 0 3 0,0 0-2 0,0-17-1 16,0 17-2-16,0-21 2 0,0 4-1 0,0 17 0 15,0-20 0-15,0 20 0 0,0-21 2 0,0 21 2 0,0 0-3 16,0 0 3-16,0 0-1 0,0 21 6 0,0-21-3 0,0 37 1 15,-20-16 11-15,20 17-13 0,0-20 1 0,0 40 4 0,0-21-4 0,-18 39 3 16,18-17-3-16,0-21-2 0,0 0-2 0,0 20 3 0,0-19-5 16,0-2 2-16,18 1-1 0,-18-18-1 0,0-3 0 0,20 22-3 15,0-39 0-15,-20 21-5 0,17-4 1 0,3-17-18 0,-20 20-14 16,17-20 15-16,3 0-6 0,-3 0-4 0,-17 0-3 0,18 0-4 0,25 0-48 16,-43-20 38-16,20 20-68 0,-3 0 54 0,20-17-39 0,-37 17 41 15</inkml:trace>
  <inkml:trace contextRef="#ctx1" brushRef="#br1" timeOffset="68488.25">22173 2734 114 0,'0'0'34'0,"0"0"81"0,0 0-91 16,-23 0 17-16,23 0-23 0,-17 18 25 0,17 2-31 15,-20-2 12-15,20 3-13 0,-17 37 14 0,-3-58-19 0,20 37 5 16,-18 2-1-16,18-1-1 0,-20-1-3 0,20-16-3 15,0 35 3-15,0-36-3 0,0 18 3 0,0-21-4 16,0 22 4-16,0-39-4 0,0 58 5 0,0-38-5 16,0-3 1-16,0 4 0 0,0-4 1 0,20 4-1 0,-20-3-2 15,0-18 0-15,18 0 4 0,-18 0-4 16,0 0 0-16,0 0 2 0,0 0-1 0,0 20-4 16,0-20 1-16,0 0 3 0,0 17 4 0,0-17-4 15,0 0 1-15,0 0 0 0,0 21 3 0,0-21-5 0,-18 20 4 16,18-3 1-16,0-17-4 0,0 38 4 0,-20 1 3 15,20-19-7-15,0-20-1 0,0 38 1 0,0-18 2 16,38 15 0-16,-38 6-4 0,20-24 5 0,-3 4-2 16,-17-4 0-16,20 4 0 0,-3 17 2 0,-17-21-2 0,23 4 4 15,-6 16 1-15,-17-16-5 0,20 18 1 0,-20-22 0 0,20 3-2 16,-20-3 2-16,0 4-2 0,0-21-3 0,0 20 0 0,0-3-4 16,0 4-11-16,0-3 4 0,0-18-3 0,-20 38-31 0,0-38-18 0,3 37-13 15,-6-16-11-15,6-21 37 0,-3 20-62 0,3-3 14 16,-3-17 3-16</inkml:trace>
  <inkml:trace contextRef="#ctx1" brushRef="#br1" timeOffset="77725.41">11623 5751 65 0,'0'0'34'0,"0"0"3"0,0 0 5 0,0 0-21 0,0 0-1 16,-20 0 61-16,20 0-35 15,-57-54 69 1,14 32-85-16,29 5-15 16,-44-21 19-16,38 38-28 15,-17 0 12-15,17 0-6 0,-20 0 3 16,22 17-8-16,-2-17-2 0,3 21 3 0,-20 36-1 15,17 0 7-15,0-37-14 0,20 18 1 16,-17 38 7-16,34 58-7 16,-17-96 1-16,20-21-1 0,0 61-3 15,-3-1-1-15,3-38 1 0,-20-2-10 0,17 21-9 16,-17-40-11-16,0 20-11 0,20-17-12 0,-20-3 22 16,0-18-42-16,0 19 34 0,0-19-52 0,0 0 3 15,0 0 54-15,-20 0-5 0,20-19 27 0,0 1-38 0</inkml:trace>
  <inkml:trace contextRef="#ctx1" brushRef="#br1" timeOffset="77890.28">11067 6173 60 0,'0'0'16'0,"0"0"-2"0,0 0 23 0,0 0-15 16,-17 0 2-16,17 0 21 0,0 0-7 0,0 0-2 0,0 0 11 15,0 0-33-15,0 0-1 0,0 0 14 0,0 0-15 16,17 0 0-16,-17 0 10 0,20 0-12 0,-3 0 12 0,3 0-13 0,-2 0 0 16,5 0 4-16,-6 0-2 0,3 0-7 0,17-19 2 15,-17 19-3-15,17 0 0 0,-19 0-3 0,22 0 0 0,-40 0-1 16,20 0-3-16,17 0-32 0,-17 0-10 15,17 0-15-15,-37 0-14 0,21 0 29 0,-7 0-2 0,-14 0 2 0,20 0-43 16,3 0 72-16</inkml:trace>
  <inkml:trace contextRef="#ctx1" brushRef="#br1" timeOffset="78275.61">11678 6173 61 0,'0'0'20'0,"0"0"-12"0,0 0 11 0,0 0 3 15,0 0-10-15,0 0 1 0,0-19 59 16,0 19-45-16,0 0-14 0,0-19 23 0,0 19-25 15,0 0 9-15,0 0 2 0,0 0-12 16,-17 0 10-16,17 0-11 0,0 0 9 0,0 0-10 0,0 0 1 0,-21 0 6 0,21 19-2 16,-17 0 1-16,17-19-2 0,0 39 3 15,-20-1-6-15,20-38-5 0,0 39 0 0,0-39-1 0,20 56 16 16,-3-17-9-16,-17-21-2 16,21-18-5-16,-4 20 2 0,-17-20-1 0,17 18 3 0,6-18 1 15,-23 0-4-15,20 0-2 0,-20 0-1 0,17-18 4 0,3-2-2 16,0 2 0-16,-3-2-1 0,4 1-1 0,-4-19 0 15,-17-2 0-15,17 40 1 0,-17-37 1 0,20-1-2 0,-20 38-1 16,23-57 1-16,-23 17 2 0,0 23 1 0,0-3-2 16,0 20 0-16,0 0 4 0,0 0 19 15,0 20-18-15,0-20-2 0,0 39 2 0,0 36 3 16,0-55-7-16,0 35 2 0,0-33-1 0,0 34-1 16,0 1 2-16,0-37-3 0,17 37 0 15,-17-20 0-15,0-17-3 0,20 19 1 0,0-21 0 0,-20-18-2 0,0 19-3 16,17-19-1-16,4 21-15 0,-21-21 4 0,17 0-29 15,-17 0 16-15,37-58-140 0,-14 38 41 0,-23 1 55 16,17-1-48-16</inkml:trace>
  <inkml:trace contextRef="#ctx1" brushRef="#br1" timeOffset="78822.78">13074 5524 60 0,'0'0'0'0,"0"0"29"0,0 0 29 0,0 0-11 0,-17 0 15 15,17-21-45-15,0 21 29 0,0 0-33 16,-20 0 0-16,20 0 22 0,0 0-25 0,-20 0 1 0,20 0 22 16,-18 0-22-16,-5 0 24 0,23 0-25 0,-17 0 1 15,17 0 10-15,-57 40 24 0,20-21-14 16,17-1-24-16,-41 39 13 0,61-19-13 16,-34 2 10-16,14 17-13 0,-17 1 15 15,37-19-14-15,-58 112 10 16,58-93-8-16,-23-19-4 0,23-2-1 0,23 98 3 0,-23-98-6 15,20 39 1-15,-20-38 2 0,38 58-2 16,-18-77 1-16,17 59-2 0,-20-61 0 16,20 3 2-16,24 19-7 0,-61-39-2 0,37 0-14 15,-17 18-15-15,34-18-66 0,-13 0 7 16,36-18-167-16,-40-21 88 16</inkml:trace>
  <inkml:trace contextRef="#ctx1" brushRef="#br1" timeOffset="79306.75">13475 5658 91 0,'0'0'96'0,"0"0"-17"0,0 0-6 0,0 0-38 16,-17 0-6-16,17 17 6 15,0-17-30-15,0 40 6 0,0-4-3 0,0 5 4 16,0-24-10-16,0 4 2 0,-20 35 6 0,20-36-7 0,0 56 4 15,0 0-3-15,0 20 1 16,0-58-3-16,0 59 5 0,0-60-1 0,0 1 3 16,0-38-7-16,0 20 1 0,0-20 0 0,0 18 1 15,20-18 3-15,-3-18-2 0,-17 18-4 0,20-39 1 0,-2-17 2 16,-1 17 0-16,26 1-3 16,-43 38 1-16,37-58 13 0,-37 39-10 0,37 1 9 15,-37-4-6-15,20 22 1 0,-2 0-1 0,-1 59 7 16,-17-40-4-16,0 20 2 0,0-1-9 15,-17 19 5-15,17-38-8 0,-18 0 0 16,-19 20-1-16,-3-21-15 0,40-18 2 0,-37 20-51 16,14-20 37-16,6-20-2 0,-1 2-68 15,-2-2 58-15,3-18-111 0,-3 19 44 0,20-21 7 16,0 23 54-16</inkml:trace>
  <inkml:trace contextRef="#ctx1" brushRef="#br1" timeOffset="79606.61">13917 5600 112 0,'0'0'78'0,"0"0"-14"15,0 0 10-15,0-20-51 0,0 20 17 0,17 0-8 16,-17-18-2-16,0 18-16 0,20 0-1 0,0 0 30 15,-3 0-34-15,3 18 7 0,-2 2 0 0,2 0-8 16,14 18 1-16,-11-21-3 0,17 42 6 0,-23 37 7 16,3-57-15-16,18 93 9 0,-38-93-10 0,20 133 6 15,-20-134-5-15,-20 76 0 0,20-76-1 0,-38 58 0 16,38-78-5-16,-37 21 1 0,-3 39-22 0,40-78 8 16,-40 17-29-16,40 3 16 0,-17-20-40 0,-3 0-11 15,-18 0-61-15,21 0 84 0,-23-37-149 16</inkml:trace>
  <inkml:trace contextRef="#ctx1" brushRef="#br1" timeOffset="80091.92">14834 5751 139 0,'0'0'155'0,"0"0"-123"0,0-17 42 0,0 17-29 0,0 0-6 16,0 0-20-16,0 0-4 0,0 0 30 16,0 0-33-16,0 0-5 15,0 0-1-15,0 0-1 0,0 0-4 0,0 17 0 16,0-17-3-16,17 0-20 0,-17 0 5 0,20 21-76 16,-20-21 50-16,20 0-6 0,-20 0-72 0,38 20-41 15,-38-3 76-15</inkml:trace>
  <inkml:trace contextRef="#ctx1" brushRef="#br1" timeOffset="80223.17">15081 6289 117 0,'0'0'52'0,"0"18"-1"16,-18 20 47-16,18-19-71 0,-63 57 64 15,29-37-47-15,14-2-36 0,-17 2 1 0,-1 18-5 16,-22 1-33-16,43-40 7 0,-3 21-8 0,-35-1-105 16,55-19 78-16,-40 19-85 0,23-18 56 0</inkml:trace>
  <inkml:trace contextRef="#ctx1" brushRef="#br1" timeOffset="81155.67">11222 4722 65 0,'0'0'16'0,"0"0"0"0,0 0 1 0,-20 0 25 0,20 0 5 0,0 0 17 16,0-21-45-16,-20 21-1 0,20 0 30 0,-17 0-34 15,17 0 0-15,-23-18 32 0,5 18-21 16,18-20-10-16,-20 20 9 0,20 0-17 16,-17 0 16-16,17 0-19 0,-20 0 5 0,20 20-6 15,0-20 1-15,-17 56 4 0,17-15-6 0,0-4 1 16,0 40 0-16,0-20-1 0,0 0-1 0,0 18 1 15,0-55 0-15,0 36-2 0,17 2 0 0,-17-37 0 16,20-4-1-16,-3 3 1 0,-17-1 3 0,20-19-3 0,-20 0 1 16,18 0 0-16,-18 0 0 0,23-19 2 0,14-1 1 15,-17-18 5-15,17 21-4 0,-37-3-2 0,17 20 0 0,3-38 5 16,-2 38-1-16,-18-19-4 0,40-1 6 0,-40 20-8 16,0 0-1-16,0 20 8 0,0-1-7 0,0-19 0 15,0 17 0-15,-23 24 10 0,6-41-11 16,-1 38-10-16,-2-38 7 0,20 17-3 0,-37 3-28 0,37-20 13 15,-37 0-63-15,37 0 47 0,0 0-3 0,-20-37-104 16,20 16 40-16,0-16 24 0,0 16-2 0</inkml:trace>
  <inkml:trace contextRef="#ctx1" brushRef="#br1" timeOffset="81639.85">11927 4739 87 0,'0'0'37'0,"0"0"-1"0,0 0 27 0,0 0-36 0,0 0 21 0,0 0 16 16,0-17-47-16,0 17 14 0,0 0-17 0,0 0 10 16,0 0-3-16,0 0-17 0,0 0 19 15,0 0-20-15,0 0-2 0,0 0 0 16,20 37-72-1,-20-16-37-15,0-21 55 0,0 17-4 0,0-17-45 16,0 20 40-16</inkml:trace>
  <inkml:trace contextRef="#ctx1" brushRef="#br1" timeOffset="81759.12">11927 5028 80 0,'0'0'63'0,"0"0"5"0,0 0-39 16,-17 17 17-16,17 4-10 0,0-4-8 0,0-17-19 0,0 20-1 15,0-20-2-15,0 20 2 0,0-1-4 0,0-2-3 0,0 4 2 16,0-1-2-16,0-3-5 0,0-17-3 15,17 21-24-15,-17-21 2 0,0 17-11 0,0-17-10 0,0 0-52 0,20 20-23 16</inkml:trace>
  <inkml:trace contextRef="#ctx1" brushRef="#br1" timeOffset="82073.67">12440 4894 90 0,'0'0'49'0,"0"0"30"0,0 0-23 0,0 0-33 0,0 0-4 0,-20 0 20 15,20 0-22-15,0 0 11 0,0 0-9 0,0 0-4 0,0 0-1 16,0 0-3-16,0 17-4 0,0-17-4 16,0 40 2-16,0-21-3 0,0 19-2 0,0-18-2 15,20-3-5-15,-20 4-3 0,0-4-4 0,0 3-30 0,0 0 13 16,0-1-54-16,0-2 32 0,23-17 0 0,-23 21 4 0,0-1-12 16,0-20-6-16</inkml:trace>
  <inkml:trace contextRef="#ctx1" brushRef="#br1" timeOffset="82223.94">12483 4722 133 0,'-20'0'52'0,"20"0"0"0,0 0-4 0,0 0 29 0,0 0-46 16,0-21 20-16,0 21-14 0,0 0-24 0,-23 0-1 15,23 0 11-15,0 0-14 0,0 0-5 0,0 0 0 0,0 0-2 16,0 21-2-16,0-21-2 0,0 0-2 0,0 17-18 16,0-17-22-16,0 0-22 0,0 0-27 0,23 20-26 15,-3-20 19-15,-2 0 2 0</inkml:trace>
  <inkml:trace contextRef="#ctx1" brushRef="#br1" timeOffset="82657.83">12767 4911 98 0,'0'0'33'0,"0"0"34"0,0 0-37 15,0 0-2-15,0 0 22 0,0 0-28 0,0 20-2 0,0-20-2 0,0 0-3 16,0 20 34-16,0-20-40 16,0 19 0-16,0-19-4 0,0 0 5 0,0 18-3 15,0-18-5-15,0 0 3 0,0 20-2 0,17 0-1 0,-17-20 0 16,0 17 0-16,0-17 0 0,0 21-2 0,0-21 0 0,20 0 0 15,3 37 4-15,-23-37-3 0,18 0 1 0,-18 0-2 16,0 0 0-16,0 0 1 0,20-20 1 0,-20 3 0 0,20-4-2 0,-3-16 1 16,-17 17-1-16,20-17 0 0,-3-3-2 0,-17 2 3 15,20 1 1-15,-20 18-1 0,17-18-1 0,-17 16 2 0,23 1-2 16,-23 20 1-16,0 0 2 0,18 0 0 16,-18 20 1-16,0 1 1 0,20-4-2 0,-20 22 2 0,0-39-2 15,0 37-1-15,0-37 1 0,0 58-2 0,0-19-2 0,0-1 1 16,0-1 1-16,0-37 0 0,0 38 0 0,20-18 2 15,-20-20 0-15,0 0-1 0,0 20 2 0,0-20 0 0,0-20-1 16,17 20-1-16,-17-20 3 0,0 3-3 0,20 17 0 0,-20-21 0 16,0-16-2-16,17 17 1 0,-17-17 0 0,20 37-1 0,-20-20 2 15,17-17 0-15,-17 37-2 0,18-21 1 0,5 21 2 16,-23 0-2-16,20 0 3 0,-20 0-3 16,20 21 2-16,-20-21-2 0,17 37 4 0,-17-37-3 0,0 39-1 0,20-21-1 15,-3 22 2-15,-17-23-2 0,0 21-1 0,0-38-3 16,0 40-7-16,0-40 2 0,0 19-18 0,0-2 10 0,0 4-26 0,0-21 16 15,0 20-38-15,0-3-17 0,0-17 32 0,0 0-100 16,0 0 117-16,0 0 11 0,0 0-3 0</inkml:trace>
  <inkml:trace contextRef="#ctx1" brushRef="#br1" timeOffset="83106.11">13667 5103 108 0,'0'0'73'0,"0"0"-39"0,0 0-3 16,0-20 24-16,0 20-30 0,0-17 21 0,-20 17-10 0,20 0-23 16,0-21 9-16,0 21-6 0,0 0-8 0,0 0 0 0,0 0 0 0,0 0-1 15,0 0 4-15,0 21-4 0,0-21-2 0,0 17 5 0,0 3-6 16,0 0 4-16,0-1-6 0,0-2 3 0,0 4-1 16,0 16-3-16,0-16 1 0,0-4-1 0,20 3 2 0,-20-1-2 0,0-19-1 15,0 20 1-15,0-20 0 0,0 17 1 0,0-17 0 0,18 0-1 16,-18 0 3-16,0-17 0 0,0-3-2 0,17-19-1 0,-17 22 0 15,20-21 1-15,3-3-1 0,-23 41-1 0,0-36 7 16,17-4-4-16,3 2-1 0,-20 21 2 0,0-3-4 16,20 0 3-16,-20 20 1 0,17-18-1 0,-17 18-2 15,20 0 4-15,-20 0-2 0,0 18-2 0,0-18-1 0,0 40 0 0,18-40 0 16,-18 38 2-16,0-1-2 0,0-17-1 0,0 16 2 0,20-15 2 16,-20 16 0-16,0-16-2 0,0-21-1 15,17 0 1-15,-17 17 0 0,0-17 3 0,0 0-2 0,0 0 0 16,23-17 0-16,-23-4-1 0,17-37 3 15,3 22-2-15,-20 16 0 0,20 0 1 0,-20 3-1 16,17-4-1-16,-17 4 0 0,20-3-1 0,-20 0 1 0,18 20 1 16,-18-18 0-16,20 18-2 0,-20 0 0 0,17 0-2 0,-17 38-2 15,17-18 5-15,-17 18-1 0,23-1-5 0,-23-37 0 16,0 39-13-16,20-22-10 0,-20 24-16 0,0-24 17 16,0 21-35-16,0-18-9 0,0-1 31 0,0 1-50 0,0-20 40 15,0 17 2-15,0-17 4 0,0 21-12 0,0-21-5 0</inkml:trace>
  <inkml:trace contextRef="#ctx1" brushRef="#br1" timeOffset="83772.82">14507 4894 106 0,'0'0'77'0,"0"0"49"16,-17 0-79-16,17 0-28 0,0 0 24 0,-20 0-23 15,20 0-2-15,0 0-9 0,0 0 9 0,0 0-8 16,0 0 9-16,0 17-11 0,0 3 6 0,0 0-7 0,0-20 1 0,0 37 3 16,0-17-6-16,0 17 2 0,0-16 2 0,20 16-10 15,-20-37 4-15,0 20 0 0,17 16 8 0,-17-36-8 0,0 41-1 0,20-41-1 16,-20 17 1-16,0-17 1 0,20 21 1 0,-20-21-3 0,0 17 1 15,18-17 1-15,-18 0 1 0,20 0-2 0,-20 0-2 0,0-17 2 16,17 17-1-16,0-58 9 0,-17 58-8 0,20-21 0 16,-20-15 0-16,0 16-1 0,0 0 0 0,0 20-1 15,0-17 5-15,0 17-4 0,0-21 3 0,0 21-4 0,0 0 5 16,0 0-4-16,0 0 6 0,23 0-4 0,-23 21 0 0,0 16-2 0,0-37-4 16,0 39-2-16,0-22 5 0,17 24 1 0,-17-24 1 0,0 4-2 15,20-4 1-15,-20 3-1 0,0 19-3 0,20-1-5 0,-20-18 0 16,18 17-23-16,2 2-20 0,-20-22-11 0,17 4-10 0,-17-21 31 15,20 17-110-15,-20-17 94 0,17 0-40 0,-17 0 66 16,0 0-28-16</inkml:trace>
  <inkml:trace contextRef="#ctx1" brushRef="#br1" timeOffset="84656.91">14909 4780 77 0,'0'0'68'0,"0"0"-39"0,0 0-3 0,0 0 20 16,0 0-2-16,0 17-1 0,0-17-23 0,0 20 14 15,0-1-6-15,0-1-16 0,20 1 11 0,-3 19-4 16,-17 2-6-16,20 17-2 0,-3-37-6 0,-17 18-1 16,40 76 5-16,-40-77-7 0,20 1 0 0,0 21 0 0,-20 36-3 15,0-39-11-15,0-35 1 0,0 36-28 0,0-38 10 0,0-1-45 16,0 22 30-16,0-40 0 0,-20 17-138 16,20-17 167-16,0 0-2 0,0-17 14 0,-20-3-1 0,20-18 2 15,-23 0 5-15,6-21 8 0,17 42-1 0,-74-156 75 16,74 153-64-1,0 3 4-15,-18-4 1 0,-2-37 49 0,20 41-54 0,0-2 14 16,-20-1-5-16,20 20 5 0,0 0-26 0,0-20 7 16,20 20-10-16,-20 0 0 0,38 20 1 0,-18 0-2 0,-3-20-5 15,3 19 1-15,-3-19-2 0,0 38-16 0,6-38 7 0,-3 20-1 16,0-3-16-16,-2-17 13 0,-18 21-1 0,37-4-17 0,-17-17 16 16,0 20-12-16,-6-1 18 0,-14 1-3 0,20-20 9 0,3 0 5 15,-23 0 1-15,20 0-1 0,-20 17 2 0,18-17 2 0,-18 0-1 0,0-17 8 16,20 17-2-16,-20-20 21 0,0 1 1 0,0 19-18 15,0-20 7-15,0 3 12 0,0-4-11 0,-20 21-2 16,20-17-6-16,-18-3-2 0,18 20-5 0,0 0-1 16,-20 0 10-16,-3 0-10 0,23 0-3 0,0 0-2 0,-20 20 0 15,20-20 2-15,0 17 3 0,0 4-2 0,0-4 2 0,0 3-4 16,0-1 5-16,0 18-5 0,0-37 3 0,0 41 0 0,0-41-1 16,20 17 3-16,3 3 0 0,-23-20-3 0,20 19 4 0,-20-19-1 15,18 0-5-15,22 0 12 0,-23-19-13 16,-17 19 2-16,20-20 0 0,-20 3-1 0,17 17 2 15,0-20-2-15,-17 20-1 0,0-21 3 0,23 21-2 16,-23 0-1-16,20 0 2 0,-20 0-2 0,18 58 1 16,-18-38-2-16,20-1 1 0,-20 1-1 0,0 18-8 15,0-21 2-15,20 4-15 0,-20-2-14 0,0-19 12 16,17 19-29-16,-17-1 23 0,20-18-28 0,-20 0-11 16,0 0 30-16,0 0-43 0,0-18 42 0,17 18 5 0,-17-19 6 0,0 0-8 15,0-2 27-15,0-17-3 0,0 21 7 0,17-22-5 0,-17 19 5 16,0-38-5-16,0 41 7 0,0-42 1 0,0 21 2 0,0-37 5 15,0-1 6-15,0 18 7 0,0 38-6 0,0 2 2 16,0-21-1-16,0 19-1 0,0-18 14 0,-17 38-12 0,17-37 21 16,0 18 19-16,0-1-27 0,0 20-17 0,0-17 12 0,0 17 4 15,0 0-11-15,0 0 17 0,0 0-17 0,0 17 9 16,17 22-1-16,-17-39-12 0,0 37 6 0,21 1-10 0,1 79 18 16,16 130 2-1,-38-191-23-15,0 22-1 16,0-59-2-16,20 18-1 0,-20-16 2 0,0 17 0 0,0-19-1 0,0 0 0 15,0-19 1-15,0 0-2 0,0 0 0 0,17-38-1 0,-17 38 1 16,0-21 0-16,0-34 1 0,0 35-2 0,20-36 1 0,-20 15 1 16,17 4-1-16,-17-2 2 0,20-16 0 0,-20 14 0 15,18 24 1-15,4-2 0 0,-22 19 4 0,18-20-3 16,-18 20 2-16,20 0-1 0,-20 20-1 0,20-20 8 0,-20 19-9 0,0-2 2 16,0 24-2-16,0-24 0 0,0 4-2 0,0-4 0 0,0 42 0 15,0-42-2-15,-20 24-5 0,0-24-2 0,2 42-33 16,-4-21-9-16,4-38-21 0,-2 0 31 0,3 17-43 0,17-17 38 15,-20-17-55-15,3 17 14 0,-3 0 58 0,20-21-5 0,-20 4-11 16</inkml:trace>
  <inkml:trace contextRef="#ctx1" brushRef="#br1" timeOffset="84890">16035 4894 95 0,'0'0'29'0,"0"0"-4"16,0 0 17-16,0-21-2 0,0 21 0 0,0-19-1 0,0 19-21 15,0-18 13-15,0 18-18 0,0 0 15 0,20-19-1 16,-20 19-15-16,0-20 13 0,0 20-14 0,0 0 0 0,0 0 11 0,20 0-12 16,-20 0 0-16,0 0 0 0,0 20 8 0,0-20-11 0,15 19 6 0,-15 18-1 15,20 1-4-15,-20-18-4 0,0 37-4 0,0-17 5 16,23 35-1-16,-23-36-4 0,0 57 3 0,0-59 0 0,0 2-2 16,0 56 2-16,0-56-4 0,0 16 2 0,0 22 0 0,0 1-1 15,0-2-8-15,0-18-7 0,0-41-5 0,0 22-11 16,0-39 8-16,0 21-31 0,20-21 23 0,-20 0-79 15,0 0 16-15,17-39 3 0,-17 18 27 0,20 4 44 16,-20-3 3-16,0 20-25 0</inkml:trace>
  <inkml:trace contextRef="#ctx1" brushRef="#br1" timeOffset="85262.09">16497 5409 63 0,'0'0'65'0,"0"0"10"0,0 0-14 15,0 0-37-15,0 0 18 0,0 0-7 0,0 0-21 16,0 0 11-16,0 0-5 0,0 0-10 0,0 0 6 0,0 0-3 16,17 0-2-16,-17 0-5 0,20 0 3 0,-20 0-6 15,0 0 3-15,20 0 0 0,-20 0-3 0,0 0-1 0,17-20 1 16,3 20-1-16,-20-17 0 0,0-3-1 0,18-1 1 15,-18 21-1-15,0-37-2 0,0 18 0 0,0-1 2 0,0-18-1 16,0 38 1-16,0-17 1 0,0-3 1 0,0-1-2 16,-18 21 0-16,18-17 3 0,-20 17-2 0,20 0 0 0,-17 0 5 15,17 0-1-15,-40 17 9 0,40 4-8 0,-40 16 1 16,20 40 5-16,3-40-9 0,17-16-3 0,-18 36 3 16,-2 20 0-16,20-39-4 0,0-19 0 0,0 0 0 15,20 19 1-15,-2-1-1 0,-1 1-3 0,3-16-6 0,3-22-1 16,-6 18-5-16,3 1-30 0,17-19 14 0,-17 17-49 0,18-17-23 15,2 0-20-15,-23 0 68 0,78 0-76 16</inkml:trace>
  <inkml:trace contextRef="#ctx1" brushRef="#br1" timeOffset="86190.57">17661 5103 80 0,'0'0'20'16,"0"0"-4"-16,0 0 9 0,0 20 4 0,20-20 9 0,-20 36-5 15,17-15-10-15,-17-1-5 0,20 18-3 0,-20-38-9 16,0 37 3-16,17-18-2 0,-17 1-5 0,18-3 0 16,-18-17-1-16,0 41 1 0,0-24-1 0,0-17-1 0,0 20-3 0,22-20-4 15,-22 19-18-15,0 1-24 0,0-20-23 0,0 0 36 0,0 0-19 16,0 0-25-16</inkml:trace>
  <inkml:trace contextRef="#ctx1" brushRef="#br1" timeOffset="86322.83">17775 5066 67 0,'0'0'16'0,"0"0"-7"0,0 0-1 0,0 0 10 0,0 0-10 16,0 0 9-16,0 0-10 0,0 0-2 0,0 0 2 0,0 0-7 0,0 0-6 15,0 0 0-15,-22 0-2 0,22 0-14 0,0 0-3 16,0 0 0-16,0 17-45 0</inkml:trace>
  <inkml:trace contextRef="#ctx1" brushRef="#br1" timeOffset="86807.39">17925 5238 50 0,'0'0'24'16,"0"0"-17"-16,0 0 10 0,0 0-6 0,0 0 27 0,0 0-23 15,0 0 12-15,0 0-13 0,0 0 11 0,0 0-13 0,0 0 0 16,0 0 11-16,0 17-2 0,0-17-11 0,0 0 8 0,0 0-10 15,0 0 8-15,0 20 2 0,0-20-9 0,-15 0 11 0,15 19-11 16,0-19 10-16,0 20-1 0,0-20-10 0,0 0 0 16,0 17 8-16,0-17-9 0,0 21 4 0,0-21-5 0,0 0-1 0,15 0 6 15,-15 20-2-15,20-20-1 0,-20 0-3 0,23 0 1 16,-3 0 8-16,-3-20-8 0,3 20-2 0,0-21 2 0,-3 4-4 16,-17-3 2-16,20 1-2 0,-3-1 1 0,1-18-2 15,5 38 1-15,-3-17 0 0,-3-3 2 0,-17-1-2 0,20 21 0 16,0-17 3-16,-3 17-3 0,3 0 1 0,-20 17-1 0,17-17 1 15,1 41 1-15,-18-3-2 0,20-38-1 0,-20 37-1 16,23 2 1-16,-23-22-2 0,17 24 1 0,-17 15-8 0,0-36 1 16,20 35-22-16,-20-34 8 0,0-2-3 0,0 0-34 0,0-1 24 0,0 2-53 15,20 0 34-15,-20-20-61 0,0 0 24 0,0 0 58 16,17 0-28-16</inkml:trace>
  <inkml:trace contextRef="#ctx1" brushRef="#br1" timeOffset="86990.73">18653 4587 138 0,'0'0'89'0,"0"0"-31"0,0 0-24 0,0 18-3 16,0 2-16-16,0 0 1 0,0-2 0 0,0 2 0 0,0 36 13 15,0 2-6-15,0 39-3 0,0-3-4 0,0-54-10 16,0 15 0-16,17 42 3 0,-17-60-6 0,0 1-1 0,0 59 0 0,23-60 0 16,-23 2-1-16,0 36 1 0,0-35-2 0,0 17-7 0,0-20-1 15,0-16-5-15,0 18-25 0,0-21 10 0,0 1-5 0,0-2-10 0,0 4-123 16,0-1 75-16,0-20 42 0,0 0-9 0</inkml:trace>
  <inkml:trace contextRef="#ctx1" brushRef="#br1" timeOffset="87123.42">18578 5238 94 0,'0'0'29'0,"0"0"2"0,0-21 34 0,0 4-5 15,0 17-32-15,0-20-1 0,0-1 20 0,0 21-26 0,0 0 14 16,0-17-4-16,0 17-16 0,0 0 14 0,0 0-24 16,0 0 2-16,37 0-4 0,-37 0-2 0,21 17-1 0,13-17-4 15,-11 0-3-15,-3 0-23 0,17 0-30 0,-17 21-42 16,-20-21 36-16,38 0-60 0,-18 0 81 0,-20 0-43 15</inkml:trace>
  <inkml:trace contextRef="#ctx1" brushRef="#br1" timeOffset="87289.97">19398 4817 214 0,'0'0'0'0,"0"0"87"0,0 0-46 15,-17 0-4-15,17 0-18 0,0 0-1 0,0 0 10 0,0 0-6 16,0 0-14-16,-20 0-2 0,20 0-2 0,0 0 3 0,0 19-2 15,-17-1-2-15,17 1-1 0,0-19-3 0,0 21-2 0,0-4-11 16,0 3 0-16,0 0-36 0,0-1 14 0,0-1-59 0,0 2 39 16,17 17-49-16,-17-16 48 0,0-4 16 0</inkml:trace>
  <inkml:trace contextRef="#ctx1" brushRef="#br1" timeOffset="87407.28">19533 5524 130 0,'0'0'93'0,"0"0"-21"0,0 38-20 0,0-38-29 0,-17 38 26 16,17-18-37-16,-20 18 8 0,-18 19-4 0,18-21-13 15,-37 61-1-15,0-39-11 0,-41 56-76 16,61-76 22-16,-38 39-153 0,38-58 117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4-05T20:23:33.962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4731 14618 42 0,'-7'0'363'0,"7"0"-15"0,-3-2-99 16,3 2-99-16,0 0-150 0,-2 0-66 15,4 0 36-15,-4 2 30 0,-1-2 2 16,3 2 334-16,0 0-99 0,-9 3-105 16,9-4 48-16,-5-1 30 0,5 0-84 15,-3-1 12-15,3 1 60 0,0 0-36 16,0-3-63-16,-7 1-33 0,5 0-6 16,-3 0 12-16,5 0 0 0,-3 1-3 15,1-3-9-15,2 3-12 0,-5 1-9 16,0 0-12-16,3 0-12 0,-1 0-14 15,1 0-1-15,-8 0 1 0,5 1 55 16,3 3 46-16,-13-4-27 0,11 1-15 0,-9-1 39 16,-1 2-30-16,11-2-39 0,-1 0 24 15,-6 0-12-15,5 0-21 0,5 0-6 16,-10 0 6-16,3 0 9 0,5 0 9 16,-6 0-9-16,1 0-9 0,2 2 9 0,-4-2 0 15,4 0 21-15,-10 0 9 0,13 0-6 16,-13 0-12-16,6 2-24 0,-1-2 15 15,-5-2-9-15,3 2 21 0,0 0 3 16,0 0-33-16,0-2 12 0,7 2 15 16,-10-2-21-16,1 2 3 0,-1 2-3 15,3-2-6-15,-5 0 15 0,3 0-15 16,-3-3 9-16,0-1-3 0,0 3-9 16,2 1-11-16,-7 0 0 0,8 0 59 15,-1 0-9-15,8-2-21 0,-7 2-6 16,-3-2-6-16,7 0-15 0,-10 0 0 0,13 2 27 15,-5-3 3-15,2 2-15 0,-2 1-15 16,0-1 15-16,2-2-18 0,-4 1 0 16,-10 2 13-16,12 0 2 0,-3 0-12 15,3-2 0-15,-5 2 12 0,2-2-13 0,-6 0 1 16,4 2-3-16,-5-5 2 0,5 5 1 16,-3-1 0-16,-4-1-2 0,12 0 2 15,-12-1 12-15,7 2-15 0,0-2 3 16,-5 2 42-16,8-4-21 0,-1 5-6 15,0-1-6-15,1-1 3 0,-3-3-12 16,-7 3 0-16,7 0 15 0,-5 0 9 16,5-1-15-16,-2-1-11 0,2-3 2 15,0 5 0-15,-5-1 9 0,7-2 9 16,-2 3-9-16,3-4 0 0,-3 5-10 0,-3-3 0 16,3 2-1-16,-4-3 1 0,1 3 10 15,3 1 6-15,0-3 6 0,-7 4-23 16,12-3 2-16,-3 1 12 0,-2-2 0 15,0 2 0-15,-4 2-1 0,-11-3-14 16,1 2-16-16,-1 0 16 0,-7 2 17 0,3-1-17 16,-3 4-1-16,-7-2-10 0,10 0 11 15,-3 2 0-15,0-1 0 0,8 1 0 16,-8-3 11-16,10 1-10 0,-3 0 0 16,-2-2 0-16,5 0 0 0,3 0-1 15,1 0 0-15,4 0 3 0,4 0-3 16,9 0 1-16,-6-2 1 0,4 2 0 15,-2-2 1-15,-3 1-1 0,3 1 10 0,-2-3-12 16,-1 2 3-16,-2 1-1 0,0-3-2 16,-5 3-12-16,-4 0 11 0,-6-2 0 15,1 2 1-15,6 0 0 0,-4-2 1 16,-2 0 11-16,-1 2 0 0,6-2-11 16,-1-2 0-16,0 4 11 0,1-3-9 15,4 3 17-15,0 0-20 0,5-3 0 16,-14 1 0-16,11 0 1 0,-6 4 0 15,4-2-1-15,2 0-12 0,3 2 12 16,0 1 2-16,0-3-2 0,-2 0 0 16,-8 3-1-16,1-3 1 0,-1 0 1 15,5 0-1-15,-4 1 3 0,4-2 0 0,0 1-2 16,5-1 1-16,5-1 0 0,5 2 1 0,-3-3-1 16,3 3-1-16,-8 0 0 15,5 0 2-15,1-2 0 0,-3 2-2 0,7-2-1 16,-5 2 0-16,3 0 0 0,-3 0 0 15,0-2 1-15,3 2-1 0,0-2 1 16,4 2-1-16,1-1 1 0,-5 1 1 16,4-3-2-16,1 1 2 0,-1 0-1 15,-6 2 0-15,9-2-1 0,-8 0-1 16,8 2-1-16,-9-3-10 0,1 2 9 16,6-1 1-16,2 2 0 0,0 0-1 15,0 0 1-15,0 0-1 0,0 2-9 16,0-2 9-16,0 0-12 0,0 1-3 0,0-1 3 15,0 0-3-15,0 0 0 0,0 0 0 16,0 0 0-16,0 0 3 0,0 0 0 16,0 0 3-16,0 0 9 0,0 0-9 15,2 3 0-15,-4-3 0 0,2 0 0 0,2 2-6 16,-2-2 0-16,0 4 4 16,0 2 14-16,3 5 3 0,-3 2 9 0,0-1-12 15,5 4-3-15,-5-2-9 0,2 1 11 16,-2 3-2-16,0 6 3 0,-2 2 15 15,2 6-13-15,-5 2 1 0,0 1-2 16,-5-3-1-16,8-2-1 0,-3-2 0 16,5-1-11-16,0 0 10 0,0 0 1 15,0-1 1-15,0-4 0 0,5-2 1 16,-5 1-1-16,0-2 0 0,10 2 0 16,-10 0-1-16,2 0 0 0,-2 7 1 15,0-7 0-15,0 4 1 0,0-3-1 0,-2 2-2 16,2-1-1-16,2 2 1 0,0 2 1 15,1 1 1-15,2 2-3 0,-3 0 3 16,-2-4 1-16,7 1-1 0,-7-5 0 0,0 4 0 16,0-2 2-16,0 0 0 0,0-2-2 15,0 2 2-15,0-4 10 0,-7 5-12 16,5-3-3-16,2-1 1 0,0 2 0 16,-5 1-1-16,5 5 3 0,-3 0 1 15,1 8 11-15,-8-2-9 0,6 0-2 16,1-4 1-16,-7-2 0 0,10-1-2 15,-2-5 0-15,0-4 0 0,-1-1-1 16,3-7 0-16,0-4 0 0,-7-4 1 16,7-3 0-16,0-3 3 0,0 3-1 15,0 3-2-15,-3-3-3 0,3 5-14 16,0-3 17-16,-4 5 1 0,4 3-1 0,0 5 0 16,-10 6 2-16,3 2 0 15,2-5-1-15,-5-2 1 0,8 1-2 0,-3-8 0 16,-2 1-3-16,7-6 2 0,0 0 1 0,-3-4 12 15,6 0 6-15,-3-2-3 0,0 2 3 16,0-2 3-16,0 2-3 0,0-3-15 16,0 2 9-16,0 0-12 0,0-2-15 15,0 3-21-15,0 0 0 0,0 0 0 16,0 3 0-16,0-3-3 0,0 0 9 16,7 1 0-16,-7 0 12 0,2-1 3 15,1 3 14-15,-1-1 1 0,-2-2 2 16,0 0 1-16,0 0 12 0,2 0-13 15,-2 0-1-15,0 0 14 0,0 0-3 16,0 0-9-16,0 0-1 0,0 0-2 0,0 0-3 16,0 0-15-16,8 2 6 0,-8-2-6 15,5 3 18-15,2 0-2 0,3 1 1 16,-3-2-1-16,5 4 2 0,0-3-3 16,-5 1 1-16,8-4 0 0,-1 5 0 0,3 0 0 15,-2-1 0-15,2-3 2 16,5 3 3-16,-3-2-3 0,-2 0 2 0,7-2 0 15,3 3 13-15,2-1-14 0,-7 0 11 16,9-2-12-16,-1 3 15 0,-1-1-15 16,-5 3-2-16,5-4-10 0,-2 2 10 15,-1-3 0-15,6 0 2 0,2 0 2 16,0 0 19-16,0 0-20 0,4-3 2 16,4-1 0-16,-1 2-3 0,-5 0-10 15,5-1 10-15,-4 3 0 0,1 0 0 16,-6 0-15-16,0 0 15 0,4 0 1 15,0 0 1-15,-2 3 19 0,5 1-9 0,-10-1-12 16,3-2 0-16,-6 2-22 0,-4-3-50 16,-5 2 27-16,10 1 45 0,14-1 102 15,10 0 36-15,-5 3-78 0,0-5-39 16,-10 0-19-16,-4 0 1 0,-1-2 9 16,-2 4-11-16,0-2 2 0,-2 0-1 15,0 0 0-15,-1 0 1 0,-4 0-2 0,10 0 0 16,-10 2-1-16,2 0-1 15,0-2-1-15,-7 0 0 0,2 0 2 0,-2 1 0 16,3-2 0-16,4 1 12 0,3 0-11 16,-6 0 0-16,9 0 0 0,1 0-1 15,-2-2-1-15,3 0 1 0,4 0 1 0,-4-1 0 16,-1 1-1-16,5 0 0 0,-2 2 1 16,0 0 13-16,0 0-13 0,-2 0 1 15,-3 2 0-15,2-2 10 0,-2 0 0 16,5-2-10-16,-2 1 10 0,4-1-11 15,-7 0 1-15,3-1 0 0,-3-1 0 16,5 2-2-16,-12 0-12 0,9 2 11 16,-4 4 1-16,0-1 0 0,6 1 2 15,1-2 13-15,-2 1-13 0,-3 1-1 16,3 3 1-16,-3-5 0 0,-8 3 0 0,6-1-2 16,-10-4 1-16,-5 5 0 15,3-3 2-15,-1-1 12 0,3-1-13 0,-9 0 9 16,1-1-11-16,6 1-1 0,-8 0 0 15,3 0 1-15,-1 1-1 0,-1-1-1 0,1 2-1 16,-6-2 1-16,4 0 1 0,-2 3 1 16,-3-2 0-16,8-2 1 0,-8 2 1 15,1-1 0-15,7-1 0 0,-10 2 0 16,0-1 1-16,0 0-2 0,2 0 1 16,0 3 0-16,1-3 1 0,7 0-2 15,-10 0 0-15,4 2 0 0,-4-2 2 16,5 0-1-16,-2 2 10 0,6-2-11 15,-4 3 1-15,5-3-2 0,-5 1 0 16,2-1 1-16,3 0 1 0,-3 4-2 0,0-4 1 16,1 4-1-16,4-4 0 0,0 0-1 15,-5 0 1-15,3 2-1 0,-5 0 1 16,-5-2-1-16,2 0-1 0,3-2-1 16,-10 2 1-16,3-2-16 0,-8 2-60 15,0-7-84-15,-4 5-30 0,-6-12-45 0,-4 0-111 16,-3-5-282-16,6-6-417 0,-9-1-686 15</inkml:trace>
  <inkml:trace contextRef="#ctx0" brushRef="#br0" timeOffset="1421.15">3005 13613 21 0,'-7'5'1159'0,"4"-1"-766"0,-2-4-276 0,-4 7 450 15,-6-5-48-15,-4-2-228 0,2 0-60 16,2 0 39-16,-2 0 12 0,3 0-72 16,6 0-51-16,-6 0-18 0,-3 0-21 15,10 0-15-15,-8 0-6 0,1 0 3 16,-3 0-12-16,0 6-27 0,2-3-3 16,1 0 9-16,6 4-18 0,-1 3-21 15,-1 0-30-15,0 2-21 0,8 3-3 0,-3 0 0 16,-5 6 9-16,10 2 0 0,-2-2-12 15,4 1-15-15,-2-2 6 0,10 2 6 16,4 1 18-16,-1-2-3 0,1-2 0 16,-2 1 14-16,5 0 1 0,-7 5 15 15,0-4 0-15,-3 7 0 0,-7-3 0 16,0-4 3-16,0 4 0 0,-7-5 12 0,2 0 0 16,-5-5-12-16,3-4 6 0,-3-7 0 15,5 2-9-15,-4-12 6 0,1 2-12 16,-9-3-9-16,0-2-42 0,-2-7-27 15,4-2 3-15,6-2 30 0,1 1 12 16,8 4-9-16,0-2 3 0,8-1 15 16,1 2 0-16,6-3 1 0,7-9 14 15,4-1 12-15,-4-9 0 0,5 1 9 16,-10 4-18-16,7 0 15 0,-9 7-17 16,-8 6 14-16,3 6 9 0,-6 2-6 0,-1 4 12 15,-3 1-15-15,0-2 9 0,-5 0-21 16,3 6-3-16,2-4-1 0,0 6-29 15,-8 1-90-15,8-1-30 0,0 2-99 16,0-1-102-16,8 8-138 0,-4 4 57 16,6 6-69-16,2 4-228 0,0 4-433 15</inkml:trace>
  <inkml:trace contextRef="#ctx0" brushRef="#br0" timeOffset="2100.51">3293 13774 177 0,'0'0'910'0,"0"0"-586"0,0 1-93 15,0 1 45-15,0-1-45 0,-2-1-108 16,2 3-84-16,2-6-39 0,-4 3-60 0,4 0 21 15,-2-1 39-15,0 1 2 16,0 0-2-16,0 0-11 0,0 1-13 0,0-1 3 16,0 3 21-16,0-3 23 0,3 2 10 15,-3 2-18-15,2-2-15 0,-2-1 15 16,0-1 90-16,-2 3 159 0,2-3-39 16,0 0-27-16,0-3-9 0,0 3 0 15,0-1-12-15,0 1 0 0,0 0-12 16,0 0-15-16,-3-2-6 0,3 2-9 15,0-4-9-15,0 4-18 0,-2-2-57 16,-5 2-12-16,4-3 6 0,3 3 6 16,0 0-51-16,0 0 0 0,3 0-12 0,-3 0-12 15,0 3 6-15,0-3-48 0,0 2 18 16,0 2-12-16,0 6-27 0,-3 9 63 16,3 9 10-16,0 5 13 0,-5 4 0 15,5 1 0-15,-9 0-1 0,1-2 0 0,-1 2-10 16,1-3 11-16,4-9 0 0,-6-5 1 15,7-8 0-15,1-3-3 16,2-5-21-16,-2-3 6 0,2-4 18 0,0-3 15 16,-8 1 6-16,16-2 12 0,-6-2-9 15,3-4-24-15,9-2-21 0,3 0 3 16,-9-3 0-16,6 5-3 0,-2 5-33 16,-2-2 15-16,0 6 12 0,-3 1-15 15,-2 2-21-15,0 2 36 0,-5-1 27 16,5 5 21-16,-5-1 27 0,0 5 30 15,0-2 12-15,-5 2-12 0,-5 3-15 0,3-1-21 16,2-5-6-16,-10 2-6 16,-2-6-28-16,5-2-2 0,-7-1-12 0,12 0-96 15,-6-1-33-15,11 0-54 0,2-4-69 16,0 5-30-16,2-2-105 0,11-2-231 16,-1-1-291-16,5 4 183 0,9-7 57 0</inkml:trace>
  <inkml:trace contextRef="#ctx0" brushRef="#br0" timeOffset="2270.06">3526 13990 998 0,'0'0'959'0,"0"0"-374"15,0 2-84-15,-5 1-102 0,3-2-81 16,2 2-90-16,-7 4-57 0,-1 2-54 16,3 2-48-16,-4 4-33 0,6 3-18 15,1 4-16-15,2-3-2 0,0 2-10 0,0-3-14 16,2-3 0-16,8-2-3 0,-8-3-72 15,3 0-129-15,7-2-87 0,0-6-165 16,1 0-237-16,1-6-638 0</inkml:trace>
  <inkml:trace contextRef="#ctx0" brushRef="#br0" timeOffset="2450.58">3766 13948 1306 0,'-7'10'1176'0,"-8"2"-795"16,3 4-12-16,-15 14-6 0,-4 9-78 15,-1 9-138-15,-6 7-30 0,-8 7 3 16,4 2 9-16,-1 0-45 0,4 1-78 16,3-9-6-16,2-8-15 0,7-2-15 0,10-10-123 15,7-7-78-15,8-10-45 0,-3-3-111 16,5-13-240-16,0-3-626 0,0-9-56 16</inkml:trace>
  <inkml:trace contextRef="#ctx0" brushRef="#br0" timeOffset="2905.39">3994 13613 21 0,'0'-1'747'0,"0"2"-102"16,0-2-9-16,0 1-93 0,0 0-111 0,0 1-114 15,0-1-48-15,2 9-84 0,-4-1-69 16,-3 10-18-16,5 11-12 0,-12 11-3 16,7 10 30-16,-9 9 6 0,6 1-33 0,-6 5-33 15,2 2-21-15,2 0-33 0,-2-1 0 16,0-7 12-16,7-10-12 0,-7-8-24 15,4-13-18-15,-1-5-120 0,1-10-90 16,1-8-45-16,7-2-147 0,-2-14-141 16,-3-6-637-16</inkml:trace>
  <inkml:trace contextRef="#ctx0" brushRef="#br0" timeOffset="3069.03">3865 13970 1880 0,'0'2'963'0,"-7"2"-741"0,14 2-30 15,-7 4-15-15,3 4-48 0,2 1-108 16,4 0-19-16,-1 1-2 0,4 2-2 16,5-6 2-16,-3 4 0 0,3-3-39 15,-5-3-207-15,5-1-93 0,8-2-282 16,-8-7-513-16,-5-7 91 0</inkml:trace>
  <inkml:trace contextRef="#ctx0" brushRef="#br0" timeOffset="3373.45">4239 14036 201 0,'0'5'1663'0,"2"2"-1399"0,5 0-162 15,1 7 102-15,4-6-24 0,0 0-153 16,-5-6-24-16,8 0 18 0,2-2 12 16,-3-4 120-16,1 0 3 0,-1-7-51 15,1-3 0-15,9-1-3 0,-7-8 15 0,-5 4 18 16,-2 1-33-16,-3 0-33 0,0 6-27 15,-4 1-9-15,-6 4 30 0,-4 0 0 16,5 5 30-16,-8-1 36 0,-2 0 12 16,-5 6-45-16,0 0-66 0,-10 3-9 0,-2 6 3 15,-2 6-24-15,-1 7 0 0,3 1-21 16,15 1-27-16,-1-1-6 0,5 3 9 16,18-3 6-16,-6-4-24 0,5-4-117 15,8-1-111-15,4-8-123 0,8-2-75 16,0-7-48-16,4-5-123 0,1-6-320 15</inkml:trace>
  <inkml:trace contextRef="#ctx0" brushRef="#br0" timeOffset="3651.33">4595 13875 1267 0,'-2'-1'1043'0,"2"1"-599"16,-8-1-48-16,1-4-39 0,7 10-33 15,-10-5-75-15,1 1-69 0,1 2-66 0,-1 6-51 16,-3 1-12-16,-3 1 3 0,8 6 6 16,-8 1 3-16,10 0-3 0,-4 4-15 15,6 2-12-15,3 1-6 0,3-1 12 16,6 3-18-16,-4 0 3 0,10-1 18 16,-8-2-12-16,3-2-27 0,-3-4 0 15,0-2 9-15,-4 1-9 0,-1-5 15 16,-4 2-7-16,-8-4-11 0,3-4-15 15,-8-3-66-15,-2 0-102 0,-5-1-81 16,-9-2-105-16,-1 0-102 0,13 4-246 0,-8-1-746 16</inkml:trace>
  <inkml:trace contextRef="#ctx0" brushRef="#br0" timeOffset="4894.79">2515 16893 1292 0,'-2'2'465'0,"-1"-2"575"16,-4 0-644-16,2 5 3 0,-7-3-114 16,5-1-51-16,-12 3-42 0,4 0-48 0,-4 3-30 15,2-2-15-15,0 4-18 0,-3 3-72 16,-4 4-9-16,9 4-12 0,-2 3 9 15,3 3-9-15,-1-10-9 0,15 2-9 16,0-1-18-16,5-7-6 0,-2 2 15 16,9 0 9-16,0 2 27 0,2-5 3 15,-1 1 63-15,4 2 24 0,-3 5-3 16,1-1 9-16,2 7 12 0,-17 1 36 16,2 5-18-16,-4-1-66 0,2-1-30 15,-10-4-12-15,0-3-14 0,-2-6-1 0,7-10-15 16,-4-1-51-16,1-10-120 15,-1-7-81-15,1-8-216 0,3-16-438 0,8-9-353 16,7-9-539-16</inkml:trace>
  <inkml:trace contextRef="#ctx0" brushRef="#br0" timeOffset="5127.17">2855 16539 273 0,'-10'3'2475'0,"10"-6"-1905"0,-5 3-201 16,3 0 15-16,-8 0-78 0,8 3-132 15,-8 1-90-15,3 7-39 0,-8 7-21 16,8 6 18-16,-3 3-6 0,3 10-15 16,-3 8 3-16,5 11-23 0,-4 5-1 0,1 3-15 15,3-2-3-15,1-1-9 0,-1-10-60 16,5-3-168-16,5-12-126 0,4-6-129 15,-4-10-386-15,2-2-588 0</inkml:trace>
  <inkml:trace contextRef="#ctx0" brushRef="#br0" timeOffset="5470.92">2981 16973 1054 0,'-8'0'2160'15,"4"0"-1677"-15,1 3-147 0,-9 1-27 0,5 6-114 16,-10 3-129-16,0 4-63 0,-3 7 15 16,8 1-17-16,-2 4 1 0,6-5-2 15,4 3-26-15,-6-7-4 0,10-1 9 16,2-6-12-16,6-7-12 0,-4-3 27 16,-1-4 18-16,-3-1 63 0,5-2-45 15,-3-2 3-15,5 0 51 0,10-6 24 16,-2-6-6-16,-3 0 33 0,-2 4 9 15,-10 4-84-15,0 5-36 0,0 5 6 0,0 0 12 16,0 5-13-16,0-4-17 0,0 1-15 16,0 5 15-16,0 1-15 0,0 5-18 15,2 10 9-15,3-1-3 0,5 2 0 16,-3 0-69-16,8-1-123 0,6-3-111 16,6-1-63-16,2-8-72 0,3-4-108 15,11-7-442-15,-4-11-357 0</inkml:trace>
  <inkml:trace contextRef="#ctx0" brushRef="#br0" timeOffset="5682.44">3330 17045 21 0,'-17'5'2443'0,"12"-4"-1678"16,-5 2-264-16,-7 6-66 0,0 5-111 16,-2 1-120-16,2 7-60 0,0 1-9 15,2-1-33-15,8 4-39 0,0-4-63 16,7 2-6-16,0-4-24 0,7-1 3 15,3-1-9-15,-3-7-33 0,10-1-78 0,-10-1-96 16,13-9-39-16,-3-6-3 0,9-8-90 16,-4-14-357-16,12-4-941 0</inkml:trace>
  <inkml:trace contextRef="#ctx0" brushRef="#br0" timeOffset="5869.75">3735 16521 408 0,'-8'2'2391'0,"1"-2"-1725"16,-3 4-279-16,-4 2-48 0,6 6-75 15,-6 6-105-15,-1 4-69 0,6 11-36 16,1 9-18-16,4 5-18 0,-1 5-18 0,5 4-12 16,0 6 10-16,0 5-31 15,0-3-57-15,5 2-135 0,-1-11-123 0,4-11-165 16,1-14-422-16,6-12-395 15</inkml:trace>
  <inkml:trace contextRef="#ctx0" brushRef="#br0" timeOffset="6103.66">3914 16893 336 0,'-12'9'2202'0,"7"3"-1647"15,-7 2-165-15,-17 11 30 0,7 6-63 16,-7 3-105-16,5-7-42 0,-6 5 0 15,11-9-51-15,-3-4-57 0,5-3-48 16,5-5-36-16,10-7-18 0,-1-1-15 16,3-1 13-16,3 1 0 0,-1-2-1 15,10 9 2-15,0-3-11 0,3 5-3 0,9-3-3 16,3 3 0-16,0 3-9 0,9-1-36 16,-2-1-39-16,0 2-108 0,0-2-171 15,2-1-198-15,0 3-594 0,-11 2-1134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1:32:33.2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15273 5159 57 0,'0'0'0'0,"0"0"30"0,0 0 3 0,0 0-5 15,0 0-12-15,-20 0 31 0,20 0-32 0,0 0 15 0,-18 0-3 16,18 0-2-16,0 0-5 0,0 0-12 16,-20 0 5-16,20 0 0 0,0-17-6 0,0 17 5 0,0-19 0 15,0 19 1-15,0-20-1 0,0 20-7 0,0-20 12 16,0 20-11-16,0-17 4 0,0 17-4 0,0 0 5 0,0-21-5 16,0 21-1-16,0 0 2 0,20 0-3 0,-20 0 2 0,0-17-2 15,0 17-3-15,0 0 4 0,18 0-4 0,-18 0-1 0,20 0 2 16,-20 0-1-16,20 0 2 0,-3 17-1 0,-17 4-2 15,20-4-1-15,-20 3 3 0,17 0 1 0,0 16-1 16,6 5 1-16,-3-3-2 0,-20-1 2 0,18 2-2 0,-18-22 0 16,20 4-2-16,-20 55 2 0,20-1 1 0,-3-35-2 0,-17 37 1 15,20-22 0-15,-3 21 1 0,-17-18 0 0,17 19-1 0,-17 1 1 16,21-2-1-16,-21-58 0 0,0 19 0 0,22 22-1 0,-22 17 1 16,0-56-1-16,0-3 0 0,0 23 0 0,0-21 2 15,0 19-3-15,0-38 0 0,0 20-1 0,0-2-3 0,0-18-9 16,0 0-8-16,0 0 7 0,0 0-26 0,0 0 16 15,0 0-1-15,0-18-36 0,0 18 26 0,0-20-55 0,0 1 4 16,-22 19 35-16,22-19-20 0</inkml:trace>
  <inkml:trace contextRef="#ctx0" brushRef="#br0" timeOffset="365.82">15215 5982 80 0,'0'0'13'0,"0"0"-3"0,0 0 9 16,0 0 14-16,-23 0-20 0,23 0 11 0,0 0-14 16,0-18 6-16,-20 18-3 0,20 0-3 0,0 0 0 0,0 0-1 15,0 0 0-15,0 18 2 0,0-18-7 16,0 38 3-16,0-38-4 0,0 38 0 0,0-1 3 0,0 3 1 0,0-40-3 15,20 38 5-15,-20-19-5 0,23 19 9 0,-23-18-5 16,20-3 1-16,-20 5-1 0,18-4 10 0,-18 1-11 0,20 0 1 0,0 0 7 16,-20 1-6-16,17-2 12 0,20 2 2 0,-37-20-10 0,17 0 11 15,6 0-4-15,-3-20-12 0,-2 20-1 0,-18-18 8 0,40-21-5 16,-23 1-2-16,3-2-3 0,-3 3-2 0,0-1 0 16,4 19-1-16,-21-19 2 0,22 38-4 0,-4-40 0 0,2 3 0 15,-20 19-1-15,0 18-2 0,20-20-4 0,-20 1-17 0,17 0-13 0,-17 19 13 16,0-18-3-16,0 18-6 0,0-20-47 0,0 20-27 15,0 0 48-15,0 0-33 0,0 0 21 0</inkml:trace>
  <inkml:trace contextRef="#ctx0" brushRef="#br0" timeOffset="1413.73">14163 3898 55 0,'0'0'22'0,"0"0"-5"0,0 0-6 0,0 0 1 15,0 0 15-15,0-17 21 0,0 17-32 0,0 0 14 0,0 0-17 16,0 0-1-16,0 0 20 0,-17 0-13 0,17 0-2 16,0 0-9-16,0 0 12 0,-20 0-14 0,20 0 7 15,-20 0 1-15,20 0-3 0,0 0-5 0,-23 0 0 16,23 0 0-16,-17 0 5 0,17 0-6 0,-17 0 5 0,-3 0-3 16,2 17-3-16,18-17 1 0,-20 21-2 0,3-21 0 0,-3 17 0 15,20 22 0-15,-20-39-2 0,20 20 1 0,-17 18 0 16,-6-1 0-16,23-37-1 0,-17 39 2 0,17-1-1 0,-20-1 0 15,20 4-2-15,0-4-1 0,0 2 2 0,0-21-1 16,0-18 2-16,0 37-3 0,20-15 1 0,-3-5 1 0,-17 3-1 16,23-2 0-16,-6 2 2 0,3 0 0 0,-20-20-2 15,20 0 2-15,-3 0 1 0,-17 0 0 0,20 0 2 0,-2 0 0 16,2-20 2-16,-20-18-4 0,17 18-1 0,-17 20-1 16,0-17 0-16,0-5-1 0,0 5 4 0,0-21-4 0,0 38 0 15,0 0 0-15,0-20 2 0,-17 20-1 0,-3-19-1 0,20 19 1 16,-18 0 0-16,18 0-1 0,-20 0 0 0,20 0-2 0,-17 0 0 0,-3 19 0 15,20-19 1-15,-20 20-4 0,3 18-13 16,17-21 10-16,-23 5-11 0,23 15-7 0,0-37 11 0,23 38-20 16,-23 0-9-16,17-18-16 0,-17-2 22 0,20 3-53 15,-20-4 48-15,20 3 9 0,-3-2-60 0</inkml:trace>
  <inkml:trace contextRef="#ctx0" brushRef="#br0" timeOffset="1832.31">14413 3881 93 0,'0'0'17'0,"0"0"17"16,0 0 5-16,0 0-18 0,0 0-3 0,0 0-1 0,0 0 13 0,0 17-4 15,0-17-15-15,-20 21 6 0,20-4-10 0,0 5 4 0,0-5-5 16,-18 20 4-16,18 4-2 0,-20-24-5 0,20 4 1 0,0-3 0 15,0 3-2-15,0-4 4 0,-20 20-1 0,20 4 0 0,0-24-3 16,0 22 2-16,0-39-2 0,0 20 1 0,0-2-1 0,0 2 3 16,0-20-2-16,0 17 1 0,20-17 1 0,-20 0-3 0,38 22 1 15,-18-22-1-15,14 0 0 0,-11-22-1 0,-23 22-1 16,37 0 1-16,-17 0-4 0,0-17-10 0,-20 17-1 0,38-20-27 16,-21 20-25-16,0-38-20 0,3 38 41 0,3-19 6 0,-6-18-16 15,-17 37-18-15</inkml:trace>
  <inkml:trace contextRef="#ctx0" brushRef="#br0" timeOffset="2016.59">14602 3650 108 0,'0'0'81'0,"0"0"-50"0,0 18 25 0,-17 3-12 16,17 16-8-16,-20 1-10 0,20 21-7 0,0-42-12 16,-18 62 2-16,18-23-6 0,0-19-1 0,-20 42 2 0,20-23-2 15,0 39 1-15,0-56-2 0,20 36 0 0,-20-36 0 0,0 57 1 0,18-20-1 16,-18-38-1-16,0 2 0 0,0-2 1 0,20 59-5 15,-20-80 2-15,0 22-11 0,0-21 2 0,0 1-21 0,0-19 13 16,17 21-28-16,-17-4 19 0,0-17-41 0,0 0 32 0,0 20 2 16,0-20 5-16,17 0-19 0,-17 0-13 0</inkml:trace>
  <inkml:trace contextRef="#ctx0" brushRef="#br0" timeOffset="2532.53">15138 3689 96 0,'0'0'0'0,"0"0"101"0,0 0-38 16,-20 0-10-16,20 0-11 0,0 0-25 0,0 20 11 15,-17-3-7-15,17 4-5 0,0-21-2 0,0 38-2 16,-20-38-8-16,20 38 4 0,0 0-2 15,0-1-2-15,-18 1 0 0,18 21-1 0,0-42-2 0,0 41-1 16,-20 19 2-16,20-19-1 0,0-1 1 0,0 0 0 16,0-37-2-16,0-20-1 0,0 17 2 0,0 5 0 0,20-22 1 0,-20 17-1 15,18-17 2-15,-18 0-1 0,0 0 1 0,20-17-2 16,-3-5 1-16,-17-15-1 0,40-1 0 0,-40 38 0 16,34-39 0-16,-11 2 3 0,-3 16 1 0,-2 4-1 0,2-3 0 15,-20 20-2-15,20 0 4 0,-3 0-4 0,-17 0 1 16,0 20-2-16,20-3 2 0,-20 4-2 0,0 16 0 0,0-17-1 15,0-1 1-15,0 1 1 0,-20 18-2 0,20 1-7 0,-17-22-1 16,17 3-18-16,0-20 8 0,-20 18-29 0,20 2 18 0,-20-20-43 0,20 0 29 16,0 20-57-16,0-20 51 0,0 0-22 0,0 0-17 15</inkml:trace>
  <inkml:trace contextRef="#ctx0" brushRef="#br0" timeOffset="2700.07">15482 4356 90 0,'0'0'53'0,"0"0"-23"0,0 0 29 0,0 0-32 0,0 0-4 0,0 0 17 15,0 0-23-15,0 0 28 0,0 0-33 0,0 0-1 0,20 22 7 16,-20-22-5-16,0 0-8 0,0 17 4 0,0-17-5 16,0 20 2-16,0-20-3 0,0 18-2 0,0 2 1 0,0 0 1 15,0-20-2-15,0 18 0 0,-20 2-2 0,20-20 0 0,0 18-2 0,0-18-10 0,0 21 0 16,0-21-4-16,-17 17-30 0,17-17 15 0,0 20-49 0,0-20-14 16,0 0 22-16,0 0 51 0,0 0-53 0</inkml:trace>
  <inkml:trace contextRef="#ctx0" brushRef="#br0" timeOffset="2816.44">15519 4012 93 0,'0'0'0'0,"0"0"20"0,0 0 21 16,0-17-20-16,0 17 27 0,0-20-24 0,0 20 0 0,0-17 14 16,0 17-16-16,0 0-12 0,0 0-5 0,0 0-3 0,0 17-1 15,0-17-1-15,0 20-3 0,0-20-2 0,0 17-3 0,0 4-14 16,0-21 6-16,0 20-3 0,17-20-3 0,-17 0-2 0,0 17-34 0,0 4 28 16,0-21-18-16,21 0-16 0</inkml:trace>
  <inkml:trace contextRef="#ctx0" brushRef="#br0" timeOffset="3116.79">15711 3613 96 0,'0'0'0'0,"0"-21"83"16,0 4-49-16,0-3 9 0,0 2-21 0,18-20 17 16,-18 38-22-16,0-21 13 0,0 21 10 0,22 0-15 0,-22 0-4 15,0 21-10-15,0-4 8 0,0 22-2 0,18-2-3 16,-18 4-8-16,0 15 6 0,0-19-8 0,0 1 0 0,0-17 0 16,20 75 0-16,-20-41-3 0,0 42 1 0,0-21-2 0,0-38 0 15,0 40-4-15,0-41-1 0,0 40-10 0,0-60 0 0,-20 22-4 16,20-19-8-16,0 18-5 0,0 0-48 0,-18-18 35 0,18-2 0 0,0 20-34 15,0-38 51-15,0 20-4 0,0-20 25 0,-22 0-3 0,22 0 8 16,0 0 1-16,0-37 1 0,0 16 11 0,0 21 2 0,-18-38 37 16,18 20 14-16,0-22-7 0,0 22-33 0,-20-2 16 0,20-19-5 15,0 22-5-15,-17-3-4 0,17 2-6 16,0 18-11-16,0-20-2 0,0 1 8 0,17 19-3 0,3-20-1 16,-20 20-4-16,40 0-2 0,-22 0 0 0,22 20 0 15,-23-20-3-15,20 19-3 0,1 1-3 0,-21-20-2 16,6 18-4-16,17 2-28 0,-23-20 10 0,20 0-10 0,-17 17-12 0,0-17-85 15,-5 22 65-15,28-22-32 0,-23 17 34 0</inkml:trace>
  <inkml:trace contextRef="#ctx0" brushRef="#br0" timeOffset="5997.85">18598 4663 62 0,'0'0'20'0,"0"0"-9"16,0 0-2-16,0 0 1 0,0 0 13 0,0 0 1 0,0 0 2 16,0 0-13-16,0 0 1 0,0 0 12 0,0 0-14 0,0 0 9 0,0 0-11 15,0 0 9-15,-20 0-1 0,20 0 1 0,0 0-10 16,0 0-1-16,0 0 7 0,-17 0-1 0,17 0 0 0,-20 0 1 15,20 0-10-15,-20 0 7 0,20 0-6 0,-17 0 4 0,17 0 1 16,-23 0-6-16,23 0-1 0,-18 20 5 0,18-20-4 16,-20 39 3-16,3-39-5 0,-3 37 7 0,20 1-4 0,-17-18-5 15,17 17 1-15,-20 20 0 0,20-17 1 0,0-3-1 16,-20 20-1-16,20-19 0 0,0 38-1 0,0-35-1 0,0 34 3 16,0 2-1-16,20 36-4 0,-20-16-4 15,0-39-9-15,0-3-11 0,0 4-9 16,0-42 14-16,0 4-3 0,0-1-3 0,0-3-34 0,0 4-9 0,0-3 37 15,0 3-21-15,0-21 36 0,-20 0 4 0,20 17 4 0,-17-17-78 16</inkml:trace>
  <inkml:trace contextRef="#ctx0" brushRef="#br0" timeOffset="6265.68">18082 5675 83 0,'0'0'13'0,"-20"0"19"16,20 0-11-16,-17-17 24 0,-3 17-3 0,0 0-5 16,20 0-3-16,-17 0-18 0,17 0-3 0,0 0 14 0,0 0 0 15,-20 0-1-15,20 0-5 0,20 0-12 0,-3 0 11 16,3 0-10-16,-20 0-5 0,20 17 0 0,-3-17 4 0,3 22-1 15,-3-22-4-15,1 18 3 0,5 1-3 0,-3-2 2 16,-3-17-2-16,3 21 1 0,0-1-4 0,-20-20 1 0,17 38 1 0,-17-38-1 16,20 18 0-16,-3 3 1 0,-17-21-1 0,18 17-1 15,-18-17 0-15,20 20 0 0,-20-20 0 0,23 0 0 0,-23 0-1 0,17 17 0 16,3-17 1-16,-20 0-1 0,20 0 2 0,17 0-2 0,-37 0 1 16,37 0 2-16,-37-17-3 0,18 17 0 0,5-37 1 15,-6 16 0-15,-17 21 1 0,40-39-1 0,-23 2-3 0,20-1-3 16,-37 1 1-16,21-2-9 0,-4 18 1 0,0-16-15 0,-17 17 9 15,23 20-3-15,-3-37-38 0,0-3-31 0,-20 23 30 0,0-21-59 16,0 38-16-16</inkml:trace>
  <inkml:trace contextRef="#ctx0" brushRef="#br0" timeOffset="11883.14">19496 3613 74 0,'0'0'10'0,"0"0"9"0,0 0 6 0,0 0 2 16,0-21-13-16,0 21 14 0,0 0-16 0,0 0-2 0,0 0 0 0,-18 0 4 15,18 0-4-15,0 0 0 0,0 0-6 0,0 0 4 16,0 0-1-16,0 0 1 0,0 0 1 0,-20 0-3 16,20 0 3-16,0 0 2 0,0 0-8 15,0 0-1-15,0 0 0 0,-20 0 1 0,20 0-1 0,0 0 0 0,0 0 3 0,0 0-4 16,0 0 0-16,0 0 0 0,-17 0 1 0,17 0-2 16,0 0 1-16,0 0 0 0,0 0-1 0,0 0 1 15,0 0-1-15,0 21 1 0,0-21-1 0,0 0 1 0,-23 0 1 0,23 20-1 16,0-20 0-16,0 0-1 0,0 0 2 0,0 0 3 15,-17 17 2-15,17-17 1 0,0 0-4 0,0 18 3 0,-20 3 4 16,20-21-4-16,0 20-4 0,-17-20 4 16,17 0-5-16,-20 17 1 0,20-17-2 0,-18 21 5 0,-2-21-1 15,20 17-3-15,0-17-2 0,-20 21 1 0,20-21 0 16,-17 18-1-16,17 2 0 0,-23-3 1 0,23-17 2 0,0 21-4 16,0-1 1-16,-20-3 0 0,20-17 0 0,0 21 0 15,0-21 1-15,0 17-1 0,-17-17 0 0,17 22 0 0,0-22-1 0,0 17 1 0,0-17 0 16,0 20 0-16,-17-3-1 0,17-17-2 0,0 21-12 0,0-1-14 15,0-20-14-15,0 0 14 0,0 17-42 0,0-17 30 16,0 0-38-16,0 0 49 0,17 0-72 0</inkml:trace>
  <inkml:trace contextRef="#ctx0" brushRef="#br0" timeOffset="12516.34">19249 3689 48 0,'0'0'13'0,"0"0"-5"0,0 0 4 0,0 0-6 16,0 0 13-16,0 0 5 0,0 0-10 0,0 20 18 15,0-20 22-15,0 0-37 0,0 17 17 0,0-17-1 16,0 0-18-16,-23 0 13 0,23 21-4 0,0-21-3 0,0 0-11 16,0 0-1-16,-20 17 9 0,20 4 9 0,0-21-20 15,0 0 1-15,0 18-3 0,0-18 2 0,0 0-1 0,0 20 6 0,0-3-8 16,0 4 4-16,0-1-5 0,0-3 5 0,0 4-6 0,0 18 4 16,0-2 0-16,0 21-1 0,0-41-2 0,0 22 2 15,0 19 1-15,-17 17-4 0,17-55 0 0,0 74 1 0,0-55-2 16,0 19 0-16,0 0-1 0,-17-2-1 0,17-36 0 15,0 38-2-15,0-40 1 0,0 20-11 0,0-17-12 0,0-21 8 16,17 17-32-16,-17 3 19 0,0-20-49 0,0 0 27 0,17 0-67 16,-17-20 66-16,0 20 13 0,20-38 10 0,-20 38-32 0</inkml:trace>
  <inkml:trace contextRef="#ctx0" brushRef="#br0" timeOffset="12889.78">19917 3575 80 0,'0'0'37'0,"0"0"16"0,0 0-25 15,-20 0 26-15,20 0-28 0,0 0-4 0,0 0-3 0,-17 0 11 0,17 0-19 16,-20 0 11-16,0 0-11 0,2 17 8 0,-2 4-2 0,-3-21-10 16,3 37 5-16,-14 2-2 0,34-19-6 0,-20-3 2 15,-17 42 3-15,19-4-2 0,-2-14-4 0,0-3 1 0,-3 38 3 0,6-18-2 16,17 19-1-16,-17-23-1 0,17-13-3 0,0-4 2 15,0-18-1-15,17 39-1 0,0-2 2 0,6-18-1 0,-3 2 1 16,-20-40 0-16,20 18 0 0,-20 2-2 0,18-20 4 16,2 0-2-16,-20 0 2 0,17 0 5 0,3 0-2 0,0 0-2 15,-20-38 0-15,14 38-1 0,6-40 0 0,-20 22 1 0,23-2-2 16,-23-19-1-16,0 22 0 0,0-3 1 0,0 2-2 16,-23-2 1-16,3 1-1 0,6 19 2 0,-6-20-2 0,-17 20-1 15,17 0-1-15,-18 0 2 0,38 0 0 0,-43 0-1 0,26 20 0 16,0-20-1-16,-3 19-1 0,3-19-1 0,-3 20-5 0,2 18 1 15,18-38-2-15,0 17-3 0,-20 5-1 0,20-5-23 0,0-17 14 0,0 58-68 16,20-38 53-16,-2-2-44 0,2 20-6 0,17-17 14 16,-37-4 48-16,34 3-59 0</inkml:trace>
  <inkml:trace contextRef="#ctx0" brushRef="#br0" timeOffset="13498.25">20396 3516 82 0,'0'0'13'0,"0"0"0"0,0 0 13 0,0 0-13 15,0 0 29-15,0 0-28 0,0 0-1 0,-20-17 13 16,20 17-2-16,0 0-2 0,0 0-5 0,0-21-3 0,0 21-8 16,-20 0 6-16,20 0 7 0,0 0-9 0,0 0-2 15,0 0 0-15,0 0-3 0,0 0 4 0,0 0-5 16,0 0 6-16,0 21-6 0,0-21 5 0,0 0-4 0,0 0 0 15,0 17 4-15,0-17 0 0,0 21-4 0,0-21 7 0,0 18-6 16,0-18-3-16,0 20 2 0,0-20 0 0,0 17-2 16,0-17 1-16,0 0-1 0,0 21-2 0,0-1 2 0,0 15-1 0,0-14 1 15,0-1-1-15,0 18-1 0,0 0 2 0,-18 0-2 0,18 58 0 16,0 18-1-16,0-17 0 0,0-60 0 0,-23 1 0 0,23 38 3 16,-17-18 1-16,17-41-3 0,0 42 3 0,0-41-3 15,-20-18 0-15,20 20 0 0,0 0 2 0,0-2-1 0,-17-18 1 16,17 0-2-16,0 0 1 0,0 0 3 0,0 0 0 0,0-18-3 15,0-2-1-15,0 0 0 0,17-18 1 0,3 21-1 16,-20-5 0-16,0 5 0 0,17-3 1 0,6 2-2 0,-5-21 5 16,2 19 1-16,0 3 1 0,-20 17-3 0,17 0 4 15,-17 0-4-15,20 0 3 0,-20 17-3 0,0-17 0 16,0 0-2-16,0 20 0 0,0-1 2 0,0 19 1 0,0-1-4 16,-20-37-1-16,3 22 1 0,17-5-1 0,0 3-1 0,-20 18-5 0,0-38-12 15,2 20-9-15,-5-2 10 0,23 2-26 0,-17-20 18 16,17 0-4-16,-20 18-43 0,20-18 29 0,0 0-54 0,0 0 1 15,0 0 13-15,0 0 67 0,20 0-36 0</inkml:trace>
  <inkml:trace contextRef="#ctx0" brushRef="#br0" timeOffset="13683.33">20814 4205 116 0,'0'0'37'0,"0"0"38"0,0 0-41 0,0 0 22 0,0 0-17 0,0 0-9 16,0 0-17-16,-17 20 6 0,17-20-3 0,0 17-2 15,0 22-4-15,-20-39-7 0,20 38 4 0,0-18-4 16,0-3 0-16,0 22 0 0,-20-1 0 0,20-18-1 0,0 18-1 0,0-18 0 16,0-2-2-16,-17 20-1 0,17-38-4 0,0 38-19 0,0-38 5 15,0 20-6-15,-20 0-42 0,20-2-30 0,0-18 41 0,0 0 7 16,0 0 11-16,0 0-54 0</inkml:trace>
  <inkml:trace contextRef="#ctx0" brushRef="#br0" timeOffset="13815.06">20892 3633 151 0,'0'0'104'0,"0"-20"-25"0,0 20-23 0,0 0-17 0,0 0-24 16,0 0 7-16,-23 20-9 0,23-3-5 0,0 22-5 16,0-39-2-16,-17 37 0 0,17 1-1 0,0 1-17 15,0-2 0-15,-18 4-37 0,18-41 15 0,0 17-8 0,0 21-68 16,0-16 14-16,0-22-1 0</inkml:trace>
  <inkml:trace contextRef="#ctx0" brushRef="#br0" timeOffset="13955.54">21178 3327 180 0,'0'0'52'0,"0"0"25"16,0 0-22-16,0 0-8 0,0 0-29 0,0 17-1 0,0 4 8 16,0-3-6-16,0 40-4 0,0 0-8 0,0-20-5 15,0 58 0-15,0-20 1 0,0-21-2 0,0 21 1 16,0 20-3-16,0-57-2 0,0 56-11 0,0-18-18 0,-20-19 11 16,20-21-4-16,0 40-38 0,-17-40 24 0,-3 22-59 0,20-21 46 15,-20 0-28-15,20-18 58 0,-17-2 3 0,17-18-34 0</inkml:trace>
  <inkml:trace contextRef="#ctx0" brushRef="#br0" timeOffset="14083.99">20969 4262 125 0,'0'0'0'0,"0"0"34"0,0 0 29 0,-20-20-32 16,20-17 28-16,0-1-13 0,-20 38-28 0,20-37 10 16,-17-2-8-16,17 1-2 0,0-3-5 0,0 24-7 0,0-3 4 15,0 20-5-15,0-17 4 0,17 17-8 0,23-22 2 0,-23 22-2 16,3 0 0-16,35 0 0 0,5 22-1 0,-23-22-3 16,61 17-15-16,-61 3 0 0,38-3-39 0,-38 4 11 0,43-1-80 15,-43 18 59-15,21-20-90 0</inkml:trace>
  <inkml:trace contextRef="#ctx0" brushRef="#br0">19306 11810 57 0,'0'0'17'0,"0"0"-6"16,0-18 11-16,0 18-14 0,0 0 5 0,0 0-3 16,0 0-1-16,0 0-2 0,-20 18 4 15,20-18-2-15,0 0 0 0,0 19 11 0,-20 0 4 0,20-19-11 16,0 19 15-16,-17-19-3 0,17 20-12 0,0-20 12 0,0 19-14 16,-23-19 8-16,23 19-9 0,0-19-1 0,0 0 2 0,0 18 4 0,0 3-8 15,-20-3 4-15,20 1-3 0,0 20 2 0,0-21-7 16,0 20 3-16,0 2 1 0,0-22-2 0,0 58 2 15,0-38-6-15,0 57 4 0,0-37-3 0,0 56 1 16,0-37 1-16,0 39 2 0,0-40-3 0,0 57-1 0,0 2 1 0,-17 266 6 16,0-325-3-16,17 75 7 15,0-72-10-15,-20 72 3 0,2 4-5 0,18-99-1 0,0 98 2 16,0-22 0-16,0-74-1 0,0 75 2 0,0-36-3 16,18-41 2-16,-18-15-3 0,20 14 4 0,-20 21 0 0,17-18 0 0,20 1-2 15,3-4-5-15,0-16-2 0,15-2 7 0,-35-16 0 16,77-1-1-16,-22-3 1 0,22 4 1 15,12-21-1-15,-46 0-1 0,66 0 2 0,-48-21-2 0,91 21 2 16,0-37 0-16,0-2 0 0,-78 20 1 0</inkml:trace>
  <inkml:trace contextRef="#ctx0" brushRef="#br0" timeOffset="63415.42">21752 15115 591 0,'152'0'0'0,"-78"20"0"0,6-20 1 16,-5 19 0-16,2-19 1 0,35 19 0 0,23-1-7 0,-81 3 6 16,67-1 5-16,-67-20 2 0,7 17-6 0,33 4-1 0,-59-21-1 0,45 37 1 15,-6-37 0-15,-36 19-1 0,22-19 1 0,-40 19 0 16,34-1-1-16,-34-18-1 0,-20 0 2 0,35 21 3 0,8-1-3 15,-23-20 0-15,-3 17 0 0,-17-17-1 0,0 21 1 0,20-21 0 16,-20 0-1-16,0 0 0 0,0 0 1 0,0 17 2 0,0-17-2 16,0 0-1-16,17 0 3 0,-17 0 0 15,0 0-1-15,0 0-2 0,0 0 0 0,0 0 2 0,0 0-3 16,0-17 1-16,0 17-1 0,0-38 4 0,0 38-3 0,0-41 1 16,0 23 0-16,-17-20 0 0,17 1 0 0,0-232 20 15,0 173-16-15,0 58-4 16,0-76 0-16,17 1-3 0,3-4 2 0,-20 62 2 0,20-24 0 15,-5-55-2-15,5 0-1 0,3 61 0 0,-23-6 3 16,37-55-3-16,-37 58 4 0,40-57-4 0,-3-1-11 0,-19 76 6 0,-18 1-1 16,60-58 4-16,-23 19 3 0,-37 38 1 0,37-18-1 15,1 20-1-15,-21-20 0 0,26 18 0 0,-26 0 4 0,23 20-2 16,-23 38-1-16,-17-38-3 0,21 18 3 0,-4 20 1 16,3-18-2-16,-3 18 2 0,-17-20 1 0,23 20-5 15,-23-18 2-15,17 18 1 0,-17 0 0 0,0 0 1 0,20 0 1 0,-20 0-2 16,0 0-1-16,0 0 4 0,20 0-3 0,-40 0 2 15,20-20-1-15,-20 20 1 0,-20 0 1 0,3 0-2 16,20 0-1-16,-4-19-1 0,-53 19 2 0,-24-19 1 0,-19 19 1 16,5-39 0-16,32 20-1 0,-49-17 0 0,-43-23 1 15,20 1-2-15,-40 21 4 0,0-21 0 0,-38-19-5 16,1 22 1-16,0-23 6 0,111 40-7 16,6 19 2-16,-2-18-1 0,-133-40 4 0,130 38-3 0,5 1-1 0,14-1-3 0,-91-17 0 15,89 36-1-15,-49 20 5 0,71 0-1 0,-77 0 0 0,81 0-3 16,-44 39 2-16,64-39 0 0,-64 37 1 0,7 2-2 0,16-20-3 15,18 0-2-15,39 0 3 0,-5 1-2 0,9-20 2 16,14 19-2-16,3-19-6 0,-3 0 3 0,2 19-9 0,18-19 4 16,-20 0-26-16,20 0-16 0,0 0 27 0,0 0 2 0,0 0-5 15,20 0-45-15,18 0-46 0,-1 18-5 0,-3-18 84 0,-11 0 11 16,-3 0-12-16</inkml:trace>
  <inkml:trace contextRef="#ctx0" brushRef="#br0" timeOffset="65820.55">13762 12040 61 0,'0'0'17'0,"0"0"-7"0,-17 0-6 16,17 0 3-16,0-20-3 0,-23 20 0 0,23 0 1 0,-20-19 4 0,3 19 2 15,17-19 6-15,-18 19 6 0,-2-18 23 16,20 18-38-16,0 0 7 0,0-21-2 0,-17 21-7 16,17 0 9-16,0 0-11 0,0 0-1 0,0 0 0 0,0 0 3 15,0 0-2-15,0 0 0 0,0 0 0 0,0 0 1 0,0 0 4 0,0 0-5 16,0 0 1-16,0-18 0 0,17 18 3 0,21 0-2 0,-21 0 3 16,-17 0-4-16,43-19 3 0,-6 19-4 0,-37 0-1 0,20 0 2 15,17 0-3-15,18 0 5 0,5-19 0 0,-23 19-3 0,78 0 3 16,-75 0-2-16,55-20 5 0,19 20-1 0,-56 0-4 0,-1-19 1 0,75 0 4 15,3 19-3-15,-61 0-3 0,6-19-1 0,-5 19-1 0,97 0 3 16,-17 0 1-16,109 0 3 0,-167 0-7 0,0 0 0 16,-2 0 1-16,114 0-1 0,1 38-3 0,-1-38 2 0,3 19-1 15,-20-19 0-15,-97 0 2 0,77 0-2 0,20 0 1 16,-20 0 9-16,-20 0-2 0,-78 0-9 0,61 0 4 16,-17 0 3-16,-61 0-4 0,-3 0 1 0,64 0 1 0,-46 0 1 15,-12 0-3-15,152 0 10 0,-158 20-8 16,-33-20-2-16,13 0-1 0,-11 0 1 0,-3 0-3 15,17 0 3-15,0-20-1 0,-37 20-1 0,41 0 3 16,16 0 3-16,-57 0-6 0,37 0-4 0,-37 0 3 16,20 0 3-16,0 0-2 0,-20 0 0 0,0 0 0 0,18 0-3 15,2 0-6-15,-20 0 2 0,0 0 0 0,0 0-10 0,17 20-7 16,-17-20 8-16,0 0-24 0,0 0-13 0,0 19-24 0,0-19 28 16,-37 0-101-16,19 19 89 0,-22-19 4 15</inkml:trace>
  <inkml:trace contextRef="#ctx0" brushRef="#br0" timeOffset="66503.74">13954 11887 207 0,'0'-20'17'0,"-20"20"-14"0,20 0-1 0,-17 0 2 0,17 0 1 15,-23 0 4-15,23 0-5 0,-17 20 7 0,-3 18 4 0,20-20 1 16,-18 21-6-16,-2 19 6 0,20-20-10 0,0-1-2 0,-17 2 0 16,-3 115 9-16,20-99-9 0,-20 62 1 0,3-62-2 15,17 3-2-15,0 19 0 0,-23 57 1 0,3-78-1 0,20 21 0 0,-17 58 0 0,-1-78 1 16,-2 94 1-16,-17-16 2 0,37-58 4 0,-37 76 7 16,17-98-6-16,-3 24-4 0,-12 55 1 0,-2 18-1 0,17-96-3 15,-17 97 6-15,-6 0 1 0,23-95-6 0,-15 75 4 0,35-56-5 16,-37-19-2-16,17 115 2 0,20-80-2 0,0-52-1 15,-17 34-2-15,17 2-2 0,0-57 4 0,0 18-3 0,17-21 4 16,-17 22-2-16,20-2 3 0,-3-37-1 0,23 41 1 0,-5 14-2 0,-12-55 1 16,14 39 1-16,40-2-1 0,-42-16 0 0,8-21-1 15,69 37 3-15,5 2-2 0,-62-19 1 0,22-20-2 0,72 18 5 16,-69-18-4-16,92 37-2 0,95-37 0 0,-58 0 4 16,23 0-2-16,-2-17 2 0,-21-3 0 0,-74 20-4 15,111 0 0-15,-19 0 4 0,-107 20-3 0,-5-20 0 0,94 38 1 16,20-20 0-16,-134-18-3 0,97 37 2 0,-20 4 1 15,-23-24 0-15,-68-17 1 0,70 21 5 0,-93-21-3 0,-1 18 0 0,0-18 0 16,1 0-1-16,-1 0 1 0,21 0 5 0,16 0-4 0,-16 0-1 16,-41 0-3-16,3 0 2 0,14-18 0 0,-36 18 0 0,25 0 0 15,-6-21 5-15,-37 4-3 0,37 17 1 0,0-20 0 0,-17-1-2 16,21 21-3-16,-41-18 0 0,17 18-1 0,3 0 2 0,-20-19-1 16,20 19-1-16,-20-18 0 0,17 18 0 0,-17 0 0 0,0-21-4 15,0 21 3-15,20 0-3 0,-20 0 0 0,0 0 1 0,0 0-9 16,17 0 4-16,-17 0-14 0,0 21 7 0,0-21 1 0,0 0-27 0,0 0 17 15,21 18-7-15,-21-18-3 0,0 19-53 0,17-1-26 0,-17-18 61 16,40 21-67-16</inkml:trace>
  <inkml:trace contextRef="#ctx0" brushRef="#br0" timeOffset="67187.02">20224 11867 75 0,'0'0'0'0,"0"0"6"0,0 39-1 16,-20-20 3-16,20 20 2 0,0-2-5 0,0 2 8 0,-20-1-4 16,20-20 2-16,-18 40 19 0,-25 18-1 0,9 20-10 15,-23-1-5-15,37-36-6 0,-18-4-1 0,-19 42 6 0,0 17-4 16,37-38-6-16,-61 39 2 0,47-38-4 0,-23 75 0 15,-24 3 0-15,27-3 2 0,17-76 1 0,-1 20 0 0,-22 56 3 16,23-77-5-16,-118 251 1 0,101-173-3 0,16-36 1 16,18-24-2-16,3-55 0 0,17 40-7 0,0-60-8 15,0 2 0-15,0-20-28 0,17 18-1 0,3-18 25 16,0 0-10-16,-2-18 18 0,19-20-6 0,0 1 11 0,3-4 0 16,55-90-74-16</inkml:trace>
  <inkml:trace contextRef="#ctx0" brushRef="#br0" timeOffset="67453.78">20852 12173 83 0,'-18'0'48'0,"18"0"-18"15,0-19-14-15,0 19 0 0,0-18 9 0,-20-3-6 0,20 21-11 16,0 0-3-16,0 0 3 0,-17 0-4 0,-3 0-1 0,20 21 0 16,-20-3-2-16,3 19 3 0,-26 22 0 0,-12 36 1 15,-2 20 1-15,-23-1-2 0,62-56-3 0,-36 56 0 0,34-38 1 16,-37 58 0-16,-21 0 3 0,61-58-3 0,-60 79-3 15,16-24 5-15,27-53 0 0,-23 55 5 0,-1 1-4 0,-19 20 1 16,60-98-4-16,-61 97 1 0,55-76-2 0,-31 75 1 16,17-95-2-16,-1 78 2 0,-2-21 0 0,17-76-1 0,6 58 1 15,17-58-3-15,-17 0-1 0,17-17 0 0,-20 54 0 0,20-57-9 16,0 2-14-16,0-20-9 0,20 21 14 0,-20-21-22 16,17 0 17-16,0-41-22 0,26 23 26 0,15-57-11 0,13-61-51 15</inkml:trace>
  <inkml:trace contextRef="#ctx0" brushRef="#br0" timeOffset="67719.38">21368 12115 260 0,'-18'0'44'0,"18"0"-37"0,-20 0-3 0,20 0-2 0,-17 0-2 0,17 0 0 0,-20 21 1 0,0-21 1 15,20 18-2-15,-17 1 1 0,-6 20 2 0,23-21-1 0,-37 20 5 16,19 2-5-16,-39 54 4 0,37-56-5 0,-40 57 4 15,5 2-4-15,38-41-2 0,-60 78 0 0,54-76 1 0,-49 56 1 0,32-36 2 16,-40 74 4-16,8 1-1 0,35-78-1 16,-44 79 7-16,-10-1-6 0,51-58-3 0,-18 58 1 0,-16 19-1 0,34-96-3 15,-21 78 1-15,7-2 1 0,37-73-2 0,-23 52 3 16,22-73-4-16,18 0 2 0,-20-19-4 0,20 17 2 0,-23 22-7 0,23-61 1 16,23 41-21-16,15-20-13 0,-38-38 15 0,40 18 0 0,-40-18-4 15,37 0-31-15,-3 0 33 0,9-37-15 0,32-19 12 0,-38 18-38 16</inkml:trace>
  <inkml:trace contextRef="#ctx0" brushRef="#br0" timeOffset="67936.31">21732 12556 209 0,'0'0'69'0,"0"-21"-46"16,0 21-14-16,0-19-2 0,0 19 1 0,0 0 4 0,0 0-7 15,0 0 9-15,-18 0-8 0,18 0 7 0,0 0-1 16,0 19-7-16,-20 20 1 0,20-20-4 0,-20 58 3 0,-40 18-2 0,26 20 2 15,-24 19-4-15,-19 18-3 0,0 41 5 16,39-100 1-16,1 23 1 0,-23 75 3 0,23-96-8 0,-18 99-3 16,-25 13-7-16,5-16-7 0,38-19-12 0,17-95 7 15,-17 75-24-15,37-94 21 0,-23 38-27 0,23-58 22 0,0-17 1 16,0 17 2-16,43-21-12 0,-43-17 28 0,37-17 2 0,-17 17 7 0,52-97-19 16,-52 39-39-16</inkml:trace>
  <inkml:trace contextRef="#ctx0" brushRef="#br0" timeOffset="68186.03">22248 12593 193 0,'0'0'75'0,"0"-19"-33"0,0 19-25 0,0-18-7 15,0 18 6-15,0 0-1 0,20 0-7 0,-20 0 9 0,0 18-10 16,0 1-2-16,0 20 2 0,0 37-2 0,0 20-2 0,-20-20-2 16,2 76-1-16,-22 20-1 0,0 20 5 15,40-96-3-15,-37-1-2 0,37 0-1 0,-55 116-8 0,15-19-5 0,-20 18-2 16,26-20 0-16,-4-18 0 0,-2-17-3 0,40-80 11 15,-17 20-7-15,17-58 10 0,0 4 0 0,0-3-8 0,0-21-6 16,0-17-1-16,0 0 10 0,17 0-5 0,23 0 5 16,-40-17 8-16,55-42-6 0,-38 21 0 0,43-76-16 15,18-40-6-15,-1 2 5 0,-40 77 17 0,21-80-6 0,13 2-54 16</inkml:trace>
  <inkml:trace contextRef="#ctx0" brushRef="#br0" timeOffset="68457.73">22858 12880 99 0,'0'0'0'0,"0"-20"44"0,0 2-2 0,0-2-23 0,18 2 15 15,2-2-6-15,-20 1-15 0,0 0 11 0,23 19-11 0,-23 0 10 16,0 0-4-16,0 19-8 0,0 0-6 0,0 39 0 16,0 0-1-16,-23-21-5 0,-52 155 1 0,58-117 1 15,-23 98 4-15,-20-1 1 0,25 0-11 0,15-76 0 0,3 0 0 16,-23 93-4-16,2 4-3 0,16-42-4 0,1 2-3 16,21-95 11-16,-14 56-2 0,14-73 7 0,0-24 2 0,0 1 0 15,0 2 1-15,14-20 2 0,7-20 1 0,1 20-1 0,-1-35-1 16,-4-24-7-16,77-133-37 0,-76 99 18 15,62-155-26-15,-43 130 33 0,-17 5 3 0,35-97-2 0,-15 131 12 0,0-91 2 16,14-39 0-16,-16 150 6 0,-38 1 1 16,60-38 17-16,-60 60-3 0,37-22 19 0,-17 38-22 0,17 20 0 15,-19 0-1-15,-1 0 23 0,6 20-20 0,-23-2-2 0,20 79 21 16,0 36-23-16,-3 78-4 0,-17-116-3 0,0 154-4 16,0-18-1-16,-17-119-2 0,17 117-9 0,-20-19-26 15,20-94 2-15,-20 74-68 0,20-94 47 0,-23 76-16 0,23-113-5 16</inkml:trace>
  <inkml:trace contextRef="#ctx0" brushRef="#br0" timeOffset="69960.58">14619 12860 72 0,'0'0'9'0,"-17"0"-6"0,17 0 3 0,-17 0 0 15,17 0-3-15,-20 0 5 0,20 0 3 0,-18 20 1 0,-2-20 3 16,-17 0 9-16,37 0-18 0,-20 0 1 15,-3 20 6-15,6-20-8 0,0 0 6 0,-3 0-4 0,-18 18-1 16,18 1-1-16,3 0-2 0,-3 1-1 0,-3 18 4 0,3-20-3 16,-14 58 0-16,14 20-2 0,2-38-1 0,18 39 1 15,-20-4 2-15,20 4 2 0,20-20 0 0,-2 18-4 16,22-19 0-16,-6-1 2 0,-34-54-4 0,43 37-1 16,-26-20 7-16,3-20 1 0,18 1 17 0,-18 3-16 15,-20-22 4-15,17 0 10 0,0 0 2 0,6 0-12 0,14-59 12 16,-17 39-16-16,18-56 10 0,-18 37-12 0,-20 2-1 15,77-193-1-15,-60 153-4 0,-17-37 1 0,0 56 6 16,0-56 3-16,0 56-5 0,0-18 3 0,-17-20 0 0,-6 58-6 16,3-18 4-16,-14-2-1 0,-4 20-2 0,18 18-1 15,-17 1-1-15,17 0 1 0,-3 1-1 0,6 18 0 0,0 0-3 16,17 0 1-16,-20 18-2 0,20 1 2 0,-18 0-2 0,18 19-8 16,0-18 3-16,0 56-38 0,0 0 0 0,18-18 18 15,-18-20-5-15,37 38-48 0,-20-18 40 0,26 19-19 0,-26-40 42 16,3 2-59-16</inkml:trace>
  <inkml:trace contextRef="#ctx0" brushRef="#br0" timeOffset="70396.5">15998 12765 121 0,'0'0'25'0,"-17"0"0"0,-23 0 1 0,17 0-12 16,23 0-1-16,-35 0 11 0,-2 0-13 0,0 0 9 15,-3 0-11-15,22 0-2 0,-4 0 0 0,-53 0 3 0,58 0-4 0,-41 19 3 0,-19 19-2 16,40-18 0-16,-21 18-1 0,58 0-3 0,-43 0 2 15,43-18-1-15,-17-2-1 0,17 20-1 0,0 20 1 0,0-40-1 16,0 60 0-16,0-2-4 0,0-37 0 0,17-2 2 0,26 59 3 16,-43-57-2-16,38-20 3 0,-18-1 12 0,-20 2-4 15,17-20 3-15,3 0-11 0,-3 0 0 0,0 0 13 0,4 0-10 16,1-20 3-16,-4 20-6 0,22-37 5 0,-23-21-2 0,20 2 0 16,1 18-5-16,2-40 2 0,-40 21-3 0,40-21 3 0,-40 42-4 15,17-22 2-15,-17 0 2 0,-17 2-1 0,17 36-2 16,0-18-2-16,-20 0 0 0,0 38-1 0,20 0-1 0,-18-20-5 15,18 20 3-15,-40 0-8 0,40 0 3 0,-20 0 0 0,3 0-20 0,-3 0-10 16,3 0 17-16,-3 38-26 0,0 0-7 0,20-18 25 16,0 18-33-16,0 0 35 0,0-18 6 0,0 18 6 0,40 56-76 15</inkml:trace>
  <inkml:trace contextRef="#ctx0" brushRef="#br0" timeOffset="70786.61">16497 13301 123 0,'0'-21'84'15,"-23"3"-60"-15,3-20 0 0,3 0 4 0,-1 0-2 16,-2 19-15-16,3-20 12 0,-3 39-12 0,0-38 8 16,3 18-10-16,17 20-2 0,-20-18-1 0,-20-2 6 0,22 2-6 0,-19 18 5 15,37 0-6-15,-20 0 1 0,-17 0 4 0,17 0-6 0,-3 0-2 0,3 0 2 16,5 18 2-16,-25-18-2 0,23 38 2 0,-3-18-5 0,3 36-1 0,-23 2-1 15,40-38 2-15,-23 56-3 0,23-17 1 0,0-21 1 16,0-1 0-16,0 19 9 0,0 22 0 0,23-40-12 16,-23-19 2-16,0 0 1 0,20 1 2 0,0-1-2 0,-20-1 5 15,17-18-1-15,3 0-1 0,-3 0 3 0,3 0-3 16,-20-18 0-16,20-1 1 0,-5 19-2 0,5-39-10 0,-20 20 3 0,43-39 3 16,-26 21 6-16,23-59-1 0,-3-1 0 0,-19 3-1 15,-1 16 0-15,6 2 0 0,-23 20-3 0,20 17-1 16,-3 2 0-16,-17 17 1 0,0 0 2 0,0 2-2 0,20-2 0 15,-20 2-3-15,0 18 2 0,0-20-3 0,0 20-6 0,0 0 4 16,-20-19-11-16,3 19-8 0,17 0-9 0,-20 19 15 16,-3-19-24-16,23 38-6 0,-17-38 21 0,17 38-2 0,-18-38-2 15,18 40 2-15,-20-3-21 0,3 20 20 0,-3 21-47 16</inkml:trace>
  <inkml:trace contextRef="#ctx0" brushRef="#br0" timeOffset="71237.5">16993 13338 101 0,'0'0'39'0,"0"0"-11"0,-20 0-7 0,20 0-9 0,0 0 1 0,-20-17 16 16,2-3-3-16,18 20-14 0,-20 0 11 0,3 0-12 0,-3-21 6 15,0 21-11-15,-3 0 0 0,6 0 7 0,-20 0-4 0,-1 0 2 16,1 0-6-16,17 0 1 0,-20 0 7 0,3 0 1 16,19 0-11-16,-2 0 1 0,-17 21 3 0,17 16 0 0,3-37-4 15,17 21-1-15,-23-3 3 0,3 20-2 0,20-19 0 0,0-1 2 16,0 22 6-16,0-2-9 0,0 0-5 0,20 0 2 0,3 1 3 15,14-21-2-15,-17 19 1 0,17-16 1 16,-19-21-1-16,19 0 2 0,-14 0 3 0,-6 0-4 16,3-21 3-16,17 3-3 0,-37-1 3 0,38-18-6 0,-18-2-1 15,14-18-4-15,-11-21 8 0,-23 41 0 0,40-40 3 0,-40 60-2 16,0-24-1-16,17 4 0 0,-17-2-1 0,0 39-2 0,0 0 0 16,0 0-2-16,0-18-1 0,0 18 0 0,0 0-1 0,-17 0-2 0,17 0-9 15,-20 0-5-15,0 0-6 0,20 0 11 0,-23 18-26 0,23-18 18 16,-17 20-2-16,17 18-32 0,-17-20 27 0,17 3-1 0,0 16 2 0,-20 2 4 15,20 36-11-15,0-35 25 0,20 55-68 0</inkml:trace>
  <inkml:trace contextRef="#ctx0" brushRef="#br0" timeOffset="71597.07">17644 13321 186 0,'0'0'0'0,"0"-20"75"0,0-1-68 16,-20-16 11-16,20 18 0 0,-21-1-10 0,21 2 5 0,0-2-6 16,-17 20 1-16,-6-37 8 0,23 37-9 0,-17 0-3 0,-3-39 2 0,3 39-3 15,-3 0-1-15,-17 0 0 0,-1 0-2 0,15 0 0 16,3 39 0-16,-14-2-2 0,14-17 0 0,-38 95-2 16,41-57 4-16,17-2 3 0,-20 59 3 0,20-58-3 0,20 77-6 0,-3-20 3 15,-17-56 0-15,41 56 0 0,-4-56-3 0,-20-21 3 16,20 59-2-16,3-57 3 0,1 19-2 0,-4-40 2 0,0 1 6 15,-20 0-1-15,23-19 12 0,1-19-1 0,-24 19-9 0,3-37 1 16,-3 16-5-16,20-33 0 0,-19 13 1 0,4-17-1 0,19-74 7 0,-24 56-9 16,3-78 4-16,-3 21-3 0,-17 75-5 0,0-58-2 15,0 60 5-15,-17-78 16 0,17 96-15 0,0 18-1 0,-20-36-2 16,3 56-1-16,-3-40-9 0,-1 22-10 0,-1 18-6 16,22-18 12-16,-35 18 0 0,35-20 0 0,-20 20 0 0,3 0 0 0,-20 0-20 15,-21 0-11-15,35 20-8 0,-14 16-6 0,20-15 33 0,-20 16 5 16,17 40-8-16,-1-19 19 0,4-21-4 0,17 21-44 0</inkml:trace>
  <inkml:trace contextRef="#ctx0" brushRef="#br0" timeOffset="71968.62">18234 13452 168 0,'0'0'41'0,"-17"0"-17"0,-3 0-17 16,0 0 13-16,-17 0-3 0,37 0-9 0,-41 0 0 0,24 0-4 16,-20 0 1-16,17 0-4 0,-17 0 1 0,-6 21 1 15,43-21-3-15,-35 19 3 0,15-1-1 0,0 21 0 0,3 18-3 16,-3 0 3-16,20-20-2 0,0 60 1 0,37 57 8 15,-17-98-5-15,0-15 1 0,-5 13-3 0,5-15 1 16,3 18-3-16,14-18 0 0,20 37 2 0,-2-38 3 0,5-18 5 0,-20-2 2 16,14-18 0-16,-36-18-6 0,25-2 6 0,-6-57-5 15,-17 40-4-15,17-79-2 0,0 60 1 0,-19-79 2 0,5 77-2 16,-23-74-3-16,0 74 2 0,0-75-4 0,0 76 1 0,-23-1 0 16,5-38 0-16,-2 59 2 0,3-21-3 0,-3 19-6 0,-17 1-25 15,17 1-19-15,-20-2-13 0,2 39-10 0,21 0 41 0,-20-18-14 16,-3-2 34-16,3 20-54 0</inkml:trace>
  <inkml:trace contextRef="#ctx0" brushRef="#br0" timeOffset="76152.53">18598 13090 78 0,'0'0'11'0,"0"0"-3"0,0 0-4 0,-20 0 7 16,20 0 4-16,0 0 3 0,0 0-9 0,0 0-1 0,0 0 1 15,-17 0 8-15,17 0-1 0,0 0-9 0,0 0 1 0,0 0 6 16,-20 0 8-16,20 0-14 0,-20 18 5 0,20-18-3 16,-17 21-5-16,-6-21 5 0,23 37 3 0,-18-37-8 15,-2 20 0-15,3 18 0 0,-3-19-4 0,3 18 0 0,-3 4 0 0,-40 15 0 16,5 19 8-16,35-35-5 0,-37 55 2 0,-3 0-5 15,42-56-1-15,1-1 1 0,-3 0 0 0,-17 19 0 0,17-18-1 0,3 37 1 0,-3-38-2 16,-23 40-8-16,8-3-10 0,15-15-16 0,3-43 10 16,-3 41-34-16,3-40-1 0,-3 20 16 0,-1-38 27 15,21 20-71-15</inkml:trace>
  <inkml:trace contextRef="#ctx0" brushRef="#br0" timeOffset="76461.86">17816 13072 102 0,'0'0'10'16,"0"0"4"-16,0 0-5 0,0 0 12 0,0 0-11 0,0 0-1 0,-20 0 7 15,20 0-3-15,-21 0-2 0,21 18 3 0,-22-18-6 16,22 0 2-16,-18 39 5 0,18-2-4 0,-37 21-5 0,-98 152 10 16,81-134-5-1,17-37-7-15,-21 38 2 0,-2-3-2 0,43-34-3 0,-20-1 0 16,-21 36-1-16,38-36-1 0,-3-2 2 0,-31 22-4 0,16-22-5 16,1 2-1-16,17-19-9 0,-23-3-5 0,9 2-10 0,34 1 12 15,-20-1-26-15,20-19 25 0,-18 0 4 0,18 19-8 0,0-19-31 16</inkml:trace>
  <inkml:trace contextRef="#ctx0" brushRef="#br0" timeOffset="76802.16">16878 12822 93 0,'0'0'12'0,"-20"0"-9"15,-3 0 4-15,23 0-3 0,-17 0 3 0,17 20-3 0,-17-20 3 16,-21 18 4-16,18-18-5 0,3 0 1 0,17 20 2 0,-40 0 9 0,23-20-8 15,-6 18-1-15,6 1 1 0,-21 0 3 0,18 1-8 0,-17 18 5 16,0 0-1-16,-6 18-5 0,26-35-3 0,-1 16-1 0,-19 1 2 16,-3 38 0-16,23-55-3 0,-3 16 0 0,-3 40 1 0,-12-40 4 0,35 3-2 15,-37 17 0-15,-3 20-10 0,23-58-3 0,17 36-26 16,-20-15 14-16,-3-1-20 0,23-21 26 0,-20 20-7 0,20-1 5 0,0-37-68 16</inkml:trace>
  <inkml:trace contextRef="#ctx0" brushRef="#br0" timeOffset="77187.05">15981 12650 76 0,'0'0'0'0,"0"0"8"0,0 0-3 0,0 0 1 16,0 0-4-16,0 0 1 0,0 0-2 0,0 0 1 0,0 0-1 15,0 0 2-15,0 20 1 0,-20-2-1 0,20 2 0 16,0 0 3-16,0-2 1 0,0 1-3 0,-20 0 3 0,20 19-3 15,-23 0 4-15,23 2 0 0,-17-22-3 0,-1 20 6 16,-19 20-2-16,0 18-3 0,-21 0-4 0,36-38-2 16,-16 38-1-16,-16 3 1 0,34-42-1 0,-18 19 1 0,16 2-11 15,-16 0-15-15,38-39 11 0,-17 39-8 0,-3-40 15 16,20-18-1-16,-17 37-91 0</inkml:trace>
  <inkml:trace contextRef="#ctx0" brushRef="#br0" timeOffset="77542.53">15347 12498 112 0,'0'18'4'0,"0"-18"1"0,0 0-2 0,0 0 7 0,0 0 4 16,0 0-10-16,0 0-4 0,0 0 0 0,0 0 1 15,0 0-1-15,0 0 0 0,0 0 2 0,0 0-2 16,0 0 3-16,0 0-2 0,0 19 1 0,0-19 0 0,0 21 5 0,0-21-3 15,0 18 8-15,0-18-6 0,0 38 3 0,-17 0-2 16,17-18-2-16,0 18-5 0,-20 0 2 0,-17 20 0 0,37-20-2 16,-38 20-2-16,-5 18-3 0,-11 0-6 0,17 1-6 15,17-58 6-15,-38 37-12 0,18 2 2 0,3-19 3 0,20-2 8 16,-21 2-89-16</inkml:trace>
  <inkml:trace contextRef="#ctx0" brushRef="#br0" timeOffset="77819.99">14355 12784 131 0,'0'0'8'0,"-20"0"-1"0,20 0 1 0,0 0-1 15,0 20 3-15,0-2-5 0,-17 2 6 0,17 18 3 16,0 19 0-16,0-38-8 0,-20 39 4 0,-3 18-2 0,3-37-4 16,20 18 0-16,-34 19 2 0,34-17-2 0,-38 35-1 0,18-17 5 15,-17-1-2-15,17-38-5 0,-3 1-2 0,-11 75-3 16,-4-19-26-16,18-56-5 0,20-19 15 0,-17 18-19 16,-3-20 11-16,20 2 15 0,-20-2-73 0</inkml:trace>
  <inkml:trace contextRef="#ctx0" brushRef="#br0" timeOffset="78304.1">14639 11792 57 0,'0'0'25'0,"23"18"-4"0,-23-18-11 16,0 19-1-16,0 0 2 0,0 0-4 0,0 1 6 15,0-1-7-15,0 0 9 0,0 20-6 0,0-21 12 0,0 1-11 16,0 38 8-16,0-19-2 0,0-19-8 0,0 20 6 0,0 19-3 15,-23-40-6-15,23 2-1 0,0 38 3 0,0-21-2 0,-20-19-3 16,20 3 0-16,0 35 0 0,0-36-1 0,0 0 0 0,-17 16-1 16,17-36 0-16,0 40 2 0,0-22-9 0,0 1-23 15,0 0 6-15,0-19-5 0,0 0-30 0,0 20 35 0,0-20 9 16,0 0 3-16,0 0-85 0</inkml:trace>
  <inkml:trace contextRef="#ctx0" brushRef="#br0" timeOffset="78628.88">15465 11867 106 0,'0'0'8'0,"-20"0"-2"16,20 0-3-16,0 0 5 0,0 0-4 0,0 0 0 0,0 0 1 0,-20 0 6 15,20 0-5-15,0 0 10 0,-18 20-1 0,18-20-2 16,0 0-8-16,-20 19 4 0,20-19-5 0,-23 19 0 0,23-1 5 0,0-18-5 16,-17 21 5-16,17 16-1 0,0-37-4 0,-17 19 0 0,17 1 0 15,0 18-1-15,0-1-1 0,-20 2 0 0,20-20-1 0,0 20-1 16,0 17 2-16,0-37-3 0,0 2-1 0,0-3-3 15,0 19-18-15,0 2-14 0,0-1-6 0,0-38 24 0,0 40-9 16,0-22 11-16,0-18 6 0,0 18-74 0</inkml:trace>
  <inkml:trace contextRef="#ctx0" brushRef="#br0" timeOffset="78954.14">15863 11867 71 0,'0'0'18'0,"0"0"-12"0,0 0-2 16,0 0-2-16,0 0 4 0,0 0-3 0,0 0 7 0,0 0 2 15,0 20-1-15,20-20 1 0,-20 19-2 0,0-19-5 16,0 19 2-16,0-1 1 0,0-18-4 0,0 39 8 16,0-39-6-16,0 38 8 0,0 0-1 0,0 0-4 0,0 20 3 15,0-39-8-15,0 20 1 0,0 17-3 0,0-37-1 16,0 20 1-16,0-2-1 0,0-16-1 0,0 35 1 0,0 2-19 16,0-21-20-16,0-37 12 0,0 39-2 15,0-39-15-15,0 19 29 0,0-19-89 0</inkml:trace>
  <inkml:trace contextRef="#ctx0" brushRef="#br0" timeOffset="79287.72">16646 11715 85 0,'0'0'21'0,"0"0"-17"0,0 0-1 16,0 0 5-16,0 0-3 0,0 0-2 0,0 0 4 0,0 0-4 0,0 0 1 0,-17 0 4 16,17 0 1-16,0 19 1 0,0-19-5 0,0 0-2 15,0 19 5-15,0-1-6 0,0-18 1 0,0 0-1 0,0 21 1 0,0-3 2 0,0 20 4 16,0-38-2-16,-20 39-1 0,20-39 0 0,0 77 7 15,0-59-10-15,0 20 2 0,-18 20-2 0,18-40-3 0,0 40 1 16,0-39-1-16,0 20 0 0,0-1 1 0,0-1-1 16,0 2-9-16,0-2-3 0,0 2-31 0,0-20 18 0,0 20-17 15,0-1 17-15,0-20 11 0,0 1-71 16</inkml:trace>
  <inkml:trace contextRef="#ctx0" brushRef="#br0" timeOffset="79621.23">17182 11906 86 0,'0'0'7'0,"0"0"2"0,0 0-6 0,0 0 1 0,-17 0 0 16,17 0 4-16,0 0 2 0,0 0-4 0,0 19 5 0,0-19 2 15,-20 0-2-15,20 18 0 0,0 3-1 0,0-3-6 16,0 20 2-16,0 0-5 0,0-18-1 0,0-2 1 16,0 40 0-16,0-39 0 0,0-19 0 0,20 57 0 0,-20-37-1 15,0 38 0-15,0-21 0 0,0-19-1 0,17 40 0 0,-17 1 0 16,0-23-1-16,0-17-3 0,17 39-21 0,-17-19-11 15,23-21 20-15,-23 20-6 0,20 2-2 0,-20-22-46 0</inkml:trace>
  <inkml:trace contextRef="#ctx0" brushRef="#br0" timeOffset="79869.35">17796 12096 78 0,'0'0'6'0,"-21"0"-5"16,21 0 2-16,0 0 0 0,0 0-1 0,0 0-1 0,0 0 1 15,0 19 0-15,0-19 1 0,0 0 1 0,0 21 1 16,0-21-2-16,0 18 1 0,0-18-2 0,0 19 0 0,0-1 5 16,0 3-3-16,0-3 4 0,0 20-1 0,0 20-4 0,0 0-2 15,0-2 1-15,0 60 0 0,0-79-2 16,21 40 1-16,-21-39-1 0,0 38-3 0,0-56-4 15,0 56-16-15,0-56 9 0,20 36-8 0,-20-18-65 0</inkml:trace>
  <inkml:trace contextRef="#ctx0" brushRef="#br0" timeOffset="80055.17">18389 12001 88 0,'-20'0'26'0,"20"19"-26"0,-20 1-1 0,20 18 1 0,-17-1 2 16,17-16-2-16,-23 55 0 0,23 20 0 0,0-2-1 0,0-36 1 15,40 56 1-15,-40 0-2 0,40-56-1 0,-40 0 0 16,37 75-10-16,0 78-86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1:35:33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23429 14237 46 0,'0'0'10'0,"0"0"3"0,0 0-2 0,0 0-6 16,-15 0 4-16,15 0-4 0,-20 0-1 0,20 0-2 0,0 0-1 15,-20 0 0-15,20 0 0 0,-17 0-1 0,17 0 0 0,0 0 1 16,-20 0-1-16,20 0 2 0,-17-17 1 0,17 17-1 0,-20-22 5 15,20 22-3-15,0 0 0 0,-20-19 6 0,-3 19 3 16,23-19 4-16,-17 19 5 0,-1-19 1 0,-2 19-1 16,3-20-1-16,17 20-12 0,-20-19 8 0,20 2-8 0,-17 17 7 15,-3-20-2-15,20 3-6 0,-20 17 4 0,3-22 0 16,17 3 0-16,-23 1-2 0,5-2 12 16,18 2-7-16,-20-3-8 0,20 21 5 0,0-17-4 0,-17-3 0 15,17 20-3-15,0 0 5 0,0 0-4 0,0 0-1 16,17 0 10-16,-17 0-9 0,0 0-3 0,20 0 1 0,-2 0 7 0,5 0-6 15,34 58 3-15,-20-40-5 0,18 20 1 0,-15-19-1 16,0 20-2-16,34 17 1 0,4 2 0 0,-1-17 5 0,-40-6-5 16,-2-16 1-16,8 2-3 0,-26-3 0 0,61 20 2 0,-61-38 0 0,43 38 1 15,-43-18-3-15,23-20 2 0,-2 18-3 0,-21 1 2 0,20-19-2 16,3 0 2-16,-20 22-1 0,0-22-8 0,-20 0-8 16,17 0-5-16,-17 0 7 0,0 0-29 0,0 0-24 15,0-22-25-15,0 22 37 0,0-19-1 0,0 1-39 0,0-2 63 16,0 20-33-16</inkml:trace>
  <inkml:trace contextRef="#ctx0" brushRef="#br0" timeOffset="230.26">23738 14065 106 0,'0'0'0'0,"0"0"89"0,0-17-49 0,0 17-4 0,0 0-20 16,0 0 0-16,0 0 14 0,0-22-1 0,0 22-6 0,0 0-14 15,0-19-1-15,0 19 4 0,0 0-6 0,0 0-2 0,0 0 8 0,0 0-8 16,0 0 6-16,0 0-6 0,0 0-1 0,0 0 1 0,0 0-1 16,-17 0 7-16,-60 41-5 15,54-24-3-15,-12 3-3 0,-42 36 0 0,60-37-1 0,-61 41-11 16,38-25 1-16,-34 42-26 0,14 0-20 0,42-18-26 0,-19-21-13 16,37 37-78-1</inkml:trace>
  <inkml:trace contextRef="#ctx0" brushRef="#br0" timeOffset="947.19">23068 12728 64 0,'0'0'15'0,"0"0"19"0,0 0-23 16,0 0 9-16,0 0-10 0,0 0 0 0,0-20 11 15,0 20 0-15,0-20-11 0,0 20 1 0,0 0 12 0,0 0-1 0,-18 0-1 16,18 0-11-16,0 0 22 0,0 0-22 16,0 0 6-16,0 0 0 0,0 0-9 0,0 0 3 0,0 0-1 15,0 0 2-15,0 20-3 0,0 0-4 0,0-2 4 16,0 1-3-16,0 20-3 0,18-21-3 0,-18 20 1 15,0 2 1-15,0-3-1 0,0 20 0 0,0-19-1 0,0-18 2 16,0 36-2-16,0-35-2 0,0-2-2 0,0 57-29 0,0-57 15 16,0 18-30-16,0-37 17 0,0 41-41 0,0-41-4 0,0 17 15 15,23-17-24-15</inkml:trace>
  <inkml:trace contextRef="#ctx0" brushRef="#br0" timeOffset="1313.72">23529 12900 88 0,'0'0'28'0,"0"0"17"0,0 0-24 0,0 0 23 0,0 0-3 15,-20 0-22-15,20-20 14 0,0 20-7 0,0 0-4 16,-17 0-7-16,17-20-8 0,0 20 5 0,0 0-6 16,-20 0 5-16,20-18-8 0,-23 18 4 0,23 0-7 0,-20 0 1 15,20 0 0-15,0 0 0 0,-15 18 3 0,15-18-2 0,-20 20-2 16,20-20 0-16,0 38 0 0,0-19 0 0,-20 0 2 0,20 19-1 15,0 0-3-15,0-38 1 0,0 40 1 0,0-22 0 0,0 0-1 16,0 3 3-16,0-21 1 0,0 19-3 0,20-19 1 0,-20 0-1 16,20 0-1-16,-20 0 2 0,15-19 1 0,-15 19 0 0,20-39 1 15,3 21-2-15,-23-22 0 0,20 40-1 0,-20-38 2 0,17 20-2 16,-17-2 0-16,20-18 2 0,-20 20 0 0,0-22 0 0,0 40 0 0,20-18-2 16,-20-2 2-16,0 2-1 0,0 18 1 0,0 0-1 0,0-20 1 0,0 20 0 0,0 0 2 15,0 0-2-15,0 0 1 0,0 20-2 0,-20 18 4 0,20 0-1 16,-20 0-2-16,3 0 1 0,-3 58 0 0,-23 18-2 15,43-37-1-15,-15-40 3 0,-5 117 12 0,20-96-12 0,-20 18-1 16,20-38-6-16,-17 1-1 0,17-2-5 0,0 21-24 0,0-19-24 16,0-21 20-16,0 2-58 0,0-2-16 0,0 1 65 0,0-19 2 15,0 18-28-15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1:39:09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20869 4970 103 0,'0'0'34'0,"0"0"1"0,0 0-18 0,0 0 17 0,-17 0-18 0,17 0-1 16,0 0 11-16,-18-19-2 0,18 19-14 0,-20-20 8 0,20 20-9 16,-17-20 7-16,-3 20-8 0,20 0 0 0,-20-17 7 0,3 17 3 15,17-21-14-15,-20 21 0 0,-3-19 3 0,23 19-5 16,-20 0 2-16,5 0-2 0,-5 0 3 0,20 0-3 0,-37-18 1 16,17 18 0-16,3 0-2 0,17 0-1 0,-20 0 1 0,0 0 0 0,-3 18 2 15,5-18 0-15,-19 19-1 0,20-19-1 0,-20 21 1 16,17-4-1-16,0 3 1 0,-21 19-3 0,-13-1 1 0,-23 20 3 15,16-1 0-15,-10 0 0 0,-7 1-1 0,38-21 1 16,3-18-1-16,-20 39 2 0,-4-1-2 0,27-1 2 0,-6-35-1 16,23 17-1-16,-3-19-1 0,-18 38 2 0,-22 1 1 0,43-41-2 15,-20 42 2-15,-1 16-6 0,38-54 3 0,-40 35 2 0,23-36-2 16,-6 38 1-16,23-40-2 0,-37 40 1 0,37-40-1 0,-37 41 1 16,19-22 0-16,18-18-1 0,-40 38 0 0,23-20 0 0,-6 22 1 0,3-1-2 15,3-20 1-15,-20 38-1 0,19 1 2 0,-2-40-1 16,0 1 0-16,-17 59-3 0,37-79 4 0,-40 59 4 15,40-20 0-15,-17 0-5 0,-3-19 2 0,20 21-1 0,-18-41-1 16,18 19 0-16,0-16 1 0,0 35-1 0,0-35 2 0,0 15-1 16,0 23-1-16,0-21 2 0,0 20-2 0,0-41 0 15,0 23 1-15,0-3-1 0,18 1 0 0,-18 2 0 0,20-4 0 16,-20-15 0-16,17 36 0 0,-17-38 1 0,0 0-1 0,0 37 0 16,17-16 1-16,-17 17-1 0,43 58 0 15,-26-98 0-15,-17 23 0 0,20-2 1 0,-20-19-2 16,20 19 2-16,-2-19-2 0,2 21 2 0,-3-22 0 0,-17 1 1 15,37 19-1-15,-37-19-1 0,23 1 1 0,-6-20-1 16,-17 37 1-16,40-16-2 0,-22-3 3 0,2-18-2 16,-3 19-1-16,3-19 2 0,-3 19 1 0,6-19-3 0,-6 19 1 15,3-19 1-15,18 19 0 0,-38-19-1 0,37 0 0 16,-37 20 0-16,20-20 0 0,-3 0 1 0,0 0-1 0,6 18 2 16,-3-18-3-16,0 0 1 0,18 0 6 0,-21 0-6 15,3 0-4-15,14 0 8 0,-14 0-2 0,3 0 1 16,15 0-5-16,-18 0 3 0,0 0-5 0,17 0 3 0,-37 0 2 15,34-18 1-15,9-2-2 0,-25 20 0 0,22 0-1 0,-40-19 2 16,37 19 0-16,-20 0 1 0,20-19-2 0,-14 0 1 0,15 19-1 16,-38 0 1-16,37-19-1 0,-17 19 1 0,-3 0-1 0,3-18 0 15,-3 18 1-15,24-21-2 0,-21 21 1 0,0 0 0 16,17-19 0-16,-20 19 2 0,3-18-2 0,-3 18 1 16,-17 0-1-16,41-20 0 0,-21 1 1 0,0 19 0 0,-3-19-1 15,3 0 0-15,-3 19 2 0,3-19 0 0,15 1-2 16,-35-3 1-16,20 21-2 0,3-19 2 0,-3 19-1 0,-3-19-1 15,-17 19 0-15,40 0 2 0,-23-18 1 0,-17 18-1 16,20 0-2-16,-2 0 2 0,-18 0-1 0,17 0 3 0,6 0-2 16,-3 0-1-16,-20 0 2 0,17 0-2 0,3 0-1 15,-20 0 1-15,20 0 2 0,-3 0 0 0,3 0-1 16,-20 0-2-16,18 0 1 0,-1 0 2 0,-17 0-3 0,20 0 4 16,-20 0-3-16,23 0 0 0,-6 0 0 0,3 0 0 15,0 0 1-15,-20 0-1 0,17 0 2 16,3 0-1-16,-20 0-2 0,18 0 1 15,-18 0-1-15,20 0 2 0,-20 0 3 0,17 0-4 0,6 18 0 16,-23-18 0-16,0 0-1 0,17 19 3 0,3-19-2 0,-20 0 0 16,0 19 0-16,0-19 1 0,20 21 2 0,-20-3-3 0,17-18 1 15,3 19 2-15,-20-19-3 0,18 19 0 0,-18-19 1 16,0 0 1-16,20 19-1 0,-3-19-1 0,-17 0 1 16,17 19 0-16,-17-19-1 0,23 0 1 0,-23 0-2 15,20 0 2-15,-20 0-1 0,20 0-5 16,-20 0 4-16,17 0-6 0,-17 0 1 0,20 20-22 0,-20-20 16 15,0 0-20-15,0 0 14 0,0 0-21 0,18 0-27 16,-18 0 11-16,0 0-12 0,0 0 30 0,0 0-35 16,0 0 22-16,0 0 36 0,0 0 4 0,0 0 1 0,0 0 7 15,0 0 1-15,0 0 0 0,0-20 2 0,0 1 0 16,0 19-1-16,0-19 1 0,0 19 0 0,0-19 0 0,0 0 0 16,0 1 4-16,0-3 2 0,0 2 3 0,0 19 3 15,0-19 3-15,0 1 1 0,0-2 0 0,0 20-9 16,0-19 10-16,0 19 4 0,-18-19-11 0,18 19 0 15,0 0 10-15,0 0-10 0,0 0 7 0,0 0-9 0,-20 0 0 0,20-19 6 16,0 19-2-16,-17 0 2 0,17 0 2 0,0 0 1 16,-20 0-11-16,20 0 7 0,0 0-4 0,0 0-6 15,0 0 4-15,-20 0-5 0,20 0 3 0,0 0-1 0,0 0 0 0,0 19 11 16,-23-19-12-16,23 0 0 0,0 19 4 0,0 0-3 0,0-19-3 0,0 20 3 16,0-2 0-16,0 1-1 0,0 0 0 0,0 2 0 15,23 16-1-15,-3-18 0 0,-20 0-1 0,0 0 0 16,20 1 0-16,-20-2 0 0,17 22 0 0,3-22 1 15,-20 1-1-15,18 0 3 0,2 0 2 0,-20-19-4 0,20 19 4 16,-6 1-5-16,-14-2 0 0,20-18-1 0,-20 19 3 16,0-19-3-16,23 0 2 0,-23 21 0 0,0-21 2 0,20 0-2 15,-20 0 5-15,0 0-6 0,0 18 1 0,0-18 1 16,0 0-2-16,-20 0 1 0,-3 0-3 16,23 0 1-16,-20 0-1 0,6 0 2 0,-6 0-3 0,0 0 1 15,2 19-2-15,-19-19 3 0,37 19-1 0,-20-19 1 0,-23 20-3 0,26-20-1 16,-20 38-8-16,19-20 4 0,-2 22-15 0,3-40 8 0,-3 36-24 15,0-16-13-15,3 18-18 0,17-18 26 0,0-2-7 16,0-18-6-16,0 39-114 0,0-20 111 0</inkml:trace>
  <inkml:trace contextRef="#ctx0" brushRef="#br0" timeOffset="1617.35">21368 3650 73 0,'0'0'23'0,"0"0"-1"16,0 0-9-16,0 0 16 0,0 0-14 0,0 0 0 0,0 0 0 0,0-17 14 16,0 17-3-16,-18 0-4 0,18 0-4 0,0-20-9 15,0 20 5-15,-20 0-6 0,20 0 3 0,0 0 1 16,0-21-7-16,0 21 1 0,-17 0 4 0,17 0-5 0,0 0 4 15,-20 0-5-15,20 0-1 0,-20 0 4 0,3 0-2 0,-6 0-4 16,23 0 0-16,-17 41 3 0,-3-41-2 0,2 17-1 0,18 1 1 16,-20 3 0-16,3-1-1 0,17-3 0 0,-20-17 0 15,20 38 1-15,-20-17 0 0,3-3 2 0,17 19-1 0,-23-37-1 16,23 21-1-16,0-1 2 0,0-3-2 0,0 4 5 0,0 18 2 16,0-39-7-16,0 37 4 0,23-37-4 0,-23 17 0 0,0 24 4 15,17-24-3-15,-17 4 1 0,0-3-1 0,0 20 1 0,0-18-2 0,20 18 2 16,-20-18-2-16,0-3 3 0,0 42 1 0,20-41-1 0,-20 2-1 0,0-3 0 15,0 5 0-15,0 15 2 0,0-19-1 0,0 22 4 0,17-2-2 16,-17 1 0-16,0 16 3 0,0-35-4 0,0 0-3 16,20 18 2-16,-20-20-1 0,18 20 3 0,-18-38-3 15,0 20 2-15,20 1 1 0,-20-4-3 0,17 3 3 0,23-20 1 16,-20 0-4-16,17 0 1 0,-37 0-1 0,38 0 0 0,-18 0 0 16,14 0 0-16,-34 0-1 0,43 0 1 0,-6 0-1 0,-17 0-2 15,-2 0-3-15,-18 0-1 0,40 0-8 0,-26 0 2 0,6-20-20 16,-20 20 9-16,23 0-33 0,-3-17-20 0,-20 17 27 0,17-21-70 15,-17 21 0-15,0-20-14 0</inkml:trace>
  <inkml:trace contextRef="#ctx0" brushRef="#br0" timeOffset="1884.31">21786 3650 99 0,'0'0'20'0,"0"0"0"0,-17 0 24 0,17 0 0 0,0 0-23 15,0-17 17-15,0 17-8 0,0 0-18 0,0 0 6 16,0 0-11-16,0 0 7 0,0 0 3 0,0 17-9 0,0-17 8 16,0 18-5-16,0 23-4 0,0-41-3 0,0 38 3 15,0 0-3-15,17-20-3 0,-17 19 2 0,23 21-2 16,-3 2-1-16,-20-43 0 0,17 20 1 0,-17-16-1 0,0 16 0 0,20 60-4 15,-20-80-3-15,20 41-18 0,-20 1-18 0,0-41 13 16,18 19-52-16,-18-15 36 0,0-5-39 0,0 3 25 0,0-20-5 16</inkml:trace>
  <inkml:trace contextRef="#ctx0" brushRef="#br0" timeOffset="2051.8">21614 4053 140 0,'0'0'0'0,"0"0"83"16,0 0-16-16,-20 0-18 0,20 0-15 0,0 0-19 15,0 0 0-15,0 0 16 0,0 0-18 0,0 0-1 0,0 0 5 0,20 0-11 16,3 0 1-16,-23 0-3 0,37 0-3 0,-17 0 2 0,-20 0-2 16,20 17 0-16,18-17-1 0,-4 0-6 0,-11 21-15 0,14-21-16 15,-37 0 12-15,40 0-40 0,-22 0 22 0,2 18-58 0,-20-18 53 16,34 0-24-16,-34 0-9 0</inkml:trace>
  <inkml:trace contextRef="#ctx0" brushRef="#br0" timeOffset="2500.98">22133 3881 86 0,'0'0'92'0,"0"0"-54"0,0 0-24 16,0 0-2-16,0 0 12 0,0 0-13 0,0 0 9 0,0 0-4 16,17 0-4-16,-17 0-8 0,0 17 2 0,0-17-3 15,0 21-2-15,23-4 1 0,-23-17 0 0,0 22-1 0,0 15-1 16,0-37 1-16,0 38-2 0,0-18 0 0,0 18 0 0,0-20-1 15,0 3 1-15,0-4-1 0,0 3-1 0,0-3-3 0,0-17 4 16,0 21 0-16,0-21 1 0,0 0 1 0,0 0 0 0,17 0 2 16,-17 0-1-16,0 0 3 0,0-21-3 0,0 4 2 0,20 17-2 15,0-58 8-15,-20 40-6 0,0-3 4 0,18-16 0 16,-18-1-3-16,20 1 5 0,-20 15 2 0,0 22-6 0,17-38 11 16,-17 21-11-16,0 17-1 0,0 0 11 0,0 0-8 15,20 0 7-15,-20 0-8 0,0 17 3 0,0-17-6 0,0 38 3 16,0-16-1-16,0-5-4 0,0-17 0 0,0 20 1 0,0-3-1 0,17-17 0 15,-17 21 1-15,0-1 1 0,0-20 0 0,0 17 4 0,17 4 2 0,-17-21-4 16,0 0 3-16,23 0 0 0,-23 0-5 0,0 0 0 16,20-21 1-16,-20 4 1 0,21-3-4 0,-21-1 1 0,17 4 3 15,-17-3-3-15,20-19 0 0,-20 39-2 0,0-17 1 16,17-21-1-16,3 18 2 0,-20 20-2 0,0 0 0 0,20 0 0 16,-20 0 3-16,0 0 0 0,0 0-1 0,0 20 0 15,0-20-2-15,14 94 2 0,7-57-4 0,-21-37-1 16,0 41-3-16,0-3-26 0,0 1-11 0,0-2-22 15,22 1-72-15,-22-18 83 0,0-3-43 0,0-17 63 16,0 20-66-16</inkml:trace>
  <inkml:trace contextRef="#ctx0" brushRef="#br0" timeOffset="2699.71">22764 3726 73 0,'0'0'15'0,"0"0"7"0,0 0-11 0,0 0 13 0,0 21 3 0,0-21-12 16,0 0-3-16,0 38 12 0,0 0-5 0,0-21-1 16,0 4-10-16,0 16-2 0,0 1 3 0,0 1-7 0,0-19 0 0,0 55 0 15,0-36-2-15,0 77 2 0,0-99-2 0,0 80-3 0,0-58-2 16,-17 36-13-16,17-37 1 0,0 21-29 0,0-22 19 16,0-19 1-16,0 22 1 0,-21 16-12 0,21 2-50 0</inkml:trace>
  <inkml:trace contextRef="#ctx0" brushRef="#br0" timeOffset="2885.3">22747 3823 75 0,'0'0'32'0,"0"0"-6"0,17-20 31 0,-17 2-30 0,0-3 18 0,0 21-25 16,20-17 18-16,-20 17-20 0,20-21 14 0,-20 21-17 0,0-17 9 16,17 17-7-16,-17 0-7 0,0 0 6 0,20 17-4 0,-20-17-6 15,0 0-2-15,17 21 3 0,-17 17-4 0,0-20-1 16,0 19 0-16,0-16-2 0,0 16-2 0,0 1-3 15,0 1-5-15,0 19-9 0,-17-38-8 0,17-3 9 16,0 4-2-16,-20 18-34 0,3-22 19 0,-3 3-53 0,20-3 44 16,0-17 4-16,-20 21-14 0,3-21-18 0</inkml:trace>
  <inkml:trace contextRef="#ctx0" brushRef="#br0" timeOffset="3533.71">23091 3211 81 0,'0'0'67'0,"0"0"-18"0,0 0-27 16,0 0 17-16,0 20-3 0,0-20-20 0,0 0 11 0,0 0-16 15,0 0-2-15,0 0 5 0,17 17-2 0,-17-17-7 0,20 0 3 16,-20 0-2-16,20 21-4 0,-3-21 2 0,-17 0-3 0,20 0 4 16,-20 0-4-16,17 0 3 0,-17 0-1 0,20 0 0 0,-2 0 4 15,-18 0-3-15,17 0 4 0,-17 0 2 0,23 0-4 0,-23 0 6 16,20 0-8-16,-20-21 5 0,20 21-3 0,-20-17-2 0,0 17-2 15,0 0 2-15,0-20 1 0,0 20-1 0,17 0 2 0,-17-19-1 16,0 19-3-16,0 0 0 0,0-20 1 0,0 20 1 0,0 0 0 16,0 0 0-16,0 0-2 0,0 0 2 0,0 0-2 15,0 0 3-15,0 0-3 0,0 0 0 0,0 0-1 0,0 0 5 16,0 0-5-16,0 0 4 0,0 20-4 0,0-20 2 0,0 0-2 16,0 19 0-16,0-19 0 0,0 20 0 0,0-20 2 0,0 17-3 0,20-17 1 15,-20 21 1-15,0-1-1 0,0-20 0 0,17 0-1 16,-17 17 1-16,0 4-3 0,0-21 1 0,0 0 1 0,0 17 2 0,0 4 0 15,0-21 1-15,0 18-1 0,0-18-1 0,0 20 0 0,0-3 1 16,0 4 2-16,0-1 1 0,0-3-4 0,0 21 10 16,0-17-9-16,0 17 1 0,-17-21 0 0,17 4-1 0,0-1 2 15,0-3-2-15,0 22 2 0,0-2-1 0,0 1-1 16,0-17-1-16,0 17-1 0,0 0 1 0,0-1-1 16,0 1 2-16,0-16-2 0,0-22 0 0,0 37 1 0,0 1 0 15,0-18 0-15,0 18 1 0,0-20-3 0,0 3 1 16,0-21-1-16,0 17 2 0,0 3-3 0,0-20 1 0,0 17-3 15,0 4-5-15,0-21 4 0,0 0-12 0,0 20 4 0,0-20-20 16,0 0 14-16,0 0-2 0,0 0-24 0,0 17 19 0,0-17-70 16,0 0 56-16,0 0-54 0,0 0 45 0,0 0 5 0,0 0 10 15,0 0-54-15</inkml:trace>
  <inkml:trace contextRef="#ctx0" brushRef="#br0" timeOffset="3787.52">23091 3172 124 0,'0'0'36'0,"0"0"-1"0,0 0 26 15,0 0-35-15,0 0 17 0,-23 0-4 0,23 0-22 0,0 0 27 16,-18 0-21-16,18 20-13 0,0-20 6 15,-20 0 0-15,20 0-9 0,0 19-1 0,-17 1 3 0,17-3-6 16,-20-17-1-16,20 41 1 0,-17-41-3 0,17 17 0 0,-20 4-5 0,20-4 0 16,-20 4-14-16,20 17-19 0,0-21 8 0,-17-17-6 0,17 41-60 15,0-24-21-15,0 4 26 0,0-4 8 0</inkml:trace>
  <inkml:trace contextRef="#ctx0" brushRef="#br0" timeOffset="4053.91">23013 4070 165 0,'0'0'95'0,"0"0"-65"0,0 0 9 16,0 21-22-16,0-21 20 0,0 0-19 0,0 0 13 0,17 0-7 15,21 18-5-15,-15-18-12 0,-6 0 3 0,23 21-2 16,-3-21-5-16,0 0 2 0,-2 0-2 0,8 0-2 0,-6 0 0 16,-17 0-2-16,17-21 1 0,-2 21-1 0,45-18-27 15,-60-3 1-15,17 21-17 0,-37-17-23 16,20 17 23-16,-20 0-9 0,0-20-52 0,18 20 64 0,-18-21 6 0,0 21-32 16</inkml:trace>
  <inkml:trace contextRef="#ctx0" brushRef="#br0" timeOffset="4583.47">23759 2869 233 0,'0'0'61'0,"0"0"-22"0,0 0 11 0,-21 0-17 0,21 0-7 16,0 0-11-16,0 0 13 0,0 0-5 0,0 0-15 0,21 17 6 15,-21-17-8-15,17 20 2 0,0-2 1 0,-17-18-5 16,43 21 2-16,-26-4-3 0,23 4-2 0,-2-4 2 0,-1-17-3 16,3 20 0-16,-3 1 2 0,-17-4 2 0,-3-17-2 15,4 18-1-15,-21-18 1 0,37 0-1 0,-3 0 0 0,-11 21 0 16,-3-21 2-16,0 0-1 0,-3 0 5 0,4 0-5 15,-21-21 1-15,0 21-2 0,17 0 1 0,-17 0 0 0,20-18-1 0,-20 18-1 16,0 0 1-16,0 0-1 0,0 0-1 0,0 0 2 16,0 0-1-16,0 18 1 0,0 3-3 0,0-1-1 0,-20 18 5 15,20 18-1-15,0 39 2 0,-17-18-5 16,17 1 4-16,0-40 0 0,0 38 1 0,0-38-2 0,0-1-2 16,17 60 2-16,-17-41-1 0,0-19 0 0,20 21 0 15,-20 19 3-15,0-77-1 0,0 20 2 16,0-3-2-16,0 4 2 0,0-21 0 0,0 20-2 15,0-20 0-15,0 0-1 0,0 0 0 0,-20 0-3 16,3 0 2-16,17 0 0 0,-38-20 2 0,18 20-1 0,0-21-2 16,20 21 0-16,-40 0-6 0,23 0-4 0,-20-17-4 0,-1 17-2 15,38 0 7-15,-40 0-32 0,23 0 7 0,17 17 16 16,0-17 1-16,-23 21-20 0,6-1 18 0,17-3 0 0,0 4-24 0,0 18-8 16,0-39 20-16,0 37-43 0,0-20 38 0,0 4-21 15,0-1 39-15,17-3-52 0</inkml:trace>
  <inkml:trace contextRef="#ctx0" brushRef="#br0" timeOffset="5667.18">25172 3248 61 0,'0'0'23'0,"0"0"-6"0,0 0-7 16,0 0 1-16,-17 0 11 0,17 0-11 0,0 0 11 0,0 0-12 15,-20 0 9-15,20 0-3 0,0 0 8 0,0 0-15 16,-20 0 12-16,20 0-10 0,0 0 13 0,0 0-11 0,0 0 11 16,0 0-4-16,0 0-5 0,0 0 14 15,0 0-23-15,0 0 6 0,0 0-6 0,0 0 6 0,0 0-2 16,0 0-5-16,0 0 3 0,0 0-2 0,0 0-2 0,0 0 4 15,0 0-3-15,0 0-1 0,0 0-1 0,0 0 0 0,20 0 5 16,-20 0-1-16,0 0-3 0,0 0 1 0,0 0-2 16,0 0 3-16,20 0-3 0,-20 0-1 0,0 0 2 0,0 0-2 15,0 0 0-15,0 0-1 0,0 0 2 0,0 0 2 0,0 0-1 16,0 0-2-16,0 0 0 0,0 0 2 0,0 0-1 16,17 0 0-16,-17 0-2 0,0 0 3 0,0 0 1 0,0 0-4 15,0 0 1-15,0 0-1 0,20-17 0 16,-20 17 2-16,0 0-2 0,0 0 2 0,0 0-4 0,17-20 2 15,-17 20 0-15,0 0 0 0,20 0 0 0,-20 0 2 16,0 0-3-16,0 0 2 0,0 0-3 0,0 0 2 16,0 0 0-16,0 0-1 0,0 0 2 0,0 0 0 0,20 0 1 15,-20 0-1-15,0 0 1 0,0 0-2 0,0 0 0 16,0 0 2-16,0 0 0 0,0 0-2 0,0 0 0 0,0 0 2 16,0 0-2-16,0 0-1 0,0 0 1 0,0-19 1 15,0 19 0-15,0 0-2 0,0 0 0 0,0 0 2 0,0-20-1 16,0 20 0-16,0 0-2 0,0 0 1 0,0 0 0 15,0 0 1-15,0 0-1 0,0 0 1 0,0 0-4 0,0 0 0 16,0 0-7-16,0 0-10 0,-20 0-9 0,20 0 11 16,0 0-4-16,0 0-4 0,0 0-3 0,0 0-4 0,0 0-49 0,-20 0-27 15,20 20-5-15,0-20 71 0,0 0 0 0</inkml:trace>
  <inkml:trace contextRef="#ctx0" brushRef="#br0" timeOffset="6000.7">25479 3327 97 0,'0'0'36'0,"0"0"30"0,0 0-34 0,0 0-3 15,0 0-1-15,0-21 21 0,0 21-27 0,0 0-1 0,0-17 16 0,0 17-19 16,0 0-4-16,0 0 11 0,0-20-8 0,0 20-10 0,0 0 6 0,0 0-1 16,0 0-7-16,0 0 1 0,0 20-5 0,0-3 3 15,0 4-3-15,0-21-3 0,0 17-3 0,0-17 0 16,0 21-11-16,0-21 2 0,0 18-30 0,0 2-20 0,0-3-25 15,0-17 36-15,0 21-1 0,0-1-34 0,0-3-18 0</inkml:trace>
  <inkml:trace contextRef="#ctx0" brushRef="#br0" timeOffset="6450.75">25728 3231 106 0,'0'0'0'0,"0"0"27"0,0 0 50 15,0 0-54-15,0 0-2 0,0 0 18 0,0 0-20 0,0-20 18 0,0 20-20 16,0 0 22-16,0 0-29 0,0-19-1 0,0 19 1 15,0 0-2-15,0 0 10 0,0 0 7 0,0 0-17 0,17 0 6 16,3 0-6-16,18 0 11 0,-38 0-13 0,17 0 4 16,23 0-2-16,-20 0 0 0,17 0-5 0,-37 0 0 0,37-20-2 15,-37 20 2-15,38 0-1 0,2 0-2 0,-20 0 1 0,17-17-1 16,0-4-5-16,-16 21-1 0,13-17-14 0,9 17-13 16,-23-20 11-16,-20 20-4 0,57-21-74 0,-57 3 57 0,38 1-59 15,-38 17 52-15,0 0 8 0,17-21-11 0,-17 21-24 0</inkml:trace>
  <inkml:trace contextRef="#ctx0" brushRef="#br0" timeOffset="6634.15">25917 3231 125 0,'0'17'76'0,"0"-17"-45"16,-17 21 18-16,17-21-15 0,0 20-17 0,-20-20-1 0,20 17 16 16,0-17-18-16,0 21 11 0,0-4-13 0,0-17-1 0,0 0 0 0,0 21-4 0,20-21 1 15,-20 18-2-15,0-18-1 0,37 20 4 0,-20-3-1 0,21-17-5 16,2 0 0-16,-20 21 0 0,17-21 0 0,0 0-2 0,4 0-7 15,-27 0 1-15,-14-21-5 0,43 21-6 0,-6-17-41 0,3-3-45 16,-40 20 35-16,38-18-57 0,-21-20 72 0,0 38-18 0</inkml:trace>
  <inkml:trace contextRef="#ctx0" brushRef="#br0" timeOffset="7773.95">27161 2370 97 0,'0'0'67'0,"0"0"-44"0,0 0 1 0,0 0 19 0,0 0-7 0,-20-20-8 15,-3 20-5-15,23 0-4 0,-20 0-11 0,6 0 8 16,-6 0-9-16,0 0 8 0,3 0-8 0,-3 0 5 0,2 0-6 16,-22 0 4-16,40 20-5 0,-40-20 2 0,23 0-4 0,-3 0-1 15,3 0 0-15,-3 0 3 0,-18 0-3 0,38 0 0 0,-37 0 3 16,14 0-1-16,6 0 3 0,-3 0-4 0,3 0 2 0,-3 0-1 16,2 0 0-16,18 0-1 0,0 21-2 0,-20-21 3 0,20 0-2 0,0 0 4 15,-20 17-3-15,20-17-1 0,0 20 0 0,20-2 1 16,0 20 1-16,-20 20 2 0,18-20 1 0,2 0-6 15,-3 20 0-15,3 38 0 0,20-40 0 0,-40-15 0 0,17 52 0 0,-17-35-1 16,20 19 1-16,-20 18 1 0,0-39-2 0,20 23 1 0,-20 14-2 16,0-14 3-16,0-23 3 0,18-19-1 0,-18-16-3 15,0-1-1-15,0-3 2 0,20 22-1 0,-3-2 2 0,3-16 1 0,-20-21-3 16,0 17 1-16,17 4 0 0,0-21 2 0,-17 0 0 0,23 18 1 0,-3-18-2 16,18 20 2-16,-18-20-3 0,-20 0 0 0,17 0-1 15,3 0 1-15,0 0-1 0,-6 0 1 0,-14 0-1 0,43 0-1 16,-23 0 3-16,-20 0-4 0,38 0 2 0,-18 0 0 0,-3 0-2 15,3 0 0-15,-3 0 0 0,0 0-5 0,6 0-5 0,-23 0 1 16,20 0-3-16,-20 0-21 0,18 0 11 0,2 0-32 0,-20 0 21 16,0 0-5-16,20 0-56 0,-20 0 36 0,0 0 2 0,17 0-32 0,-17-20 56 15,0 20-22-15</inkml:trace>
  <inkml:trace contextRef="#ctx0" brushRef="#br0" timeOffset="8085.32">27428 2697 146 0,'0'0'71'0,"0"0"-40"0,0 0 22 0,0 0-28 15,0 0 18-15,-20 0-9 0,20 0-7 0,0 0-15 16,0 0 10-16,0 0-3 0,0 17-5 0,0-17-7 16,0 38 5-16,0-38-8 0,0 20 0 0,0 19 1 0,0-22-3 15,20-17 0-15,-3 41 1 0,-17 14-2 0,17-34-1 0,4 17-2 16,-21-1-2-16,22 19-9 0,-4-35 2 0,-18 16-24 0,20-16 11 16,-20-4-37-16,20 22-19 0,-20-2 33 0,0-16-49 0,0-1 57 15,17-3-11-15,-17 4 25 0,0-21-25 0</inkml:trace>
  <inkml:trace contextRef="#ctx0" brushRef="#br0" timeOffset="8238.37">27428 3020 73 0,'0'0'0'0,"0"0"31"16,0 0 27-16,0-20 14 0,-20 20-37 0,20-17 24 0,-17 17-34 0,17-21 18 15,-20 21-6-15,0 0-6 0,20 0 3 16,0 0-25-16,-18 21 4 0,18-21-7 0,0 17 2 0,18-17-5 16,-18 20 0-16,20-20 2 0,0 21-4 0,-3-4 2 0,3 1-1 15,14 3-2-15,-13-21-3 0,1 20-12 0,-22-20 1 0,18 17-4 16,2-17-5-16,0 21-37 0,-3-4-17 0,3-17-16 0,-3 0-37 15,3 0 84-15,-2 0-26 0</inkml:trace>
  <inkml:trace contextRef="#ctx0" brushRef="#br0" timeOffset="8617.62">27772 2924 102 0,'0'0'27'0,"0"0"36"0,0 0-29 0,0 0-2 0,0 0 25 0,0 0-32 16,0 0 16-16,0 0-8 0,0 0-20 0,0 21 7 0,0-4-6 15,0 4-7-15,0-21-2 0,0 37 3 0,17-16-4 0,-17-4-2 16,0-17-1-16,0 18-2 0,0 3 0 0,0-1 2 0,0-3 0 15,0 4-2-15,0-4-3 0,0-17 2 0,20 20-2 16,-20-1-3-16,0 1 2 0,0-20 2 0,0 17 2 0,0-17 1 16,0 0 0-16,0 0 0 0,0-17-1 0,18-3 1 15,-18 20 1-15,0-19-2 0,0 19 3 0,17-37 2 0,-17 37-3 16,0-21 2-16,0 4-4 0,0-3 2 16,23 20 2-16,-23-21 0 0,0 21 0 0,0 0-2 0,0 0-1 15,20 21 5-15,-20-1 0 0,0-20-3 0,0 38 2 0,20-38-3 16,-20 37 0-16,0-37 0 0,17 19 3 0,3 1-1 0,-20-3-2 15,17-17 0-15,-17 21 2 0,20-21-2 0,0 0 0 0,-5-21 3 16,5 21-4-16,3-37 2 0,-3 18 0 0,-3-18 2 16,3 16-1-16,0 4-3 0,-20-3 0 0,17-1 0 0,3-14 1 15,-2 14 0-15,22-16 2 0,-20-1 1 0,-20 38-2 16,17-21-1-16,3 21 1 0,-20 0 3 0,20 0 1 16,-20 0-3-16,0 21-1 0,0-4 0 0,0 21 1 0,0-38-4 0,0 41 0 15,0-24 0-15,0 22 1 0,0 19-5 0,0-41-1 0,0 42-17 16,0-21 5-16,0-18-4 0,0 56-79 0,0-38 2 0,0-21 42 15,0 24-46-15,0-3 42 0,0-38-4 0</inkml:trace>
  <inkml:trace contextRef="#ctx0" brushRef="#br0" timeOffset="8884.6">28555 2983 64 0,'0'0'21'0,"0"0"-6"0,0 0 19 0,0 0 6 0,0 0-20 16,-20 17 17-16,20-17-19 0,0 20 18 0,0 1-5 0,0-21-17 15,-18 35 11-15,18 6-5 0,0-24-4 0,0 21-5 16,0-18-7-16,0 19 3 0,0 57 0 0,0-20-1 16,0-38-3-16,18 37 1 0,-18-36-2 0,0-2-3 15,0 39 2-15,0-35-1 0,0 35 0 0,0-21-5 0,0-14 0 16,0 14-18-16,0-33 6 0,-18 32-26 0,18-54 20 0,0 41 0 15,0-41-2-15,0 17-26 0,0 4 0 0,0-21 30 0,0 0-10 16,0 0 18-16,0 0 3 0,-20-38-3 0,20-3 2 0,0 4-4 16,0-2-40-16</inkml:trace>
  <inkml:trace contextRef="#ctx0" brushRef="#br0" timeOffset="9050.61">28497 3134 63 0,'0'0'11'0,"20"-17"8"0,-20-3 9 0,18-19 11 0,-18 22-15 0,20 17 2 15,-20-41 32-15,17 24-5 0,-17 17-15 0,23-21-7 16,-23 21-2-16,17 0-4 0,-17 0-14 0,0 0-3 15,20 0 4-15,-20 21-2 0,0-4-2 0,0-17-5 0,0 20 1 16,0 36-1-16,0-15 0 0,0-24-3 0,-20 41 3 16,20-39-3-16,-17 18-5 0,-6 4-9 0,6-3-13 15,-3-21 8-15,20 4-7 0,-18-3-5 0,-2 19-55 0,-17-16-80 16,17-1 95-16,3-20 7 0</inkml:trace>
  <inkml:trace contextRef="#ctx0" brushRef="#br0" timeOffset="9900.37">28899 2525 82 0,'0'0'75'0,"0"0"9"0,0 0-30 15,0 0-39-15,0 0-1 0,0 0 26 0,0 0-27 0,0 0 30 16,0 0-33-16,0 0 19 0,0 0-12 16,0 0-2-16,0 0-9 0,0 17-1 0,20 3 9 15,-20 18-8-15,14 18 4 0,29 2-7 16,-43-20-2-16,0-18 1 0,37 56-1 0,-17 0-3 15,-20-55-1-15,0 17 0 0,21 37-30 16,-21-57 15-16,0 61-97 0,0-79 71 0,0 37-155 16</inkml:trace>
  <inkml:trace contextRef="#ctx0" brushRef="#br0" timeOffset="10052.85">28953 2503 79 0,'0'0'32'0,"0"-19"27"0,0 19-26 0,0-56 92 0,-20 56-98 16,20-20 32-16,0 3-28 0,0 17 7 15,0 0-29-15,0 17 24 0,0-17-28 0,0 38 13 16,0 19-11-16,0-35-6 0,0-22 1 16,-14 75-1-16,14-57 0 0,-20 78-11 15,20-76 0-15,-20 36-41 0,2 2-5 0,-2 0-100 16,20-40 87-16,-37 41-139 0</inkml:trace>
  <inkml:trace contextRef="#ctx0" brushRef="#br0" timeOffset="10251.29">28804 3134 105 0,'0'0'63'0,"0"0"-39"0,0 0 13 0,0 0-19 15,0 0 61-15,0 0-63 0,20 0 40 16,-20 0-44-16,17 0 20 0,3 21-24 16,-2-21 17-16,2 0-20 0,0 17 6 15,-6-17-7-15,49 0 5 0,-46 0-6 0,24 20 0 16,13-20-32-16,-54 0 12 15,60 0-63-15,-43-20 3 0,3 20-75 16,1-17 111-16,-4 17-73 0</inkml:trace>
  <inkml:trace contextRef="#ctx0" brushRef="#br0" timeOffset="10883.81">29297 2198 118 0,'0'0'29'0,"-17"0"87"15,17 0-66-15,0 0-35 0,0 0 0 16,-17-18 24-16,17 18-27 0,0 0 18 16,0 0-22-16,0-21 1 0,-20 21 2 0,20 0-6 0,0 0 14 15,0 0-13-15,0 0 2 0,20 0 8 0,-3 0-11 16,0 21 12-16,3-21-6 0,-20 18-8 16,40-18 11-16,1 0 1 15,-24-18-12-15,20-3 4 0,-37 21-5 0,20-17 1 16,-3 17-1-16,-17 0-1 0,40-20 5 15,-20-1-5-15,-20 21 0 0,21 0 1 16,-21 0-1-16,0 0-1 0,17 0 4 0,-17 41 2 16,0-24 0-16,0 43 2 15,0-2-3-15,0-23-3 0,20 61 3 0,-20-1 3 16,17-73-8-16,3 71 3 16,-3-73-4-16,23 39 5 0,-20-42-3 0,1 21 0 15,-4-18 1-15,3 36-1 16,-20-56 1-16,17 41 0 0,3-41-3 0,-20 17 1 0,0 3 1 15,20-2 0-15,-20 41 6 0,0-59-5 0,0 37-1 16,0-37 0-16,0 38 4 0,-20 1-2 16,20-19-4-16,0-3 3 0,0 4-1 15,-20-4 1-15,3 3-1 0,-3-1-1 16,-18 18 4-16,18-37-4 0,-20 41 2 16,40-24-1-16,-17 4-2 0,-40 17-4 0,19 0 4 15,18 0 2-15,-20 20-7 16,23-20-13-16,-3-38 5 0,20 18-24 15,0 2 11-15,0 18-117 0,0-38 96 0,20 20-135 16,-20-20 121-16,17 0 12 0</inkml:trace>
  <inkml:trace contextRef="#ctx0" brushRef="#br0" timeOffset="11757.55">30143 2811 62 0,'0'0'15'0,"0"0"-10"0,0 0 17 0,0 0-3 16,0 0-13-16,17 0 8 0,-17 0-5 0,0 17 46 16,0-17-16-1,0 0-14-15,20 20 23 0,-20-20-5 16,0 21-33-16,17-21 27 0,-17 0-14 16,0 0-11-16,0 0 1 15,0 0-9-15,0 0 7 0,0 0-4 16,0 0-2-16,0 0 4 0,0 0-6 15,18 0 7-15,-18 0-7 0,0 0 7 0,0 0-6 16,0-21 13-16,0 21-12 0,20-20 7 16,-20 20-9-16,23-56 15 0,-23-2-9 15,0 20-8-15,17-20 6 16,-17-18-2-16,20 76-4 0,-20-58 1 16,0 40-1-16,20-40 1 0,-20 41 0 0,0-4-1 15,0-18 1-15,17 2 3 0,-17 20-3 16,0 17 1-16,20-21 1 0,-20 1 1 15,0 20-3-15,0 0 0 0,0 0 0 0,0 20 4 16,0 1-5-16,0 14 0 0,0 3-1 16,0-38 0-16,0 96 1 15,0-76-1-15,17 39 2 0,-17-22-2 0,0-19 0 0,0 78 1 16,20-38 0-16,-20-40 0 0,0 2-1 16,18-2 4-16,-18 3-3 0,0-21 6 15,0 0-6-15,23-39 7 0,14-36-1 16,-37 54-5-16,20-55 1 15,-3 38-2-15,3-58 0 0,-20 76-1 0,17-18 1 0,3-39 0 16,-20 58 0-16,18-74-1 0,-1 93 1 16,-17-21 2-16,0 21-3 0,23-18 3 15,-23 18-2-15,0 18-1 0,0 3 1 0,0 37 3 16,0-58-4-16,20 73 3 0,-20 5-2 16,0 56 1-16,0 1-5 0,0-98 1 15,0 77-26-15,20 0-37 16,-20-93 43-16,0 16-91 0,0-16 79 15,17 14-117-15,-17-35 20 0,0 0 68 16,20 0 21-16,-20-18-11 0</inkml:trace>
  <inkml:trace contextRef="#ctx0" brushRef="#br0" timeOffset="12187.63">30926 2219 58 0,'0'0'15'0,"0"0"-9"0,0 0 17 0,0 0-12 15,0 0 27-15,0-21 11 0,0 21 18 16,0 0-51-16,0-18 25 15,0 18-18-15,0 0 9 0,0 0-22 0,0 18 25 16,0 3-28-16,0 16 18 0,0-37-17 16,-21 56 19-16,21-37-23 0,0 41 8 15,0-43-9-15,0 78 7 0,0-73-8 0,0 71 8 16,0-73-8-16,38 39 11 0,-21-22-2 16,-17-19-6-16,23-18 10 15,-23 0-10-15,57-18 14 0,-37 18-14 0,18-96 11 16,16-58-8-16,-31 116-7 0,14-114 4 15,-37 114-5-15,20-59 1 16,-20 80-1-16,0-41-6 0,0 38-4 0,0-18-21 16,0 20-21-1,0 18 7-15,0 18-11 0,0-18 33 16,0 20-69-16,-20 18 5 0,20 37-78 16</inkml:trace>
  <inkml:trace contextRef="#ctx0" brushRef="#br0" timeOffset="13050.75">31513 2064 45 0,'0'0'15'0,"0"0"12"0,0 0-12 16,0 0-7-16,0 0 0 0,0 0 23 0,0 0-8 15,0 0-8-15,0 0 11 16,0 0-17-16,0 0 25 0,0 0-25 0,0 0 18 16,0 0-9-16,0 0 13 0,0 20-5 15,0-20-20-15,0 0 13 16,-17 38-6-16,17-38-10 0,0 37 2 15,-17-16-3-15,17-3-1 16,0 20 2-16,0 3-3 0,-20 13 2 16,3 6 2-16,17-60-2 0,0 55 3 15,0-35-4-15,-20 17 3 0,20 2 1 0,0-1 3 16,0-38-4-16,0 38 19 16,0 0-11-16,20-38-3 0,-3 20 3 15,-17-20-9-15,20 0 5 0,-3 0-5 0,0 0 1 16,6 0-1-16,-3 0-2 0,-20 0-1 0,20 0 2 15,-2 0-2-15,2 0-5 16,-3 0 2-16,3 0-35 0,-20 0 20 0,34 38-452 47</inkml:trace>
  <inkml:trace contextRef="#ctx0" brushRef="#br0" timeOffset="13634.53">32204 1854 86 0,'0'0'25'0,"0"0"76"16,-17 0-22-16,17 0-61 15,-20 0 40-15,3 0-16 16,17 0-33-16,-20 0 16 0,20 0-19 0,-38 20 16 16,-5 17-15-16,43-19-5 0,-17-18 0 0,-20 58 15 15,0 19 0 1,17-19-9-16,-18 39-2 15,38-80-5-15,-23 59 0 0,23-38 0 0,-17 78 3 16,17-40-4-16,17-38 3 0,6-18 0 16,-3-2-2-16,18-18 8 15,-38 0-6-15,37 0 4 0,0-38 5 16,0 38-10-16,-14-55 2 0,-23 55-3 0,18-79 3 16,2 41-2-16,-20 21-2 0,0-24 0 15,0 41 2-15,0-38-8 16,0 38 3-16,0 0-15 0,0 58-22 15,-20-20-27-15,20 20-52 16,0-21 77-16,0 2-143 0,0-19 156 16</inkml:trace>
  <inkml:trace contextRef="#ctx0" brushRef="#br0" timeOffset="13917.66">32454 2064 55 0,'0'0'27'0,"0"0"-7"0,0 0-13 16,0 20 39-16,0-20-38 0,-23 17 32 15,23 4-27-15,-18-1 33 0,1 18-13 16,17-38-26-16,-20 39 18 16,3-39-18-16,-3 58 15 0,20-58-17 15,0 17 12-15,0 1-12 0,0-18 2 0,-17 38 19 0,34-18 0 16,20 1-16-1,-37-21-6-15,55 0 5 0,-32 0-5 0,17 0-4 16,-3 0-5-16,20 0-31 16,-42 0 23-16,5-21-44 0,3 21 31 15,14-39-127-15,-37 39 114 0,40-54-42 16</inkml:trace>
  <inkml:trace contextRef="#ctx0" brushRef="#br0" timeOffset="14084.58">32683 1815 65 0,'0'0'38'0,"0"0"-12"0,0 0 65 0,0 0-63 15,-17 0 69-15,-3 21-50 16,-3 54-8-16,23-57-31 0,-20 61 14 16,5-3-11-16,-42 96 5 15,20 38-8-15,-3-96-7 16,40-76-2-16,-23 96-10 0,5-114 5 16,18 77-35-16,-17-42-11 0,17-55 30 15,0 38-71-15,0-17 50 0,0-21-4 0,0 17-134 16</inkml:trace>
  <inkml:trace contextRef="#ctx0" brushRef="#br0" timeOffset="14800.6">33448 1567 80 0,'0'0'18'0,"0"0"47"15,0 0-12-15,0 0 20 0,0 0-32 0,0 0-5 16,0 0 15-1,0 0-18-15,0 0-23 0,-20 18 20 0,20-18-25 16,-17 21 10-16,17-1-12 0,-40 35 1 0,40-55-3 16,-23 58 1-16,23-40-2 0,-34 23 4 15,34-24-3-15,0 4 0 0,-20 35 4 0,2 2-3 16,18-38-1-16,-20 36 4 0,20-36 2 16,20 18 4-16,-20-21-7 0,18 24 8 15,2-41-7-15,-3 38 2 0,0-20-6 0,6 20 5 16,-23-18-4-16,20 36 2 0,-20 40 1 15,0-38-4 1,-20-21-1-16,-3 2 2 0,6-39-2 0,0 20-5 16,-3-20-5-16,2 0-14 15,-2-20 16-15,3-38-15 0,17 40 21 0,0-57 0 16,17-22 5-16,41-17 1 16,-41 18-1-16,23-18 7 0,0 73-8 0,15-110 11 15,-35 93-9-15,34-77 14 0,-31 59-3 16,-23 58-13-16,20 18 1 0,-20-19 4 15,-20 0-9-15,20 19-1 16,-43 38-10-16,9-20 0 0,-41 58-31 16,12-17-8-16,-29 36-63 15,18 20-68-15,51-95 134 0,-14 56-93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4-15T20:27:46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7553 10093 1003 0,'0'0'814'0,"0"0"-636"15,0 0 376-15,0 0-139 0,0 0-191 16,0 0-109-16,0 0-35 0,0 0-32 16,-20 10-48-16,20-10-45 0,8 0-22 15,-4 0 48-15,8 0 19 0,11 0 99 16,1-2 12-16,3 0-38 0,-3 2-3 15,11-2-23-15,-7 2 7 0,3-2-13 16,-3 2 3-16,-1-2 6 0,-3 2-12 16,-1-2-1-16,1 2 1 0,-1 0 35 0,-7 0-17 15,0 0-43-15,-5 0-13 0,1 0 0 16,-4-2 1-16,-4 2 21 0,-4 0-4 16,8 0-16-16,-8 0-2 0,0-2-96 0,0-1-12 15,0 0-2-15,0 1-31 0,-8-5-192 16,8 4-253-16,-4-4-896 0,-16 7 151 15</inkml:trace>
  <inkml:trace contextRef="#ctx0" brushRef="#br0" timeOffset="1251.83">6759 8625 1965 0,'0'0'525'15,"0"0"-200"-15,0 0-125 0,0 0-8 16,0 0 34-16,0 0-61 0,0 0-58 16,0 0-25-16,0 0-34 0,0 0-33 15,0 0-15-15,0 0-69 0,0 0-22 0,12 0 15 16,-8 0 76-16,8 0 3 0,7 0 25 15,-3 2 4-15,0-2-29 0,7 0 13 16,-3 0 9-16,4 0-3 0,-5 0-19 16,5 0 26-16,7 0-26 0,-15 0 54 15,11-2-10-15,-3-3-28 0,-4 1 34 0,-1 4-37 16,-7-4-16-16,0 4-22 0,-4 0 22 16,-4-2 1-16,3 2 2 0,-7 0 0 15,0 0-3-15,0 0-42 0,0 0-90 16,0 0-54-16,0 0-65 0,-7 2-123 15,-5 2-381-15,12 2-664 0</inkml:trace>
  <inkml:trace contextRef="#ctx0" brushRef="#br0" timeOffset="2615.27">5279 5410 1353 0,'0'0'773'0,"0"0"-265"16,0 0-202-16,0 0-95 0,0 0-35 16,0 0-39-16,0 0-42 0,0 0-45 15,0 0-50-15,0 0-60 0,0 4 0 16,4-4 60-16,3 0 35 0,1 0 63 15,12 0-6-15,-4 0-13 0,-5 0-7 16,9 0 3-16,-4 0 1 0,-1-2-13 0,-3 0-10 16,8 2-15-16,-8-5-13 0,-5 4-13 15,5-1-10-15,0 2-2 0,-12-2-2 16,12 2 0-16,-12-3 0 0,8 1 0 16,-4 2 0-16,3-2-1 0,-7 0-66 15,4 1-123-15,4-4-72 0,4-2-111 16,-4 0-221-16,0-1-577 0,4-3-222 0</inkml:trace>
  <inkml:trace contextRef="#ctx0" brushRef="#br0" timeOffset="3390.07">6512 5373 767 0,'0'0'1439'0,"0"0"-944"16,0 0-216-16,0 0-160 0,0 0-17 15,0 0 61-15,0 0-36 0,0 0-51 16,0 0-31-16,0 0-33 0,0 0-10 0,19 4 39 16,-11-4 1-16,4 1 2 0,-4 2-3 15,4-3 6-15,0 2-9 16,-1-2-4-16,1 0-12 0,4 0 10 16,0 0-7-16,-5 0-10 0,1 0-15 0,0 0 2 15,0 0 14-15,3 0-3 0,-3 0-11 16,0-2-2-16,-4 2-50 0,-4-3-82 15,4 3-105-15,-5 0-122 0,-3 0-231 16,8 0-435-16,-8 7-420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1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981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0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43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80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789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8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691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73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717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9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047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83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A1DFB92-F46F-DD47-7D54-A9009BF01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1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0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57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15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90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27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21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25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9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2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59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29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00CB3-D892-4112-BDE4-A70C809B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9647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bar(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t) {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t = 7;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main {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bar(1);</a:t>
            </a:r>
          </a:p>
          <a:p>
            <a:pPr marL="0" indent="0">
              <a:buNone/>
            </a:pP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56CC6-6BEE-E3C3-8134-A1357C6260A7}"/>
              </a:ext>
            </a:extLst>
          </p:cNvPr>
          <p:cNvSpPr txBox="1"/>
          <p:nvPr/>
        </p:nvSpPr>
        <p:spPr>
          <a:xfrm>
            <a:off x="905166" y="134851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 X64 code for the following: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5C4709-5AC2-A096-BB5D-4AFB5DA6CAD1}"/>
                  </a:ext>
                </a:extLst>
              </p14:cNvPr>
              <p14:cNvContentPartPr/>
              <p14:nvPr/>
            </p14:nvContentPartPr>
            <p14:xfrm>
              <a:off x="1053000" y="309960"/>
              <a:ext cx="10851480" cy="658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5C4709-5AC2-A096-BB5D-4AFB5DA6CA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640" y="300600"/>
                <a:ext cx="10870200" cy="66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52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Shorter Primitive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9950514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that the instruction suffix indicates operation size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05811-7505-4C92-A521-D8361DEA38BD}"/>
              </a:ext>
            </a:extLst>
          </p:cNvPr>
          <p:cNvSpPr txBox="1"/>
          <p:nvPr/>
        </p:nvSpPr>
        <p:spPr>
          <a:xfrm>
            <a:off x="1145310" y="2761673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(</a:t>
            </a:r>
            <a:r>
              <a:rPr lang="en-US" dirty="0" err="1"/>
              <a:t>gbl_var</a:t>
            </a:r>
            <a:r>
              <a:rPr lang="en-US" dirty="0"/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B98AC-4737-47B6-A05B-FFD7687C3A14}"/>
              </a:ext>
            </a:extLst>
          </p:cNvPr>
          <p:cNvSpPr txBox="1"/>
          <p:nvPr/>
        </p:nvSpPr>
        <p:spPr>
          <a:xfrm>
            <a:off x="5426366" y="2747821"/>
            <a:ext cx="209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movb</a:t>
            </a:r>
            <a:r>
              <a:rPr lang="en-US" dirty="0"/>
              <a:t> %al, (</a:t>
            </a:r>
            <a:r>
              <a:rPr lang="en-US" dirty="0" err="1"/>
              <a:t>gbl_var</a:t>
            </a:r>
            <a:r>
              <a:rPr lang="en-US" dirty="0"/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EF985-7F9F-4E30-999F-047AD429BB4A}"/>
              </a:ext>
            </a:extLst>
          </p:cNvPr>
          <p:cNvSpPr txBox="1"/>
          <p:nvPr/>
        </p:nvSpPr>
        <p:spPr>
          <a:xfrm>
            <a:off x="9264075" y="2761673"/>
            <a:ext cx="22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movb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(</a:t>
            </a:r>
            <a:r>
              <a:rPr lang="en-US" dirty="0" err="1"/>
              <a:t>gbl_var</a:t>
            </a:r>
            <a:r>
              <a:rPr lang="en-US" dirty="0"/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DEE61-94F8-46F1-9925-BB4E7641F620}"/>
              </a:ext>
            </a:extLst>
          </p:cNvPr>
          <p:cNvSpPr txBox="1"/>
          <p:nvPr/>
        </p:nvSpPr>
        <p:spPr>
          <a:xfrm>
            <a:off x="9707850" y="32443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 nonsense!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8B851-E490-4D11-BFD4-56A0E6F857C9}"/>
              </a:ext>
            </a:extLst>
          </p:cNvPr>
          <p:cNvSpPr txBox="1"/>
          <p:nvPr/>
        </p:nvSpPr>
        <p:spPr>
          <a:xfrm>
            <a:off x="5006104" y="3179619"/>
            <a:ext cx="3148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 1 byte </a:t>
            </a:r>
          </a:p>
          <a:p>
            <a:r>
              <a:rPr lang="en-US" dirty="0"/>
              <a:t>from lowest byte of A register</a:t>
            </a:r>
          </a:p>
          <a:p>
            <a:r>
              <a:rPr lang="en-US" dirty="0"/>
              <a:t>to the 1 byte at address </a:t>
            </a:r>
            <a:r>
              <a:rPr lang="en-US" dirty="0" err="1"/>
              <a:t>gbl_var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1AFE0-E9D5-4B7E-98AC-7F59A5BD683C}"/>
              </a:ext>
            </a:extLst>
          </p:cNvPr>
          <p:cNvSpPr txBox="1"/>
          <p:nvPr/>
        </p:nvSpPr>
        <p:spPr>
          <a:xfrm>
            <a:off x="648640" y="3174104"/>
            <a:ext cx="3667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 8 byte from </a:t>
            </a:r>
          </a:p>
          <a:p>
            <a:r>
              <a:rPr lang="en-US" dirty="0"/>
              <a:t>from all the 8-byte of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/>
              <a:t>to address 8-bytes at address </a:t>
            </a:r>
            <a:r>
              <a:rPr lang="en-US" dirty="0" err="1"/>
              <a:t>gbl_var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3" grpId="0"/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Sign Extension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E1982-5352-4C0B-972D-2A9AE1566F0A}"/>
              </a:ext>
            </a:extLst>
          </p:cNvPr>
          <p:cNvSpPr txBox="1"/>
          <p:nvPr/>
        </p:nvSpPr>
        <p:spPr>
          <a:xfrm>
            <a:off x="2410687" y="1847273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 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short v;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v = -2S;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2DFD3E-5378-48A0-9EAC-C976CCD5CE0B}"/>
              </a:ext>
            </a:extLst>
          </p:cNvPr>
          <p:cNvSpPr txBox="1"/>
          <p:nvPr/>
        </p:nvSpPr>
        <p:spPr>
          <a:xfrm>
            <a:off x="5352467" y="226277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[v] := 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3C1CCF-1236-4F2B-9FFD-C002AE3CEBA0}"/>
              </a:ext>
            </a:extLst>
          </p:cNvPr>
          <p:cNvSpPr txBox="1"/>
          <p:nvPr/>
        </p:nvSpPr>
        <p:spPr>
          <a:xfrm>
            <a:off x="8436843" y="2262771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$-2, %ax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481F36-AE3B-4779-BCEF-D99557DEEA7D}"/>
              </a:ext>
            </a:extLst>
          </p:cNvPr>
          <p:cNvSpPr/>
          <p:nvPr/>
        </p:nvSpPr>
        <p:spPr>
          <a:xfrm>
            <a:off x="2604654" y="2410690"/>
            <a:ext cx="1366982" cy="31403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E1DCC-2855-44DF-854A-E2CFD78DE9A4}"/>
              </a:ext>
            </a:extLst>
          </p:cNvPr>
          <p:cNvSpPr txBox="1"/>
          <p:nvPr/>
        </p:nvSpPr>
        <p:spPr>
          <a:xfrm>
            <a:off x="8422992" y="2553715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%ax, -32(%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374DD-DC4D-4965-A68E-E13C833A4DBE}"/>
              </a:ext>
            </a:extLst>
          </p:cNvPr>
          <p:cNvSpPr txBox="1"/>
          <p:nvPr/>
        </p:nvSpPr>
        <p:spPr>
          <a:xfrm>
            <a:off x="8409141" y="290007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-32(%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DE363-A6B6-4FB9-B97E-A28AA24DF62E}"/>
              </a:ext>
            </a:extLst>
          </p:cNvPr>
          <p:cNvSpPr txBox="1"/>
          <p:nvPr/>
        </p:nvSpPr>
        <p:spPr>
          <a:xfrm>
            <a:off x="8436843" y="340780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%ax,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B2C138-1E41-4DEB-B9EB-C106177AB569}"/>
              </a:ext>
            </a:extLst>
          </p:cNvPr>
          <p:cNvSpPr txBox="1"/>
          <p:nvPr/>
        </p:nvSpPr>
        <p:spPr>
          <a:xfrm>
            <a:off x="8441462" y="368027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-32(%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F182C2-31A2-6AF0-8F59-80F7561C76EF}"/>
                  </a:ext>
                </a:extLst>
              </p14:cNvPr>
              <p14:cNvContentPartPr/>
              <p14:nvPr/>
            </p14:nvContentPartPr>
            <p14:xfrm>
              <a:off x="4762440" y="1197720"/>
              <a:ext cx="3901320" cy="451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F182C2-31A2-6AF0-8F59-80F7561C76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3080" y="1188360"/>
                <a:ext cx="3920040" cy="45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4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constructs</a:t>
            </a:r>
            <a:endParaRPr lang="en-US" dirty="0"/>
          </a:p>
          <a:p>
            <a:r>
              <a:rPr lang="en-US" dirty="0"/>
              <a:t>Shorter primitive types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Structs</a:t>
            </a:r>
          </a:p>
          <a:p>
            <a:pPr marL="0" indent="0">
              <a:buNone/>
            </a:pPr>
            <a:r>
              <a:rPr lang="en-US" b="1" dirty="0"/>
              <a:t>Examples (time permitting)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6679511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CCB97-4DC2-4104-8DC1-9CB4BD4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3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E2C27-8C6B-EDC8-655F-A1B826122A2E}"/>
              </a:ext>
            </a:extLst>
          </p:cNvPr>
          <p:cNvSpPr/>
          <p:nvPr/>
        </p:nvSpPr>
        <p:spPr>
          <a:xfrm>
            <a:off x="748145" y="2733964"/>
            <a:ext cx="1727200" cy="4248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Array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 parts to worry about:</a:t>
            </a:r>
          </a:p>
          <a:p>
            <a:r>
              <a:rPr lang="en-US" dirty="0"/>
              <a:t>Data allocation:</a:t>
            </a:r>
          </a:p>
          <a:p>
            <a:pPr lvl="1"/>
            <a:r>
              <a:rPr lang="en-US" dirty="0"/>
              <a:t>How will we store an array?</a:t>
            </a:r>
          </a:p>
          <a:p>
            <a:r>
              <a:rPr lang="en-US" dirty="0"/>
              <a:t>Code allocation:</a:t>
            </a:r>
          </a:p>
          <a:p>
            <a:pPr lvl="1"/>
            <a:r>
              <a:rPr lang="en-US" dirty="0"/>
              <a:t>How are we going to access it?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Array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: Data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9" name="Content Placeholder 1">
            <a:extLst>
              <a:ext uri="{FF2B5EF4-FFF2-40B4-BE49-F238E27FC236}">
                <a16:creationId xmlns:a16="http://schemas.microsoft.com/office/drawing/2014/main" id="{6EE4A9C0-C22B-4835-A6F7-EA33EE6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09" y="1401927"/>
            <a:ext cx="4182834" cy="2321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Looks like sequential values in the AR</a:t>
            </a:r>
          </a:p>
          <a:p>
            <a:r>
              <a:rPr lang="en-US" dirty="0"/>
              <a:t>Lay out Cell 0 </a:t>
            </a:r>
            <a:r>
              <a:rPr lang="en-US" i="1" dirty="0"/>
              <a:t>below</a:t>
            </a:r>
            <a:r>
              <a:rPr lang="en-US" dirty="0"/>
              <a:t> Cell 1</a:t>
            </a:r>
          </a:p>
          <a:p>
            <a:r>
              <a:rPr lang="en-US" dirty="0"/>
              <a:t>Access cell </a:t>
            </a:r>
            <a:r>
              <a:rPr lang="en-US" dirty="0" err="1"/>
              <a:t>i</a:t>
            </a:r>
            <a:r>
              <a:rPr lang="en-US" dirty="0"/>
              <a:t> by getting address of cell 0, then adding offset * data type 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465C7E-69A2-4521-A6CB-090F0D53A922}"/>
              </a:ext>
            </a:extLst>
          </p:cNvPr>
          <p:cNvSpPr/>
          <p:nvPr/>
        </p:nvSpPr>
        <p:spPr>
          <a:xfrm>
            <a:off x="1689098" y="4125221"/>
            <a:ext cx="8903246" cy="2209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5F2F665-75CF-4CA5-A8E0-D0D343B92345}"/>
              </a:ext>
            </a:extLst>
          </p:cNvPr>
          <p:cNvSpPr/>
          <p:nvPr/>
        </p:nvSpPr>
        <p:spPr>
          <a:xfrm>
            <a:off x="8682421" y="4828917"/>
            <a:ext cx="12859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3CCFDC-C7CE-4CC7-A5EE-405AD05B5259}"/>
              </a:ext>
            </a:extLst>
          </p:cNvPr>
          <p:cNvSpPr/>
          <p:nvPr/>
        </p:nvSpPr>
        <p:spPr>
          <a:xfrm>
            <a:off x="8158537" y="4828921"/>
            <a:ext cx="12859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boundNArg">
            <a:extLst>
              <a:ext uri="{FF2B5EF4-FFF2-40B4-BE49-F238E27FC236}">
                <a16:creationId xmlns:a16="http://schemas.microsoft.com/office/drawing/2014/main" id="{2EFABEFF-266E-4153-B7C1-2C4830DA9003}"/>
              </a:ext>
            </a:extLst>
          </p:cNvPr>
          <p:cNvGrpSpPr/>
          <p:nvPr/>
        </p:nvGrpSpPr>
        <p:grpSpPr>
          <a:xfrm>
            <a:off x="7282232" y="4829312"/>
            <a:ext cx="2162300" cy="184667"/>
            <a:chOff x="5758232" y="5025252"/>
            <a:chExt cx="2162300" cy="18466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5132406-A803-4519-8575-831632BB7B27}"/>
                </a:ext>
              </a:extLst>
            </p:cNvPr>
            <p:cNvSpPr/>
            <p:nvPr/>
          </p:nvSpPr>
          <p:spPr>
            <a:xfrm>
              <a:off x="5778614" y="5025258"/>
              <a:ext cx="2141918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1C06E8-05D8-40B3-9949-CFF36DA94C27}"/>
                </a:ext>
              </a:extLst>
            </p:cNvPr>
            <p:cNvSpPr/>
            <p:nvPr/>
          </p:nvSpPr>
          <p:spPr>
            <a:xfrm rot="5400000">
              <a:off x="5688758" y="5094726"/>
              <a:ext cx="184667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D59649-28A7-4684-807D-E2C5DBBB79E6}"/>
              </a:ext>
            </a:extLst>
          </p:cNvPr>
          <p:cNvGrpSpPr/>
          <p:nvPr/>
        </p:nvGrpSpPr>
        <p:grpSpPr>
          <a:xfrm>
            <a:off x="9619620" y="4828915"/>
            <a:ext cx="780179" cy="185043"/>
            <a:chOff x="8095619" y="5024855"/>
            <a:chExt cx="780179" cy="18504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839CAEB-A0F9-4841-BAD9-B5DE59687DE5}"/>
                </a:ext>
              </a:extLst>
            </p:cNvPr>
            <p:cNvSpPr/>
            <p:nvPr/>
          </p:nvSpPr>
          <p:spPr>
            <a:xfrm>
              <a:off x="8095619" y="5024855"/>
              <a:ext cx="77742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E8D982A-5B80-4ACD-B573-7B14C0C602C0}"/>
                </a:ext>
              </a:extLst>
            </p:cNvPr>
            <p:cNvSpPr/>
            <p:nvPr/>
          </p:nvSpPr>
          <p:spPr>
            <a:xfrm rot="5400000">
              <a:off x="8770214" y="5104314"/>
              <a:ext cx="16544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98543-8949-4284-8348-AF20C5A6F620}"/>
              </a:ext>
            </a:extLst>
          </p:cNvPr>
          <p:cNvSpPr/>
          <p:nvPr/>
        </p:nvSpPr>
        <p:spPr>
          <a:xfrm>
            <a:off x="9242936" y="5193274"/>
            <a:ext cx="11605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93E0E07-2F9D-40E2-BB9B-ED0443F16768}"/>
              </a:ext>
            </a:extLst>
          </p:cNvPr>
          <p:cNvSpPr/>
          <p:nvPr/>
        </p:nvSpPr>
        <p:spPr>
          <a:xfrm>
            <a:off x="1782759" y="4226863"/>
            <a:ext cx="785873" cy="3693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E2F58-C27C-4EE1-9E7C-A06F460FF2F9}"/>
              </a:ext>
            </a:extLst>
          </p:cNvPr>
          <p:cNvSpPr/>
          <p:nvPr/>
        </p:nvSpPr>
        <p:spPr>
          <a:xfrm>
            <a:off x="1761493" y="4225965"/>
            <a:ext cx="97533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err="1">
                <a:solidFill>
                  <a:prstClr val="black"/>
                </a:solidFill>
              </a:rPr>
              <a:t>globals</a:t>
            </a:r>
            <a:endParaRPr lang="en-US" dirty="0"/>
          </a:p>
        </p:txBody>
      </p:sp>
      <p:sp>
        <p:nvSpPr>
          <p:cNvPr id="83" name="freeMemory">
            <a:extLst>
              <a:ext uri="{FF2B5EF4-FFF2-40B4-BE49-F238E27FC236}">
                <a16:creationId xmlns:a16="http://schemas.microsoft.com/office/drawing/2014/main" id="{F2FC4708-ADC2-44DD-9F2C-8F51495433A1}"/>
              </a:ext>
            </a:extLst>
          </p:cNvPr>
          <p:cNvSpPr/>
          <p:nvPr/>
        </p:nvSpPr>
        <p:spPr>
          <a:xfrm>
            <a:off x="2584951" y="5188947"/>
            <a:ext cx="6653897" cy="383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DE5F60-4392-4B78-B4BA-BB8CFBC832A2}"/>
              </a:ext>
            </a:extLst>
          </p:cNvPr>
          <p:cNvSpPr/>
          <p:nvPr/>
        </p:nvSpPr>
        <p:spPr>
          <a:xfrm>
            <a:off x="1791630" y="5187866"/>
            <a:ext cx="795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190491C-8D82-4657-94F0-CA08423702EA}"/>
              </a:ext>
            </a:extLst>
          </p:cNvPr>
          <p:cNvSpPr txBox="1"/>
          <p:nvPr/>
        </p:nvSpPr>
        <p:spPr>
          <a:xfrm>
            <a:off x="1804895" y="486050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BD5D89A-E3E1-49E4-BAE0-857948054C48}"/>
              </a:ext>
            </a:extLst>
          </p:cNvPr>
          <p:cNvSpPr/>
          <p:nvPr/>
        </p:nvSpPr>
        <p:spPr>
          <a:xfrm rot="2647326">
            <a:off x="1575396" y="5698477"/>
            <a:ext cx="836606" cy="268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gbl_g1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AB8115-7998-44F1-B22A-2ADECFA73E64}"/>
              </a:ext>
            </a:extLst>
          </p:cNvPr>
          <p:cNvSpPr txBox="1"/>
          <p:nvPr/>
        </p:nvSpPr>
        <p:spPr>
          <a:xfrm>
            <a:off x="2175014" y="485614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BE64BCD-F9E4-436B-B68E-5A1165264937}"/>
              </a:ext>
            </a:extLst>
          </p:cNvPr>
          <p:cNvCxnSpPr>
            <a:cxnSpLocks/>
          </p:cNvCxnSpPr>
          <p:nvPr/>
        </p:nvCxnSpPr>
        <p:spPr>
          <a:xfrm>
            <a:off x="2215585" y="5203827"/>
            <a:ext cx="0" cy="354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822FD74-94CD-43A7-B655-3A8A616295E2}"/>
              </a:ext>
            </a:extLst>
          </p:cNvPr>
          <p:cNvSpPr/>
          <p:nvPr/>
        </p:nvSpPr>
        <p:spPr>
          <a:xfrm rot="2642464">
            <a:off x="2015413" y="5720081"/>
            <a:ext cx="836606" cy="268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gbl_g2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8D001E7-0ABA-4AD2-8F4B-64765392FE42}"/>
              </a:ext>
            </a:extLst>
          </p:cNvPr>
          <p:cNvSpPr txBox="1"/>
          <p:nvPr/>
        </p:nvSpPr>
        <p:spPr>
          <a:xfrm>
            <a:off x="9734947" y="4953622"/>
            <a:ext cx="61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books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8E3812-01AD-4DD2-8CBB-89CA5D602487}"/>
              </a:ext>
            </a:extLst>
          </p:cNvPr>
          <p:cNvSpPr txBox="1"/>
          <p:nvPr/>
        </p:nvSpPr>
        <p:spPr>
          <a:xfrm>
            <a:off x="9313270" y="49049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1120B8-C815-468D-BD9F-557D48BDFFB5}"/>
              </a:ext>
            </a:extLst>
          </p:cNvPr>
          <p:cNvCxnSpPr>
            <a:cxnSpLocks/>
          </p:cNvCxnSpPr>
          <p:nvPr/>
        </p:nvCxnSpPr>
        <p:spPr>
          <a:xfrm>
            <a:off x="9647987" y="5197117"/>
            <a:ext cx="0" cy="354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8C09522A-93BB-4E68-8584-B3CAF34A5C02}"/>
              </a:ext>
            </a:extLst>
          </p:cNvPr>
          <p:cNvSpPr/>
          <p:nvPr/>
        </p:nvSpPr>
        <p:spPr>
          <a:xfrm>
            <a:off x="9628636" y="5195485"/>
            <a:ext cx="7813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901A172-06EA-40D9-974D-B50C9C7D3633}"/>
              </a:ext>
            </a:extLst>
          </p:cNvPr>
          <p:cNvSpPr/>
          <p:nvPr/>
        </p:nvSpPr>
        <p:spPr>
          <a:xfrm>
            <a:off x="9619620" y="5195485"/>
            <a:ext cx="7944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5" name="memory2arg">
            <a:extLst>
              <a:ext uri="{FF2B5EF4-FFF2-40B4-BE49-F238E27FC236}">
                <a16:creationId xmlns:a16="http://schemas.microsoft.com/office/drawing/2014/main" id="{D5C96EFE-95F4-4D60-ABFF-2459DA140F6A}"/>
              </a:ext>
            </a:extLst>
          </p:cNvPr>
          <p:cNvSpPr/>
          <p:nvPr/>
        </p:nvSpPr>
        <p:spPr>
          <a:xfrm>
            <a:off x="8165484" y="5194952"/>
            <a:ext cx="5382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6" name="memory1arg">
            <a:extLst>
              <a:ext uri="{FF2B5EF4-FFF2-40B4-BE49-F238E27FC236}">
                <a16:creationId xmlns:a16="http://schemas.microsoft.com/office/drawing/2014/main" id="{57672B93-9A0B-44BE-89D7-30DBDB3D2BEE}"/>
              </a:ext>
            </a:extLst>
          </p:cNvPr>
          <p:cNvSpPr/>
          <p:nvPr/>
        </p:nvSpPr>
        <p:spPr>
          <a:xfrm>
            <a:off x="8704303" y="5194952"/>
            <a:ext cx="5382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97" name="memoryNargStuff">
            <a:extLst>
              <a:ext uri="{FF2B5EF4-FFF2-40B4-BE49-F238E27FC236}">
                <a16:creationId xmlns:a16="http://schemas.microsoft.com/office/drawing/2014/main" id="{8CE945EB-FDB7-4B2E-8775-85BB80A63C22}"/>
              </a:ext>
            </a:extLst>
          </p:cNvPr>
          <p:cNvGrpSpPr/>
          <p:nvPr/>
        </p:nvGrpSpPr>
        <p:grpSpPr>
          <a:xfrm>
            <a:off x="7288557" y="5196431"/>
            <a:ext cx="890500" cy="403711"/>
            <a:chOff x="5764557" y="5383982"/>
            <a:chExt cx="890500" cy="403711"/>
          </a:xfrm>
        </p:grpSpPr>
        <p:sp>
          <p:nvSpPr>
            <p:cNvPr id="98" name="memoryNarg">
              <a:extLst>
                <a:ext uri="{FF2B5EF4-FFF2-40B4-BE49-F238E27FC236}">
                  <a16:creationId xmlns:a16="http://schemas.microsoft.com/office/drawing/2014/main" id="{9EE4ADD0-1B5B-4870-93D9-C77583EAFD0B}"/>
                </a:ext>
              </a:extLst>
            </p:cNvPr>
            <p:cNvSpPr/>
            <p:nvPr/>
          </p:nvSpPr>
          <p:spPr>
            <a:xfrm>
              <a:off x="5764557" y="5383982"/>
              <a:ext cx="53828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memoryEllipsis">
              <a:extLst>
                <a:ext uri="{FF2B5EF4-FFF2-40B4-BE49-F238E27FC236}">
                  <a16:creationId xmlns:a16="http://schemas.microsoft.com/office/drawing/2014/main" id="{53AC3FA3-E863-449C-9198-34D67BC29319}"/>
                </a:ext>
              </a:extLst>
            </p:cNvPr>
            <p:cNvSpPr txBox="1"/>
            <p:nvPr/>
          </p:nvSpPr>
          <p:spPr>
            <a:xfrm>
              <a:off x="6311693" y="541836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00" name="lblNarg">
            <a:extLst>
              <a:ext uri="{FF2B5EF4-FFF2-40B4-BE49-F238E27FC236}">
                <a16:creationId xmlns:a16="http://schemas.microsoft.com/office/drawing/2014/main" id="{DBC1147C-6717-4EE7-A12E-AA0152D20B8B}"/>
              </a:ext>
            </a:extLst>
          </p:cNvPr>
          <p:cNvSpPr txBox="1"/>
          <p:nvPr/>
        </p:nvSpPr>
        <p:spPr>
          <a:xfrm>
            <a:off x="7249265" y="488873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c[0]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DAAA1FD-4731-4537-B071-82DCC11AD3DB}"/>
              </a:ext>
            </a:extLst>
          </p:cNvPr>
          <p:cNvSpPr/>
          <p:nvPr/>
        </p:nvSpPr>
        <p:spPr>
          <a:xfrm>
            <a:off x="8603526" y="4655892"/>
            <a:ext cx="663956" cy="31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fn</a:t>
            </a:r>
            <a:r>
              <a:rPr lang="en-US" dirty="0"/>
              <a:t> AR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D688DE3-B160-4479-B8B7-55DC883C6A8A}"/>
              </a:ext>
            </a:extLst>
          </p:cNvPr>
          <p:cNvGrpSpPr/>
          <p:nvPr/>
        </p:nvGrpSpPr>
        <p:grpSpPr>
          <a:xfrm>
            <a:off x="10229678" y="5626738"/>
            <a:ext cx="291237" cy="676351"/>
            <a:chOff x="8705677" y="5822678"/>
            <a:chExt cx="291237" cy="676351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2491C57-0754-4A21-8693-BD93A0285B0C}"/>
                </a:ext>
              </a:extLst>
            </p:cNvPr>
            <p:cNvCxnSpPr/>
            <p:nvPr/>
          </p:nvCxnSpPr>
          <p:spPr>
            <a:xfrm flipV="1">
              <a:off x="8848901" y="5822678"/>
              <a:ext cx="0" cy="3397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B5F72C-41A0-4B83-B4AC-D2FE9025060C}"/>
                </a:ext>
              </a:extLst>
            </p:cNvPr>
            <p:cNvSpPr/>
            <p:nvPr/>
          </p:nvSpPr>
          <p:spPr>
            <a:xfrm>
              <a:off x="8705677" y="6162302"/>
              <a:ext cx="291237" cy="3367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bp</a:t>
              </a:r>
            </a:p>
          </p:txBody>
        </p:sp>
      </p:grpSp>
      <p:sp>
        <p:nvSpPr>
          <p:cNvPr id="122" name="freeWithCallee">
            <a:extLst>
              <a:ext uri="{FF2B5EF4-FFF2-40B4-BE49-F238E27FC236}">
                <a16:creationId xmlns:a16="http://schemas.microsoft.com/office/drawing/2014/main" id="{1E9FAEF9-EA36-4468-830B-E2B4108685DB}"/>
              </a:ext>
            </a:extLst>
          </p:cNvPr>
          <p:cNvSpPr/>
          <p:nvPr/>
        </p:nvSpPr>
        <p:spPr>
          <a:xfrm>
            <a:off x="2581751" y="4224637"/>
            <a:ext cx="2616142" cy="36933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3" name="stackWithCallee">
            <a:extLst>
              <a:ext uri="{FF2B5EF4-FFF2-40B4-BE49-F238E27FC236}">
                <a16:creationId xmlns:a16="http://schemas.microsoft.com/office/drawing/2014/main" id="{8DC51E4A-363B-4EB8-84B9-717DEB5FCCD6}"/>
              </a:ext>
            </a:extLst>
          </p:cNvPr>
          <p:cNvSpPr/>
          <p:nvPr/>
        </p:nvSpPr>
        <p:spPr>
          <a:xfrm>
            <a:off x="5245689" y="4233063"/>
            <a:ext cx="5159494" cy="3678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4" name="stackWithoutCallee">
            <a:extLst>
              <a:ext uri="{FF2B5EF4-FFF2-40B4-BE49-F238E27FC236}">
                <a16:creationId xmlns:a16="http://schemas.microsoft.com/office/drawing/2014/main" id="{F2F6626F-85CC-4637-8B96-EA30E08EE686}"/>
              </a:ext>
            </a:extLst>
          </p:cNvPr>
          <p:cNvSpPr/>
          <p:nvPr/>
        </p:nvSpPr>
        <p:spPr>
          <a:xfrm>
            <a:off x="7310438" y="4228311"/>
            <a:ext cx="3093080" cy="3678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5" name="freeWithoutCallee">
            <a:extLst>
              <a:ext uri="{FF2B5EF4-FFF2-40B4-BE49-F238E27FC236}">
                <a16:creationId xmlns:a16="http://schemas.microsoft.com/office/drawing/2014/main" id="{6BE92A42-0409-4A66-8C0B-2B179BF13556}"/>
              </a:ext>
            </a:extLst>
          </p:cNvPr>
          <p:cNvSpPr/>
          <p:nvPr/>
        </p:nvSpPr>
        <p:spPr>
          <a:xfrm>
            <a:off x="2584335" y="4224637"/>
            <a:ext cx="4697281" cy="36933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6" name="freeSpaceLabel">
            <a:extLst>
              <a:ext uri="{FF2B5EF4-FFF2-40B4-BE49-F238E27FC236}">
                <a16:creationId xmlns:a16="http://schemas.microsoft.com/office/drawing/2014/main" id="{F61DB0B4-C3DE-4DDC-B487-C4A1D1C095F3}"/>
              </a:ext>
            </a:extLst>
          </p:cNvPr>
          <p:cNvSpPr/>
          <p:nvPr/>
        </p:nvSpPr>
        <p:spPr>
          <a:xfrm>
            <a:off x="3296434" y="4230341"/>
            <a:ext cx="1901458" cy="3693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free space</a:t>
            </a:r>
          </a:p>
        </p:txBody>
      </p:sp>
      <p:sp>
        <p:nvSpPr>
          <p:cNvPr id="127" name="stackLabel">
            <a:extLst>
              <a:ext uri="{FF2B5EF4-FFF2-40B4-BE49-F238E27FC236}">
                <a16:creationId xmlns:a16="http://schemas.microsoft.com/office/drawing/2014/main" id="{BF843891-725E-4660-AB6D-CB7C1C755352}"/>
              </a:ext>
            </a:extLst>
          </p:cNvPr>
          <p:cNvSpPr/>
          <p:nvPr/>
        </p:nvSpPr>
        <p:spPr>
          <a:xfrm>
            <a:off x="9446174" y="423351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</a:t>
            </a:r>
            <a:r>
              <a:rPr lang="en-US" kern="0" dirty="0">
                <a:solidFill>
                  <a:prstClr val="black"/>
                </a:solidFill>
              </a:rPr>
              <a:t> stack</a:t>
            </a:r>
            <a:endParaRPr lang="en-US" dirty="0"/>
          </a:p>
        </p:txBody>
      </p:sp>
      <p:grpSp>
        <p:nvGrpSpPr>
          <p:cNvPr id="134" name="straightNewFP">
            <a:extLst>
              <a:ext uri="{FF2B5EF4-FFF2-40B4-BE49-F238E27FC236}">
                <a16:creationId xmlns:a16="http://schemas.microsoft.com/office/drawing/2014/main" id="{0BB5AEFE-E734-4AAD-B392-89B258FAD3E5}"/>
              </a:ext>
            </a:extLst>
          </p:cNvPr>
          <p:cNvGrpSpPr/>
          <p:nvPr/>
        </p:nvGrpSpPr>
        <p:grpSpPr>
          <a:xfrm>
            <a:off x="6608760" y="5626143"/>
            <a:ext cx="274630" cy="639478"/>
            <a:chOff x="5505674" y="5669684"/>
            <a:chExt cx="274630" cy="639478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9A7ED154-639B-4053-8F12-FE031D5B26CA}"/>
                </a:ext>
              </a:extLst>
            </p:cNvPr>
            <p:cNvCxnSpPr/>
            <p:nvPr/>
          </p:nvCxnSpPr>
          <p:spPr>
            <a:xfrm flipV="1">
              <a:off x="5632288" y="5669684"/>
              <a:ext cx="0" cy="3397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A86A539-1B63-4ED6-B975-13AAD07EAFFC}"/>
                </a:ext>
              </a:extLst>
            </p:cNvPr>
            <p:cNvSpPr/>
            <p:nvPr/>
          </p:nvSpPr>
          <p:spPr>
            <a:xfrm>
              <a:off x="5505674" y="5972435"/>
              <a:ext cx="274630" cy="3367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/>
                <a:t>sp</a:t>
              </a:r>
              <a:endParaRPr lang="en-US" dirty="0"/>
            </a:p>
          </p:txBody>
        </p:sp>
      </p:grpSp>
      <p:sp>
        <p:nvSpPr>
          <p:cNvPr id="138" name="lblNarg">
            <a:extLst>
              <a:ext uri="{FF2B5EF4-FFF2-40B4-BE49-F238E27FC236}">
                <a16:creationId xmlns:a16="http://schemas.microsoft.com/office/drawing/2014/main" id="{A48BD089-6C8C-41BA-9E70-5563986211A0}"/>
              </a:ext>
            </a:extLst>
          </p:cNvPr>
          <p:cNvSpPr txBox="1"/>
          <p:nvPr/>
        </p:nvSpPr>
        <p:spPr>
          <a:xfrm>
            <a:off x="8105607" y="488873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c[20]</a:t>
            </a:r>
          </a:p>
        </p:txBody>
      </p:sp>
      <p:sp>
        <p:nvSpPr>
          <p:cNvPr id="140" name="memory1arg">
            <a:extLst>
              <a:ext uri="{FF2B5EF4-FFF2-40B4-BE49-F238E27FC236}">
                <a16:creationId xmlns:a16="http://schemas.microsoft.com/office/drawing/2014/main" id="{E901A8AC-A250-4687-9A35-DC49D747FDD3}"/>
              </a:ext>
            </a:extLst>
          </p:cNvPr>
          <p:cNvSpPr/>
          <p:nvPr/>
        </p:nvSpPr>
        <p:spPr>
          <a:xfrm>
            <a:off x="6737626" y="5194955"/>
            <a:ext cx="5382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41B820D-8D50-40FA-909E-B4A31DEDF11E}"/>
              </a:ext>
            </a:extLst>
          </p:cNvPr>
          <p:cNvSpPr txBox="1"/>
          <p:nvPr/>
        </p:nvSpPr>
        <p:spPr>
          <a:xfrm>
            <a:off x="8870586" y="48976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2" name="lblNarg">
            <a:extLst>
              <a:ext uri="{FF2B5EF4-FFF2-40B4-BE49-F238E27FC236}">
                <a16:creationId xmlns:a16="http://schemas.microsoft.com/office/drawing/2014/main" id="{1C125BEB-9849-4124-A54F-08C8CA6954D6}"/>
              </a:ext>
            </a:extLst>
          </p:cNvPr>
          <p:cNvSpPr txBox="1"/>
          <p:nvPr/>
        </p:nvSpPr>
        <p:spPr>
          <a:xfrm>
            <a:off x="6879152" y="4859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5059F-F6AB-476A-968F-15DC4707AE2B}"/>
              </a:ext>
            </a:extLst>
          </p:cNvPr>
          <p:cNvSpPr txBox="1"/>
          <p:nvPr/>
        </p:nvSpPr>
        <p:spPr>
          <a:xfrm>
            <a:off x="7990114" y="1676400"/>
            <a:ext cx="1181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fn</a:t>
            </a:r>
            <a:r>
              <a:rPr lang="en-US" dirty="0"/>
              <a:t>(){</a:t>
            </a:r>
            <a:br>
              <a:rPr lang="en-US" dirty="0"/>
            </a:br>
            <a:r>
              <a:rPr lang="en-US" dirty="0"/>
              <a:t>   int a;</a:t>
            </a:r>
          </a:p>
          <a:p>
            <a:r>
              <a:rPr lang="en-US" dirty="0"/>
              <a:t>   int b;</a:t>
            </a:r>
          </a:p>
          <a:p>
            <a:r>
              <a:rPr lang="en-US" dirty="0"/>
              <a:t>   int[20] c;</a:t>
            </a:r>
          </a:p>
          <a:p>
            <a:r>
              <a:rPr lang="en-US" dirty="0"/>
              <a:t>   int d;</a:t>
            </a:r>
          </a:p>
          <a:p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A7E812-5D95-1205-A192-7F25B18697C4}"/>
                  </a:ext>
                </a:extLst>
              </p14:cNvPr>
              <p14:cNvContentPartPr/>
              <p14:nvPr/>
            </p14:nvContentPartPr>
            <p14:xfrm>
              <a:off x="8284680" y="4567680"/>
              <a:ext cx="385200" cy="68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A7E812-5D95-1205-A192-7F25B186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320" y="4558320"/>
                <a:ext cx="40392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3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Array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: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9" name="Content Placeholder 1">
            <a:extLst>
              <a:ext uri="{FF2B5EF4-FFF2-40B4-BE49-F238E27FC236}">
                <a16:creationId xmlns:a16="http://schemas.microsoft.com/office/drawing/2014/main" id="{6EE4A9C0-C22B-4835-A6F7-EA33EE6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09" y="1401927"/>
            <a:ext cx="4182834" cy="232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can do math with the array index and value</a:t>
            </a:r>
          </a:p>
          <a:p>
            <a:r>
              <a:rPr lang="en-US" dirty="0"/>
              <a:t>Introduce a new </a:t>
            </a:r>
            <a:r>
              <a:rPr lang="en-US" dirty="0" err="1"/>
              <a:t>Opd</a:t>
            </a:r>
            <a:r>
              <a:rPr lang="en-US" dirty="0"/>
              <a:t> type for a memory location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465C7E-69A2-4521-A6CB-090F0D53A922}"/>
              </a:ext>
            </a:extLst>
          </p:cNvPr>
          <p:cNvSpPr/>
          <p:nvPr/>
        </p:nvSpPr>
        <p:spPr>
          <a:xfrm>
            <a:off x="1689098" y="4125221"/>
            <a:ext cx="8903246" cy="2209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5F2F665-75CF-4CA5-A8E0-D0D343B92345}"/>
              </a:ext>
            </a:extLst>
          </p:cNvPr>
          <p:cNvSpPr/>
          <p:nvPr/>
        </p:nvSpPr>
        <p:spPr>
          <a:xfrm>
            <a:off x="8682421" y="4828917"/>
            <a:ext cx="12859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3CCFDC-C7CE-4CC7-A5EE-405AD05B5259}"/>
              </a:ext>
            </a:extLst>
          </p:cNvPr>
          <p:cNvSpPr/>
          <p:nvPr/>
        </p:nvSpPr>
        <p:spPr>
          <a:xfrm>
            <a:off x="8158537" y="4828921"/>
            <a:ext cx="12859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boundNArg">
            <a:extLst>
              <a:ext uri="{FF2B5EF4-FFF2-40B4-BE49-F238E27FC236}">
                <a16:creationId xmlns:a16="http://schemas.microsoft.com/office/drawing/2014/main" id="{2EFABEFF-266E-4153-B7C1-2C4830DA9003}"/>
              </a:ext>
            </a:extLst>
          </p:cNvPr>
          <p:cNvGrpSpPr/>
          <p:nvPr/>
        </p:nvGrpSpPr>
        <p:grpSpPr>
          <a:xfrm>
            <a:off x="7282232" y="4829312"/>
            <a:ext cx="2162300" cy="184667"/>
            <a:chOff x="5758232" y="5025252"/>
            <a:chExt cx="2162300" cy="18466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5132406-A803-4519-8575-831632BB7B27}"/>
                </a:ext>
              </a:extLst>
            </p:cNvPr>
            <p:cNvSpPr/>
            <p:nvPr/>
          </p:nvSpPr>
          <p:spPr>
            <a:xfrm>
              <a:off x="5778614" y="5025258"/>
              <a:ext cx="2141918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1C06E8-05D8-40B3-9949-CFF36DA94C27}"/>
                </a:ext>
              </a:extLst>
            </p:cNvPr>
            <p:cNvSpPr/>
            <p:nvPr/>
          </p:nvSpPr>
          <p:spPr>
            <a:xfrm rot="5400000">
              <a:off x="5688758" y="5094726"/>
              <a:ext cx="184667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D59649-28A7-4684-807D-E2C5DBBB79E6}"/>
              </a:ext>
            </a:extLst>
          </p:cNvPr>
          <p:cNvGrpSpPr/>
          <p:nvPr/>
        </p:nvGrpSpPr>
        <p:grpSpPr>
          <a:xfrm>
            <a:off x="9619620" y="4828915"/>
            <a:ext cx="780179" cy="185043"/>
            <a:chOff x="8095619" y="5024855"/>
            <a:chExt cx="780179" cy="18504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839CAEB-A0F9-4841-BAD9-B5DE59687DE5}"/>
                </a:ext>
              </a:extLst>
            </p:cNvPr>
            <p:cNvSpPr/>
            <p:nvPr/>
          </p:nvSpPr>
          <p:spPr>
            <a:xfrm>
              <a:off x="8095619" y="5024855"/>
              <a:ext cx="77742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E8D982A-5B80-4ACD-B573-7B14C0C602C0}"/>
                </a:ext>
              </a:extLst>
            </p:cNvPr>
            <p:cNvSpPr/>
            <p:nvPr/>
          </p:nvSpPr>
          <p:spPr>
            <a:xfrm rot="5400000">
              <a:off x="8770214" y="5104314"/>
              <a:ext cx="165449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98543-8949-4284-8348-AF20C5A6F620}"/>
              </a:ext>
            </a:extLst>
          </p:cNvPr>
          <p:cNvSpPr/>
          <p:nvPr/>
        </p:nvSpPr>
        <p:spPr>
          <a:xfrm>
            <a:off x="9242936" y="5193274"/>
            <a:ext cx="11605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93E0E07-2F9D-40E2-BB9B-ED0443F16768}"/>
              </a:ext>
            </a:extLst>
          </p:cNvPr>
          <p:cNvSpPr/>
          <p:nvPr/>
        </p:nvSpPr>
        <p:spPr>
          <a:xfrm>
            <a:off x="1782759" y="4226863"/>
            <a:ext cx="785873" cy="3693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E2F58-C27C-4EE1-9E7C-A06F460FF2F9}"/>
              </a:ext>
            </a:extLst>
          </p:cNvPr>
          <p:cNvSpPr/>
          <p:nvPr/>
        </p:nvSpPr>
        <p:spPr>
          <a:xfrm>
            <a:off x="1761493" y="4225965"/>
            <a:ext cx="97533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err="1">
                <a:solidFill>
                  <a:prstClr val="black"/>
                </a:solidFill>
              </a:rPr>
              <a:t>globals</a:t>
            </a:r>
            <a:endParaRPr lang="en-US" dirty="0"/>
          </a:p>
        </p:txBody>
      </p:sp>
      <p:sp>
        <p:nvSpPr>
          <p:cNvPr id="83" name="freeMemory">
            <a:extLst>
              <a:ext uri="{FF2B5EF4-FFF2-40B4-BE49-F238E27FC236}">
                <a16:creationId xmlns:a16="http://schemas.microsoft.com/office/drawing/2014/main" id="{F2FC4708-ADC2-44DD-9F2C-8F51495433A1}"/>
              </a:ext>
            </a:extLst>
          </p:cNvPr>
          <p:cNvSpPr/>
          <p:nvPr/>
        </p:nvSpPr>
        <p:spPr>
          <a:xfrm>
            <a:off x="2584951" y="5188947"/>
            <a:ext cx="6653897" cy="383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DE5F60-4392-4B78-B4BA-BB8CFBC832A2}"/>
              </a:ext>
            </a:extLst>
          </p:cNvPr>
          <p:cNvSpPr/>
          <p:nvPr/>
        </p:nvSpPr>
        <p:spPr>
          <a:xfrm>
            <a:off x="1791630" y="5187866"/>
            <a:ext cx="795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190491C-8D82-4657-94F0-CA08423702EA}"/>
              </a:ext>
            </a:extLst>
          </p:cNvPr>
          <p:cNvSpPr txBox="1"/>
          <p:nvPr/>
        </p:nvSpPr>
        <p:spPr>
          <a:xfrm>
            <a:off x="1804895" y="486050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BD5D89A-E3E1-49E4-BAE0-857948054C48}"/>
              </a:ext>
            </a:extLst>
          </p:cNvPr>
          <p:cNvSpPr/>
          <p:nvPr/>
        </p:nvSpPr>
        <p:spPr>
          <a:xfrm rot="2647326">
            <a:off x="1575396" y="5698477"/>
            <a:ext cx="836606" cy="268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gbl_g1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AB8115-7998-44F1-B22A-2ADECFA73E64}"/>
              </a:ext>
            </a:extLst>
          </p:cNvPr>
          <p:cNvSpPr txBox="1"/>
          <p:nvPr/>
        </p:nvSpPr>
        <p:spPr>
          <a:xfrm>
            <a:off x="2175014" y="485614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BE64BCD-F9E4-436B-B68E-5A1165264937}"/>
              </a:ext>
            </a:extLst>
          </p:cNvPr>
          <p:cNvCxnSpPr>
            <a:cxnSpLocks/>
          </p:cNvCxnSpPr>
          <p:nvPr/>
        </p:nvCxnSpPr>
        <p:spPr>
          <a:xfrm>
            <a:off x="2215585" y="5203827"/>
            <a:ext cx="0" cy="354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822FD74-94CD-43A7-B655-3A8A616295E2}"/>
              </a:ext>
            </a:extLst>
          </p:cNvPr>
          <p:cNvSpPr/>
          <p:nvPr/>
        </p:nvSpPr>
        <p:spPr>
          <a:xfrm rot="2642464">
            <a:off x="2015413" y="5720081"/>
            <a:ext cx="836606" cy="268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gbl_g2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8D001E7-0ABA-4AD2-8F4B-64765392FE42}"/>
              </a:ext>
            </a:extLst>
          </p:cNvPr>
          <p:cNvSpPr txBox="1"/>
          <p:nvPr/>
        </p:nvSpPr>
        <p:spPr>
          <a:xfrm>
            <a:off x="9734947" y="4953622"/>
            <a:ext cx="61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books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8E3812-01AD-4DD2-8CBB-89CA5D602487}"/>
              </a:ext>
            </a:extLst>
          </p:cNvPr>
          <p:cNvSpPr txBox="1"/>
          <p:nvPr/>
        </p:nvSpPr>
        <p:spPr>
          <a:xfrm>
            <a:off x="9313270" y="49049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1120B8-C815-468D-BD9F-557D48BDFFB5}"/>
              </a:ext>
            </a:extLst>
          </p:cNvPr>
          <p:cNvCxnSpPr>
            <a:cxnSpLocks/>
          </p:cNvCxnSpPr>
          <p:nvPr/>
        </p:nvCxnSpPr>
        <p:spPr>
          <a:xfrm>
            <a:off x="9647987" y="5197117"/>
            <a:ext cx="0" cy="354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8C09522A-93BB-4E68-8584-B3CAF34A5C02}"/>
              </a:ext>
            </a:extLst>
          </p:cNvPr>
          <p:cNvSpPr/>
          <p:nvPr/>
        </p:nvSpPr>
        <p:spPr>
          <a:xfrm>
            <a:off x="9628636" y="5195485"/>
            <a:ext cx="7813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901A172-06EA-40D9-974D-B50C9C7D3633}"/>
              </a:ext>
            </a:extLst>
          </p:cNvPr>
          <p:cNvSpPr/>
          <p:nvPr/>
        </p:nvSpPr>
        <p:spPr>
          <a:xfrm>
            <a:off x="9619620" y="5195485"/>
            <a:ext cx="7944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5" name="memory2arg">
            <a:extLst>
              <a:ext uri="{FF2B5EF4-FFF2-40B4-BE49-F238E27FC236}">
                <a16:creationId xmlns:a16="http://schemas.microsoft.com/office/drawing/2014/main" id="{D5C96EFE-95F4-4D60-ABFF-2459DA140F6A}"/>
              </a:ext>
            </a:extLst>
          </p:cNvPr>
          <p:cNvSpPr/>
          <p:nvPr/>
        </p:nvSpPr>
        <p:spPr>
          <a:xfrm>
            <a:off x="8165484" y="5194952"/>
            <a:ext cx="5382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6" name="memory1arg">
            <a:extLst>
              <a:ext uri="{FF2B5EF4-FFF2-40B4-BE49-F238E27FC236}">
                <a16:creationId xmlns:a16="http://schemas.microsoft.com/office/drawing/2014/main" id="{57672B93-9A0B-44BE-89D7-30DBDB3D2BEE}"/>
              </a:ext>
            </a:extLst>
          </p:cNvPr>
          <p:cNvSpPr/>
          <p:nvPr/>
        </p:nvSpPr>
        <p:spPr>
          <a:xfrm>
            <a:off x="8704303" y="5194952"/>
            <a:ext cx="5382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97" name="memoryNargStuff">
            <a:extLst>
              <a:ext uri="{FF2B5EF4-FFF2-40B4-BE49-F238E27FC236}">
                <a16:creationId xmlns:a16="http://schemas.microsoft.com/office/drawing/2014/main" id="{8CE945EB-FDB7-4B2E-8775-85BB80A63C22}"/>
              </a:ext>
            </a:extLst>
          </p:cNvPr>
          <p:cNvGrpSpPr/>
          <p:nvPr/>
        </p:nvGrpSpPr>
        <p:grpSpPr>
          <a:xfrm>
            <a:off x="7288557" y="5196431"/>
            <a:ext cx="890500" cy="403711"/>
            <a:chOff x="5764557" y="5383982"/>
            <a:chExt cx="890500" cy="403711"/>
          </a:xfrm>
        </p:grpSpPr>
        <p:sp>
          <p:nvSpPr>
            <p:cNvPr id="98" name="memoryNarg">
              <a:extLst>
                <a:ext uri="{FF2B5EF4-FFF2-40B4-BE49-F238E27FC236}">
                  <a16:creationId xmlns:a16="http://schemas.microsoft.com/office/drawing/2014/main" id="{9EE4ADD0-1B5B-4870-93D9-C77583EAFD0B}"/>
                </a:ext>
              </a:extLst>
            </p:cNvPr>
            <p:cNvSpPr/>
            <p:nvPr/>
          </p:nvSpPr>
          <p:spPr>
            <a:xfrm>
              <a:off x="5764557" y="5383982"/>
              <a:ext cx="53828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memoryEllipsis">
              <a:extLst>
                <a:ext uri="{FF2B5EF4-FFF2-40B4-BE49-F238E27FC236}">
                  <a16:creationId xmlns:a16="http://schemas.microsoft.com/office/drawing/2014/main" id="{53AC3FA3-E863-449C-9198-34D67BC29319}"/>
                </a:ext>
              </a:extLst>
            </p:cNvPr>
            <p:cNvSpPr txBox="1"/>
            <p:nvPr/>
          </p:nvSpPr>
          <p:spPr>
            <a:xfrm>
              <a:off x="6311693" y="541836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00" name="lblNarg">
            <a:extLst>
              <a:ext uri="{FF2B5EF4-FFF2-40B4-BE49-F238E27FC236}">
                <a16:creationId xmlns:a16="http://schemas.microsoft.com/office/drawing/2014/main" id="{DBC1147C-6717-4EE7-A12E-AA0152D20B8B}"/>
              </a:ext>
            </a:extLst>
          </p:cNvPr>
          <p:cNvSpPr txBox="1"/>
          <p:nvPr/>
        </p:nvSpPr>
        <p:spPr>
          <a:xfrm>
            <a:off x="7249265" y="488873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c[0]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DAAA1FD-4731-4537-B071-82DCC11AD3DB}"/>
              </a:ext>
            </a:extLst>
          </p:cNvPr>
          <p:cNvSpPr/>
          <p:nvPr/>
        </p:nvSpPr>
        <p:spPr>
          <a:xfrm>
            <a:off x="8603526" y="4655892"/>
            <a:ext cx="663956" cy="31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fn</a:t>
            </a:r>
            <a:r>
              <a:rPr lang="en-US" dirty="0"/>
              <a:t> AR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D688DE3-B160-4479-B8B7-55DC883C6A8A}"/>
              </a:ext>
            </a:extLst>
          </p:cNvPr>
          <p:cNvGrpSpPr/>
          <p:nvPr/>
        </p:nvGrpSpPr>
        <p:grpSpPr>
          <a:xfrm>
            <a:off x="10229678" y="5626738"/>
            <a:ext cx="291237" cy="676351"/>
            <a:chOff x="8705677" y="5822678"/>
            <a:chExt cx="291237" cy="676351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2491C57-0754-4A21-8693-BD93A0285B0C}"/>
                </a:ext>
              </a:extLst>
            </p:cNvPr>
            <p:cNvCxnSpPr/>
            <p:nvPr/>
          </p:nvCxnSpPr>
          <p:spPr>
            <a:xfrm flipV="1">
              <a:off x="8848901" y="5822678"/>
              <a:ext cx="0" cy="3397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B5F72C-41A0-4B83-B4AC-D2FE9025060C}"/>
                </a:ext>
              </a:extLst>
            </p:cNvPr>
            <p:cNvSpPr/>
            <p:nvPr/>
          </p:nvSpPr>
          <p:spPr>
            <a:xfrm>
              <a:off x="8705677" y="6162302"/>
              <a:ext cx="291237" cy="3367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/>
                <a:t>fp</a:t>
              </a:r>
              <a:endParaRPr lang="en-US" dirty="0"/>
            </a:p>
          </p:txBody>
        </p:sp>
      </p:grpSp>
      <p:sp>
        <p:nvSpPr>
          <p:cNvPr id="122" name="freeWithCallee">
            <a:extLst>
              <a:ext uri="{FF2B5EF4-FFF2-40B4-BE49-F238E27FC236}">
                <a16:creationId xmlns:a16="http://schemas.microsoft.com/office/drawing/2014/main" id="{1E9FAEF9-EA36-4468-830B-E2B4108685DB}"/>
              </a:ext>
            </a:extLst>
          </p:cNvPr>
          <p:cNvSpPr/>
          <p:nvPr/>
        </p:nvSpPr>
        <p:spPr>
          <a:xfrm>
            <a:off x="2581751" y="4224637"/>
            <a:ext cx="2616142" cy="36933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3" name="stackWithCallee">
            <a:extLst>
              <a:ext uri="{FF2B5EF4-FFF2-40B4-BE49-F238E27FC236}">
                <a16:creationId xmlns:a16="http://schemas.microsoft.com/office/drawing/2014/main" id="{8DC51E4A-363B-4EB8-84B9-717DEB5FCCD6}"/>
              </a:ext>
            </a:extLst>
          </p:cNvPr>
          <p:cNvSpPr/>
          <p:nvPr/>
        </p:nvSpPr>
        <p:spPr>
          <a:xfrm>
            <a:off x="5245689" y="4233063"/>
            <a:ext cx="5159494" cy="3678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4" name="stackWithoutCallee">
            <a:extLst>
              <a:ext uri="{FF2B5EF4-FFF2-40B4-BE49-F238E27FC236}">
                <a16:creationId xmlns:a16="http://schemas.microsoft.com/office/drawing/2014/main" id="{F2F6626F-85CC-4637-8B96-EA30E08EE686}"/>
              </a:ext>
            </a:extLst>
          </p:cNvPr>
          <p:cNvSpPr/>
          <p:nvPr/>
        </p:nvSpPr>
        <p:spPr>
          <a:xfrm>
            <a:off x="7310438" y="4228311"/>
            <a:ext cx="3093080" cy="3678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5" name="freeWithoutCallee">
            <a:extLst>
              <a:ext uri="{FF2B5EF4-FFF2-40B4-BE49-F238E27FC236}">
                <a16:creationId xmlns:a16="http://schemas.microsoft.com/office/drawing/2014/main" id="{6BE92A42-0409-4A66-8C0B-2B179BF13556}"/>
              </a:ext>
            </a:extLst>
          </p:cNvPr>
          <p:cNvSpPr/>
          <p:nvPr/>
        </p:nvSpPr>
        <p:spPr>
          <a:xfrm>
            <a:off x="2584335" y="4224637"/>
            <a:ext cx="4697281" cy="36933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6" name="freeSpaceLabel">
            <a:extLst>
              <a:ext uri="{FF2B5EF4-FFF2-40B4-BE49-F238E27FC236}">
                <a16:creationId xmlns:a16="http://schemas.microsoft.com/office/drawing/2014/main" id="{F61DB0B4-C3DE-4DDC-B487-C4A1D1C095F3}"/>
              </a:ext>
            </a:extLst>
          </p:cNvPr>
          <p:cNvSpPr/>
          <p:nvPr/>
        </p:nvSpPr>
        <p:spPr>
          <a:xfrm>
            <a:off x="3296434" y="4230341"/>
            <a:ext cx="1901458" cy="3693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free space</a:t>
            </a:r>
          </a:p>
        </p:txBody>
      </p:sp>
      <p:sp>
        <p:nvSpPr>
          <p:cNvPr id="127" name="stackLabel">
            <a:extLst>
              <a:ext uri="{FF2B5EF4-FFF2-40B4-BE49-F238E27FC236}">
                <a16:creationId xmlns:a16="http://schemas.microsoft.com/office/drawing/2014/main" id="{BF843891-725E-4660-AB6D-CB7C1C755352}"/>
              </a:ext>
            </a:extLst>
          </p:cNvPr>
          <p:cNvSpPr/>
          <p:nvPr/>
        </p:nvSpPr>
        <p:spPr>
          <a:xfrm>
            <a:off x="9446174" y="423351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</a:t>
            </a:r>
            <a:r>
              <a:rPr lang="en-US" kern="0" dirty="0">
                <a:solidFill>
                  <a:prstClr val="black"/>
                </a:solidFill>
              </a:rPr>
              <a:t> stack</a:t>
            </a:r>
            <a:endParaRPr lang="en-US" dirty="0"/>
          </a:p>
        </p:txBody>
      </p:sp>
      <p:grpSp>
        <p:nvGrpSpPr>
          <p:cNvPr id="134" name="straightNewFP">
            <a:extLst>
              <a:ext uri="{FF2B5EF4-FFF2-40B4-BE49-F238E27FC236}">
                <a16:creationId xmlns:a16="http://schemas.microsoft.com/office/drawing/2014/main" id="{0BB5AEFE-E734-4AAD-B392-89B258FAD3E5}"/>
              </a:ext>
            </a:extLst>
          </p:cNvPr>
          <p:cNvGrpSpPr/>
          <p:nvPr/>
        </p:nvGrpSpPr>
        <p:grpSpPr>
          <a:xfrm>
            <a:off x="6608760" y="5626143"/>
            <a:ext cx="274630" cy="639478"/>
            <a:chOff x="5505674" y="5669684"/>
            <a:chExt cx="274630" cy="639478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9A7ED154-639B-4053-8F12-FE031D5B26CA}"/>
                </a:ext>
              </a:extLst>
            </p:cNvPr>
            <p:cNvCxnSpPr/>
            <p:nvPr/>
          </p:nvCxnSpPr>
          <p:spPr>
            <a:xfrm flipV="1">
              <a:off x="5632288" y="5669684"/>
              <a:ext cx="0" cy="3397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A86A539-1B63-4ED6-B975-13AAD07EAFFC}"/>
                </a:ext>
              </a:extLst>
            </p:cNvPr>
            <p:cNvSpPr/>
            <p:nvPr/>
          </p:nvSpPr>
          <p:spPr>
            <a:xfrm>
              <a:off x="5505674" y="5972435"/>
              <a:ext cx="274630" cy="3367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/>
                <a:t>sp</a:t>
              </a:r>
              <a:endParaRPr lang="en-US" dirty="0"/>
            </a:p>
          </p:txBody>
        </p:sp>
      </p:grpSp>
      <p:sp>
        <p:nvSpPr>
          <p:cNvPr id="138" name="lblNarg">
            <a:extLst>
              <a:ext uri="{FF2B5EF4-FFF2-40B4-BE49-F238E27FC236}">
                <a16:creationId xmlns:a16="http://schemas.microsoft.com/office/drawing/2014/main" id="{A48BD089-6C8C-41BA-9E70-5563986211A0}"/>
              </a:ext>
            </a:extLst>
          </p:cNvPr>
          <p:cNvSpPr txBox="1"/>
          <p:nvPr/>
        </p:nvSpPr>
        <p:spPr>
          <a:xfrm>
            <a:off x="8105607" y="488873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c[20]</a:t>
            </a:r>
          </a:p>
        </p:txBody>
      </p:sp>
      <p:sp>
        <p:nvSpPr>
          <p:cNvPr id="140" name="memory1arg">
            <a:extLst>
              <a:ext uri="{FF2B5EF4-FFF2-40B4-BE49-F238E27FC236}">
                <a16:creationId xmlns:a16="http://schemas.microsoft.com/office/drawing/2014/main" id="{E901A8AC-A250-4687-9A35-DC49D747FDD3}"/>
              </a:ext>
            </a:extLst>
          </p:cNvPr>
          <p:cNvSpPr/>
          <p:nvPr/>
        </p:nvSpPr>
        <p:spPr>
          <a:xfrm>
            <a:off x="6737626" y="5194955"/>
            <a:ext cx="5382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41B820D-8D50-40FA-909E-B4A31DEDF11E}"/>
              </a:ext>
            </a:extLst>
          </p:cNvPr>
          <p:cNvSpPr txBox="1"/>
          <p:nvPr/>
        </p:nvSpPr>
        <p:spPr>
          <a:xfrm>
            <a:off x="8870586" y="48976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2" name="lblNarg">
            <a:extLst>
              <a:ext uri="{FF2B5EF4-FFF2-40B4-BE49-F238E27FC236}">
                <a16:creationId xmlns:a16="http://schemas.microsoft.com/office/drawing/2014/main" id="{1C125BEB-9849-4124-A54F-08C8CA6954D6}"/>
              </a:ext>
            </a:extLst>
          </p:cNvPr>
          <p:cNvSpPr txBox="1"/>
          <p:nvPr/>
        </p:nvSpPr>
        <p:spPr>
          <a:xfrm>
            <a:off x="6879152" y="4859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48E07-868C-4A29-A2AE-B270B833DB97}"/>
              </a:ext>
            </a:extLst>
          </p:cNvPr>
          <p:cNvSpPr txBox="1"/>
          <p:nvPr/>
        </p:nvSpPr>
        <p:spPr>
          <a:xfrm>
            <a:off x="8074723" y="1534491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c[3 + a] + 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12EDC0-31E2-4D61-A446-119D23592FB0}"/>
              </a:ext>
            </a:extLst>
          </p:cNvPr>
          <p:cNvSpPr txBox="1"/>
          <p:nvPr/>
        </p:nvSpPr>
        <p:spPr>
          <a:xfrm>
            <a:off x="7573984" y="2361806"/>
            <a:ext cx="3217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loc1 := 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3 + [a]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loc2 := loc1 + [tmp1]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[loc2]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[tmp3] := [tmp2] + [b]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F021D6-E84E-1312-0F83-C351A7E015B6}"/>
                  </a:ext>
                </a:extLst>
              </p14:cNvPr>
              <p14:cNvContentPartPr/>
              <p14:nvPr/>
            </p14:nvContentPartPr>
            <p14:xfrm>
              <a:off x="6826320" y="523080"/>
              <a:ext cx="5263920" cy="268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F021D6-E84E-1312-0F83-C351A7E01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6960" y="513720"/>
                <a:ext cx="5282640" cy="27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7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Array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: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9" name="Content Placeholder 1">
            <a:extLst>
              <a:ext uri="{FF2B5EF4-FFF2-40B4-BE49-F238E27FC236}">
                <a16:creationId xmlns:a16="http://schemas.microsoft.com/office/drawing/2014/main" id="{6EE4A9C0-C22B-4835-A6F7-EA33EE6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09" y="1401927"/>
            <a:ext cx="4182834" cy="232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can do math with the array index and value</a:t>
            </a:r>
          </a:p>
          <a:p>
            <a:r>
              <a:rPr lang="en-US" dirty="0"/>
              <a:t>Introduce a new </a:t>
            </a:r>
            <a:r>
              <a:rPr lang="en-US" dirty="0" err="1"/>
              <a:t>Opd</a:t>
            </a:r>
            <a:r>
              <a:rPr lang="en-US" dirty="0"/>
              <a:t>  for a memory location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48E07-868C-4A29-A2AE-B270B833DB97}"/>
              </a:ext>
            </a:extLst>
          </p:cNvPr>
          <p:cNvSpPr txBox="1"/>
          <p:nvPr/>
        </p:nvSpPr>
        <p:spPr>
          <a:xfrm>
            <a:off x="7597644" y="228986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c[3 + a] + b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12E54F90-65CE-4EFD-87EB-8685C057A4A6}"/>
              </a:ext>
            </a:extLst>
          </p:cNvPr>
          <p:cNvSpPr txBox="1">
            <a:spLocks/>
          </p:cNvSpPr>
          <p:nvPr/>
        </p:nvSpPr>
        <p:spPr>
          <a:xfrm>
            <a:off x="2058309" y="3134323"/>
            <a:ext cx="4182834" cy="232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a new set of semantics for operations on a memory 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8B1BD-8E2F-253C-5615-082FDCCD774D}"/>
              </a:ext>
            </a:extLst>
          </p:cNvPr>
          <p:cNvSpPr txBox="1"/>
          <p:nvPr/>
        </p:nvSpPr>
        <p:spPr>
          <a:xfrm>
            <a:off x="7573984" y="3368569"/>
            <a:ext cx="3217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loc1 := 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3 + [a]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loc2 := loc1 + [tmp1]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[loc2]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[tmp3] := [tmp2] + [b]</a:t>
            </a:r>
          </a:p>
        </p:txBody>
      </p:sp>
    </p:spTree>
    <p:extLst>
      <p:ext uri="{BB962C8B-B14F-4D97-AF65-F5344CB8AC3E}">
        <p14:creationId xmlns:p14="http://schemas.microsoft.com/office/powerpoint/2010/main" val="180731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Array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48E07-868C-4A29-A2AE-B270B833DB97}"/>
              </a:ext>
            </a:extLst>
          </p:cNvPr>
          <p:cNvSpPr txBox="1"/>
          <p:nvPr/>
        </p:nvSpPr>
        <p:spPr>
          <a:xfrm>
            <a:off x="670372" y="2068191"/>
            <a:ext cx="37689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int[3]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() int main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[3];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+ 1]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070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constructs</a:t>
            </a:r>
            <a:endParaRPr lang="en-US" dirty="0"/>
          </a:p>
          <a:p>
            <a:r>
              <a:rPr lang="en-US" dirty="0"/>
              <a:t>Shorter primitive types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Structs</a:t>
            </a:r>
          </a:p>
          <a:p>
            <a:pPr marL="0" indent="0">
              <a:buNone/>
            </a:pPr>
            <a:r>
              <a:rPr lang="en-US" b="1" dirty="0"/>
              <a:t>Examples (time permitting)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6679511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CCB97-4DC2-4104-8DC1-9CB4BD4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3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E2C27-8C6B-EDC8-655F-A1B826122A2E}"/>
              </a:ext>
            </a:extLst>
          </p:cNvPr>
          <p:cNvSpPr/>
          <p:nvPr/>
        </p:nvSpPr>
        <p:spPr>
          <a:xfrm>
            <a:off x="748145" y="3232723"/>
            <a:ext cx="1727200" cy="4248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Pointer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9" name="Content Placeholder 1">
            <a:extLst>
              <a:ext uri="{FF2B5EF4-FFF2-40B4-BE49-F238E27FC236}">
                <a16:creationId xmlns:a16="http://schemas.microsoft.com/office/drawing/2014/main" id="{6EE4A9C0-C22B-4835-A6F7-EA33EE6F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09" y="1699469"/>
            <a:ext cx="8065405" cy="455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Once you’ve got arrays, you’ve got pointers</a:t>
            </a:r>
          </a:p>
          <a:p>
            <a:r>
              <a:rPr lang="en-US" dirty="0"/>
              <a:t>Operations on a pointer are just like operations on an array index</a:t>
            </a:r>
          </a:p>
          <a:p>
            <a:pPr lvl="1"/>
            <a:r>
              <a:rPr lang="en-US" dirty="0"/>
              <a:t>Need to account for the data type</a:t>
            </a:r>
          </a:p>
          <a:p>
            <a:pPr lvl="1"/>
            <a:r>
              <a:rPr lang="en-US" dirty="0"/>
              <a:t>May add bounds checking depending on the language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2D837-CF36-4BF9-9CB0-39BD2F27BB41}"/>
              </a:ext>
            </a:extLst>
          </p:cNvPr>
          <p:cNvSpPr txBox="1"/>
          <p:nvPr/>
        </p:nvSpPr>
        <p:spPr>
          <a:xfrm>
            <a:off x="997527" y="4867564"/>
            <a:ext cx="272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Dereference </a:t>
            </a:r>
            <a:r>
              <a:rPr lang="en-US"/>
              <a:t>local int64_t 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92E49-E917-4997-A022-66648C8645C9}"/>
              </a:ext>
            </a:extLst>
          </p:cNvPr>
          <p:cNvSpPr txBox="1"/>
          <p:nvPr/>
        </p:nvSpPr>
        <p:spPr>
          <a:xfrm>
            <a:off x="4262582" y="486756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[tmp1] = [[a]]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32EE-4A8C-4859-BAFD-F0D664943198}"/>
              </a:ext>
            </a:extLst>
          </p:cNvPr>
          <p:cNvSpPr txBox="1"/>
          <p:nvPr/>
        </p:nvSpPr>
        <p:spPr>
          <a:xfrm>
            <a:off x="7453746" y="4507347"/>
            <a:ext cx="2273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-24(%</a:t>
            </a:r>
            <a:r>
              <a:rPr lang="en-US" dirty="0" err="1"/>
              <a:t>rbp</a:t>
            </a:r>
            <a:r>
              <a:rPr lang="en-US" dirty="0"/>
              <a:t>),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rbx</a:t>
            </a:r>
            <a:r>
              <a:rPr lang="en-US" dirty="0"/>
              <a:t>, -32(%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7791F-9D51-47BC-BE8A-F2A27232CB7D}"/>
              </a:ext>
            </a:extLst>
          </p:cNvPr>
          <p:cNvSpPr txBox="1"/>
          <p:nvPr/>
        </p:nvSpPr>
        <p:spPr>
          <a:xfrm>
            <a:off x="997527" y="589550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Dereference global int8_t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2EC5-9852-4640-BC81-1072E96816A8}"/>
              </a:ext>
            </a:extLst>
          </p:cNvPr>
          <p:cNvSpPr txBox="1"/>
          <p:nvPr/>
        </p:nvSpPr>
        <p:spPr>
          <a:xfrm>
            <a:off x="4262582" y="591391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[tmp2] = [[b]]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C3709-80D6-4CA2-83AD-105231FA0EF9}"/>
              </a:ext>
            </a:extLst>
          </p:cNvPr>
          <p:cNvSpPr txBox="1"/>
          <p:nvPr/>
        </p:nvSpPr>
        <p:spPr>
          <a:xfrm>
            <a:off x="7453746" y="5636913"/>
            <a:ext cx="2224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(</a:t>
            </a:r>
            <a:r>
              <a:rPr lang="en-US" dirty="0" err="1"/>
              <a:t>gbl_b</a:t>
            </a:r>
            <a:r>
              <a:rPr lang="en-US" dirty="0"/>
              <a:t>),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movb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%bl</a:t>
            </a:r>
          </a:p>
          <a:p>
            <a:r>
              <a:rPr lang="en-US" dirty="0" err="1"/>
              <a:t>movb</a:t>
            </a:r>
            <a:r>
              <a:rPr lang="en-US" dirty="0"/>
              <a:t> %bl, -32(%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80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/>
              <a:t>Bonus exercise! </a:t>
            </a:r>
            <a:endParaRPr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017A3-34E8-4D0C-9CCE-889C3061C4A6}"/>
              </a:ext>
            </a:extLst>
          </p:cNvPr>
          <p:cNvSpPr txBox="1"/>
          <p:nvPr/>
        </p:nvSpPr>
        <p:spPr>
          <a:xfrm>
            <a:off x="666636" y="1586352"/>
            <a:ext cx="8325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Translate the following code to x64 from </a:t>
            </a:r>
          </a:p>
        </p:txBody>
      </p:sp>
      <p:sp>
        <p:nvSpPr>
          <p:cNvPr id="2" name="OURLANG_ltloop">
            <a:extLst>
              <a:ext uri="{FF2B5EF4-FFF2-40B4-BE49-F238E27FC236}">
                <a16:creationId xmlns:a16="http://schemas.microsoft.com/office/drawing/2014/main" id="{BD9EDDE8-4353-67A1-E881-5681A20E9CFE}"/>
              </a:ext>
            </a:extLst>
          </p:cNvPr>
          <p:cNvSpPr txBox="1"/>
          <p:nvPr/>
        </p:nvSpPr>
        <p:spPr>
          <a:xfrm>
            <a:off x="633478" y="2436345"/>
            <a:ext cx="41340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: int;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: int;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main : () -&gt; int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a = 3;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b = 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(b &lt; a){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b = b + 1;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URLANG_name">
            <a:extLst>
              <a:ext uri="{FF2B5EF4-FFF2-40B4-BE49-F238E27FC236}">
                <a16:creationId xmlns:a16="http://schemas.microsoft.com/office/drawing/2014/main" id="{2032F387-A94A-4DE7-E7E9-A1383EDB7724}"/>
              </a:ext>
            </a:extLst>
          </p:cNvPr>
          <p:cNvSpPr txBox="1"/>
          <p:nvPr/>
        </p:nvSpPr>
        <p:spPr>
          <a:xfrm>
            <a:off x="4311932" y="1586352"/>
            <a:ext cx="204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+mj-lt"/>
                <a:cs typeface="Courier New" panose="020703090202050204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1117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constructs</a:t>
            </a:r>
            <a:endParaRPr lang="en-US" dirty="0"/>
          </a:p>
          <a:p>
            <a:r>
              <a:rPr lang="en-US" dirty="0"/>
              <a:t>Shorter primitive types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Structs</a:t>
            </a:r>
          </a:p>
          <a:p>
            <a:pPr marL="0" indent="0">
              <a:buNone/>
            </a:pPr>
            <a:r>
              <a:rPr lang="en-US" b="1" dirty="0"/>
              <a:t>Examples (time permitting)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6679511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CCB97-4DC2-4104-8DC1-9CB4BD4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3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E2C27-8C6B-EDC8-655F-A1B826122A2E}"/>
              </a:ext>
            </a:extLst>
          </p:cNvPr>
          <p:cNvSpPr/>
          <p:nvPr/>
        </p:nvSpPr>
        <p:spPr>
          <a:xfrm>
            <a:off x="748145" y="3777669"/>
            <a:ext cx="1727200" cy="4248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286">
            <a:extLst>
              <a:ext uri="{FF2B5EF4-FFF2-40B4-BE49-F238E27FC236}">
                <a16:creationId xmlns:a16="http://schemas.microsoft.com/office/drawing/2014/main" id="{CECDE42B-A356-4860-A9B9-F93825066C0A}"/>
              </a:ext>
            </a:extLst>
          </p:cNvPr>
          <p:cNvSpPr/>
          <p:nvPr/>
        </p:nvSpPr>
        <p:spPr>
          <a:xfrm>
            <a:off x="6072793" y="2821964"/>
            <a:ext cx="3962400" cy="3959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91B60C-3A0A-4A89-A021-67D807F6ED63}"/>
              </a:ext>
            </a:extLst>
          </p:cNvPr>
          <p:cNvSpPr/>
          <p:nvPr/>
        </p:nvSpPr>
        <p:spPr>
          <a:xfrm>
            <a:off x="1944909" y="2362200"/>
            <a:ext cx="39624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52B09-96AF-42E8-9CCD-D02B00200E56}"/>
              </a:ext>
            </a:extLst>
          </p:cNvPr>
          <p:cNvSpPr/>
          <p:nvPr/>
        </p:nvSpPr>
        <p:spPr>
          <a:xfrm>
            <a:off x="6023427" y="1357083"/>
            <a:ext cx="4604068" cy="1359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itle 1">
            <a:extLst>
              <a:ext uri="{FF2B5EF4-FFF2-40B4-BE49-F238E27FC236}">
                <a16:creationId xmlns:a16="http://schemas.microsoft.com/office/drawing/2014/main" id="{45E9B028-C80B-40EA-A12A-379B2247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String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04684"/>
            <a:ext cx="3886200" cy="113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Put static data in global memory (e.g. .</a:t>
            </a:r>
            <a:r>
              <a:rPr lang="en-US" dirty="0" err="1"/>
              <a:t>asciz</a:t>
            </a:r>
            <a:r>
              <a:rPr lang="en-US" dirty="0"/>
              <a:t>)</a:t>
            </a:r>
          </a:p>
        </p:txBody>
      </p:sp>
      <p:sp>
        <p:nvSpPr>
          <p:cNvPr id="156" name="Slide Number Placeholder 4">
            <a:extLst>
              <a:ext uri="{FF2B5EF4-FFF2-40B4-BE49-F238E27FC236}">
                <a16:creationId xmlns:a16="http://schemas.microsoft.com/office/drawing/2014/main" id="{CE9199C7-464A-4381-B110-ECFB4B1A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A7013-3ED4-43D2-95A6-EDC028E6A3A7}"/>
              </a:ext>
            </a:extLst>
          </p:cNvPr>
          <p:cNvSpPr/>
          <p:nvPr/>
        </p:nvSpPr>
        <p:spPr>
          <a:xfrm>
            <a:off x="2747833" y="2553838"/>
            <a:ext cx="1910301" cy="158853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4948" y="3376136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flipH="1">
            <a:off x="4741429" y="2602468"/>
            <a:ext cx="149033" cy="19615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118E7-24C2-40EB-B8D4-061A973C8AC0}"/>
              </a:ext>
            </a:extLst>
          </p:cNvPr>
          <p:cNvSpPr txBox="1"/>
          <p:nvPr/>
        </p:nvSpPr>
        <p:spPr>
          <a:xfrm>
            <a:off x="2087704" y="2526268"/>
            <a:ext cx="62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  <a:r>
              <a:rPr lang="en-US" baseline="-25000" dirty="0"/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D921F0-DCF0-47DA-9EEF-F46A8CAF29D3}"/>
              </a:ext>
            </a:extLst>
          </p:cNvPr>
          <p:cNvGrpSpPr/>
          <p:nvPr/>
        </p:nvGrpSpPr>
        <p:grpSpPr>
          <a:xfrm>
            <a:off x="3241476" y="2602469"/>
            <a:ext cx="457200" cy="378857"/>
            <a:chOff x="6781800" y="2743200"/>
            <a:chExt cx="457200" cy="3788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7C727B-DDB1-43D4-B01A-1422F1ECD2C3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FD6278-2426-4A71-824B-FF2D6393E9F1}"/>
                </a:ext>
              </a:extLst>
            </p:cNvPr>
            <p:cNvSpPr txBox="1"/>
            <p:nvPr/>
          </p:nvSpPr>
          <p:spPr>
            <a:xfrm>
              <a:off x="6813884" y="2743200"/>
              <a:ext cx="355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</a:t>
              </a:r>
              <a:r>
                <a:rPr lang="en-US" dirty="0" err="1"/>
                <a:t>i</a:t>
              </a:r>
              <a:r>
                <a:rPr lang="en-US" dirty="0"/>
                <a:t>’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D5196B-597B-4592-B8FF-C7FE3086BF33}"/>
              </a:ext>
            </a:extLst>
          </p:cNvPr>
          <p:cNvGrpSpPr/>
          <p:nvPr/>
        </p:nvGrpSpPr>
        <p:grpSpPr>
          <a:xfrm>
            <a:off x="3698676" y="2604612"/>
            <a:ext cx="457200" cy="378857"/>
            <a:chOff x="6781800" y="2743200"/>
            <a:chExt cx="457200" cy="3788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EC6E84-4E70-4792-BF38-53C52F63E054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B06EFA-DDEE-4D1D-B2A9-3B9DDB81D0E5}"/>
                </a:ext>
              </a:extLst>
            </p:cNvPr>
            <p:cNvSpPr txBox="1"/>
            <p:nvPr/>
          </p:nvSpPr>
          <p:spPr>
            <a:xfrm>
              <a:off x="6813884" y="2743200"/>
              <a:ext cx="411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‘v’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33399-51E3-4F11-9B41-9BECB064300C}"/>
              </a:ext>
            </a:extLst>
          </p:cNvPr>
          <p:cNvGrpSpPr/>
          <p:nvPr/>
        </p:nvGrpSpPr>
        <p:grpSpPr>
          <a:xfrm>
            <a:off x="4155876" y="2604612"/>
            <a:ext cx="457200" cy="378857"/>
            <a:chOff x="6781800" y="2743200"/>
            <a:chExt cx="457200" cy="37885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B0BCE5-7541-4BFF-8322-2E6406F8EF7A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0B7156-B46F-44DF-AB11-403479EC59B5}"/>
                </a:ext>
              </a:extLst>
            </p:cNvPr>
            <p:cNvSpPr txBox="1"/>
            <p:nvPr/>
          </p:nvSpPr>
          <p:spPr>
            <a:xfrm>
              <a:off x="6813884" y="2743200"/>
              <a:ext cx="405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‘e’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C4DE3D-95DD-4EF6-8D4B-1AF11D26E822}"/>
              </a:ext>
            </a:extLst>
          </p:cNvPr>
          <p:cNvGrpSpPr/>
          <p:nvPr/>
        </p:nvGrpSpPr>
        <p:grpSpPr>
          <a:xfrm>
            <a:off x="2784276" y="2983469"/>
            <a:ext cx="457200" cy="378857"/>
            <a:chOff x="6781800" y="2743200"/>
            <a:chExt cx="457200" cy="37885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13B80A-32DC-4E55-AFD7-76AEB3404EAC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9EE471-8720-4D5E-9B98-D29C2758596F}"/>
                </a:ext>
              </a:extLst>
            </p:cNvPr>
            <p:cNvSpPr txBox="1"/>
            <p:nvPr/>
          </p:nvSpPr>
          <p:spPr>
            <a:xfrm>
              <a:off x="6813884" y="2743200"/>
              <a:ext cx="390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‘r’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0F1472-6CD7-4E9C-8607-2DA77821759C}"/>
              </a:ext>
            </a:extLst>
          </p:cNvPr>
          <p:cNvGrpSpPr/>
          <p:nvPr/>
        </p:nvGrpSpPr>
        <p:grpSpPr>
          <a:xfrm>
            <a:off x="2784276" y="3366612"/>
            <a:ext cx="457200" cy="378857"/>
            <a:chOff x="6781800" y="2743200"/>
            <a:chExt cx="457200" cy="37885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CD20F0-5ED5-4D68-AA76-FD874DC16C5B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48ADD2-4543-45C9-829D-635867FCD5D8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‘p’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AEFD40-847D-467C-B1E7-E857D9B129E3}"/>
              </a:ext>
            </a:extLst>
          </p:cNvPr>
          <p:cNvGrpSpPr/>
          <p:nvPr/>
        </p:nvGrpSpPr>
        <p:grpSpPr>
          <a:xfrm>
            <a:off x="3241476" y="2983469"/>
            <a:ext cx="457200" cy="378857"/>
            <a:chOff x="6781800" y="2743200"/>
            <a:chExt cx="457200" cy="37885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EA5A27-5911-477F-B439-2D18C69EA677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119D5EB-C54E-4F8A-903C-94296DD76A05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‘u’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A9F4069-9159-4ED9-A49A-DF28E2C2DD61}"/>
              </a:ext>
            </a:extLst>
          </p:cNvPr>
          <p:cNvGrpSpPr/>
          <p:nvPr/>
        </p:nvGrpSpPr>
        <p:grpSpPr>
          <a:xfrm>
            <a:off x="3698676" y="2985612"/>
            <a:ext cx="457200" cy="378857"/>
            <a:chOff x="6781800" y="2743200"/>
            <a:chExt cx="457200" cy="37885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D68F94-B8B0-4559-B743-E1AF1FC4CFC7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0E7689-BA8E-462D-85BE-B452F5DE5BBA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‘n’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959FC3C-BA9D-4DC8-8682-53D5517DEB61}"/>
              </a:ext>
            </a:extLst>
          </p:cNvPr>
          <p:cNvSpPr txBox="1"/>
          <p:nvPr/>
        </p:nvSpPr>
        <p:spPr>
          <a:xfrm>
            <a:off x="2784276" y="2604611"/>
            <a:ext cx="457200" cy="376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93EC28-8983-4CA4-A456-F6644F266592}"/>
              </a:ext>
            </a:extLst>
          </p:cNvPr>
          <p:cNvSpPr txBox="1"/>
          <p:nvPr/>
        </p:nvSpPr>
        <p:spPr>
          <a:xfrm>
            <a:off x="2816360" y="26024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02C7999-5524-4969-96EC-BD27E5C79308}"/>
              </a:ext>
            </a:extLst>
          </p:cNvPr>
          <p:cNvGrpSpPr/>
          <p:nvPr/>
        </p:nvGrpSpPr>
        <p:grpSpPr>
          <a:xfrm>
            <a:off x="4155876" y="2983469"/>
            <a:ext cx="457200" cy="378857"/>
            <a:chOff x="6781800" y="2743200"/>
            <a:chExt cx="457200" cy="37885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1EFD97-9FDB-4ADF-8041-D3B30AACB50A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ECAE31E-3B09-4EB0-8AA5-D435E087891F}"/>
                </a:ext>
              </a:extLst>
            </p:cNvPr>
            <p:cNvSpPr txBox="1"/>
            <p:nvPr/>
          </p:nvSpPr>
          <p:spPr>
            <a:xfrm>
              <a:off x="6813884" y="27432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  ’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4E37D1-6A5E-4DD8-B42D-232227DCE1CD}"/>
              </a:ext>
            </a:extLst>
          </p:cNvPr>
          <p:cNvGrpSpPr/>
          <p:nvPr/>
        </p:nvGrpSpPr>
        <p:grpSpPr>
          <a:xfrm>
            <a:off x="3241476" y="3364469"/>
            <a:ext cx="457200" cy="378857"/>
            <a:chOff x="6781800" y="2743200"/>
            <a:chExt cx="457200" cy="3788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93A7881-1EBD-4F62-8281-3218B6C2BFF4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A1FC10-F2B1-4A7E-98D2-0B4BE3E54C2F}"/>
                </a:ext>
              </a:extLst>
            </p:cNvPr>
            <p:cNvSpPr txBox="1"/>
            <p:nvPr/>
          </p:nvSpPr>
          <p:spPr>
            <a:xfrm>
              <a:off x="6813884" y="2743200"/>
              <a:ext cx="405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‘a’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9ADC23-19C0-403C-88D4-3FE650BF4DC3}"/>
              </a:ext>
            </a:extLst>
          </p:cNvPr>
          <p:cNvGrpSpPr/>
          <p:nvPr/>
        </p:nvGrpSpPr>
        <p:grpSpPr>
          <a:xfrm>
            <a:off x="3698676" y="3364469"/>
            <a:ext cx="457200" cy="378857"/>
            <a:chOff x="6781800" y="2743200"/>
            <a:chExt cx="457200" cy="3788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7CC21A8-50A2-4151-815C-BC10FE241164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E888E35-E32B-4B32-A643-799084E7D867}"/>
                </a:ext>
              </a:extLst>
            </p:cNvPr>
            <p:cNvSpPr txBox="1"/>
            <p:nvPr/>
          </p:nvSpPr>
          <p:spPr>
            <a:xfrm>
              <a:off x="6813884" y="2743200"/>
              <a:ext cx="384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‘s’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0156060-ED01-4B47-9C97-1041B5F50459}"/>
              </a:ext>
            </a:extLst>
          </p:cNvPr>
          <p:cNvGrpSpPr/>
          <p:nvPr/>
        </p:nvGrpSpPr>
        <p:grpSpPr>
          <a:xfrm>
            <a:off x="4155876" y="3364469"/>
            <a:ext cx="457200" cy="378857"/>
            <a:chOff x="6781800" y="2743200"/>
            <a:chExt cx="457200" cy="3788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0D9CC5D-1453-4445-9337-5E43C5CB62D4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C5CE1E0-15CF-4429-B28F-02603E8557AA}"/>
                </a:ext>
              </a:extLst>
            </p:cNvPr>
            <p:cNvSpPr txBox="1"/>
            <p:nvPr/>
          </p:nvSpPr>
          <p:spPr>
            <a:xfrm>
              <a:off x="6813884" y="27432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‘t’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9B16AC-FE3F-49BE-A5E6-1A1A1B6DCB69}"/>
              </a:ext>
            </a:extLst>
          </p:cNvPr>
          <p:cNvSpPr txBox="1"/>
          <p:nvPr/>
        </p:nvSpPr>
        <p:spPr>
          <a:xfrm>
            <a:off x="3507712" y="37454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89346A-8743-48BF-8912-E224AF09C29D}"/>
              </a:ext>
            </a:extLst>
          </p:cNvPr>
          <p:cNvGrpSpPr/>
          <p:nvPr/>
        </p:nvGrpSpPr>
        <p:grpSpPr>
          <a:xfrm>
            <a:off x="2747832" y="4194717"/>
            <a:ext cx="1941444" cy="369332"/>
            <a:chOff x="5297556" y="2743200"/>
            <a:chExt cx="1941444" cy="3693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31F9525-2FE8-4E5A-99AE-DD60E6B38AB7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A9D38EB-9AA7-4952-8156-FE228DF8E704}"/>
                </a:ext>
              </a:extLst>
            </p:cNvPr>
            <p:cNvSpPr txBox="1"/>
            <p:nvPr/>
          </p:nvSpPr>
          <p:spPr>
            <a:xfrm>
              <a:off x="6703276" y="2743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676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83A1D6F2-D3FE-422C-97E9-63C0C05180B6}"/>
              </a:ext>
            </a:extLst>
          </p:cNvPr>
          <p:cNvSpPr txBox="1"/>
          <p:nvPr/>
        </p:nvSpPr>
        <p:spPr>
          <a:xfrm>
            <a:off x="1944910" y="4202668"/>
            <a:ext cx="8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</a:t>
            </a:r>
            <a:r>
              <a:rPr lang="en-US" baseline="-25000" dirty="0"/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1AB611-17DE-432E-AAD8-E8EA1A4273A6}"/>
              </a:ext>
            </a:extLst>
          </p:cNvPr>
          <p:cNvGrpSpPr/>
          <p:nvPr/>
        </p:nvGrpSpPr>
        <p:grpSpPr>
          <a:xfrm>
            <a:off x="1976716" y="4583668"/>
            <a:ext cx="3608885" cy="2045732"/>
            <a:chOff x="5288087" y="4572000"/>
            <a:chExt cx="3608885" cy="20457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4C0E8B5-ED96-4AD0-85C9-39EF5F0A9598}"/>
                </a:ext>
              </a:extLst>
            </p:cNvPr>
            <p:cNvSpPr/>
            <p:nvPr/>
          </p:nvSpPr>
          <p:spPr>
            <a:xfrm>
              <a:off x="6059556" y="4599570"/>
              <a:ext cx="1910301" cy="158853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1D2A455-07F6-4C7E-9FF2-D32801BDCE8D}"/>
                </a:ext>
              </a:extLst>
            </p:cNvPr>
            <p:cNvSpPr/>
            <p:nvPr/>
          </p:nvSpPr>
          <p:spPr>
            <a:xfrm>
              <a:off x="8266671" y="5410200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finn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86" name="Left Brace 85">
              <a:extLst>
                <a:ext uri="{FF2B5EF4-FFF2-40B4-BE49-F238E27FC236}">
                  <a16:creationId xmlns:a16="http://schemas.microsoft.com/office/drawing/2014/main" id="{1742772F-5B9E-4B31-8F33-93772EAB0CAC}"/>
                </a:ext>
              </a:extLst>
            </p:cNvPr>
            <p:cNvSpPr/>
            <p:nvPr/>
          </p:nvSpPr>
          <p:spPr>
            <a:xfrm flipH="1">
              <a:off x="8053152" y="4648199"/>
              <a:ext cx="149033" cy="19615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D640314-9176-4EED-9B81-729F8E0F3D04}"/>
                </a:ext>
              </a:extLst>
            </p:cNvPr>
            <p:cNvGrpSpPr/>
            <p:nvPr/>
          </p:nvGrpSpPr>
          <p:grpSpPr>
            <a:xfrm>
              <a:off x="6553200" y="4648200"/>
              <a:ext cx="457200" cy="378857"/>
              <a:chOff x="6781800" y="2743200"/>
              <a:chExt cx="457200" cy="37885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4BE2FD5-95AF-4CE6-A2B6-5E8AC6B82085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2F0D077-F023-4CDA-98AD-4A61C078540E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</a:t>
                </a:r>
                <a:r>
                  <a:rPr lang="en-US" dirty="0" err="1"/>
                  <a:t>i</a:t>
                </a:r>
                <a:r>
                  <a:rPr lang="en-US" dirty="0"/>
                  <a:t>’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1C0F6F0-34EB-4FB6-A3CA-B99C5B7A17C2}"/>
                </a:ext>
              </a:extLst>
            </p:cNvPr>
            <p:cNvGrpSpPr/>
            <p:nvPr/>
          </p:nvGrpSpPr>
          <p:grpSpPr>
            <a:xfrm>
              <a:off x="7010400" y="4650343"/>
              <a:ext cx="457200" cy="378857"/>
              <a:chOff x="6781800" y="2743200"/>
              <a:chExt cx="457200" cy="37885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86B9BA2-E8AD-411B-A50E-A34C7B26FA19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734E344-B20D-4A08-ADB5-D7199E5BFA7D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1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‘v’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BD37FD3-C2D6-4D21-893D-9E01D5E688B3}"/>
                </a:ext>
              </a:extLst>
            </p:cNvPr>
            <p:cNvGrpSpPr/>
            <p:nvPr/>
          </p:nvGrpSpPr>
          <p:grpSpPr>
            <a:xfrm>
              <a:off x="7467600" y="4650343"/>
              <a:ext cx="457200" cy="378857"/>
              <a:chOff x="6781800" y="2743200"/>
              <a:chExt cx="457200" cy="378857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CC42E11-A8B5-417A-8695-79C88D3047BA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B4A6F0C-7808-448D-B7FE-987A41FA6007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05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‘e’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150AD62-D0C5-4E15-8799-1E31F779E702}"/>
                </a:ext>
              </a:extLst>
            </p:cNvPr>
            <p:cNvGrpSpPr/>
            <p:nvPr/>
          </p:nvGrpSpPr>
          <p:grpSpPr>
            <a:xfrm>
              <a:off x="6096000" y="5029200"/>
              <a:ext cx="457200" cy="378857"/>
              <a:chOff x="6781800" y="2743200"/>
              <a:chExt cx="457200" cy="378857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7A016F9-02E1-45B5-8D07-62334F15D391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06F6225-8557-453F-9D73-6DC4651FCDDF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390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‘r’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D852EDF-142C-4446-97B8-B28F44B84B85}"/>
                </a:ext>
              </a:extLst>
            </p:cNvPr>
            <p:cNvGrpSpPr/>
            <p:nvPr/>
          </p:nvGrpSpPr>
          <p:grpSpPr>
            <a:xfrm>
              <a:off x="6096000" y="5412343"/>
              <a:ext cx="457200" cy="378857"/>
              <a:chOff x="6781800" y="2743200"/>
              <a:chExt cx="457200" cy="378857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CC2A8F6-310B-4851-80C4-4F3D42C8A96F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6A6CC1-8FF7-4286-A4DD-F4570D8CADE1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‘p’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A7B0A84-5BD8-47F9-94B0-72C832D36990}"/>
                </a:ext>
              </a:extLst>
            </p:cNvPr>
            <p:cNvGrpSpPr/>
            <p:nvPr/>
          </p:nvGrpSpPr>
          <p:grpSpPr>
            <a:xfrm>
              <a:off x="6553200" y="5029200"/>
              <a:ext cx="457200" cy="378857"/>
              <a:chOff x="6781800" y="2743200"/>
              <a:chExt cx="457200" cy="378857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8D00FB1-A34D-4DE2-8518-ECD951EC3D76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E28EE04-08EB-4BB5-9AD3-3385532122EC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‘u’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D25B903-46AF-4E12-99DB-86C697F87D6E}"/>
                </a:ext>
              </a:extLst>
            </p:cNvPr>
            <p:cNvGrpSpPr/>
            <p:nvPr/>
          </p:nvGrpSpPr>
          <p:grpSpPr>
            <a:xfrm>
              <a:off x="7010400" y="5031343"/>
              <a:ext cx="457200" cy="378857"/>
              <a:chOff x="6781800" y="2743200"/>
              <a:chExt cx="457200" cy="378857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3752694-42CB-4626-B1B0-2BBF0D343976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E3AF775-60EF-4FC4-96C2-76C7D6E5608A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‘n’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FF32675-0D6B-49A7-8B2F-5503B8CF93E8}"/>
                </a:ext>
              </a:extLst>
            </p:cNvPr>
            <p:cNvSpPr txBox="1"/>
            <p:nvPr/>
          </p:nvSpPr>
          <p:spPr>
            <a:xfrm>
              <a:off x="6096000" y="4650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B55DDA3-EF95-49E3-91C2-C33CD0A9C3FB}"/>
                </a:ext>
              </a:extLst>
            </p:cNvPr>
            <p:cNvSpPr txBox="1"/>
            <p:nvPr/>
          </p:nvSpPr>
          <p:spPr>
            <a:xfrm>
              <a:off x="6128084" y="46482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‘R’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284A388-420C-475E-A850-37D71A457764}"/>
                </a:ext>
              </a:extLst>
            </p:cNvPr>
            <p:cNvGrpSpPr/>
            <p:nvPr/>
          </p:nvGrpSpPr>
          <p:grpSpPr>
            <a:xfrm>
              <a:off x="7467600" y="5029200"/>
              <a:ext cx="457200" cy="378857"/>
              <a:chOff x="6781800" y="2743200"/>
              <a:chExt cx="457200" cy="378857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378E258-2369-4828-B275-226302F6BF0B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67CD8FD-DD94-483F-8185-C1058DD39AAB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  ’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B0872C5-347F-4815-94BD-CE44CD77FBB8}"/>
                </a:ext>
              </a:extLst>
            </p:cNvPr>
            <p:cNvGrpSpPr/>
            <p:nvPr/>
          </p:nvGrpSpPr>
          <p:grpSpPr>
            <a:xfrm>
              <a:off x="6553200" y="5410200"/>
              <a:ext cx="457200" cy="378857"/>
              <a:chOff x="6781800" y="2743200"/>
              <a:chExt cx="457200" cy="378857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863EA74-6402-40A6-8DD2-38D3CA4E60EC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5551AD8-25A2-457F-8CD7-85337AADF42C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405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‘a’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FFBE23D-E651-4D41-BABB-64A3422AD57C}"/>
                </a:ext>
              </a:extLst>
            </p:cNvPr>
            <p:cNvGrpSpPr/>
            <p:nvPr/>
          </p:nvGrpSpPr>
          <p:grpSpPr>
            <a:xfrm>
              <a:off x="7010400" y="5410200"/>
              <a:ext cx="457200" cy="378857"/>
              <a:chOff x="6781800" y="2743200"/>
              <a:chExt cx="457200" cy="378857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8778D6B-E6CA-45B0-AA03-AEA153249621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E9EEF1A-D7D6-4CDB-9805-2BA8524C9BA9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384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‘s’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74C5043-CBE2-4C5F-B4B2-13C0B3A8CFA3}"/>
                </a:ext>
              </a:extLst>
            </p:cNvPr>
            <p:cNvGrpSpPr/>
            <p:nvPr/>
          </p:nvGrpSpPr>
          <p:grpSpPr>
            <a:xfrm>
              <a:off x="7467600" y="5410200"/>
              <a:ext cx="457200" cy="378857"/>
              <a:chOff x="6781800" y="2743200"/>
              <a:chExt cx="457200" cy="378857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4CD49EB-DB75-49EC-9079-6DC02DB77EF0}"/>
                  </a:ext>
                </a:extLst>
              </p:cNvPr>
              <p:cNvSpPr txBox="1"/>
              <p:nvPr/>
            </p:nvSpPr>
            <p:spPr>
              <a:xfrm>
                <a:off x="6781800" y="2745343"/>
                <a:ext cx="457200" cy="37671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3C9A954-A6C7-41CB-88B5-342673B86AB9}"/>
                  </a:ext>
                </a:extLst>
              </p:cNvPr>
              <p:cNvSpPr txBox="1"/>
              <p:nvPr/>
            </p:nvSpPr>
            <p:spPr>
              <a:xfrm>
                <a:off x="6813884" y="2743200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‘t’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5B56EF7-07B5-4212-94B0-25C34A1BC9B5}"/>
                </a:ext>
              </a:extLst>
            </p:cNvPr>
            <p:cNvSpPr txBox="1"/>
            <p:nvPr/>
          </p:nvSpPr>
          <p:spPr>
            <a:xfrm>
              <a:off x="6819436" y="5791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05AF2C1-DF16-4563-821D-8FE1926F5B6A}"/>
                </a:ext>
              </a:extLst>
            </p:cNvPr>
            <p:cNvGrpSpPr/>
            <p:nvPr/>
          </p:nvGrpSpPr>
          <p:grpSpPr>
            <a:xfrm>
              <a:off x="6059556" y="6240449"/>
              <a:ext cx="1941444" cy="369332"/>
              <a:chOff x="5297556" y="2743200"/>
              <a:chExt cx="1941444" cy="369332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EDC928B-53E7-4221-AFAA-157C27C20B79}"/>
                  </a:ext>
                </a:extLst>
              </p:cNvPr>
              <p:cNvSpPr txBox="1"/>
              <p:nvPr/>
            </p:nvSpPr>
            <p:spPr>
              <a:xfrm>
                <a:off x="5297556" y="2745343"/>
                <a:ext cx="1941444" cy="36718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A2168A4-672B-4E4A-9F6C-2D2047F4E1CC}"/>
                  </a:ext>
                </a:extLst>
              </p:cNvPr>
              <p:cNvSpPr txBox="1"/>
              <p:nvPr/>
            </p:nvSpPr>
            <p:spPr>
              <a:xfrm>
                <a:off x="6703276" y="274320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676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643E3A7-8929-41DA-8CD4-DC6FED1AE301}"/>
                </a:ext>
              </a:extLst>
            </p:cNvPr>
            <p:cNvSpPr txBox="1"/>
            <p:nvPr/>
          </p:nvSpPr>
          <p:spPr>
            <a:xfrm>
              <a:off x="5430882" y="4572000"/>
              <a:ext cx="626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text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F3F4385-1FB7-41B2-8D58-99D68E5B1153}"/>
                </a:ext>
              </a:extLst>
            </p:cNvPr>
            <p:cNvSpPr txBox="1"/>
            <p:nvPr/>
          </p:nvSpPr>
          <p:spPr>
            <a:xfrm>
              <a:off x="5288087" y="6248400"/>
              <a:ext cx="807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B05342DD-1EDC-4FC0-8A14-B8F0C52A661E}"/>
              </a:ext>
            </a:extLst>
          </p:cNvPr>
          <p:cNvSpPr txBox="1"/>
          <p:nvPr/>
        </p:nvSpPr>
        <p:spPr>
          <a:xfrm>
            <a:off x="6249580" y="5142362"/>
            <a:ext cx="62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  <a:r>
              <a:rPr lang="en-US" baseline="-25000" dirty="0"/>
              <a:t>2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651C986-89E2-41BE-90E3-F3CD46A707AE}"/>
              </a:ext>
            </a:extLst>
          </p:cNvPr>
          <p:cNvGrpSpPr/>
          <p:nvPr/>
        </p:nvGrpSpPr>
        <p:grpSpPr>
          <a:xfrm>
            <a:off x="6909708" y="5510629"/>
            <a:ext cx="1941444" cy="369332"/>
            <a:chOff x="5297556" y="2743200"/>
            <a:chExt cx="1941444" cy="369332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B916EE6-6C48-4A78-ACB1-9D514F9E0FD2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F02D3A8-5316-465B-878A-D3599CC8AF24}"/>
                </a:ext>
              </a:extLst>
            </p:cNvPr>
            <p:cNvSpPr txBox="1"/>
            <p:nvPr/>
          </p:nvSpPr>
          <p:spPr>
            <a:xfrm>
              <a:off x="6703276" y="2743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676</a:t>
              </a: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4A7EDD8-9CA4-4398-BDAA-12B1C774DE92}"/>
              </a:ext>
            </a:extLst>
          </p:cNvPr>
          <p:cNvSpPr/>
          <p:nvPr/>
        </p:nvSpPr>
        <p:spPr>
          <a:xfrm>
            <a:off x="9081429" y="611342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finn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76" name="Left Brace 175">
            <a:extLst>
              <a:ext uri="{FF2B5EF4-FFF2-40B4-BE49-F238E27FC236}">
                <a16:creationId xmlns:a16="http://schemas.microsoft.com/office/drawing/2014/main" id="{33F707E3-2C00-45DF-8791-FB789321F5CA}"/>
              </a:ext>
            </a:extLst>
          </p:cNvPr>
          <p:cNvSpPr/>
          <p:nvPr/>
        </p:nvSpPr>
        <p:spPr>
          <a:xfrm flipH="1">
            <a:off x="8958900" y="5948829"/>
            <a:ext cx="149032" cy="673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CAADA21-C597-400B-93C3-39E9A46D852D}"/>
              </a:ext>
            </a:extLst>
          </p:cNvPr>
          <p:cNvSpPr txBox="1"/>
          <p:nvPr/>
        </p:nvSpPr>
        <p:spPr>
          <a:xfrm>
            <a:off x="6106786" y="5518580"/>
            <a:ext cx="8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</a:t>
            </a:r>
            <a:r>
              <a:rPr lang="en-US" baseline="-25000" dirty="0"/>
              <a:t>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3C17902-372B-4328-89BA-C5148E6A80F3}"/>
              </a:ext>
            </a:extLst>
          </p:cNvPr>
          <p:cNvSpPr txBox="1"/>
          <p:nvPr/>
        </p:nvSpPr>
        <p:spPr>
          <a:xfrm>
            <a:off x="6259185" y="5975780"/>
            <a:ext cx="62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  <a:r>
              <a:rPr lang="en-US" baseline="-250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86E4FA0-4A0B-45E1-81BD-5105B49B6462}"/>
              </a:ext>
            </a:extLst>
          </p:cNvPr>
          <p:cNvSpPr txBox="1"/>
          <p:nvPr/>
        </p:nvSpPr>
        <p:spPr>
          <a:xfrm>
            <a:off x="6106786" y="6285362"/>
            <a:ext cx="8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</a:t>
            </a:r>
            <a:r>
              <a:rPr lang="en-US" baseline="-25000" dirty="0"/>
              <a:t>1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3FE8B28-2842-48AA-ABAE-08AB8AFED4D7}"/>
              </a:ext>
            </a:extLst>
          </p:cNvPr>
          <p:cNvGrpSpPr/>
          <p:nvPr/>
        </p:nvGrpSpPr>
        <p:grpSpPr>
          <a:xfrm>
            <a:off x="6909708" y="5077830"/>
            <a:ext cx="1981200" cy="369332"/>
            <a:chOff x="5297556" y="2743200"/>
            <a:chExt cx="1981200" cy="369332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6865D5F-CBFD-48C2-9AFD-C775BEFDFD49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1D855BB4-978F-4848-B149-0B90355F6F07}"/>
                </a:ext>
              </a:extLst>
            </p:cNvPr>
            <p:cNvSpPr txBox="1"/>
            <p:nvPr/>
          </p:nvSpPr>
          <p:spPr>
            <a:xfrm>
              <a:off x="6409607" y="274320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0x9200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21E6278-96E4-4E3A-A3CC-069531B90FF7}"/>
              </a:ext>
            </a:extLst>
          </p:cNvPr>
          <p:cNvGrpSpPr/>
          <p:nvPr/>
        </p:nvGrpSpPr>
        <p:grpSpPr>
          <a:xfrm>
            <a:off x="6909708" y="6297030"/>
            <a:ext cx="1941444" cy="369332"/>
            <a:chOff x="5297556" y="2743200"/>
            <a:chExt cx="1941444" cy="369332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9FBE8EA-6C14-4F1B-A0C5-2DA19D06C656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FDC6931-1A6B-4539-BD22-715B370695E2}"/>
                </a:ext>
              </a:extLst>
            </p:cNvPr>
            <p:cNvSpPr txBox="1"/>
            <p:nvPr/>
          </p:nvSpPr>
          <p:spPr>
            <a:xfrm>
              <a:off x="6703276" y="2743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676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7404119-1211-4A7D-9A2A-0E507F644A08}"/>
              </a:ext>
            </a:extLst>
          </p:cNvPr>
          <p:cNvGrpSpPr/>
          <p:nvPr/>
        </p:nvGrpSpPr>
        <p:grpSpPr>
          <a:xfrm>
            <a:off x="6909708" y="5928763"/>
            <a:ext cx="1981200" cy="369332"/>
            <a:chOff x="5297556" y="2743200"/>
            <a:chExt cx="1981200" cy="369332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14C21A7-66B6-4ABE-80C2-DBFEF47C8E4D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AF077A1-392B-4230-9017-D46695067E3C}"/>
                </a:ext>
              </a:extLst>
            </p:cNvPr>
            <p:cNvSpPr txBox="1"/>
            <p:nvPr/>
          </p:nvSpPr>
          <p:spPr>
            <a:xfrm>
              <a:off x="6409607" y="274320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0x9200</a:t>
              </a:r>
            </a:p>
          </p:txBody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D8F6B0CB-1367-4E4F-BA88-7B5671FB4DE7}"/>
              </a:ext>
            </a:extLst>
          </p:cNvPr>
          <p:cNvSpPr/>
          <p:nvPr/>
        </p:nvSpPr>
        <p:spPr>
          <a:xfrm>
            <a:off x="9087009" y="531863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46" name="Left Brace 245">
            <a:extLst>
              <a:ext uri="{FF2B5EF4-FFF2-40B4-BE49-F238E27FC236}">
                <a16:creationId xmlns:a16="http://schemas.microsoft.com/office/drawing/2014/main" id="{0A9A0B3F-B72C-4596-9D70-A45F86407F20}"/>
              </a:ext>
            </a:extLst>
          </p:cNvPr>
          <p:cNvSpPr/>
          <p:nvPr/>
        </p:nvSpPr>
        <p:spPr>
          <a:xfrm flipH="1">
            <a:off x="8964480" y="5154030"/>
            <a:ext cx="149032" cy="673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4DF5FF5-6BE0-4296-BC65-6C6E9A89507D}"/>
              </a:ext>
            </a:extLst>
          </p:cNvPr>
          <p:cNvSpPr/>
          <p:nvPr/>
        </p:nvSpPr>
        <p:spPr>
          <a:xfrm>
            <a:off x="6061076" y="1399290"/>
            <a:ext cx="45047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* text = “Riverrun past[…]”;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pages = 676;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20FA592D-B0E2-4CDD-ACF7-0C6BA0418EF5}"/>
              </a:ext>
            </a:extLst>
          </p:cNvPr>
          <p:cNvSpPr/>
          <p:nvPr/>
        </p:nvSpPr>
        <p:spPr>
          <a:xfrm>
            <a:off x="6968809" y="3135868"/>
            <a:ext cx="1910301" cy="158853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CE43679-256F-4533-BB26-64324E5C4895}"/>
              </a:ext>
            </a:extLst>
          </p:cNvPr>
          <p:cNvGrpSpPr/>
          <p:nvPr/>
        </p:nvGrpSpPr>
        <p:grpSpPr>
          <a:xfrm>
            <a:off x="7462452" y="3184499"/>
            <a:ext cx="457200" cy="378857"/>
            <a:chOff x="6781800" y="2743200"/>
            <a:chExt cx="457200" cy="378857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7BDEE7E1-C602-4029-8C08-D08B2D845E08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6B978514-5DE1-4655-A92B-C89C2CE2A20E}"/>
                </a:ext>
              </a:extLst>
            </p:cNvPr>
            <p:cNvSpPr txBox="1"/>
            <p:nvPr/>
          </p:nvSpPr>
          <p:spPr>
            <a:xfrm>
              <a:off x="6813884" y="2743200"/>
              <a:ext cx="355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</a:t>
              </a:r>
              <a:r>
                <a:rPr lang="en-US" dirty="0" err="1"/>
                <a:t>i</a:t>
              </a:r>
              <a:r>
                <a:rPr lang="en-US" dirty="0"/>
                <a:t>’</a:t>
              </a: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ECA8AAD-6658-4BDC-8406-735AE3ED76CF}"/>
              </a:ext>
            </a:extLst>
          </p:cNvPr>
          <p:cNvGrpSpPr/>
          <p:nvPr/>
        </p:nvGrpSpPr>
        <p:grpSpPr>
          <a:xfrm>
            <a:off x="7919652" y="3186642"/>
            <a:ext cx="457200" cy="378857"/>
            <a:chOff x="6781800" y="2743200"/>
            <a:chExt cx="457200" cy="378857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72084AB-E7C2-44D8-BFDA-CEA5ADF1832C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13B691B-E1FE-4979-81B5-2B8FAD78987D}"/>
                </a:ext>
              </a:extLst>
            </p:cNvPr>
            <p:cNvSpPr txBox="1"/>
            <p:nvPr/>
          </p:nvSpPr>
          <p:spPr>
            <a:xfrm>
              <a:off x="6813884" y="2743200"/>
              <a:ext cx="411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‘v’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883ED0F-2E0B-497D-8533-CE20326751F4}"/>
              </a:ext>
            </a:extLst>
          </p:cNvPr>
          <p:cNvGrpSpPr/>
          <p:nvPr/>
        </p:nvGrpSpPr>
        <p:grpSpPr>
          <a:xfrm>
            <a:off x="8376852" y="3186642"/>
            <a:ext cx="457200" cy="378857"/>
            <a:chOff x="6781800" y="2743200"/>
            <a:chExt cx="457200" cy="378857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B7AE9F2-A131-4E19-BB0E-CACAF99CDABF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0717B471-F519-4129-A25E-7AD9640288D6}"/>
                </a:ext>
              </a:extLst>
            </p:cNvPr>
            <p:cNvSpPr txBox="1"/>
            <p:nvPr/>
          </p:nvSpPr>
          <p:spPr>
            <a:xfrm>
              <a:off x="6813884" y="2743200"/>
              <a:ext cx="405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‘e’</a:t>
              </a: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FCEE93A-E67D-4CF0-8505-1A1B10CB01FC}"/>
              </a:ext>
            </a:extLst>
          </p:cNvPr>
          <p:cNvGrpSpPr/>
          <p:nvPr/>
        </p:nvGrpSpPr>
        <p:grpSpPr>
          <a:xfrm>
            <a:off x="7005252" y="3565499"/>
            <a:ext cx="457200" cy="378857"/>
            <a:chOff x="6781800" y="2743200"/>
            <a:chExt cx="457200" cy="378857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BCBD927-5145-444E-B506-A94F89A23786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C3D2EA7-0E42-484E-B967-312337FC4D0F}"/>
                </a:ext>
              </a:extLst>
            </p:cNvPr>
            <p:cNvSpPr txBox="1"/>
            <p:nvPr/>
          </p:nvSpPr>
          <p:spPr>
            <a:xfrm>
              <a:off x="6813884" y="2743200"/>
              <a:ext cx="390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‘r’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55C51B8-9185-4040-9E81-C8A85A88145E}"/>
              </a:ext>
            </a:extLst>
          </p:cNvPr>
          <p:cNvGrpSpPr/>
          <p:nvPr/>
        </p:nvGrpSpPr>
        <p:grpSpPr>
          <a:xfrm>
            <a:off x="7005252" y="3948642"/>
            <a:ext cx="457200" cy="378857"/>
            <a:chOff x="6781800" y="2743200"/>
            <a:chExt cx="457200" cy="378857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C420696-31F5-41CA-B615-077A837E02C6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293AAAD-FAFF-4BC5-80CE-E3BAFFDBEBD7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‘p’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FD31521-C682-41EA-95C4-A4EE4BFE9E5F}"/>
              </a:ext>
            </a:extLst>
          </p:cNvPr>
          <p:cNvGrpSpPr/>
          <p:nvPr/>
        </p:nvGrpSpPr>
        <p:grpSpPr>
          <a:xfrm>
            <a:off x="7462452" y="3565499"/>
            <a:ext cx="457200" cy="378857"/>
            <a:chOff x="6781800" y="2743200"/>
            <a:chExt cx="457200" cy="378857"/>
          </a:xfrm>
        </p:grpSpPr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C0A2872-51C4-4A09-B3E7-A75192D04A81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DB0023D-C2B8-4632-B909-6E5736B8A58D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‘u’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A2EDCFE-5A2B-47E8-9D17-A56619F4D9E9}"/>
              </a:ext>
            </a:extLst>
          </p:cNvPr>
          <p:cNvGrpSpPr/>
          <p:nvPr/>
        </p:nvGrpSpPr>
        <p:grpSpPr>
          <a:xfrm>
            <a:off x="7919652" y="3567642"/>
            <a:ext cx="457200" cy="378857"/>
            <a:chOff x="6781800" y="2743200"/>
            <a:chExt cx="457200" cy="378857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A66A7A2C-CA75-47D6-92D5-43967CE87D8B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3834692-1EB5-43AC-A070-E9ECDECB0848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‘n’</a:t>
              </a:r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76DD6075-C37C-40D7-8DDD-40027F4DB412}"/>
              </a:ext>
            </a:extLst>
          </p:cNvPr>
          <p:cNvSpPr txBox="1"/>
          <p:nvPr/>
        </p:nvSpPr>
        <p:spPr>
          <a:xfrm>
            <a:off x="7005252" y="3186641"/>
            <a:ext cx="457200" cy="376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3372D68-C03A-4673-A0AF-A9C79D9564FE}"/>
              </a:ext>
            </a:extLst>
          </p:cNvPr>
          <p:cNvSpPr txBox="1"/>
          <p:nvPr/>
        </p:nvSpPr>
        <p:spPr>
          <a:xfrm>
            <a:off x="7037336" y="318449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43C563A-4728-4E75-8855-52229810D08D}"/>
              </a:ext>
            </a:extLst>
          </p:cNvPr>
          <p:cNvGrpSpPr/>
          <p:nvPr/>
        </p:nvGrpSpPr>
        <p:grpSpPr>
          <a:xfrm>
            <a:off x="8376852" y="3565499"/>
            <a:ext cx="457200" cy="378857"/>
            <a:chOff x="6781800" y="2743200"/>
            <a:chExt cx="457200" cy="378857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34330AF-8D62-43F1-AD40-C0CDC04C9285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9336F90-7731-4120-B064-666B42370E6C}"/>
                </a:ext>
              </a:extLst>
            </p:cNvPr>
            <p:cNvSpPr txBox="1"/>
            <p:nvPr/>
          </p:nvSpPr>
          <p:spPr>
            <a:xfrm>
              <a:off x="6813884" y="27432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  ’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9E2977F-93BF-4F0A-A167-C4EB5A861B98}"/>
              </a:ext>
            </a:extLst>
          </p:cNvPr>
          <p:cNvGrpSpPr/>
          <p:nvPr/>
        </p:nvGrpSpPr>
        <p:grpSpPr>
          <a:xfrm>
            <a:off x="7462452" y="3946499"/>
            <a:ext cx="457200" cy="378857"/>
            <a:chOff x="6781800" y="2743200"/>
            <a:chExt cx="457200" cy="378857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CB7664B-2ABA-4D62-9DC0-2F22B3752D92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9FD55EF4-C517-4192-A1BC-9852F2ADFF11}"/>
                </a:ext>
              </a:extLst>
            </p:cNvPr>
            <p:cNvSpPr txBox="1"/>
            <p:nvPr/>
          </p:nvSpPr>
          <p:spPr>
            <a:xfrm>
              <a:off x="6813884" y="2743200"/>
              <a:ext cx="405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‘a’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4D98AD3-8E2C-4A28-BB63-092B59B77AA8}"/>
              </a:ext>
            </a:extLst>
          </p:cNvPr>
          <p:cNvGrpSpPr/>
          <p:nvPr/>
        </p:nvGrpSpPr>
        <p:grpSpPr>
          <a:xfrm>
            <a:off x="7919652" y="3946499"/>
            <a:ext cx="457200" cy="378857"/>
            <a:chOff x="6781800" y="2743200"/>
            <a:chExt cx="457200" cy="378857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62E89387-7629-455A-8EB3-5B3D3DF66134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E78E9964-F565-4A69-BD9F-0E28899BAA33}"/>
                </a:ext>
              </a:extLst>
            </p:cNvPr>
            <p:cNvSpPr txBox="1"/>
            <p:nvPr/>
          </p:nvSpPr>
          <p:spPr>
            <a:xfrm>
              <a:off x="6813884" y="2743200"/>
              <a:ext cx="384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‘s’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FCB5F83-93A0-4B32-B0DC-7552A6A18AF4}"/>
              </a:ext>
            </a:extLst>
          </p:cNvPr>
          <p:cNvGrpSpPr/>
          <p:nvPr/>
        </p:nvGrpSpPr>
        <p:grpSpPr>
          <a:xfrm>
            <a:off x="8376852" y="3946499"/>
            <a:ext cx="457200" cy="378857"/>
            <a:chOff x="6781800" y="2743200"/>
            <a:chExt cx="457200" cy="378857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145A-215C-4FF7-A124-D015E7FC86C1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ADE157A-CDC8-4BD9-A0F8-1621AE2EC745}"/>
                </a:ext>
              </a:extLst>
            </p:cNvPr>
            <p:cNvSpPr txBox="1"/>
            <p:nvPr/>
          </p:nvSpPr>
          <p:spPr>
            <a:xfrm>
              <a:off x="6813884" y="27432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‘t’</a:t>
              </a: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B3334DA3-73AA-46B6-96D3-FC2AEA9E24FD}"/>
              </a:ext>
            </a:extLst>
          </p:cNvPr>
          <p:cNvSpPr txBox="1"/>
          <p:nvPr/>
        </p:nvSpPr>
        <p:spPr>
          <a:xfrm>
            <a:off x="7728688" y="43274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A2116282-1F70-4046-990B-494E373A282D}"/>
              </a:ext>
            </a:extLst>
          </p:cNvPr>
          <p:cNvSpPr txBox="1"/>
          <p:nvPr/>
        </p:nvSpPr>
        <p:spPr>
          <a:xfrm>
            <a:off x="6104961" y="317283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0x9200</a:t>
            </a:r>
            <a:endParaRPr lang="en-US" baseline="-250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E3815AA-D8FF-4779-8E7D-9A7ACECDC2BC}"/>
              </a:ext>
            </a:extLst>
          </p:cNvPr>
          <p:cNvSpPr txBox="1"/>
          <p:nvPr/>
        </p:nvSpPr>
        <p:spPr>
          <a:xfrm>
            <a:off x="7736109" y="46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11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/>
      <p:bldP spid="14" grpId="0" animBg="1"/>
      <p:bldP spid="10" grpId="0" animBg="1"/>
      <p:bldP spid="7" grpId="0"/>
      <p:bldP spid="8" grpId="0" animBg="1"/>
      <p:bldP spid="4" grpId="0"/>
      <p:bldP spid="61" grpId="0" animBg="1"/>
      <p:bldP spid="62" grpId="0"/>
      <p:bldP spid="9" grpId="0"/>
      <p:bldP spid="128" grpId="0"/>
      <p:bldP spid="134" grpId="0"/>
      <p:bldP spid="175" grpId="0"/>
      <p:bldP spid="176" grpId="0" animBg="1"/>
      <p:bldP spid="216" grpId="0"/>
      <p:bldP spid="217" grpId="0"/>
      <p:bldP spid="218" grpId="0"/>
      <p:bldP spid="245" grpId="0"/>
      <p:bldP spid="246" grpId="0" animBg="1"/>
      <p:bldP spid="248" grpId="0" animBg="1"/>
      <p:bldP spid="270" grpId="0" animBg="1"/>
      <p:bldP spid="271" grpId="0"/>
      <p:bldP spid="284" grpId="0"/>
      <p:bldP spid="285" grpId="0"/>
      <p:bldP spid="2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286">
            <a:extLst>
              <a:ext uri="{FF2B5EF4-FFF2-40B4-BE49-F238E27FC236}">
                <a16:creationId xmlns:a16="http://schemas.microsoft.com/office/drawing/2014/main" id="{CECDE42B-A356-4860-A9B9-F93825066C0A}"/>
              </a:ext>
            </a:extLst>
          </p:cNvPr>
          <p:cNvSpPr/>
          <p:nvPr/>
        </p:nvSpPr>
        <p:spPr>
          <a:xfrm>
            <a:off x="6072793" y="2821964"/>
            <a:ext cx="3962400" cy="3959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52B09-96AF-42E8-9CCD-D02B00200E56}"/>
              </a:ext>
            </a:extLst>
          </p:cNvPr>
          <p:cNvSpPr/>
          <p:nvPr/>
        </p:nvSpPr>
        <p:spPr>
          <a:xfrm>
            <a:off x="6023427" y="1357083"/>
            <a:ext cx="4604068" cy="1359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itle 1">
            <a:extLst>
              <a:ext uri="{FF2B5EF4-FFF2-40B4-BE49-F238E27FC236}">
                <a16:creationId xmlns:a16="http://schemas.microsoft.com/office/drawing/2014/main" id="{45E9B028-C80B-40EA-A12A-379B2247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String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04684"/>
            <a:ext cx="3886200" cy="113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Put static data in global memory (e.g. .</a:t>
            </a:r>
            <a:r>
              <a:rPr lang="en-US" dirty="0" err="1"/>
              <a:t>asciz</a:t>
            </a:r>
            <a:r>
              <a:rPr lang="en-US" dirty="0"/>
              <a:t>)</a:t>
            </a:r>
          </a:p>
        </p:txBody>
      </p:sp>
      <p:sp>
        <p:nvSpPr>
          <p:cNvPr id="156" name="Slide Number Placeholder 4">
            <a:extLst>
              <a:ext uri="{FF2B5EF4-FFF2-40B4-BE49-F238E27FC236}">
                <a16:creationId xmlns:a16="http://schemas.microsoft.com/office/drawing/2014/main" id="{CE9199C7-464A-4381-B110-ECFB4B1A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05342DD-1EDC-4FC0-8A14-B8F0C52A661E}"/>
              </a:ext>
            </a:extLst>
          </p:cNvPr>
          <p:cNvSpPr txBox="1"/>
          <p:nvPr/>
        </p:nvSpPr>
        <p:spPr>
          <a:xfrm>
            <a:off x="6249580" y="5142362"/>
            <a:ext cx="62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  <a:r>
              <a:rPr lang="en-US" baseline="-25000" dirty="0"/>
              <a:t>2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651C986-89E2-41BE-90E3-F3CD46A707AE}"/>
              </a:ext>
            </a:extLst>
          </p:cNvPr>
          <p:cNvGrpSpPr/>
          <p:nvPr/>
        </p:nvGrpSpPr>
        <p:grpSpPr>
          <a:xfrm>
            <a:off x="6909708" y="5510629"/>
            <a:ext cx="1941444" cy="369332"/>
            <a:chOff x="5297556" y="2743200"/>
            <a:chExt cx="1941444" cy="369332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B916EE6-6C48-4A78-ACB1-9D514F9E0FD2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F02D3A8-5316-465B-878A-D3599CC8AF24}"/>
                </a:ext>
              </a:extLst>
            </p:cNvPr>
            <p:cNvSpPr txBox="1"/>
            <p:nvPr/>
          </p:nvSpPr>
          <p:spPr>
            <a:xfrm>
              <a:off x="6703276" y="2743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676</a:t>
              </a: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4A7EDD8-9CA4-4398-BDAA-12B1C774DE92}"/>
              </a:ext>
            </a:extLst>
          </p:cNvPr>
          <p:cNvSpPr/>
          <p:nvPr/>
        </p:nvSpPr>
        <p:spPr>
          <a:xfrm>
            <a:off x="9081429" y="611342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finn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76" name="Left Brace 175">
            <a:extLst>
              <a:ext uri="{FF2B5EF4-FFF2-40B4-BE49-F238E27FC236}">
                <a16:creationId xmlns:a16="http://schemas.microsoft.com/office/drawing/2014/main" id="{33F707E3-2C00-45DF-8791-FB789321F5CA}"/>
              </a:ext>
            </a:extLst>
          </p:cNvPr>
          <p:cNvSpPr/>
          <p:nvPr/>
        </p:nvSpPr>
        <p:spPr>
          <a:xfrm flipH="1">
            <a:off x="8958900" y="5948829"/>
            <a:ext cx="149032" cy="673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CAADA21-C597-400B-93C3-39E9A46D852D}"/>
              </a:ext>
            </a:extLst>
          </p:cNvPr>
          <p:cNvSpPr txBox="1"/>
          <p:nvPr/>
        </p:nvSpPr>
        <p:spPr>
          <a:xfrm>
            <a:off x="6106786" y="5518580"/>
            <a:ext cx="8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</a:t>
            </a:r>
            <a:r>
              <a:rPr lang="en-US" baseline="-25000" dirty="0"/>
              <a:t>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3C17902-372B-4328-89BA-C5148E6A80F3}"/>
              </a:ext>
            </a:extLst>
          </p:cNvPr>
          <p:cNvSpPr txBox="1"/>
          <p:nvPr/>
        </p:nvSpPr>
        <p:spPr>
          <a:xfrm>
            <a:off x="6259185" y="5975780"/>
            <a:ext cx="62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  <a:r>
              <a:rPr lang="en-US" baseline="-250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86E4FA0-4A0B-45E1-81BD-5105B49B6462}"/>
              </a:ext>
            </a:extLst>
          </p:cNvPr>
          <p:cNvSpPr txBox="1"/>
          <p:nvPr/>
        </p:nvSpPr>
        <p:spPr>
          <a:xfrm>
            <a:off x="6106786" y="6285362"/>
            <a:ext cx="8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</a:t>
            </a:r>
            <a:r>
              <a:rPr lang="en-US" baseline="-25000" dirty="0"/>
              <a:t>1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3FE8B28-2842-48AA-ABAE-08AB8AFED4D7}"/>
              </a:ext>
            </a:extLst>
          </p:cNvPr>
          <p:cNvGrpSpPr/>
          <p:nvPr/>
        </p:nvGrpSpPr>
        <p:grpSpPr>
          <a:xfrm>
            <a:off x="6909708" y="5077830"/>
            <a:ext cx="1981200" cy="369332"/>
            <a:chOff x="5297556" y="2743200"/>
            <a:chExt cx="1981200" cy="369332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6865D5F-CBFD-48C2-9AFD-C775BEFDFD49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1D855BB4-978F-4848-B149-0B90355F6F07}"/>
                </a:ext>
              </a:extLst>
            </p:cNvPr>
            <p:cNvSpPr txBox="1"/>
            <p:nvPr/>
          </p:nvSpPr>
          <p:spPr>
            <a:xfrm>
              <a:off x="6409607" y="274320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0x9200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21E6278-96E4-4E3A-A3CC-069531B90FF7}"/>
              </a:ext>
            </a:extLst>
          </p:cNvPr>
          <p:cNvGrpSpPr/>
          <p:nvPr/>
        </p:nvGrpSpPr>
        <p:grpSpPr>
          <a:xfrm>
            <a:off x="6909708" y="6297030"/>
            <a:ext cx="1941444" cy="369332"/>
            <a:chOff x="5297556" y="2743200"/>
            <a:chExt cx="1941444" cy="369332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9FBE8EA-6C14-4F1B-A0C5-2DA19D06C656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FDC6931-1A6B-4539-BD22-715B370695E2}"/>
                </a:ext>
              </a:extLst>
            </p:cNvPr>
            <p:cNvSpPr txBox="1"/>
            <p:nvPr/>
          </p:nvSpPr>
          <p:spPr>
            <a:xfrm>
              <a:off x="6703276" y="2743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676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7404119-1211-4A7D-9A2A-0E507F644A08}"/>
              </a:ext>
            </a:extLst>
          </p:cNvPr>
          <p:cNvGrpSpPr/>
          <p:nvPr/>
        </p:nvGrpSpPr>
        <p:grpSpPr>
          <a:xfrm>
            <a:off x="6909708" y="5928763"/>
            <a:ext cx="1981200" cy="369332"/>
            <a:chOff x="5297556" y="2743200"/>
            <a:chExt cx="1981200" cy="369332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14C21A7-66B6-4ABE-80C2-DBFEF47C8E4D}"/>
                </a:ext>
              </a:extLst>
            </p:cNvPr>
            <p:cNvSpPr txBox="1"/>
            <p:nvPr/>
          </p:nvSpPr>
          <p:spPr>
            <a:xfrm>
              <a:off x="5297556" y="2745343"/>
              <a:ext cx="1941444" cy="3671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AF077A1-392B-4230-9017-D46695067E3C}"/>
                </a:ext>
              </a:extLst>
            </p:cNvPr>
            <p:cNvSpPr txBox="1"/>
            <p:nvPr/>
          </p:nvSpPr>
          <p:spPr>
            <a:xfrm>
              <a:off x="6409607" y="274320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0x9200</a:t>
              </a:r>
            </a:p>
          </p:txBody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D8F6B0CB-1367-4E4F-BA88-7B5671FB4DE7}"/>
              </a:ext>
            </a:extLst>
          </p:cNvPr>
          <p:cNvSpPr/>
          <p:nvPr/>
        </p:nvSpPr>
        <p:spPr>
          <a:xfrm>
            <a:off x="9087009" y="531863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46" name="Left Brace 245">
            <a:extLst>
              <a:ext uri="{FF2B5EF4-FFF2-40B4-BE49-F238E27FC236}">
                <a16:creationId xmlns:a16="http://schemas.microsoft.com/office/drawing/2014/main" id="{0A9A0B3F-B72C-4596-9D70-A45F86407F20}"/>
              </a:ext>
            </a:extLst>
          </p:cNvPr>
          <p:cNvSpPr/>
          <p:nvPr/>
        </p:nvSpPr>
        <p:spPr>
          <a:xfrm flipH="1">
            <a:off x="8964480" y="5154030"/>
            <a:ext cx="149032" cy="673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4DF5FF5-6BE0-4296-BC65-6C6E9A89507D}"/>
              </a:ext>
            </a:extLst>
          </p:cNvPr>
          <p:cNvSpPr/>
          <p:nvPr/>
        </p:nvSpPr>
        <p:spPr>
          <a:xfrm>
            <a:off x="6061076" y="1399290"/>
            <a:ext cx="45047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* text = “Riverrun past[…]”;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pages = 676;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20FA592D-B0E2-4CDD-ACF7-0C6BA0418EF5}"/>
              </a:ext>
            </a:extLst>
          </p:cNvPr>
          <p:cNvSpPr/>
          <p:nvPr/>
        </p:nvSpPr>
        <p:spPr>
          <a:xfrm>
            <a:off x="6968809" y="3135868"/>
            <a:ext cx="1910301" cy="158853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CE43679-256F-4533-BB26-64324E5C4895}"/>
              </a:ext>
            </a:extLst>
          </p:cNvPr>
          <p:cNvGrpSpPr/>
          <p:nvPr/>
        </p:nvGrpSpPr>
        <p:grpSpPr>
          <a:xfrm>
            <a:off x="7462452" y="3184499"/>
            <a:ext cx="457200" cy="378857"/>
            <a:chOff x="6781800" y="2743200"/>
            <a:chExt cx="457200" cy="378857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7BDEE7E1-C602-4029-8C08-D08B2D845E08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6B978514-5DE1-4655-A92B-C89C2CE2A20E}"/>
                </a:ext>
              </a:extLst>
            </p:cNvPr>
            <p:cNvSpPr txBox="1"/>
            <p:nvPr/>
          </p:nvSpPr>
          <p:spPr>
            <a:xfrm>
              <a:off x="6813884" y="2743200"/>
              <a:ext cx="355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</a:t>
              </a:r>
              <a:r>
                <a:rPr lang="en-US" dirty="0" err="1"/>
                <a:t>i</a:t>
              </a:r>
              <a:r>
                <a:rPr lang="en-US" dirty="0"/>
                <a:t>’</a:t>
              </a: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ECA8AAD-6658-4BDC-8406-735AE3ED76CF}"/>
              </a:ext>
            </a:extLst>
          </p:cNvPr>
          <p:cNvGrpSpPr/>
          <p:nvPr/>
        </p:nvGrpSpPr>
        <p:grpSpPr>
          <a:xfrm>
            <a:off x="7919652" y="3186642"/>
            <a:ext cx="457200" cy="378857"/>
            <a:chOff x="6781800" y="2743200"/>
            <a:chExt cx="457200" cy="378857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72084AB-E7C2-44D8-BFDA-CEA5ADF1832C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13B691B-E1FE-4979-81B5-2B8FAD78987D}"/>
                </a:ext>
              </a:extLst>
            </p:cNvPr>
            <p:cNvSpPr txBox="1"/>
            <p:nvPr/>
          </p:nvSpPr>
          <p:spPr>
            <a:xfrm>
              <a:off x="6813884" y="2743200"/>
              <a:ext cx="411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‘v’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883ED0F-2E0B-497D-8533-CE20326751F4}"/>
              </a:ext>
            </a:extLst>
          </p:cNvPr>
          <p:cNvGrpSpPr/>
          <p:nvPr/>
        </p:nvGrpSpPr>
        <p:grpSpPr>
          <a:xfrm>
            <a:off x="8376852" y="3186642"/>
            <a:ext cx="457200" cy="378857"/>
            <a:chOff x="6781800" y="2743200"/>
            <a:chExt cx="457200" cy="378857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B7AE9F2-A131-4E19-BB0E-CACAF99CDABF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0717B471-F519-4129-A25E-7AD9640288D6}"/>
                </a:ext>
              </a:extLst>
            </p:cNvPr>
            <p:cNvSpPr txBox="1"/>
            <p:nvPr/>
          </p:nvSpPr>
          <p:spPr>
            <a:xfrm>
              <a:off x="6813884" y="2743200"/>
              <a:ext cx="405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‘e’</a:t>
              </a: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FCEE93A-E67D-4CF0-8505-1A1B10CB01FC}"/>
              </a:ext>
            </a:extLst>
          </p:cNvPr>
          <p:cNvGrpSpPr/>
          <p:nvPr/>
        </p:nvGrpSpPr>
        <p:grpSpPr>
          <a:xfrm>
            <a:off x="7005252" y="3565499"/>
            <a:ext cx="457200" cy="378857"/>
            <a:chOff x="6781800" y="2743200"/>
            <a:chExt cx="457200" cy="378857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BCBD927-5145-444E-B506-A94F89A23786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C3D2EA7-0E42-484E-B967-312337FC4D0F}"/>
                </a:ext>
              </a:extLst>
            </p:cNvPr>
            <p:cNvSpPr txBox="1"/>
            <p:nvPr/>
          </p:nvSpPr>
          <p:spPr>
            <a:xfrm>
              <a:off x="6813884" y="2743200"/>
              <a:ext cx="390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‘r’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55C51B8-9185-4040-9E81-C8A85A88145E}"/>
              </a:ext>
            </a:extLst>
          </p:cNvPr>
          <p:cNvGrpSpPr/>
          <p:nvPr/>
        </p:nvGrpSpPr>
        <p:grpSpPr>
          <a:xfrm>
            <a:off x="7005252" y="3948642"/>
            <a:ext cx="457200" cy="378857"/>
            <a:chOff x="6781800" y="2743200"/>
            <a:chExt cx="457200" cy="378857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C420696-31F5-41CA-B615-077A837E02C6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293AAAD-FAFF-4BC5-80CE-E3BAFFDBEBD7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‘p’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FD31521-C682-41EA-95C4-A4EE4BFE9E5F}"/>
              </a:ext>
            </a:extLst>
          </p:cNvPr>
          <p:cNvGrpSpPr/>
          <p:nvPr/>
        </p:nvGrpSpPr>
        <p:grpSpPr>
          <a:xfrm>
            <a:off x="7462452" y="3565499"/>
            <a:ext cx="457200" cy="378857"/>
            <a:chOff x="6781800" y="2743200"/>
            <a:chExt cx="457200" cy="378857"/>
          </a:xfrm>
        </p:grpSpPr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C0A2872-51C4-4A09-B3E7-A75192D04A81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DB0023D-C2B8-4632-B909-6E5736B8A58D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‘u’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A2EDCFE-5A2B-47E8-9D17-A56619F4D9E9}"/>
              </a:ext>
            </a:extLst>
          </p:cNvPr>
          <p:cNvGrpSpPr/>
          <p:nvPr/>
        </p:nvGrpSpPr>
        <p:grpSpPr>
          <a:xfrm>
            <a:off x="7919652" y="3567642"/>
            <a:ext cx="457200" cy="378857"/>
            <a:chOff x="6781800" y="2743200"/>
            <a:chExt cx="457200" cy="378857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A66A7A2C-CA75-47D6-92D5-43967CE87D8B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3834692-1EB5-43AC-A070-E9ECDECB0848}"/>
                </a:ext>
              </a:extLst>
            </p:cNvPr>
            <p:cNvSpPr txBox="1"/>
            <p:nvPr/>
          </p:nvSpPr>
          <p:spPr>
            <a:xfrm>
              <a:off x="6813884" y="27432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‘n’</a:t>
              </a:r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76DD6075-C37C-40D7-8DDD-40027F4DB412}"/>
              </a:ext>
            </a:extLst>
          </p:cNvPr>
          <p:cNvSpPr txBox="1"/>
          <p:nvPr/>
        </p:nvSpPr>
        <p:spPr>
          <a:xfrm>
            <a:off x="7005252" y="3186641"/>
            <a:ext cx="457200" cy="376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3372D68-C03A-4673-A0AF-A9C79D9564FE}"/>
              </a:ext>
            </a:extLst>
          </p:cNvPr>
          <p:cNvSpPr txBox="1"/>
          <p:nvPr/>
        </p:nvSpPr>
        <p:spPr>
          <a:xfrm>
            <a:off x="7037336" y="318449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43C563A-4728-4E75-8855-52229810D08D}"/>
              </a:ext>
            </a:extLst>
          </p:cNvPr>
          <p:cNvGrpSpPr/>
          <p:nvPr/>
        </p:nvGrpSpPr>
        <p:grpSpPr>
          <a:xfrm>
            <a:off x="8376852" y="3565499"/>
            <a:ext cx="457200" cy="378857"/>
            <a:chOff x="6781800" y="2743200"/>
            <a:chExt cx="457200" cy="378857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34330AF-8D62-43F1-AD40-C0CDC04C9285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9336F90-7731-4120-B064-666B42370E6C}"/>
                </a:ext>
              </a:extLst>
            </p:cNvPr>
            <p:cNvSpPr txBox="1"/>
            <p:nvPr/>
          </p:nvSpPr>
          <p:spPr>
            <a:xfrm>
              <a:off x="6813884" y="274320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  ’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9E2977F-93BF-4F0A-A167-C4EB5A861B98}"/>
              </a:ext>
            </a:extLst>
          </p:cNvPr>
          <p:cNvGrpSpPr/>
          <p:nvPr/>
        </p:nvGrpSpPr>
        <p:grpSpPr>
          <a:xfrm>
            <a:off x="7462452" y="3946499"/>
            <a:ext cx="457200" cy="378857"/>
            <a:chOff x="6781800" y="2743200"/>
            <a:chExt cx="457200" cy="378857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CB7664B-2ABA-4D62-9DC0-2F22B3752D92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9FD55EF4-C517-4192-A1BC-9852F2ADFF11}"/>
                </a:ext>
              </a:extLst>
            </p:cNvPr>
            <p:cNvSpPr txBox="1"/>
            <p:nvPr/>
          </p:nvSpPr>
          <p:spPr>
            <a:xfrm>
              <a:off x="6813884" y="2743200"/>
              <a:ext cx="405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‘a’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4D98AD3-8E2C-4A28-BB63-092B59B77AA8}"/>
              </a:ext>
            </a:extLst>
          </p:cNvPr>
          <p:cNvGrpSpPr/>
          <p:nvPr/>
        </p:nvGrpSpPr>
        <p:grpSpPr>
          <a:xfrm>
            <a:off x="7919652" y="3946499"/>
            <a:ext cx="457200" cy="378857"/>
            <a:chOff x="6781800" y="2743200"/>
            <a:chExt cx="457200" cy="378857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62E89387-7629-455A-8EB3-5B3D3DF66134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E78E9964-F565-4A69-BD9F-0E28899BAA33}"/>
                </a:ext>
              </a:extLst>
            </p:cNvPr>
            <p:cNvSpPr txBox="1"/>
            <p:nvPr/>
          </p:nvSpPr>
          <p:spPr>
            <a:xfrm>
              <a:off x="6813884" y="2743200"/>
              <a:ext cx="384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‘s’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FCB5F83-93A0-4B32-B0DC-7552A6A18AF4}"/>
              </a:ext>
            </a:extLst>
          </p:cNvPr>
          <p:cNvGrpSpPr/>
          <p:nvPr/>
        </p:nvGrpSpPr>
        <p:grpSpPr>
          <a:xfrm>
            <a:off x="8376852" y="3946499"/>
            <a:ext cx="457200" cy="378857"/>
            <a:chOff x="6781800" y="2743200"/>
            <a:chExt cx="457200" cy="378857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145A-215C-4FF7-A124-D015E7FC86C1}"/>
                </a:ext>
              </a:extLst>
            </p:cNvPr>
            <p:cNvSpPr txBox="1"/>
            <p:nvPr/>
          </p:nvSpPr>
          <p:spPr>
            <a:xfrm>
              <a:off x="6781800" y="2745343"/>
              <a:ext cx="457200" cy="3767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ADE157A-CDC8-4BD9-A0F8-1621AE2EC745}"/>
                </a:ext>
              </a:extLst>
            </p:cNvPr>
            <p:cNvSpPr txBox="1"/>
            <p:nvPr/>
          </p:nvSpPr>
          <p:spPr>
            <a:xfrm>
              <a:off x="6813884" y="27432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‘t’</a:t>
              </a: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B3334DA3-73AA-46B6-96D3-FC2AEA9E24FD}"/>
              </a:ext>
            </a:extLst>
          </p:cNvPr>
          <p:cNvSpPr txBox="1"/>
          <p:nvPr/>
        </p:nvSpPr>
        <p:spPr>
          <a:xfrm>
            <a:off x="7728688" y="43274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A2116282-1F70-4046-990B-494E373A282D}"/>
              </a:ext>
            </a:extLst>
          </p:cNvPr>
          <p:cNvSpPr txBox="1"/>
          <p:nvPr/>
        </p:nvSpPr>
        <p:spPr>
          <a:xfrm>
            <a:off x="6104961" y="317283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0x9200</a:t>
            </a:r>
            <a:endParaRPr lang="en-US" baseline="-250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E3815AA-D8FF-4779-8E7D-9A7ACECDC2BC}"/>
              </a:ext>
            </a:extLst>
          </p:cNvPr>
          <p:cNvSpPr txBox="1"/>
          <p:nvPr/>
        </p:nvSpPr>
        <p:spPr>
          <a:xfrm>
            <a:off x="7736109" y="46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9870817-9422-4AD1-B3A1-1DDCD9A19A9F}"/>
              </a:ext>
            </a:extLst>
          </p:cNvPr>
          <p:cNvSpPr/>
          <p:nvPr/>
        </p:nvSpPr>
        <p:spPr>
          <a:xfrm>
            <a:off x="1749796" y="2534711"/>
            <a:ext cx="385554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str_text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“Riverrun past[…]”;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.quad 700000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str_text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len_text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$0, $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13558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constructs</a:t>
            </a:r>
            <a:endParaRPr lang="en-US" dirty="0"/>
          </a:p>
          <a:p>
            <a:r>
              <a:rPr lang="en-US" dirty="0"/>
              <a:t>Shorter primitive types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Structs</a:t>
            </a:r>
          </a:p>
          <a:p>
            <a:pPr marL="0" indent="0">
              <a:buNone/>
            </a:pPr>
            <a:r>
              <a:rPr lang="en-US" b="1" dirty="0"/>
              <a:t>Examples (time permitting)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6679511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CCB97-4DC2-4104-8DC1-9CB4BD4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3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E2C27-8C6B-EDC8-655F-A1B826122A2E}"/>
              </a:ext>
            </a:extLst>
          </p:cNvPr>
          <p:cNvSpPr/>
          <p:nvPr/>
        </p:nvSpPr>
        <p:spPr>
          <a:xfrm>
            <a:off x="748145" y="4267192"/>
            <a:ext cx="1727200" cy="4248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76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7140" y="6479720"/>
            <a:ext cx="2133600" cy="365125"/>
          </a:xfrm>
        </p:spPr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690177" y="2594429"/>
            <a:ext cx="3443514" cy="2374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TwoInts</a:t>
            </a: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f1;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f2;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fun(){</a:t>
            </a:r>
            <a:b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a;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8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TwoInts</a:t>
            </a: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z;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E1112BF-75C1-4090-A824-19B2511CF227}"/>
              </a:ext>
            </a:extLst>
          </p:cNvPr>
          <p:cNvSpPr txBox="1">
            <a:spLocks/>
          </p:cNvSpPr>
          <p:nvPr/>
        </p:nvSpPr>
        <p:spPr>
          <a:xfrm>
            <a:off x="2152650" y="26113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Struct/Class Handling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Code Generation III (Other </a:t>
            </a:r>
            <a:r>
              <a:rPr lang="en-US" sz="2000" i="1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Codegen</a:t>
            </a: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120" name="Content Placeholder 1">
            <a:extLst>
              <a:ext uri="{FF2B5EF4-FFF2-40B4-BE49-F238E27FC236}">
                <a16:creationId xmlns:a16="http://schemas.microsoft.com/office/drawing/2014/main" id="{00209DFF-95C4-4719-B479-4E06BDE5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09" y="1699469"/>
            <a:ext cx="4124778" cy="455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Basic idea: </a:t>
            </a:r>
          </a:p>
          <a:p>
            <a:r>
              <a:rPr lang="en-US" dirty="0"/>
              <a:t>Flatten all fields, lay out sequentially in memory</a:t>
            </a:r>
          </a:p>
        </p:txBody>
      </p:sp>
    </p:spTree>
    <p:extLst>
      <p:ext uri="{BB962C8B-B14F-4D97-AF65-F5344CB8AC3E}">
        <p14:creationId xmlns:p14="http://schemas.microsoft.com/office/powerpoint/2010/main" val="108961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7140" y="6479720"/>
            <a:ext cx="2133600" cy="365125"/>
          </a:xfrm>
        </p:spPr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19800" y="1375233"/>
            <a:ext cx="4572000" cy="2374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TwoInts</a:t>
            </a: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f1;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f2;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fun(){</a:t>
            </a:r>
            <a:b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a;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8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TwoInts</a:t>
            </a: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z;</a:t>
            </a:r>
          </a:p>
          <a:p>
            <a:pPr marL="457200" lvl="1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E1112BF-75C1-4090-A824-19B2511CF227}"/>
              </a:ext>
            </a:extLst>
          </p:cNvPr>
          <p:cNvSpPr txBox="1">
            <a:spLocks/>
          </p:cNvSpPr>
          <p:nvPr/>
        </p:nvSpPr>
        <p:spPr>
          <a:xfrm>
            <a:off x="2152650" y="26113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Struct/Class Handling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Code Generation III (Other </a:t>
            </a:r>
            <a:r>
              <a:rPr lang="en-US" sz="2000" i="1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Codegen</a:t>
            </a: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9B30EC-DAE5-4F40-8B9C-952F07489775}"/>
              </a:ext>
            </a:extLst>
          </p:cNvPr>
          <p:cNvSpPr/>
          <p:nvPr/>
        </p:nvSpPr>
        <p:spPr>
          <a:xfrm>
            <a:off x="1688554" y="3831771"/>
            <a:ext cx="8903246" cy="26479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1A4D88-4ADD-4D94-85BC-156650E615A1}"/>
              </a:ext>
            </a:extLst>
          </p:cNvPr>
          <p:cNvSpPr/>
          <p:nvPr/>
        </p:nvSpPr>
        <p:spPr>
          <a:xfrm>
            <a:off x="8682421" y="4603949"/>
            <a:ext cx="1285994" cy="45719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96D125-AE4F-4151-8FF4-0CEE2BB0BA5A}"/>
              </a:ext>
            </a:extLst>
          </p:cNvPr>
          <p:cNvSpPr/>
          <p:nvPr/>
        </p:nvSpPr>
        <p:spPr>
          <a:xfrm>
            <a:off x="8158537" y="4603953"/>
            <a:ext cx="1285994" cy="45719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boundNArg">
            <a:extLst>
              <a:ext uri="{FF2B5EF4-FFF2-40B4-BE49-F238E27FC236}">
                <a16:creationId xmlns:a16="http://schemas.microsoft.com/office/drawing/2014/main" id="{E9BD6D94-D374-4EC0-B2F1-96D914821CF1}"/>
              </a:ext>
            </a:extLst>
          </p:cNvPr>
          <p:cNvGrpSpPr/>
          <p:nvPr/>
        </p:nvGrpSpPr>
        <p:grpSpPr>
          <a:xfrm>
            <a:off x="7499947" y="4604344"/>
            <a:ext cx="2162300" cy="184667"/>
            <a:chOff x="5758232" y="5025252"/>
            <a:chExt cx="2162300" cy="18466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FF0E60-BF00-4E0B-AF5B-E00E7DF1E8E3}"/>
                </a:ext>
              </a:extLst>
            </p:cNvPr>
            <p:cNvSpPr/>
            <p:nvPr/>
          </p:nvSpPr>
          <p:spPr>
            <a:xfrm>
              <a:off x="5778614" y="5025258"/>
              <a:ext cx="2141918" cy="4571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0491D74-71FF-4C59-A562-9949C27E4958}"/>
                </a:ext>
              </a:extLst>
            </p:cNvPr>
            <p:cNvSpPr/>
            <p:nvPr/>
          </p:nvSpPr>
          <p:spPr>
            <a:xfrm rot="5400000">
              <a:off x="5688758" y="5094726"/>
              <a:ext cx="184667" cy="4571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16B5771-91ED-42F9-91BB-A220CF22D915}"/>
              </a:ext>
            </a:extLst>
          </p:cNvPr>
          <p:cNvGrpSpPr/>
          <p:nvPr/>
        </p:nvGrpSpPr>
        <p:grpSpPr>
          <a:xfrm>
            <a:off x="9619620" y="4603947"/>
            <a:ext cx="780179" cy="185043"/>
            <a:chOff x="8095619" y="5024855"/>
            <a:chExt cx="780179" cy="18504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18358AB-13B7-41D0-AF4F-A1476CD99D1D}"/>
                </a:ext>
              </a:extLst>
            </p:cNvPr>
            <p:cNvSpPr/>
            <p:nvPr/>
          </p:nvSpPr>
          <p:spPr>
            <a:xfrm>
              <a:off x="8095619" y="5024855"/>
              <a:ext cx="777420" cy="4571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17A023B-087E-4F7F-A14B-D80526E04488}"/>
                </a:ext>
              </a:extLst>
            </p:cNvPr>
            <p:cNvSpPr/>
            <p:nvPr/>
          </p:nvSpPr>
          <p:spPr>
            <a:xfrm rot="5400000">
              <a:off x="8770214" y="5104314"/>
              <a:ext cx="165449" cy="4571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05FFEFA-8B32-45F4-8517-B37F819BC35B}"/>
              </a:ext>
            </a:extLst>
          </p:cNvPr>
          <p:cNvSpPr/>
          <p:nvPr/>
        </p:nvSpPr>
        <p:spPr>
          <a:xfrm>
            <a:off x="9242936" y="5193274"/>
            <a:ext cx="1160587" cy="3693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reeMemory">
            <a:extLst>
              <a:ext uri="{FF2B5EF4-FFF2-40B4-BE49-F238E27FC236}">
                <a16:creationId xmlns:a16="http://schemas.microsoft.com/office/drawing/2014/main" id="{DDD9791C-0F4D-46E3-9549-D3A94BC770D6}"/>
              </a:ext>
            </a:extLst>
          </p:cNvPr>
          <p:cNvSpPr/>
          <p:nvPr/>
        </p:nvSpPr>
        <p:spPr>
          <a:xfrm>
            <a:off x="1761494" y="5188947"/>
            <a:ext cx="7477354" cy="3839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F05C58-4B18-4008-9A9D-75C185C62850}"/>
              </a:ext>
            </a:extLst>
          </p:cNvPr>
          <p:cNvSpPr txBox="1"/>
          <p:nvPr/>
        </p:nvSpPr>
        <p:spPr>
          <a:xfrm>
            <a:off x="9734947" y="4953622"/>
            <a:ext cx="61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i="1" kern="0" dirty="0">
                <a:solidFill>
                  <a:prstClr val="black"/>
                </a:solidFill>
              </a:rPr>
              <a:t>books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521602-6A99-44DB-BEA3-B7D31D4F4E1C}"/>
              </a:ext>
            </a:extLst>
          </p:cNvPr>
          <p:cNvSpPr txBox="1"/>
          <p:nvPr/>
        </p:nvSpPr>
        <p:spPr>
          <a:xfrm>
            <a:off x="9313270" y="49049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1E0A939-A03C-4265-8E3B-C02B14E4FC92}"/>
              </a:ext>
            </a:extLst>
          </p:cNvPr>
          <p:cNvCxnSpPr>
            <a:cxnSpLocks/>
          </p:cNvCxnSpPr>
          <p:nvPr/>
        </p:nvCxnSpPr>
        <p:spPr>
          <a:xfrm>
            <a:off x="9647987" y="5197117"/>
            <a:ext cx="0" cy="3548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A02440A2-794E-4CBB-A1F9-883B9F376B25}"/>
              </a:ext>
            </a:extLst>
          </p:cNvPr>
          <p:cNvSpPr/>
          <p:nvPr/>
        </p:nvSpPr>
        <p:spPr>
          <a:xfrm>
            <a:off x="9628636" y="5195485"/>
            <a:ext cx="781310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49C23A-757C-48D3-8DB0-86F5F7F43787}"/>
              </a:ext>
            </a:extLst>
          </p:cNvPr>
          <p:cNvSpPr/>
          <p:nvPr/>
        </p:nvSpPr>
        <p:spPr>
          <a:xfrm>
            <a:off x="9619620" y="5195485"/>
            <a:ext cx="794415" cy="369332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memory2arg">
            <a:extLst>
              <a:ext uri="{FF2B5EF4-FFF2-40B4-BE49-F238E27FC236}">
                <a16:creationId xmlns:a16="http://schemas.microsoft.com/office/drawing/2014/main" id="{79B2E484-E3A4-4955-8283-8D2E9F5A1F56}"/>
              </a:ext>
            </a:extLst>
          </p:cNvPr>
          <p:cNvSpPr/>
          <p:nvPr/>
        </p:nvSpPr>
        <p:spPr>
          <a:xfrm>
            <a:off x="8688000" y="5194952"/>
            <a:ext cx="538281" cy="3693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memoryNarg">
            <a:extLst>
              <a:ext uri="{FF2B5EF4-FFF2-40B4-BE49-F238E27FC236}">
                <a16:creationId xmlns:a16="http://schemas.microsoft.com/office/drawing/2014/main" id="{2EFC2F97-3B44-4640-9038-6CA4970635AF}"/>
              </a:ext>
            </a:extLst>
          </p:cNvPr>
          <p:cNvSpPr/>
          <p:nvPr/>
        </p:nvSpPr>
        <p:spPr>
          <a:xfrm>
            <a:off x="8130385" y="5196430"/>
            <a:ext cx="538281" cy="3693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796655-5DF0-4816-BA8B-1535638381AF}"/>
              </a:ext>
            </a:extLst>
          </p:cNvPr>
          <p:cNvSpPr/>
          <p:nvPr/>
        </p:nvSpPr>
        <p:spPr>
          <a:xfrm>
            <a:off x="8625298" y="4430924"/>
            <a:ext cx="663956" cy="3109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fun AR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950CF38-B8D4-4BA6-AA1A-DD42A949279E}"/>
              </a:ext>
            </a:extLst>
          </p:cNvPr>
          <p:cNvGrpSpPr/>
          <p:nvPr/>
        </p:nvGrpSpPr>
        <p:grpSpPr>
          <a:xfrm>
            <a:off x="10229678" y="5626738"/>
            <a:ext cx="291237" cy="676351"/>
            <a:chOff x="8705677" y="5822678"/>
            <a:chExt cx="291237" cy="676351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AB4AB60-0EBB-4DCA-B856-2F6A91163B33}"/>
                </a:ext>
              </a:extLst>
            </p:cNvPr>
            <p:cNvCxnSpPr/>
            <p:nvPr/>
          </p:nvCxnSpPr>
          <p:spPr>
            <a:xfrm flipV="1">
              <a:off x="8848901" y="5822678"/>
              <a:ext cx="0" cy="33970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310E8AD-876B-4EA3-8170-9D84C28568CC}"/>
                </a:ext>
              </a:extLst>
            </p:cNvPr>
            <p:cNvSpPr/>
            <p:nvPr/>
          </p:nvSpPr>
          <p:spPr>
            <a:xfrm>
              <a:off x="8705677" y="6162302"/>
              <a:ext cx="291237" cy="33672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alibri" panose="020F0502020204030204"/>
                </a:rPr>
                <a:t>fp</a:t>
              </a: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7" name="stackWithoutCallee">
            <a:extLst>
              <a:ext uri="{FF2B5EF4-FFF2-40B4-BE49-F238E27FC236}">
                <a16:creationId xmlns:a16="http://schemas.microsoft.com/office/drawing/2014/main" id="{322C9284-600A-4405-BE88-CEA89D39DD69}"/>
              </a:ext>
            </a:extLst>
          </p:cNvPr>
          <p:cNvSpPr/>
          <p:nvPr/>
        </p:nvSpPr>
        <p:spPr>
          <a:xfrm>
            <a:off x="7499947" y="3967056"/>
            <a:ext cx="2903571" cy="36788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reeWithoutCallee">
            <a:extLst>
              <a:ext uri="{FF2B5EF4-FFF2-40B4-BE49-F238E27FC236}">
                <a16:creationId xmlns:a16="http://schemas.microsoft.com/office/drawing/2014/main" id="{C14E96CD-57F2-426B-A18C-AC7215060172}"/>
              </a:ext>
            </a:extLst>
          </p:cNvPr>
          <p:cNvSpPr/>
          <p:nvPr/>
        </p:nvSpPr>
        <p:spPr>
          <a:xfrm>
            <a:off x="1761495" y="3963382"/>
            <a:ext cx="5689093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reeSpaceLabel">
            <a:extLst>
              <a:ext uri="{FF2B5EF4-FFF2-40B4-BE49-F238E27FC236}">
                <a16:creationId xmlns:a16="http://schemas.microsoft.com/office/drawing/2014/main" id="{986C7356-80BB-46AC-80EF-11A4567B090D}"/>
              </a:ext>
            </a:extLst>
          </p:cNvPr>
          <p:cNvSpPr/>
          <p:nvPr/>
        </p:nvSpPr>
        <p:spPr>
          <a:xfrm>
            <a:off x="3296434" y="3969086"/>
            <a:ext cx="1901458" cy="369332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free space</a:t>
            </a:r>
          </a:p>
        </p:txBody>
      </p:sp>
      <p:sp>
        <p:nvSpPr>
          <p:cNvPr id="110" name="stackLabel">
            <a:extLst>
              <a:ext uri="{FF2B5EF4-FFF2-40B4-BE49-F238E27FC236}">
                <a16:creationId xmlns:a16="http://schemas.microsoft.com/office/drawing/2014/main" id="{5EB2C168-2F68-47AE-8395-B994FC1ABB05}"/>
              </a:ext>
            </a:extLst>
          </p:cNvPr>
          <p:cNvSpPr/>
          <p:nvPr/>
        </p:nvSpPr>
        <p:spPr>
          <a:xfrm>
            <a:off x="9446174" y="397226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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stack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1" name="straightNewFP">
            <a:extLst>
              <a:ext uri="{FF2B5EF4-FFF2-40B4-BE49-F238E27FC236}">
                <a16:creationId xmlns:a16="http://schemas.microsoft.com/office/drawing/2014/main" id="{9CC8B396-97EB-4CF7-B793-792ED3256BDA}"/>
              </a:ext>
            </a:extLst>
          </p:cNvPr>
          <p:cNvGrpSpPr/>
          <p:nvPr/>
        </p:nvGrpSpPr>
        <p:grpSpPr>
          <a:xfrm>
            <a:off x="7450587" y="5626143"/>
            <a:ext cx="274630" cy="639478"/>
            <a:chOff x="5505674" y="5669684"/>
            <a:chExt cx="274630" cy="639478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274ABE1-441A-47AA-B87A-2BD6815DBDBC}"/>
                </a:ext>
              </a:extLst>
            </p:cNvPr>
            <p:cNvCxnSpPr/>
            <p:nvPr/>
          </p:nvCxnSpPr>
          <p:spPr>
            <a:xfrm flipV="1">
              <a:off x="5632288" y="5669684"/>
              <a:ext cx="0" cy="33970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A9350DF-6431-4020-8040-CD1D5CD89CFD}"/>
                </a:ext>
              </a:extLst>
            </p:cNvPr>
            <p:cNvSpPr/>
            <p:nvPr/>
          </p:nvSpPr>
          <p:spPr>
            <a:xfrm>
              <a:off x="5505674" y="5972435"/>
              <a:ext cx="274630" cy="33672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US" kern="0" dirty="0" err="1">
                  <a:solidFill>
                    <a:prstClr val="black"/>
                  </a:solidFill>
                  <a:latin typeface="Calibri" panose="020F0502020204030204"/>
                </a:rPr>
                <a:t>sp</a:t>
              </a: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5" name="memory1arg">
            <a:extLst>
              <a:ext uri="{FF2B5EF4-FFF2-40B4-BE49-F238E27FC236}">
                <a16:creationId xmlns:a16="http://schemas.microsoft.com/office/drawing/2014/main" id="{7693B1E1-2175-4629-ADA5-914FB6443B3D}"/>
              </a:ext>
            </a:extLst>
          </p:cNvPr>
          <p:cNvSpPr/>
          <p:nvPr/>
        </p:nvSpPr>
        <p:spPr>
          <a:xfrm>
            <a:off x="7579453" y="5194955"/>
            <a:ext cx="538281" cy="3693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lblNarg">
            <a:extLst>
              <a:ext uri="{FF2B5EF4-FFF2-40B4-BE49-F238E27FC236}">
                <a16:creationId xmlns:a16="http://schemas.microsoft.com/office/drawing/2014/main" id="{A1C10501-D0F3-4BA3-9B44-7647EB7BF050}"/>
              </a:ext>
            </a:extLst>
          </p:cNvPr>
          <p:cNvSpPr txBox="1"/>
          <p:nvPr/>
        </p:nvSpPr>
        <p:spPr>
          <a:xfrm>
            <a:off x="7720979" y="485970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118" name="lblNarg">
            <a:extLst>
              <a:ext uri="{FF2B5EF4-FFF2-40B4-BE49-F238E27FC236}">
                <a16:creationId xmlns:a16="http://schemas.microsoft.com/office/drawing/2014/main" id="{0DAB8255-02F3-45C9-98B3-5FE18C7900B4}"/>
              </a:ext>
            </a:extLst>
          </p:cNvPr>
          <p:cNvSpPr txBox="1"/>
          <p:nvPr/>
        </p:nvSpPr>
        <p:spPr>
          <a:xfrm>
            <a:off x="8161910" y="489048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</a:rPr>
              <a:t>f1</a:t>
            </a:r>
          </a:p>
        </p:txBody>
      </p:sp>
      <p:sp>
        <p:nvSpPr>
          <p:cNvPr id="119" name="lblNarg">
            <a:extLst>
              <a:ext uri="{FF2B5EF4-FFF2-40B4-BE49-F238E27FC236}">
                <a16:creationId xmlns:a16="http://schemas.microsoft.com/office/drawing/2014/main" id="{72C25F74-BADC-45F2-8892-A7C4829BF01B}"/>
              </a:ext>
            </a:extLst>
          </p:cNvPr>
          <p:cNvSpPr txBox="1"/>
          <p:nvPr/>
        </p:nvSpPr>
        <p:spPr>
          <a:xfrm>
            <a:off x="8640883" y="490500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</a:rPr>
              <a:t>f2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10B48E-C2F4-4E05-ACBA-50792361A678}"/>
              </a:ext>
            </a:extLst>
          </p:cNvPr>
          <p:cNvCxnSpPr/>
          <p:nvPr/>
        </p:nvCxnSpPr>
        <p:spPr>
          <a:xfrm>
            <a:off x="8158537" y="4856146"/>
            <a:ext cx="992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blNarg">
            <a:extLst>
              <a:ext uri="{FF2B5EF4-FFF2-40B4-BE49-F238E27FC236}">
                <a16:creationId xmlns:a16="http://schemas.microsoft.com/office/drawing/2014/main" id="{99BF6E39-009A-453E-A9F1-37B3675132B5}"/>
              </a:ext>
            </a:extLst>
          </p:cNvPr>
          <p:cNvSpPr txBox="1"/>
          <p:nvPr/>
        </p:nvSpPr>
        <p:spPr>
          <a:xfrm>
            <a:off x="8482976" y="4656506"/>
            <a:ext cx="2616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9663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1524000"/>
            <a:ext cx="8915400" cy="2362200"/>
          </a:xfrm>
        </p:spPr>
        <p:txBody>
          <a:bodyPr>
            <a:normAutofit/>
          </a:bodyPr>
          <a:lstStyle/>
          <a:p>
            <a:r>
              <a:rPr lang="en-US" dirty="0"/>
              <a:t>Fortunately, we know the offset from the base of a struct to a certain field statically</a:t>
            </a:r>
          </a:p>
          <a:p>
            <a:pPr lvl="1"/>
            <a:r>
              <a:rPr lang="en-US" dirty="0"/>
              <a:t>The compiler can do the math for the slot address</a:t>
            </a:r>
          </a:p>
          <a:p>
            <a:pPr marL="457200" lvl="1" indent="0">
              <a:buNone/>
            </a:pPr>
            <a:r>
              <a:rPr lang="en-US" dirty="0"/>
              <a:t>(In contrast with pointers)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343400"/>
            <a:ext cx="3631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Demo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Demo inst2;</a:t>
            </a:r>
          </a:p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inst.b.c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inst2.b.c + 1;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96980" y="5181602"/>
            <a:ext cx="1765420" cy="685799"/>
            <a:chOff x="672980" y="5943601"/>
            <a:chExt cx="1765420" cy="685799"/>
          </a:xfrm>
        </p:grpSpPr>
        <p:sp>
          <p:nvSpPr>
            <p:cNvPr id="16" name="Right Brace 15"/>
            <p:cNvSpPr/>
            <p:nvPr/>
          </p:nvSpPr>
          <p:spPr>
            <a:xfrm rot="5400000">
              <a:off x="1352897" y="5547668"/>
              <a:ext cx="308570" cy="11004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980" y="6260068"/>
              <a:ext cx="1765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 this address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38599" y="5177830"/>
            <a:ext cx="1680196" cy="677902"/>
            <a:chOff x="2514599" y="5939830"/>
            <a:chExt cx="1680196" cy="677902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2910532" y="5543897"/>
              <a:ext cx="308570" cy="11004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54180" y="6248400"/>
              <a:ext cx="1540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 this value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58ECC12-57AD-4823-96BA-3E0562D3BE39}"/>
              </a:ext>
            </a:extLst>
          </p:cNvPr>
          <p:cNvSpPr txBox="1">
            <a:spLocks/>
          </p:cNvSpPr>
          <p:nvPr/>
        </p:nvSpPr>
        <p:spPr>
          <a:xfrm>
            <a:off x="2152650" y="1885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Struct/Class Dot Access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Code Generation III (Other </a:t>
            </a:r>
            <a:r>
              <a:rPr lang="en-US" sz="2000" i="1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Codegen</a:t>
            </a: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2941C9-07BA-40C5-A79D-DF4C889E528E}"/>
              </a:ext>
            </a:extLst>
          </p:cNvPr>
          <p:cNvSpPr txBox="1"/>
          <p:nvPr/>
        </p:nvSpPr>
        <p:spPr>
          <a:xfrm>
            <a:off x="7326059" y="4962207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Demo{</a:t>
            </a:r>
            <a:b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Inner b;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D23730-05F7-47F1-96DE-373EA3091C45}"/>
              </a:ext>
            </a:extLst>
          </p:cNvPr>
          <p:cNvSpPr txBox="1"/>
          <p:nvPr/>
        </p:nvSpPr>
        <p:spPr>
          <a:xfrm>
            <a:off x="7326060" y="3523336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Inner{</a:t>
            </a:r>
            <a:b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hi;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there;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7125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2AF6654-0246-404E-BB8B-D309CC20E88D}"/>
              </a:ext>
            </a:extLst>
          </p:cNvPr>
          <p:cNvSpPr txBox="1">
            <a:spLocks/>
          </p:cNvSpPr>
          <p:nvPr/>
        </p:nvSpPr>
        <p:spPr>
          <a:xfrm>
            <a:off x="2152650" y="1885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What About Our Compiler?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Generation: Addendum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125734F-226C-4B92-889E-0502E44A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8915400" cy="5094514"/>
          </a:xfrm>
        </p:spPr>
        <p:txBody>
          <a:bodyPr>
            <a:normAutofit/>
          </a:bodyPr>
          <a:lstStyle/>
          <a:p>
            <a:r>
              <a:rPr lang="en-US" dirty="0"/>
              <a:t>Much of the preceding discussion won’t be necessary for the projects:</a:t>
            </a:r>
          </a:p>
          <a:p>
            <a:pPr lvl="1"/>
            <a:r>
              <a:rPr lang="en-US" dirty="0"/>
              <a:t>We </a:t>
            </a:r>
            <a:r>
              <a:rPr lang="en-US" b="1" dirty="0"/>
              <a:t>do </a:t>
            </a:r>
            <a:r>
              <a:rPr lang="en-US" dirty="0"/>
              <a:t>have strings and classes</a:t>
            </a:r>
          </a:p>
          <a:p>
            <a:pPr lvl="1"/>
            <a:r>
              <a:rPr lang="en-US" dirty="0"/>
              <a:t>Our 3AC already expects that strings will be global</a:t>
            </a:r>
          </a:p>
        </p:txBody>
      </p:sp>
    </p:spTree>
    <p:extLst>
      <p:ext uri="{BB962C8B-B14F-4D97-AF65-F5344CB8AC3E}">
        <p14:creationId xmlns:p14="http://schemas.microsoft.com/office/powerpoint/2010/main" val="85058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constructs</a:t>
            </a:r>
            <a:endParaRPr lang="en-US" dirty="0"/>
          </a:p>
          <a:p>
            <a:r>
              <a:rPr lang="en-US" dirty="0"/>
              <a:t>Scopes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Structs</a:t>
            </a:r>
          </a:p>
          <a:p>
            <a:pPr marL="0" indent="0">
              <a:buNone/>
            </a:pPr>
            <a:r>
              <a:rPr lang="en-US" b="1" dirty="0"/>
              <a:t>Examples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7966893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CCB97-4DC2-4104-8DC1-9CB4BD4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75" y="3972139"/>
            <a:ext cx="3119372" cy="18313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EF2361-EF5B-C773-430F-EA2C1F14F8BE}"/>
              </a:ext>
            </a:extLst>
          </p:cNvPr>
          <p:cNvGrpSpPr/>
          <p:nvPr/>
        </p:nvGrpSpPr>
        <p:grpSpPr>
          <a:xfrm>
            <a:off x="3814618" y="2161309"/>
            <a:ext cx="4948626" cy="2355273"/>
            <a:chOff x="3814618" y="2161309"/>
            <a:chExt cx="4948626" cy="23552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C298BE-BE56-4BE9-AE76-7D4C92E5101F}"/>
                </a:ext>
              </a:extLst>
            </p:cNvPr>
            <p:cNvSpPr txBox="1"/>
            <p:nvPr/>
          </p:nvSpPr>
          <p:spPr>
            <a:xfrm>
              <a:off x="4418208" y="3033642"/>
              <a:ext cx="43450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2"/>
                  </a:solidFill>
                </a:rPr>
                <a:t>Not an exhaustive list!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87167ECC-249C-820F-F5D0-6C234620E6AA}"/>
                </a:ext>
              </a:extLst>
            </p:cNvPr>
            <p:cNvSpPr/>
            <p:nvPr/>
          </p:nvSpPr>
          <p:spPr>
            <a:xfrm>
              <a:off x="3814618" y="2161309"/>
              <a:ext cx="498764" cy="2355273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25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2AF6654-0246-404E-BB8B-D309CC20E88D}"/>
              </a:ext>
            </a:extLst>
          </p:cNvPr>
          <p:cNvSpPr txBox="1">
            <a:spLocks/>
          </p:cNvSpPr>
          <p:nvPr/>
        </p:nvSpPr>
        <p:spPr>
          <a:xfrm>
            <a:off x="2152650" y="1885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Summary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125734F-226C-4B92-889E-0502E44A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8915400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Best practices for the language depend on the constructs</a:t>
            </a:r>
          </a:p>
          <a:p>
            <a:r>
              <a:rPr lang="en-US" dirty="0"/>
              <a:t>Helpful to have a notion of memory address</a:t>
            </a:r>
          </a:p>
          <a:p>
            <a:r>
              <a:rPr lang="en-US" dirty="0"/>
              <a:t>Immutable strings means they can be global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/>
              <a:t>Bonus Exercise</a:t>
            </a:r>
            <a:endParaRPr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017A3-34E8-4D0C-9CCE-889C3061C4A6}"/>
              </a:ext>
            </a:extLst>
          </p:cNvPr>
          <p:cNvSpPr txBox="1"/>
          <p:nvPr/>
        </p:nvSpPr>
        <p:spPr>
          <a:xfrm>
            <a:off x="666636" y="1586352"/>
            <a:ext cx="8325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Translate the following code to x64 from </a:t>
            </a:r>
          </a:p>
        </p:txBody>
      </p:sp>
      <p:sp>
        <p:nvSpPr>
          <p:cNvPr id="2" name="OURLANG_ltloop">
            <a:extLst>
              <a:ext uri="{FF2B5EF4-FFF2-40B4-BE49-F238E27FC236}">
                <a16:creationId xmlns:a16="http://schemas.microsoft.com/office/drawing/2014/main" id="{BD9EDDE8-4353-67A1-E881-5681A20E9CFE}"/>
              </a:ext>
            </a:extLst>
          </p:cNvPr>
          <p:cNvSpPr txBox="1"/>
          <p:nvPr/>
        </p:nvSpPr>
        <p:spPr>
          <a:xfrm>
            <a:off x="633478" y="2436345"/>
            <a:ext cx="41340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: int;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: int;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main : () -&gt; int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a = 3;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b = 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(b &lt; a){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b = b + 1;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URLANG_name">
            <a:extLst>
              <a:ext uri="{FF2B5EF4-FFF2-40B4-BE49-F238E27FC236}">
                <a16:creationId xmlns:a16="http://schemas.microsoft.com/office/drawing/2014/main" id="{2032F387-A94A-4DE7-E7E9-A1383EDB7724}"/>
              </a:ext>
            </a:extLst>
          </p:cNvPr>
          <p:cNvSpPr txBox="1"/>
          <p:nvPr/>
        </p:nvSpPr>
        <p:spPr>
          <a:xfrm>
            <a:off x="4311932" y="1586352"/>
            <a:ext cx="204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+mj-lt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96E3A-3AD1-F46B-BB63-0F75237F0D24}"/>
              </a:ext>
            </a:extLst>
          </p:cNvPr>
          <p:cNvSpPr txBox="1"/>
          <p:nvPr/>
        </p:nvSpPr>
        <p:spPr>
          <a:xfrm>
            <a:off x="8339152" y="661011"/>
            <a:ext cx="36180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main: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$16,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$32,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rsbp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$3, -24(%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$1, -32(%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-32(%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-24(%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$0xFF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-40(%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-40(%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$0,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je LBL_2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-32(%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-32(%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$0,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LV_main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LV_main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$32, 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2AF6654-0246-404E-BB8B-D309CC20E88D}"/>
              </a:ext>
            </a:extLst>
          </p:cNvPr>
          <p:cNvSpPr txBox="1">
            <a:spLocks/>
          </p:cNvSpPr>
          <p:nvPr/>
        </p:nvSpPr>
        <p:spPr>
          <a:xfrm>
            <a:off x="2152650" y="1885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Next Time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125734F-226C-4B92-889E-0502E44A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8915400" cy="5094514"/>
          </a:xfrm>
        </p:spPr>
        <p:txBody>
          <a:bodyPr>
            <a:normAutofit/>
          </a:bodyPr>
          <a:lstStyle/>
          <a:p>
            <a:r>
              <a:rPr lang="en-US" dirty="0"/>
              <a:t>We’ll look at optimizing the machine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3F434600-A827-4B55-A62A-0A2DA75D7B7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7625-E82F-4159-BB59-78F678938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(BONUS MATERIAL)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Anything after this slide is bonus material and will not be on exams / projects / written work</a:t>
            </a:r>
          </a:p>
        </p:txBody>
      </p:sp>
    </p:spTree>
    <p:extLst>
      <p:ext uri="{BB962C8B-B14F-4D97-AF65-F5344CB8AC3E}">
        <p14:creationId xmlns:p14="http://schemas.microsoft.com/office/powerpoint/2010/main" val="1579415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528A6B-E377-4F15-BFD2-18BB43EA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Accessing Outer Scopes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6" y="1825625"/>
            <a:ext cx="10515600" cy="4351338"/>
          </a:xfrm>
        </p:spPr>
        <p:txBody>
          <a:bodyPr/>
          <a:lstStyle/>
          <a:p>
            <a:r>
              <a:rPr lang="en-US" dirty="0"/>
              <a:t>Static scope</a:t>
            </a:r>
          </a:p>
          <a:p>
            <a:pPr lvl="1"/>
            <a:r>
              <a:rPr lang="en-US" dirty="0"/>
              <a:t>Variable declared in one procedure and accessed in a nested one</a:t>
            </a:r>
          </a:p>
          <a:p>
            <a:r>
              <a:rPr lang="en-US" dirty="0"/>
              <a:t>Dynamic scope</a:t>
            </a:r>
          </a:p>
          <a:p>
            <a:pPr lvl="1"/>
            <a:r>
              <a:rPr lang="en-US" dirty="0"/>
              <a:t>Any variable use not locally declared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2446" y="6356350"/>
            <a:ext cx="27432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D48B8C-5DB6-4D81-AF2F-6DF7FB2A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8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Nested Functions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7988" y="2819400"/>
            <a:ext cx="7696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0;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subprog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a = a + 1;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1188" y="6356350"/>
            <a:ext cx="27432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788" y="1600201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Each function has it’s own AR</a:t>
            </a:r>
          </a:p>
          <a:p>
            <a:pPr lvl="1"/>
            <a:r>
              <a:rPr lang="en-US"/>
              <a:t>Inner function accesses the outer 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586" y="1350288"/>
            <a:ext cx="449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  // level 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 // level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 //level 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x = z +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x = 4;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z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y = 5;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DB8AC3-570E-464B-9B47-D58ADD56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6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Static Scope, Non-Local Access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1186" y="6356350"/>
            <a:ext cx="27432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91DB05-5FC9-4034-8FA8-BB9E918B045A}"/>
                  </a:ext>
                </a:extLst>
              </p14:cNvPr>
              <p14:cNvContentPartPr/>
              <p14:nvPr/>
            </p14:nvContentPartPr>
            <p14:xfrm>
              <a:off x="1900440" y="1926720"/>
              <a:ext cx="970200" cy="1710720"/>
            </p14:xfrm>
          </p:contentPart>
        </mc:Choice>
        <mc:Fallback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91DB05-5FC9-4034-8FA8-BB9E918B04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1080" y="1917360"/>
                <a:ext cx="988920" cy="17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228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11EDAF3-2F3E-4709-B621-44C6CAC6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Access Links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173453" cy="228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Add an additional field to the 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35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8EA29-323F-45DA-8CD3-37784AC0D8ED}"/>
              </a:ext>
            </a:extLst>
          </p:cNvPr>
          <p:cNvSpPr/>
          <p:nvPr/>
        </p:nvSpPr>
        <p:spPr>
          <a:xfrm>
            <a:off x="4003543" y="5489361"/>
            <a:ext cx="77434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6724BD-9AF0-47ED-9E62-AF30ACA70E7A}"/>
              </a:ext>
            </a:extLst>
          </p:cNvPr>
          <p:cNvSpPr/>
          <p:nvPr/>
        </p:nvSpPr>
        <p:spPr>
          <a:xfrm>
            <a:off x="5085872" y="5489359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0ACB77-D206-4F6A-94AB-F23627B8C4FD}"/>
              </a:ext>
            </a:extLst>
          </p:cNvPr>
          <p:cNvSpPr/>
          <p:nvPr/>
        </p:nvSpPr>
        <p:spPr>
          <a:xfrm>
            <a:off x="5825918" y="5489361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50DBF-50EE-4EA6-BFD0-5A2277437E53}"/>
              </a:ext>
            </a:extLst>
          </p:cNvPr>
          <p:cNvSpPr/>
          <p:nvPr/>
        </p:nvSpPr>
        <p:spPr>
          <a:xfrm>
            <a:off x="6583771" y="5489361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D98BA2-EF05-4E3B-8953-97BFE7E1584D}"/>
              </a:ext>
            </a:extLst>
          </p:cNvPr>
          <p:cNvSpPr/>
          <p:nvPr/>
        </p:nvSpPr>
        <p:spPr>
          <a:xfrm>
            <a:off x="7258051" y="5489361"/>
            <a:ext cx="78611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E98D9B-3EB7-45D7-98C4-02FBC0944337}"/>
              </a:ext>
            </a:extLst>
          </p:cNvPr>
          <p:cNvSpPr/>
          <p:nvPr/>
        </p:nvSpPr>
        <p:spPr>
          <a:xfrm>
            <a:off x="3993291" y="6103349"/>
            <a:ext cx="4050873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8043DC-7F21-4855-A51C-1D44A3D730FD}"/>
              </a:ext>
            </a:extLst>
          </p:cNvPr>
          <p:cNvSpPr/>
          <p:nvPr/>
        </p:nvSpPr>
        <p:spPr>
          <a:xfrm>
            <a:off x="3260443" y="6081221"/>
            <a:ext cx="700886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448A24-9424-413B-85F9-59E2B854D468}"/>
              </a:ext>
            </a:extLst>
          </p:cNvPr>
          <p:cNvSpPr/>
          <p:nvPr/>
        </p:nvSpPr>
        <p:spPr>
          <a:xfrm>
            <a:off x="7337196" y="5821093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5F8DED-7CAF-49A1-A74F-CCC91028CB32}"/>
              </a:ext>
            </a:extLst>
          </p:cNvPr>
          <p:cNvSpPr/>
          <p:nvPr/>
        </p:nvSpPr>
        <p:spPr>
          <a:xfrm>
            <a:off x="3286871" y="5480869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5BED14-8EB0-4002-8C43-A525C6EAD885}"/>
              </a:ext>
            </a:extLst>
          </p:cNvPr>
          <p:cNvSpPr/>
          <p:nvPr/>
        </p:nvSpPr>
        <p:spPr>
          <a:xfrm>
            <a:off x="6526197" y="581876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CC0483-42E5-4DE4-A3C2-A914425F6C7E}"/>
              </a:ext>
            </a:extLst>
          </p:cNvPr>
          <p:cNvSpPr/>
          <p:nvPr/>
        </p:nvSpPr>
        <p:spPr>
          <a:xfrm>
            <a:off x="5832795" y="581876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1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49957596-4625-441C-A8F6-A0F2E341DF81}"/>
              </a:ext>
            </a:extLst>
          </p:cNvPr>
          <p:cNvSpPr/>
          <p:nvPr/>
        </p:nvSpPr>
        <p:spPr>
          <a:xfrm>
            <a:off x="7970465" y="5251609"/>
            <a:ext cx="149456" cy="2000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D749DE-AFD8-4DE9-A1D1-87B49CE15F7C}"/>
              </a:ext>
            </a:extLst>
          </p:cNvPr>
          <p:cNvSpPr txBox="1"/>
          <p:nvPr/>
        </p:nvSpPr>
        <p:spPr>
          <a:xfrm>
            <a:off x="7842014" y="4975367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endParaRPr lang="en-US" sz="1400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35FF5D6-E989-4479-B9EB-0AE550C510C8}"/>
              </a:ext>
            </a:extLst>
          </p:cNvPr>
          <p:cNvSpPr/>
          <p:nvPr/>
        </p:nvSpPr>
        <p:spPr>
          <a:xfrm>
            <a:off x="3929413" y="5229496"/>
            <a:ext cx="149456" cy="2000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D598E5-C7FE-408E-AB12-819479FB2A03}"/>
              </a:ext>
            </a:extLst>
          </p:cNvPr>
          <p:cNvSpPr txBox="1"/>
          <p:nvPr/>
        </p:nvSpPr>
        <p:spPr>
          <a:xfrm>
            <a:off x="3815394" y="4961579"/>
            <a:ext cx="3617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736B8B-BA42-4D46-AD10-CE116D42E0B1}"/>
              </a:ext>
            </a:extLst>
          </p:cNvPr>
          <p:cNvSpPr/>
          <p:nvPr/>
        </p:nvSpPr>
        <p:spPr>
          <a:xfrm>
            <a:off x="5130033" y="582138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4C9986-EC63-4457-80F4-F8AD9949F6BC}"/>
              </a:ext>
            </a:extLst>
          </p:cNvPr>
          <p:cNvSpPr/>
          <p:nvPr/>
        </p:nvSpPr>
        <p:spPr>
          <a:xfrm>
            <a:off x="4046667" y="582400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816C6-EC69-42E0-B473-556E6246B2DD}"/>
              </a:ext>
            </a:extLst>
          </p:cNvPr>
          <p:cNvSpPr txBox="1"/>
          <p:nvPr/>
        </p:nvSpPr>
        <p:spPr>
          <a:xfrm>
            <a:off x="4772025" y="54878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35223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A7F1EE-081C-4453-A27E-303DA73D3E9B}"/>
              </a:ext>
            </a:extLst>
          </p:cNvPr>
          <p:cNvSpPr/>
          <p:nvPr/>
        </p:nvSpPr>
        <p:spPr>
          <a:xfrm>
            <a:off x="7043147" y="5489359"/>
            <a:ext cx="834028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11EDAF3-2F3E-4709-B621-44C6CAC6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Access Links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173453" cy="228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Add an additional field to the AR</a:t>
            </a:r>
          </a:p>
          <a:p>
            <a:r>
              <a:rPr lang="en-US" dirty="0"/>
              <a:t>Points to the locals area of the outer function</a:t>
            </a:r>
          </a:p>
          <a:p>
            <a:r>
              <a:rPr lang="en-US" dirty="0"/>
              <a:t>Sometimes called the static link (since it refers to the static nesting)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36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8EA29-323F-45DA-8CD3-37784AC0D8ED}"/>
              </a:ext>
            </a:extLst>
          </p:cNvPr>
          <p:cNvSpPr/>
          <p:nvPr/>
        </p:nvSpPr>
        <p:spPr>
          <a:xfrm>
            <a:off x="3765418" y="5489361"/>
            <a:ext cx="77434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6724BD-9AF0-47ED-9E62-AF30ACA70E7A}"/>
              </a:ext>
            </a:extLst>
          </p:cNvPr>
          <p:cNvSpPr/>
          <p:nvPr/>
        </p:nvSpPr>
        <p:spPr>
          <a:xfrm>
            <a:off x="4847747" y="5489359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0ACB77-D206-4F6A-94AB-F23627B8C4FD}"/>
              </a:ext>
            </a:extLst>
          </p:cNvPr>
          <p:cNvSpPr/>
          <p:nvPr/>
        </p:nvSpPr>
        <p:spPr>
          <a:xfrm>
            <a:off x="5587793" y="5489361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50DBF-50EE-4EA6-BFD0-5A2277437E53}"/>
              </a:ext>
            </a:extLst>
          </p:cNvPr>
          <p:cNvSpPr/>
          <p:nvPr/>
        </p:nvSpPr>
        <p:spPr>
          <a:xfrm>
            <a:off x="6345646" y="5489361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D98BA2-EF05-4E3B-8953-97BFE7E1584D}"/>
              </a:ext>
            </a:extLst>
          </p:cNvPr>
          <p:cNvSpPr/>
          <p:nvPr/>
        </p:nvSpPr>
        <p:spPr>
          <a:xfrm>
            <a:off x="7877176" y="5489361"/>
            <a:ext cx="78611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E98D9B-3EB7-45D7-98C4-02FBC0944337}"/>
              </a:ext>
            </a:extLst>
          </p:cNvPr>
          <p:cNvSpPr/>
          <p:nvPr/>
        </p:nvSpPr>
        <p:spPr>
          <a:xfrm>
            <a:off x="3755166" y="6103349"/>
            <a:ext cx="4908123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8043DC-7F21-4855-A51C-1D44A3D730FD}"/>
              </a:ext>
            </a:extLst>
          </p:cNvPr>
          <p:cNvSpPr/>
          <p:nvPr/>
        </p:nvSpPr>
        <p:spPr>
          <a:xfrm>
            <a:off x="3022318" y="6081221"/>
            <a:ext cx="700886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448A24-9424-413B-85F9-59E2B854D468}"/>
              </a:ext>
            </a:extLst>
          </p:cNvPr>
          <p:cNvSpPr/>
          <p:nvPr/>
        </p:nvSpPr>
        <p:spPr>
          <a:xfrm>
            <a:off x="7956321" y="5821093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5F8DED-7CAF-49A1-A74F-CCC91028CB32}"/>
              </a:ext>
            </a:extLst>
          </p:cNvPr>
          <p:cNvSpPr/>
          <p:nvPr/>
        </p:nvSpPr>
        <p:spPr>
          <a:xfrm>
            <a:off x="3048746" y="5480869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5BED14-8EB0-4002-8C43-A525C6EAD885}"/>
              </a:ext>
            </a:extLst>
          </p:cNvPr>
          <p:cNvSpPr/>
          <p:nvPr/>
        </p:nvSpPr>
        <p:spPr>
          <a:xfrm>
            <a:off x="6288072" y="581876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CC0483-42E5-4DE4-A3C2-A914425F6C7E}"/>
              </a:ext>
            </a:extLst>
          </p:cNvPr>
          <p:cNvSpPr/>
          <p:nvPr/>
        </p:nvSpPr>
        <p:spPr>
          <a:xfrm>
            <a:off x="5594670" y="581876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1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49957596-4625-441C-A8F6-A0F2E341DF81}"/>
              </a:ext>
            </a:extLst>
          </p:cNvPr>
          <p:cNvSpPr/>
          <p:nvPr/>
        </p:nvSpPr>
        <p:spPr>
          <a:xfrm>
            <a:off x="8589590" y="5251609"/>
            <a:ext cx="149456" cy="2000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D749DE-AFD8-4DE9-A1D1-87B49CE15F7C}"/>
              </a:ext>
            </a:extLst>
          </p:cNvPr>
          <p:cNvSpPr txBox="1"/>
          <p:nvPr/>
        </p:nvSpPr>
        <p:spPr>
          <a:xfrm>
            <a:off x="8461139" y="4975367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endParaRPr lang="en-US" sz="1400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35FF5D6-E989-4479-B9EB-0AE550C510C8}"/>
              </a:ext>
            </a:extLst>
          </p:cNvPr>
          <p:cNvSpPr/>
          <p:nvPr/>
        </p:nvSpPr>
        <p:spPr>
          <a:xfrm>
            <a:off x="3691288" y="5229496"/>
            <a:ext cx="149456" cy="2000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D598E5-C7FE-408E-AB12-819479FB2A03}"/>
              </a:ext>
            </a:extLst>
          </p:cNvPr>
          <p:cNvSpPr txBox="1"/>
          <p:nvPr/>
        </p:nvSpPr>
        <p:spPr>
          <a:xfrm>
            <a:off x="3577269" y="4961579"/>
            <a:ext cx="3617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736B8B-BA42-4D46-AD10-CE116D42E0B1}"/>
              </a:ext>
            </a:extLst>
          </p:cNvPr>
          <p:cNvSpPr/>
          <p:nvPr/>
        </p:nvSpPr>
        <p:spPr>
          <a:xfrm>
            <a:off x="4891908" y="582138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4C9986-EC63-4457-80F4-F8AD9949F6BC}"/>
              </a:ext>
            </a:extLst>
          </p:cNvPr>
          <p:cNvSpPr/>
          <p:nvPr/>
        </p:nvSpPr>
        <p:spPr>
          <a:xfrm>
            <a:off x="3808542" y="5824007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816C6-EC69-42E0-B473-556E6246B2DD}"/>
              </a:ext>
            </a:extLst>
          </p:cNvPr>
          <p:cNvSpPr txBox="1"/>
          <p:nvPr/>
        </p:nvSpPr>
        <p:spPr>
          <a:xfrm>
            <a:off x="4533900" y="54878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C0BCFB-4ABE-4DA1-A892-6E039BDBFC38}"/>
              </a:ext>
            </a:extLst>
          </p:cNvPr>
          <p:cNvSpPr/>
          <p:nvPr/>
        </p:nvSpPr>
        <p:spPr>
          <a:xfrm>
            <a:off x="7047636" y="5828713"/>
            <a:ext cx="80096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access link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5EB1F-9687-46CF-A845-E1BE71D2A7E4}"/>
              </a:ext>
            </a:extLst>
          </p:cNvPr>
          <p:cNvSpPr txBox="1"/>
          <p:nvPr/>
        </p:nvSpPr>
        <p:spPr>
          <a:xfrm rot="20252805">
            <a:off x="7125549" y="5116211"/>
            <a:ext cx="66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1631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11EDAF3-2F3E-4709-B621-44C6CAC6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Access Links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173453" cy="307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 an additional field to the AR</a:t>
            </a:r>
          </a:p>
          <a:p>
            <a:r>
              <a:rPr lang="en-US" dirty="0"/>
              <a:t>Points to the locals area of the outer function</a:t>
            </a:r>
          </a:p>
          <a:p>
            <a:r>
              <a:rPr lang="en-US" dirty="0"/>
              <a:t>Sometimes called the static link (since it refers to the static nesting)</a:t>
            </a:r>
          </a:p>
          <a:p>
            <a:r>
              <a:rPr lang="en-US" dirty="0"/>
              <a:t>NOT NECESSARILY the caller 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37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E98D9B-3EB7-45D7-98C4-02FBC0944337}"/>
              </a:ext>
            </a:extLst>
          </p:cNvPr>
          <p:cNvSpPr/>
          <p:nvPr/>
        </p:nvSpPr>
        <p:spPr>
          <a:xfrm>
            <a:off x="4093245" y="6338131"/>
            <a:ext cx="1947143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8043DC-7F21-4855-A51C-1D44A3D730FD}"/>
              </a:ext>
            </a:extLst>
          </p:cNvPr>
          <p:cNvSpPr/>
          <p:nvPr/>
        </p:nvSpPr>
        <p:spPr>
          <a:xfrm>
            <a:off x="3314067" y="6316003"/>
            <a:ext cx="700886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49957596-4625-441C-A8F6-A0F2E341DF81}"/>
              </a:ext>
            </a:extLst>
          </p:cNvPr>
          <p:cNvSpPr/>
          <p:nvPr/>
        </p:nvSpPr>
        <p:spPr>
          <a:xfrm>
            <a:off x="5990753" y="6063903"/>
            <a:ext cx="149456" cy="2000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D749DE-AFD8-4DE9-A1D1-87B49CE15F7C}"/>
              </a:ext>
            </a:extLst>
          </p:cNvPr>
          <p:cNvSpPr txBox="1"/>
          <p:nvPr/>
        </p:nvSpPr>
        <p:spPr>
          <a:xfrm>
            <a:off x="5862302" y="5787661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endParaRPr lang="en-US" sz="1400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35FF5D6-E989-4479-B9EB-0AE550C510C8}"/>
              </a:ext>
            </a:extLst>
          </p:cNvPr>
          <p:cNvSpPr/>
          <p:nvPr/>
        </p:nvSpPr>
        <p:spPr>
          <a:xfrm>
            <a:off x="3983037" y="6041793"/>
            <a:ext cx="149456" cy="2000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D598E5-C7FE-408E-AB12-819479FB2A03}"/>
              </a:ext>
            </a:extLst>
          </p:cNvPr>
          <p:cNvSpPr txBox="1"/>
          <p:nvPr/>
        </p:nvSpPr>
        <p:spPr>
          <a:xfrm>
            <a:off x="3869018" y="5773876"/>
            <a:ext cx="3617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D571B4-6D28-4F9D-A8BC-5B79F8205C9B}"/>
              </a:ext>
            </a:extLst>
          </p:cNvPr>
          <p:cNvSpPr/>
          <p:nvPr/>
        </p:nvSpPr>
        <p:spPr>
          <a:xfrm>
            <a:off x="6072349" y="6338131"/>
            <a:ext cx="1285583" cy="253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DC56B8-81F4-40B0-9DF0-0B298E73C71D}"/>
              </a:ext>
            </a:extLst>
          </p:cNvPr>
          <p:cNvSpPr/>
          <p:nvPr/>
        </p:nvSpPr>
        <p:spPr>
          <a:xfrm>
            <a:off x="7389893" y="6330651"/>
            <a:ext cx="1285583" cy="253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enclosing AR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DC4044-9F83-4297-9B1D-75EA9FF4AF0C}"/>
              </a:ext>
            </a:extLst>
          </p:cNvPr>
          <p:cNvSpPr txBox="1"/>
          <p:nvPr/>
        </p:nvSpPr>
        <p:spPr>
          <a:xfrm>
            <a:off x="7514968" y="3483734"/>
            <a:ext cx="2524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a1;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c1;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86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7F966FF-3735-45A1-9D16-2F9E2BD8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How Access Links Work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4114800" cy="4525963"/>
          </a:xfrm>
        </p:spPr>
        <p:txBody>
          <a:bodyPr/>
          <a:lstStyle/>
          <a:p>
            <a:r>
              <a:rPr lang="en-US" dirty="0"/>
              <a:t>We know how many </a:t>
            </a:r>
            <a:r>
              <a:rPr lang="en-US" i="1" dirty="0"/>
              <a:t>levels</a:t>
            </a:r>
            <a:r>
              <a:rPr lang="en-US" dirty="0"/>
              <a:t> to traverse statically</a:t>
            </a:r>
          </a:p>
          <a:p>
            <a:pPr lvl="1"/>
            <a:r>
              <a:rPr lang="en-US" dirty="0"/>
              <a:t>Example: In nesting level 3 and the variable is in nesting level 1: go back access links </a:t>
            </a:r>
          </a:p>
          <a:p>
            <a:pPr marL="457200" lvl="1" indent="0">
              <a:buNone/>
            </a:pPr>
            <a:r>
              <a:rPr lang="en-US" dirty="0"/>
              <a:t>    (3 – 1) 2 levels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5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1BAD01D-D9E6-4D47-AA24-7FA8B012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Traversing Access Links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07692"/>
            <a:ext cx="472440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1 access link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-16(%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-32(%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39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03249" y="1351676"/>
            <a:ext cx="43256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Using 4 access links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-16(%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-16(%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-16(%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-32(%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59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 &amp; 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BD281-B755-7DB8-A60D-4BCACDAED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EA6B08-FC53-383B-ADC4-9B8CD768FBAB}"/>
                  </a:ext>
                </a:extLst>
              </p14:cNvPr>
              <p14:cNvContentPartPr/>
              <p14:nvPr/>
            </p14:nvContentPartPr>
            <p14:xfrm>
              <a:off x="1520640" y="984240"/>
              <a:ext cx="9675000" cy="5661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EA6B08-FC53-383B-ADC4-9B8CD768FB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280" y="974880"/>
                <a:ext cx="9693720" cy="56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925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FB7A636-2277-42C8-B46B-451D1CA0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Thinking About Access Links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III (Other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Codegen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153400" cy="4525963"/>
          </a:xfrm>
        </p:spPr>
        <p:txBody>
          <a:bodyPr/>
          <a:lstStyle/>
          <a:p>
            <a:r>
              <a:rPr lang="en-US" dirty="0"/>
              <a:t>We know the variable we want to access statically</a:t>
            </a:r>
          </a:p>
          <a:p>
            <a:pPr lvl="1"/>
            <a:r>
              <a:rPr lang="en-US" dirty="0"/>
              <a:t>Why don’t we just index into the parent’s AR using a large positive offset from $</a:t>
            </a:r>
            <a:r>
              <a:rPr lang="en-US" dirty="0" err="1"/>
              <a:t>fp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452209"/>
            <a:ext cx="58977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38(%</a:t>
            </a: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) %</a:t>
            </a: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“Other” </a:t>
            </a:r>
            <a:r>
              <a:rPr 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Codegen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1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Function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Codegen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733630" y="5636295"/>
            <a:ext cx="17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Code generation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0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Control Flow quads</a:t>
            </a:r>
          </a:p>
          <a:p>
            <a:pPr marL="0" indent="0">
              <a:buNone/>
            </a:pPr>
            <a:r>
              <a:rPr lang="en-US" dirty="0" err="1"/>
              <a:t>ifz</a:t>
            </a:r>
            <a:r>
              <a:rPr lang="en-US" dirty="0"/>
              <a:t> / </a:t>
            </a:r>
            <a:r>
              <a:rPr lang="en-US" dirty="0" err="1"/>
              <a:t>goto</a:t>
            </a:r>
            <a:r>
              <a:rPr lang="en-US" dirty="0"/>
              <a:t> / </a:t>
            </a:r>
            <a:r>
              <a:rPr lang="en-US" dirty="0" err="1"/>
              <a:t>nop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Function Parameters and Returns</a:t>
            </a:r>
          </a:p>
          <a:p>
            <a:r>
              <a:rPr lang="en-US" dirty="0"/>
              <a:t>System V ABI conventions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DE9D0-D6C7-44FD-A317-EA023FD75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8" y="3950958"/>
            <a:ext cx="2746976" cy="203842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0CEFC7-8930-41D2-9ED9-B10789519980}"/>
              </a:ext>
            </a:extLst>
          </p:cNvPr>
          <p:cNvSpPr/>
          <p:nvPr/>
        </p:nvSpPr>
        <p:spPr>
          <a:xfrm>
            <a:off x="1506686" y="4136287"/>
            <a:ext cx="4914383" cy="2044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pass primitives 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access primitive formals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return primitive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access return values</a:t>
            </a:r>
          </a:p>
        </p:txBody>
      </p:sp>
    </p:spTree>
    <p:extLst>
      <p:ext uri="{BB962C8B-B14F-4D97-AF65-F5344CB8AC3E}">
        <p14:creationId xmlns:p14="http://schemas.microsoft.com/office/powerpoint/2010/main" val="4231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Stack Alignment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9950514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System V ABI Assumes %</a:t>
            </a:r>
            <a:r>
              <a:rPr lang="en-US" b="1" dirty="0" err="1"/>
              <a:t>rsp</a:t>
            </a:r>
            <a:r>
              <a:rPr lang="en-US" b="1" dirty="0"/>
              <a:t> is 16-byte aligned before a call</a:t>
            </a:r>
          </a:p>
          <a:p>
            <a:r>
              <a:rPr lang="en-US" dirty="0"/>
              <a:t>Easiest interpretation of this: every AR size should be a multiple of 16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90E53-1D67-4613-B07F-994BC6826AD8}"/>
              </a:ext>
            </a:extLst>
          </p:cNvPr>
          <p:cNvSpPr txBox="1"/>
          <p:nvPr/>
        </p:nvSpPr>
        <p:spPr>
          <a:xfrm>
            <a:off x="1237676" y="3842327"/>
            <a:ext cx="953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void v(){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0181C-B1F0-40A6-A2EA-2228EC396EEF}"/>
              </a:ext>
            </a:extLst>
          </p:cNvPr>
          <p:cNvSpPr/>
          <p:nvPr/>
        </p:nvSpPr>
        <p:spPr>
          <a:xfrm>
            <a:off x="240150" y="5158531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07A1B-B9BC-4C41-B6CF-5987AE2A4C5B}"/>
              </a:ext>
            </a:extLst>
          </p:cNvPr>
          <p:cNvSpPr/>
          <p:nvPr/>
        </p:nvSpPr>
        <p:spPr>
          <a:xfrm>
            <a:off x="1634840" y="5158531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F76AB3-23A5-4040-B4B3-17690AC62F48}"/>
              </a:ext>
            </a:extLst>
          </p:cNvPr>
          <p:cNvCxnSpPr/>
          <p:nvPr/>
        </p:nvCxnSpPr>
        <p:spPr>
          <a:xfrm>
            <a:off x="240150" y="6105236"/>
            <a:ext cx="2789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A9A60E-EEF5-4C9F-BB59-72C3EB26F971}"/>
              </a:ext>
            </a:extLst>
          </p:cNvPr>
          <p:cNvSpPr txBox="1"/>
          <p:nvPr/>
        </p:nvSpPr>
        <p:spPr>
          <a:xfrm>
            <a:off x="1230690" y="6108534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D7AD6-A44D-4A79-A109-57D19E15BF21}"/>
              </a:ext>
            </a:extLst>
          </p:cNvPr>
          <p:cNvSpPr txBox="1"/>
          <p:nvPr/>
        </p:nvSpPr>
        <p:spPr>
          <a:xfrm>
            <a:off x="1813281" y="5294817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Saved RIP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8B3269-8C70-4360-BD6A-D28C6EE82803}"/>
              </a:ext>
            </a:extLst>
          </p:cNvPr>
          <p:cNvSpPr txBox="1"/>
          <p:nvPr/>
        </p:nvSpPr>
        <p:spPr>
          <a:xfrm>
            <a:off x="456236" y="5293905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Saved RBP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664052-A554-4297-AC5C-10D6B7288E5D}"/>
              </a:ext>
            </a:extLst>
          </p:cNvPr>
          <p:cNvSpPr txBox="1"/>
          <p:nvPr/>
        </p:nvSpPr>
        <p:spPr>
          <a:xfrm>
            <a:off x="2068951" y="4812145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2810E-3A73-47FD-8A46-6EB3AD46C2FA}"/>
              </a:ext>
            </a:extLst>
          </p:cNvPr>
          <p:cNvSpPr txBox="1"/>
          <p:nvPr/>
        </p:nvSpPr>
        <p:spPr>
          <a:xfrm>
            <a:off x="577275" y="4825997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62E4B0-F7FC-408D-814E-3C85FB56F6AB}"/>
              </a:ext>
            </a:extLst>
          </p:cNvPr>
          <p:cNvSpPr txBox="1"/>
          <p:nvPr/>
        </p:nvSpPr>
        <p:spPr>
          <a:xfrm>
            <a:off x="6331013" y="3403550"/>
            <a:ext cx="960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void a(){</a:t>
            </a:r>
          </a:p>
          <a:p>
            <a:r>
              <a:rPr lang="en-US" dirty="0"/>
              <a:t>  int v1;</a:t>
            </a:r>
          </a:p>
          <a:p>
            <a:r>
              <a:rPr lang="en-US" dirty="0"/>
              <a:t>  int v2;</a:t>
            </a:r>
          </a:p>
          <a:p>
            <a:r>
              <a:rPr lang="en-US" dirty="0"/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80937-C255-4977-B383-47A3F07B2B08}"/>
              </a:ext>
            </a:extLst>
          </p:cNvPr>
          <p:cNvSpPr/>
          <p:nvPr/>
        </p:nvSpPr>
        <p:spPr>
          <a:xfrm>
            <a:off x="7074933" y="5158531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D7D52-F6B6-4003-BF53-0FF11D086448}"/>
              </a:ext>
            </a:extLst>
          </p:cNvPr>
          <p:cNvSpPr/>
          <p:nvPr/>
        </p:nvSpPr>
        <p:spPr>
          <a:xfrm>
            <a:off x="8469623" y="5158531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D1FD5A-3208-4713-9DAE-C13F3E6EBBD4}"/>
              </a:ext>
            </a:extLst>
          </p:cNvPr>
          <p:cNvCxnSpPr/>
          <p:nvPr/>
        </p:nvCxnSpPr>
        <p:spPr>
          <a:xfrm>
            <a:off x="7074933" y="6105236"/>
            <a:ext cx="2789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F4241E-D5AE-49A1-9BB2-0134DA599171}"/>
              </a:ext>
            </a:extLst>
          </p:cNvPr>
          <p:cNvSpPr txBox="1"/>
          <p:nvPr/>
        </p:nvSpPr>
        <p:spPr>
          <a:xfrm>
            <a:off x="8065473" y="6108534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D9E626-5E13-4DE3-A321-A5A6FBB22A81}"/>
              </a:ext>
            </a:extLst>
          </p:cNvPr>
          <p:cNvSpPr txBox="1"/>
          <p:nvPr/>
        </p:nvSpPr>
        <p:spPr>
          <a:xfrm>
            <a:off x="8648064" y="5294817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Saved RIP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CBD402-71BC-4F2A-B82C-81C90319AD9F}"/>
              </a:ext>
            </a:extLst>
          </p:cNvPr>
          <p:cNvSpPr txBox="1"/>
          <p:nvPr/>
        </p:nvSpPr>
        <p:spPr>
          <a:xfrm>
            <a:off x="7291019" y="5293905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Saved RBP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CB1AF-3887-481B-BF7F-FB66A06713AC}"/>
              </a:ext>
            </a:extLst>
          </p:cNvPr>
          <p:cNvSpPr txBox="1"/>
          <p:nvPr/>
        </p:nvSpPr>
        <p:spPr>
          <a:xfrm>
            <a:off x="8903734" y="4812145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F3F611-A8B1-468B-ADD8-062102E5877D}"/>
              </a:ext>
            </a:extLst>
          </p:cNvPr>
          <p:cNvSpPr txBox="1"/>
          <p:nvPr/>
        </p:nvSpPr>
        <p:spPr>
          <a:xfrm>
            <a:off x="5840525" y="4797736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87CB8-229D-48B5-89E9-F3E67E7E4655}"/>
              </a:ext>
            </a:extLst>
          </p:cNvPr>
          <p:cNvSpPr/>
          <p:nvPr/>
        </p:nvSpPr>
        <p:spPr>
          <a:xfrm>
            <a:off x="5684984" y="5165534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4ACA9-D2A1-448F-B4BF-95D3778256C0}"/>
              </a:ext>
            </a:extLst>
          </p:cNvPr>
          <p:cNvSpPr txBox="1"/>
          <p:nvPr/>
        </p:nvSpPr>
        <p:spPr>
          <a:xfrm>
            <a:off x="6270836" y="528096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65C0D2-5E46-42E5-9310-6442C589D214}"/>
              </a:ext>
            </a:extLst>
          </p:cNvPr>
          <p:cNvSpPr/>
          <p:nvPr/>
        </p:nvSpPr>
        <p:spPr>
          <a:xfrm>
            <a:off x="4295035" y="5162500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C5B4DB-D14D-4DF8-820C-8D63D7500A1F}"/>
              </a:ext>
            </a:extLst>
          </p:cNvPr>
          <p:cNvCxnSpPr>
            <a:cxnSpLocks/>
          </p:cNvCxnSpPr>
          <p:nvPr/>
        </p:nvCxnSpPr>
        <p:spPr>
          <a:xfrm>
            <a:off x="4378039" y="6105236"/>
            <a:ext cx="2641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6E6788-6BF4-476D-A7B5-CFCE4865FA2A}"/>
              </a:ext>
            </a:extLst>
          </p:cNvPr>
          <p:cNvSpPr txBox="1"/>
          <p:nvPr/>
        </p:nvSpPr>
        <p:spPr>
          <a:xfrm>
            <a:off x="5315164" y="6137430"/>
            <a:ext cx="70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12FF4F-84B9-4ADC-8C50-F02E7826C13C}"/>
              </a:ext>
            </a:extLst>
          </p:cNvPr>
          <p:cNvSpPr txBox="1"/>
          <p:nvPr/>
        </p:nvSpPr>
        <p:spPr>
          <a:xfrm>
            <a:off x="4789440" y="528096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8B05B4-233A-4F2C-BC5C-534FD48DBF8E}"/>
              </a:ext>
            </a:extLst>
          </p:cNvPr>
          <p:cNvSpPr txBox="1"/>
          <p:nvPr/>
        </p:nvSpPr>
        <p:spPr>
          <a:xfrm>
            <a:off x="7388968" y="4812144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EDA99E-D029-4C02-8F0B-45C41E394A5A}"/>
              </a:ext>
            </a:extLst>
          </p:cNvPr>
          <p:cNvSpPr txBox="1"/>
          <p:nvPr/>
        </p:nvSpPr>
        <p:spPr>
          <a:xfrm>
            <a:off x="4530304" y="4807526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4808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Stack Alignment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9950514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System V ABI Assumes %</a:t>
            </a:r>
            <a:r>
              <a:rPr lang="en-US" b="1" dirty="0" err="1"/>
              <a:t>rsp</a:t>
            </a:r>
            <a:r>
              <a:rPr lang="en-US" b="1" dirty="0"/>
              <a:t> is 16-byte aligned before a call</a:t>
            </a:r>
          </a:p>
          <a:p>
            <a:r>
              <a:rPr lang="en-US" dirty="0"/>
              <a:t>Easiest interpretation of this: every AR size should be a multiple of 16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62E4B0-F7FC-408D-814E-3C85FB56F6AB}"/>
              </a:ext>
            </a:extLst>
          </p:cNvPr>
          <p:cNvSpPr txBox="1"/>
          <p:nvPr/>
        </p:nvSpPr>
        <p:spPr>
          <a:xfrm>
            <a:off x="3283011" y="3375891"/>
            <a:ext cx="947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void c(){</a:t>
            </a:r>
          </a:p>
          <a:p>
            <a:r>
              <a:rPr lang="en-US" dirty="0"/>
              <a:t>  int v1;</a:t>
            </a:r>
          </a:p>
          <a:p>
            <a:r>
              <a:rPr lang="en-US" dirty="0"/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80937-C255-4977-B383-47A3F07B2B08}"/>
              </a:ext>
            </a:extLst>
          </p:cNvPr>
          <p:cNvSpPr/>
          <p:nvPr/>
        </p:nvSpPr>
        <p:spPr>
          <a:xfrm>
            <a:off x="3094060" y="5213999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D7D52-F6B6-4003-BF53-0FF11D086448}"/>
              </a:ext>
            </a:extLst>
          </p:cNvPr>
          <p:cNvSpPr/>
          <p:nvPr/>
        </p:nvSpPr>
        <p:spPr>
          <a:xfrm>
            <a:off x="4488750" y="5213999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D1FD5A-3208-4713-9DAE-C13F3E6EBBD4}"/>
              </a:ext>
            </a:extLst>
          </p:cNvPr>
          <p:cNvCxnSpPr/>
          <p:nvPr/>
        </p:nvCxnSpPr>
        <p:spPr>
          <a:xfrm>
            <a:off x="3094060" y="6160704"/>
            <a:ext cx="2789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F4241E-D5AE-49A1-9BB2-0134DA599171}"/>
              </a:ext>
            </a:extLst>
          </p:cNvPr>
          <p:cNvSpPr txBox="1"/>
          <p:nvPr/>
        </p:nvSpPr>
        <p:spPr>
          <a:xfrm>
            <a:off x="4084600" y="6164002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D9E626-5E13-4DE3-A321-A5A6FBB22A81}"/>
              </a:ext>
            </a:extLst>
          </p:cNvPr>
          <p:cNvSpPr txBox="1"/>
          <p:nvPr/>
        </p:nvSpPr>
        <p:spPr>
          <a:xfrm>
            <a:off x="4667191" y="5350285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Saved RIP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CBD402-71BC-4F2A-B82C-81C90319AD9F}"/>
              </a:ext>
            </a:extLst>
          </p:cNvPr>
          <p:cNvSpPr txBox="1"/>
          <p:nvPr/>
        </p:nvSpPr>
        <p:spPr>
          <a:xfrm>
            <a:off x="3310146" y="5349373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Saved RBP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CB1AF-3887-481B-BF7F-FB66A06713AC}"/>
              </a:ext>
            </a:extLst>
          </p:cNvPr>
          <p:cNvSpPr txBox="1"/>
          <p:nvPr/>
        </p:nvSpPr>
        <p:spPr>
          <a:xfrm>
            <a:off x="4922861" y="4867613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F3F611-A8B1-468B-ADD8-062102E5877D}"/>
              </a:ext>
            </a:extLst>
          </p:cNvPr>
          <p:cNvSpPr txBox="1"/>
          <p:nvPr/>
        </p:nvSpPr>
        <p:spPr>
          <a:xfrm>
            <a:off x="2109032" y="4853204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87CB8-229D-48B5-89E9-F3E67E7E4655}"/>
              </a:ext>
            </a:extLst>
          </p:cNvPr>
          <p:cNvSpPr/>
          <p:nvPr/>
        </p:nvSpPr>
        <p:spPr>
          <a:xfrm>
            <a:off x="1704111" y="5221002"/>
            <a:ext cx="1394690" cy="64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4ACA9-D2A1-448F-B4BF-95D3778256C0}"/>
              </a:ext>
            </a:extLst>
          </p:cNvPr>
          <p:cNvSpPr txBox="1"/>
          <p:nvPr/>
        </p:nvSpPr>
        <p:spPr>
          <a:xfrm>
            <a:off x="2289963" y="533643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C5B4DB-D14D-4DF8-820C-8D63D7500A1F}"/>
              </a:ext>
            </a:extLst>
          </p:cNvPr>
          <p:cNvCxnSpPr>
            <a:cxnSpLocks/>
          </p:cNvCxnSpPr>
          <p:nvPr/>
        </p:nvCxnSpPr>
        <p:spPr>
          <a:xfrm flipV="1">
            <a:off x="1791855" y="6160704"/>
            <a:ext cx="1246789" cy="18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6E6788-6BF4-476D-A7B5-CFCE4865FA2A}"/>
              </a:ext>
            </a:extLst>
          </p:cNvPr>
          <p:cNvSpPr txBox="1"/>
          <p:nvPr/>
        </p:nvSpPr>
        <p:spPr>
          <a:xfrm>
            <a:off x="2027018" y="6192898"/>
            <a:ext cx="70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8B05B4-233A-4F2C-BC5C-534FD48DBF8E}"/>
              </a:ext>
            </a:extLst>
          </p:cNvPr>
          <p:cNvSpPr txBox="1"/>
          <p:nvPr/>
        </p:nvSpPr>
        <p:spPr>
          <a:xfrm>
            <a:off x="3408095" y="4867612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4C1EFB-EEB0-4C9F-91B7-D8FA3D5F83FA}"/>
              </a:ext>
            </a:extLst>
          </p:cNvPr>
          <p:cNvSpPr txBox="1"/>
          <p:nvPr/>
        </p:nvSpPr>
        <p:spPr>
          <a:xfrm>
            <a:off x="3038644" y="292218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 misaligned!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A0E26B-2380-6C1F-ABC1-24AC1AB2C4A7}"/>
                  </a:ext>
                </a:extLst>
              </p14:cNvPr>
              <p14:cNvContentPartPr/>
              <p14:nvPr/>
            </p14:nvContentPartPr>
            <p14:xfrm>
              <a:off x="499680" y="4900320"/>
              <a:ext cx="1214280" cy="1359360"/>
            </p14:xfrm>
          </p:contentPart>
        </mc:Choice>
        <mc:Fallback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A0E26B-2380-6C1F-ABC1-24AC1AB2C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20" y="4890960"/>
                <a:ext cx="1233000" cy="13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1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5" grpId="0"/>
      <p:bldP spid="37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Other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8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constructs</a:t>
            </a:r>
            <a:endParaRPr lang="en-US" dirty="0"/>
          </a:p>
          <a:p>
            <a:r>
              <a:rPr lang="en-US" dirty="0"/>
              <a:t>Shorter primitive types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Structs</a:t>
            </a:r>
          </a:p>
          <a:p>
            <a:pPr marL="0" indent="0">
              <a:buNone/>
            </a:pPr>
            <a:r>
              <a:rPr lang="en-US" b="1" dirty="0"/>
              <a:t>Examples (time permitting)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550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6679511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CCB97-4DC2-4104-8DC1-9CB4BD4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3" y="3972139"/>
            <a:ext cx="3119372" cy="1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732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81671</TotalTime>
  <Words>2464</Words>
  <Application>Microsoft Office PowerPoint</Application>
  <PresentationFormat>Widescreen</PresentationFormat>
  <Paragraphs>588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Garamond</vt:lpstr>
      <vt:lpstr>MV Boli</vt:lpstr>
      <vt:lpstr>Wingdings</vt:lpstr>
      <vt:lpstr>1_Office Theme</vt:lpstr>
      <vt:lpstr>Office Theme</vt:lpstr>
      <vt:lpstr>Checkin 29</vt:lpstr>
      <vt:lpstr>Bonus exercise! </vt:lpstr>
      <vt:lpstr>Bonus Exercise</vt:lpstr>
      <vt:lpstr>Announcements &amp; Housekeeping Administrivia</vt:lpstr>
      <vt:lpstr> “Other” Codegen</vt:lpstr>
      <vt:lpstr>Last Time Function Codegen</vt:lpstr>
      <vt:lpstr>Stack Alignment Other Code Generation</vt:lpstr>
      <vt:lpstr>Stack Alignment Other Code Generation</vt:lpstr>
      <vt:lpstr>Today’s Lecture Other Code Generation</vt:lpstr>
      <vt:lpstr>Shorter Primitive Types Other Code Generation</vt:lpstr>
      <vt:lpstr>Sign Extension Other Code Generation</vt:lpstr>
      <vt:lpstr>Today’s Lecture Other Code Generation</vt:lpstr>
      <vt:lpstr>Array Codegen Other Code Generation</vt:lpstr>
      <vt:lpstr>Array Codegen: Data Other Code Generation</vt:lpstr>
      <vt:lpstr>Array Codegen: Code Other Code Generation</vt:lpstr>
      <vt:lpstr>Array Codegen: Code Other Code Generation</vt:lpstr>
      <vt:lpstr>Array Codegen: Example Other Code Generation</vt:lpstr>
      <vt:lpstr>Today’s Lecture Other Code Generation</vt:lpstr>
      <vt:lpstr>Pointer Codegen Other Code Generation</vt:lpstr>
      <vt:lpstr>Today’s Lecture Other Code Generation</vt:lpstr>
      <vt:lpstr>String Codegen Other Code Generation</vt:lpstr>
      <vt:lpstr>String Codegen Other Code Generation</vt:lpstr>
      <vt:lpstr>Today’s Lecture Other Code Generation</vt:lpstr>
      <vt:lpstr>PowerPoint Presentation</vt:lpstr>
      <vt:lpstr>PowerPoint Presentation</vt:lpstr>
      <vt:lpstr>PowerPoint Presentation</vt:lpstr>
      <vt:lpstr>PowerPoint Presentation</vt:lpstr>
      <vt:lpstr>Lecture Outline Other Code Generation</vt:lpstr>
      <vt:lpstr>PowerPoint Presentation</vt:lpstr>
      <vt:lpstr>PowerPoint Presentation</vt:lpstr>
      <vt:lpstr>PowerPoint Presentation</vt:lpstr>
      <vt:lpstr>Accessing Outer Scopes Other Code Generation</vt:lpstr>
      <vt:lpstr>Nested Functions Code Generation III (Other Codegen)</vt:lpstr>
      <vt:lpstr>Static Scope, Non-Local Access Code Generation III (Other Codegen)</vt:lpstr>
      <vt:lpstr>Access Links Code Generation III (Other Codegen)</vt:lpstr>
      <vt:lpstr>Access Links Code Generation III (Other Codegen)</vt:lpstr>
      <vt:lpstr>Access Links Code Generation III (Other Codegen)</vt:lpstr>
      <vt:lpstr>How Access Links Work Code Generation III (Other Codegen)</vt:lpstr>
      <vt:lpstr>Traversing Access Links Code Generation III (Other Codegen)</vt:lpstr>
      <vt:lpstr>Thinking About Access Links Code Generation III (Other Codegen)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1323</cp:revision>
  <cp:lastPrinted>2018-08-29T18:10:22Z</cp:lastPrinted>
  <dcterms:created xsi:type="dcterms:W3CDTF">2018-07-19T03:57:05Z</dcterms:created>
  <dcterms:modified xsi:type="dcterms:W3CDTF">2024-11-08T22:09:43Z</dcterms:modified>
</cp:coreProperties>
</file>