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9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20:28:47.714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14575 3310 30 0,'-20'0'224'0,"20"0"-210"0,0 18 20 0,0-18-17 0,0 0-9 0,0 0 22 0,0 19-20 0,0-19 4 0,0 0-6 16,0 20-4-16,0-1 17 0,0-19-18 15,0 19 4-15,0 0-1 0,0 19-2 0,0 39 4 16,20-40-7-16,-20 78 3 16,0-78-4-16,0 76 2 0,0-73-3 15,0 16 0-15,0 58 2 0,0-57 1 16,0-1-2-16,0 21-2 0,0-1 3 16,0-76-3-16,0 20 2 0,0-1-5 15,0 0-5-15,0-19-24 0,-20 0-63 16,20-134-180-1,0 115 263-15</inkml:trace>
  <inkml:trace contextRef="#ctx0" brushRef="#br0" timeOffset="266.7">14652 3367 33 0,'0'0'48'0,"0"0"56"0,0 0-23 16,-20 0-51-16,20 0-7 16,0 0 11-16,0 0-7 15,0 19-3-15,20-19-21 0,37 0 11 16,-20 19-11-16,40-19 1 16,-20 0-5-16,-57 0-2 15,114 0-98 1,-114 0 72-16,57-19-175 15,-57 19 140 1,0 0 38-16</inkml:trace>
  <inkml:trace contextRef="#ctx0" brushRef="#br0" timeOffset="450.05">14538 3767 91 0,'-20'0'54'0,"-37"37"111"16,57-19-123-1,0 1-14-15,40-19-10 0,-3 0-9 0,-20 0-7 0,217 0-79 47,-220 0 5-47,26-19-21 0,-20 19 45 0</inkml:trace>
  <inkml:trace contextRef="#ctx0" brushRef="#br0" timeOffset="750.16">15336 3499 64 0,'0'0'62'0,"0"0"-31"16,0 0 42-16,0 0 21 16,0 20-68-16,0 0 1 0,0-2-20 0,0 21 10 15,17-2-5 1,-17 21-8-16,20 18-2 0,-20-2-2 0,0 60-6 15,-20 113-117 1,3-208 37-16,-3 37-65 16,3-38 98-16,17-38 53 62</inkml:trace>
  <inkml:trace contextRef="#ctx0" brushRef="#br0" timeOffset="866.68">15068 4279 43 0,'-34'0'289'0,"34"0"-256"0,-20 0 34 16,20 0-57-16,54 0 1 0,-34 0-9 16,0 0 1-16,54 0 0 0,-31 0-2 0,11 0-2 15,63-18 0-15,-83 18 1 16,6 0-3-16,-3 0-7 0,-20 0 2 0,23 0-16 16,-3 0-53-16,-37 0 37 0,20 18-116 15,0-18 106-15,-20 0-42 16</inkml:trace>
  <inkml:trace contextRef="#ctx0" brushRef="#br0" timeOffset="1066.17">15202 3405 77 0,'0'0'70'0,"0"0"15"0,0 0-22 15,0 0-46-15,0 0 12 0,57 0 37 16,-37 0-59-16,17 19 11 15,-17-19-14-15,-3 0 0 0,26 0 2 0,-26 0-4 0,77 19 5 16,-77-19-8-16,60 19 1 16,17 0-41-16,-94-19 20 0,40 0-38 15,-17 0 19-15,11 18-197 0,-34-18 214 16,20 20-10-16</inkml:trace>
  <inkml:trace contextRef="#ctx0" brushRef="#br0" timeOffset="1333.04">16077 3557 39 0,'0'0'16'0,"0"0"114"0,0 0-83 0,0 0-5 16,0 19 8-16,0 19-26 0,0-19-5 0,0 0-11 0,0-1-2 15,0 134 20-15,-20 1-26 16,3-114 2-16,17 74 1 0,-17-76-5 16,-6 97-20-16,3-39-38 15,20-56 12-15,-17 37-80 0,17-76 102 16,-20 0 1-16,20 19-34 0,-17-56 17 16</inkml:trace>
  <inkml:trace contextRef="#ctx0" brushRef="#br0" timeOffset="1599.86">16000 3899 27 0,'0'0'14'0,"0"0"17"0,40-77 35 0,-40 40-13 15,17 19-26-15,-17-21-2 0,20 2 23 0,37-58 51 16,3 56-56-16,-43 39-22 16,-17-18-12-16,17 18-2 0,40 18 18 15,-19 58-16-15,-38-39-5 16,19 40 0-16,-19-2-2 0,0-35-3 16,0 54-1-16,-19-75 2 0,19-1 0 0,0 3 1 0,-18 16 0 15,-2 2-2-15,-17-2-8 16,17-37-4-16,3 0 1 0,0 0 0 15,-6 0 9-15,3-19-2 0,3 1 6 16,17-2 0 0,0 40 3-16,17-20-1 15,60 74-8-15,-20-16-59 16,-57-58 31-16,100 76-256 16,-85-37 231-16,4-39 40 15</inkml:trace>
  <inkml:trace contextRef="#ctx0" brushRef="#br0" timeOffset="1854.79">16779 3691 107 0,'-17'0'334'0,"-3"0"-316"0,20 0-12 0,-18 19 16 16,18-1-4-16,-19 1-11 0,19 19 3 15,0 18-1-15,-20 21-2 16,20-20-2-16,0 1 1 16,0-21-4-16,0-17-2 0,0-2 1 0,0 1-1 0,0 76 2 15,0-95-2-15,0 39 0 0,-20-2 0 16,-15 40-13-16,-39 17-351 31,74-94 257-31,-23 0 60 0,23 0 36 16</inkml:trace>
  <inkml:trace contextRef="#ctx0" brushRef="#br0" timeOffset="2450.38">17389 3539 51 0,'0'0'97'0,"0"0"-65"0,0 0 67 0,-20 0-42 0,20 0-41 16,0 0 0-16,0 18 15 0,-15 1 36 15,15 1-55-15,0-2 4 0,0 78 4 47,35 169-16-47,-35-207-3 0,20-21 0 0,0 39 0 0,-20 0 2 16,17 19-3-16,-17-56-1 0,0 18-1 15,17-38-1-15,-17 113-59 0,0-93 24 16,-17-21-8-16,17 1-38 0,0-19-80 16,-37-19 65-16</inkml:trace>
  <inkml:trace contextRef="#ctx0" brushRef="#br0" timeOffset="2617.01">17104 3557 74 0,'-57'-76'262'0,"57"57"-243"0,-37-19 68 16,37 38-72-16,0 0 8 16,17-19-1-16,3 19-13 0,17 0-3 15,0 0-3-15,40 0 5 0,37 0-6 16,97 0-1-16,-114 0-13 16,-43 0-13-16,-34 0 6 0,-3 0-4 0,3 0-6 0,94 0-288 15,-57 0 211 1</inkml:trace>
  <inkml:trace contextRef="#ctx0" brushRef="#br0" timeOffset="3000.52">18623 3196 94 0,'-17'-21'249'0,"17"21"-229"16,-60 0 84 31,-68 41-43-47,-9 110-34 0,137-113-23 0,-94 153 10 31,17 35 5-31,57-130-18 0,20-58 0 0,0 96 4 0,0-97-4 16,20 153 4-1,57 1-1-15,-20-96-4 16,-40-77 2-16,-17 1-3 0,60 20-1 16,-23-20 3-16,-17-19-6 0,20 19-6 15,-6 0-31-15,23-19-40 0,0-19-46 0,0-19-24 16,20 20 54-16,17-40 24 15,-54 58 57-15</inkml:trace>
  <inkml:trace contextRef="#ctx0" brushRef="#br0" timeOffset="3499.84">19555 3596 42 0,'-94'-39'333'0,"74"39"-323"0,0 0 30 0,-37 0-4 0,20 19-22 16,37-19-11-16,-20 20 1 0,3-20 3 0,17 18-3 15,-20 1 4-15,20-19-5 0,-20 37 12 0,20-16-13 16,0-2 1-16,0-19 0 0,20 57 38 16,0-20-26-16,-3-19-8 15,3-18-2-15,-3 19 9 0,43 21-4 16,-43-22-7-16,60 76 9 15,-77-54-9-15,37 149 11 16,-57-113-14 0,-74 39-14-1,77-96-5-15,0-19 8 0,-6 0-36 16,3 0 27-16,3 0-21 0,-3-19 18 0,3-1-29 0,17 2 21 0,-20-1-77 16,0-76-106-1,40 38 143-15</inkml:trace>
  <inkml:trace contextRef="#ctx0" brushRef="#br0" timeOffset="3866.82">19726 3234 107 0,'0'0'147'0,"0"19"-30"0,0-19-50 16,0 18-29-16,0-18-29 0,0 0 10 16,0 0-11-16,0 0 6 0,23 19-1 0,-23-19-6 0,0 0-1 15,34 20 6-15,-14-20-7 0,0 18 5 0,54 40 12 16,-54-39-19-16,17 19 1 0,0-19 2 0,-14 0-2 15,31 39 2-15,-54-58-5 0,37 37 1 0,1 20 1 16,-38 1-1-16,76 226-2 16,-76-245-1-16,0 55 2 0,-17 39-1 0,17-95 1 15,-17 20 1-15,-6 18 0 0,-14 1-3 0,17-40 1 0,-17 20-1 0,17 20 0 16,-111 94-33 0,111-134 7-16,-20-19-14 0,6 2-19 15,14-1-15-15,0-1 32 0,0-18-3 0,6 0-65 0,14 0 52 0,-23 0-30 16,-17 0 40-1</inkml:trace>
  <inkml:trace contextRef="#ctx0" brushRef="#br0" timeOffset="4367.43">20676 3652 118 0,'0'0'104'0,"0"0"-32"0,0 0 15 0,0 0-71 0,0 0-1 0,0 0-4 0,0 0 23 16,0 0-30-16,0 18-1 0,0-18 1 0,0 0-3 0,0 0 0 16,0 21-3-16,0-21-3 0,0 0-3 0,0 0-21 15,0 19-17-15,0-19 15 0,0 18-5 0,0-18-59 16,0 39-123-16</inkml:trace>
  <inkml:trace contextRef="#ctx0" brushRef="#br0" timeOffset="4516.72">20790 4090 74 0,'0'0'102'0,"0"0"12"16,0 18-90-16,-17 20 57 16,17-20-76-16,0 3 3 0,-20-2-6 0,20-19-4 15,0 18-11-15,0 1-28 0,-20 1-42 0,20-20 22 0,0 18-59 16</inkml:trace>
  <inkml:trace contextRef="#ctx0" brushRef="#br0" timeOffset="17484.55">17982 6201 31 0,'0'0'39'0,"0"0"-12"0,0 0 111 0,-23 0-83 16,3 0 29-16,0 17-65 0,3 2 0 15,-3 1-12-15,3 0-1 0,-3-20-3 0,20 38 1 0,-20-38-1 16,20 36 0-16,-17-36 0 0,17 21 0 16,-17 16 3-16,17-37-4 0,0 20 2 0,-23 17 3 0,46 0 0 15,-23-17-6-15,17-20 2 0,-17 20-1 16,37-3 4-16,20 24 4 15,-40-41-8-15,3 0 0 0,0 36 8 0,37-16 7 16,-37-3-13-16,0 3 8 0,-3-1-7 0,0 0 2 16,-17 21 0-16,20 34 9 0,-20-17-6 15,-20-17-6-15,-14-4 1 16,14 2-3-16,0-18-2 0,0-20 1 0,6 37-5 0,-29 2-10 16,-31-21-162-16,54-18 73 15,0-18-132-15,20-1 171 16</inkml:trace>
  <inkml:trace contextRef="#ctx0" brushRef="#br0" timeOffset="18018.12">19099 6503 86 0,'0'0'197'0,"-20"0"-110"0,20 0-42 0,0 0-31 0,0 0-10 15,0 0-3-15,0 20 2 0,0-20-2 0,0 0-3 16,0 20-40 15,0 17-226-31,0 1 142 0</inkml:trace>
  <inkml:trace contextRef="#ctx0" brushRef="#br0" timeOffset="18184.43">19119 6903 92 0,'0'0'105'0,"0"0"-25"0,0 20-27 16,0 0 20-16,-20-3-51 0,20-17-14 0,0 38 7 15,-20 1-8-15,20-39-7 16,0 20 0-16,0-20 0 0,0 17-8 0,0-17-20 0,0 0-27 16,0 20 12-16,0-20-8 0,0 0-69 0,20-20 66 0,-20 20 15 15,20-37-18-15</inkml:trace>
  <inkml:trace contextRef="#ctx0" brushRef="#br0" timeOffset="18417.98">19686 6409 61 0,'0'0'131'0,"0"0"-90"15,0 0 19-15,0 0-36 0,0 0-4 0,0 0 44 31,-17 0-52-31,17 0-15 0,0 20-36 16,-17 17-284 0,17-17 275-16</inkml:trace>
  <inkml:trace contextRef="#ctx0" brushRef="#br0" timeOffset="18567.57">19669 6808 74 0,'0'0'117'0,"0"0"53"31,-37 38-55-31,17 0-71 0,20-19-41 0,0 1 0 16,-20 17-2-16,20-18-8 16,20 0-112-1,0 0-179-15,0-19 226 0,-3 0 41 16</inkml:trace>
  <inkml:trace contextRef="#ctx0" brushRef="#br0" timeOffset="18951.4">20430 6409 66 0,'0'0'147'0,"0"0"12"16,0 0-113-1,37 20 14 1,43-20-47-16,29 18-8 15,-32-18 0 1,2 0-7-16,50 0-20 16,-52 0-14-16,-57 0 24 15,37-18-43-15,-20 18 5 0,20-20-117 16,-17 20 52 0,-20-20 73-16</inkml:trace>
  <inkml:trace contextRef="#ctx0" brushRef="#br0" timeOffset="19185.18">20621 6657 71 0,'0'0'136'0,"-20"0"-18"16,1 17-60-16,-1-17-13 15,5 20 20 1,15-20-58-16,0 0 8 15,129 0 12-15,-15 0-20 16,-37 0-7-16,-20 0-12 16,-20-20-28-16,114-17-333 15,-131 18 324-15,-20 19 17 0</inkml:trace>
  <inkml:trace contextRef="#ctx0" brushRef="#br0" timeOffset="20136.57">22369 5935 35 0,'0'0'41'0,"0"0"-23"0,0 0-1 0,0 0 20 0,0 0-19 0,0 0 36 0,0 0-39 16,0 18 9-16,0-18-14 0,0 0-1 0,0 0 0 0,0 0 6 0,0 0-9 15,17 19 1-15,-17-19-2 0,0 0 0 0,0 0 3 0,0 0-4 0,23 19 8 16,-23 18 1-16,0-37-10 0,17 20 0 16,-17-20 0-16,0 0 1 0,0 38 4 0,17 38 4 15,-17-76-9-15,0 56 0 0,0-37-2 0,0 116 7 16,20 53-6-16,-20-111 0 16,0-40-2-16,0 2 1 0,0 37-1 0,0-57 0 0,0 57 1 15,0-57 0-15,20 21-2 0,-20-23 0 0,0 40 1 0,0-17-3 0,0 16-36 16,0-38 22-16,0-18-3 0,0 20-28 15,0-3-19-15,0-17-22 0,0 0 46 0,0 0-11 16,0 0 40-16,0 0-7 0</inkml:trace>
  <inkml:trace contextRef="#ctx0" brushRef="#br0" timeOffset="20551.49">22805 6713 37 0,'0'0'71'0,"0"0"-31"0,0 0-21 0,0 0 53 32,0 0-55-32,0 0 0 0,0 0-9 0,0 0 0 0,0 0 6 0,20 19 2 15,-20 0-11-15,20 19 15 16,-20 38-9-16,17-38-7 0,-17-38-2 0,0 40 0 0,0-4 1 16,17 79 1-16,-17 228-3 15,-17-269-8-15,17-54 0 16,-17 57-24-16,-3-20-12 0,20-20 21 0,-20-17-23 15,0 17 0-15,20-17-5 0,-14-20 25 0,14 0 1 0,0 0 4 16,0 0 6 0,-23 0-24-1</inkml:trace>
  <inkml:trace contextRef="#ctx0" brushRef="#br0" timeOffset="20718.12">22942 6694 48 0,'34'-20'199'0,"-34"20"-170"0,20 0 21 0,-20 0-30 15,37-17 43-15,-20 17-43 0,-17 17 6 16,20-17-20-16,-20 20 6 0,20-1-4 0,-20 19 5 16,0-17-11-16,0-4-2 0,0 2 1 0,-40 19 3 15,40-19-5-15,-17 0-1 0,0 0-5 0,-3 1-1 16,0 0-15-16,-14 16-14 0,-9-17-79 16,23 0 25-16,20-19 40 0,-17 20-38 0,17-20 62 0,-17 0 1 15,17 0 3-15</inkml:trace>
  <inkml:trace contextRef="#ctx0" brushRef="#br0" timeOffset="21034.67">23469 6694 37 0,'0'0'28'0,"0"0"34"0,0 0 3 0,-17 0-10 0,17 0-33 0,0 0-3 0,0 0 14 16,-20 19 6-16,-17-19-6 15,20 19-21-15,17-19-8 0,-23 19 0 0,23-19 0 0,-17 21 3 0,-3 15 1 16,20-36-6-16,-20 38 4 0,20 19 2 15,-17-57-6-15,17 20 0 0,0 0 1 16,0-20 1-16,0 17 3 0,17-17 5 16,-17 0-6-16,0 0 5 0,0 0-1 0,20 0-1 0,-20 0-6 15,20-17 10-15,-20-3-4 0,17 0-7 0,-17 1 4 16,0 0-3-16,0 19-2 0,0 0 0 0,23-19 0 16,-23 19 0-16,0 0 0 0,0 0 1 0,0 0-1 0,0 0 0 15,0 19-1-15,17 19-14 16,-17 2 6-16,0-40-1 0,0 17-21 0,0 21-12 0,0-19 17 15,17 1-4-15,-17 0-42 0,0-3 28 0,0 22-148 16,20-39 157-16,-20 38-29 0</inkml:trace>
  <inkml:trace contextRef="#ctx0" brushRef="#br0" timeOffset="21218.1">23643 6846 64 0,'0'19'74'0,"0"0"41"0,0 0-57 0,0 1-14 0,0 0-12 15,0 16-7-15,0-36-15 0,-20 38 7 0,20 2 8 16,0-23-14-16,0 3-1 0,0-1 5 16,0-19-11-16,20-19 5 0,-20 19-8 15,0-20 1-15,17 3-2 0,-17-3 2 0,40 0-2 0,-40 1 0 0,17 0-2 0,6 0-5 16,31-18-36-16,-54 37 22 0,20 0-5 0,-3-20-3 16,-17 20-37-16,17 0-16 0,3 0-17 0,-20 0 16 15,20 0 61-15,-20 20 9 0</inkml:trace>
  <inkml:trace contextRef="#ctx0" brushRef="#br0" timeOffset="22051.65">25465 6066 24 0,'0'0'72'0,"0"0"-31"0,0 0-1 0,0-18 15 0,0 18-38 0,0 0-2 0,0 0 11 16,0 0 7-16,0 0 28 15,20 0-48-15,-20 0-6 0,20 18 4 0,17 21 13 16,-37-20-20-16,20 0 1 0,-3-19 1 0,6 37 3 0,11 1 0 0,-34-19-5 16,97 95 9-16,-80-93-13 0,23 36 5 15,-3 17-2-15,0-17 0 0,-17-16-3 0,-3-5 1 16,23 21 0-16,-17-38-1 0,11 40 1 0,23 34-2 15,-40-55-1 1,-17-38 0-16,20 40-3 0,0-23-9 0,-20 21-13 16,23-19-14-16,-23-19 14 0,14 20-41 0,-14-20-21 0,0 20 38 15,20-20-74-15,-20 0 106 0,20 0-13 0</inkml:trace>
  <inkml:trace contextRef="#ctx0" brushRef="#br0" timeOffset="22318.15">26189 6105 131 0,'-97'0'296'0,"60"0"-273"15,0 0-3-15,-3 0-12 0,-54 0 16 0,74 19-22 16,-17 0 1-16,-17 18 3 0,-83 98 6 15,103-78-11-15,-26 18 2 0,40-36-1 0,-17 18 0 0,17-20-2 0,-34 96 3 16,14-57-3-16,-17 133-7 16,37-133-12-16,0-19-18 0,20 39-61 15,0-57 2-15,0-39 39 0,0 17-53 0,20-17 69 16,0 19-30-16</inkml:trace>
  <inkml:trace contextRef="#ctx0" brushRef="#br0" timeOffset="22918.18">28298 6674 41 0,'0'0'39'0,"0"0"42"0,-20 0-28 0,20 0-29 0,0-17 14 0,0 17-6 0,-19 0-6 0,19 0-16 0,0-20 8 16,0 20-10-16,0 0 0 0,-18 0 11 0,18 0-9 0,0 0-5 15,0 0 1-15,0 0 5 0,0 0-4 0,0 0 2 0,0 0 9 16,18 37-7-16,-18-17-8 0,0-1 0 16,19 0-1-16,-19 38 4 0,20 0 0 0,-2 0-1 15,-18 19-2-15,20 2-1 0,17 110 0 16,-37-150-2-16,0 1 1 0,0 56 2 0,0 56-20 15,-15-111-8 1,15-40-16-16,0 36-48 0,-22-36-168 16,22 0 230-16,0 0 11 0,0-36 7 0,-20-4-20 15</inkml:trace>
  <inkml:trace contextRef="#ctx0" brushRef="#br0" timeOffset="23151.41">28259 6808 23 0,'0'0'26'0,"0"0"48"15,0-19-31-15,0 19-22 0,0-17 18 0,0-4-4 0,19-17 24 16,1 19-9-16,-2-1-20 16,-18 3-22-16,42 17 12 0,-27-20-9 0,5 1 10 15,-1 19-17-15,-19 0 5 0,20 0-2 16,-20 0-5-16,18 19-1 0,-1 1 4 0,-17-3-2 16,0 22 0-16,-17 20 0 0,17-42-2 15,-38 22-3-15,38-21 1 0,-19 20-2 0,-1-19-3 16,5 1 0-16,-7 0-12 0,2-20 5 0,20 17-2 0,-18-17-3 15,-2 0-64-15,1 0-140 16,1 0 160-16,18-17 37 0,18 17 0 16</inkml:trace>
  <inkml:trace contextRef="#ctx0" brushRef="#br0" timeOffset="23551.91">28906 6713 55 0,'0'0'64'0,"0"0"-28"0,0 0 53 0,0-19-33 15,-37-1 19 1,17 20-63-16,0 0-4 0,20 0-6 16,-17 0 0-16,17 0 1 0,0 0-2 0,0 20 0 15,0-20-1-15,-18 19 1 0,18 0 2 16,0 0-1-16,0-19-1 0,0 0 0 0,0 21 5 0,0-21-2 15,0 17 2-15,0-17 1 0,0 0 8 0,0 0-8 0,0 0-1 0,18 0 7 16,-18-17-1-16,17 17-5 0,3-40 3 0,-20 21-7 16,0 19 1-16,0-39 1 0,20 39 5 0,-20-17-6 0,0-3 3 15,0 1 1-15,17 19-6 0,-17-17 7 16,0 17-6-16,0 0 3 0,0 17-4 16,0 2 1-16,-17 1-2 0,17 17 1 15,0-18-2-15,-20-19-1 0,20 19-1 0,0 0 1 0,0 2 0 16,-20 15-13-16,20-36 6 0,0 20-13 0,-17-2-11 15,17 1-41-15,0-19 39 0,0 19-57 16,0-19 33-16,0 19-61 0,0-19 0 31</inkml:trace>
  <inkml:trace contextRef="#ctx0" brushRef="#br0" timeOffset="25088.42">29057 6637 15 0,'-17'0'6'0,"17"0"0"0,0 0 7 0,0 0 5 0,0 0 39 0,0 0 18 16,0-19-66-16,0 19 10 16,0-17 44-16,0 17-44 15,0 0-3-15,0 0 14 16,0 0-15-16,0 0-7 0,0 0-4 0,0 0 0 0,0 17 1 16,0 2 3-16,0 1-5 0,17-3 0 15,-17 41 6-15,0-39-6 0,0-19-1 16,0 57 19-16,0-57-2 0,0 20-7 0,0-20 11 15,0 0-12-15,20 0 13 0,-20-39-10 0,0 39-8 16,20-57 10-16,-20 38-13 0,37-76 4 16,-14 78-6-16,-9-24 0 0,6 4-2 15,-20 17-3-15,20 20-7 0,0 0-11 0,-3-17-54 16,0 17 49-16,3 17-176 16,-20-17 149-16,0 0 1 0,0 20-38 0,0-20 81 15,0 20-6-15</inkml:trace>
  <inkml:trace contextRef="#ctx0" brushRef="#br0" timeOffset="25769.29">27765 6657 37 0,'0'0'13'0,"0"0"67"0,0 0-58 0,0 0 23 0,0-20 14 0,0 20-13 16,0 0-34-16,0 0 11 0,20 0 20 16,-20 0-29-16,0-19 8 15,0 19-1-15,0 0-15 0,0 0 0 0,20 19 17 16,-20 1-11-16,0-3-11 0,0 3 1 15,0-1-1-15,0-19 0 0,0 19 1 0,0 0-1 0,0 2 0 0,0-4 0 16,0 2 1-16,0 19 20 16,0-19-16-16,0-19 0 0,0 0 7 0,0 0-1 0,0 0-3 15,0-37 4-15,0 17-7 0,17 20-4 0,-17-36 5 16,40-79 1 0,-3 59-5-16,0-42-1 15,-37 81-2-15,20-3-3 0,-20 20 2 0,0 0-1 0,17 0-5 16,-17 0 1-16,23 0-55 0,-23 0 16 15,0 20-14-15,17 54-269 16,-17-74 287-16,17 41-11 16</inkml:trace>
  <inkml:trace contextRef="#ctx0" brushRef="#br0" timeOffset="55987.53">19025 8976 11 0,'0'-19'5'0,"0"0"-2"0,17-1-3 0,-17 3 0 0,17-2-1 15,-17-2 1-15,0 4-2 16</inkml:trace>
  <inkml:trace contextRef="#ctx0" brushRef="#br0" timeOffset="56308.86">19156 8673 14 0,'0'0'3'0,"0"0"-1"0,0 0 0 0,0 0 0 0,0-20 0 15,0 20 1-15,0-20 9 0,20 2 17 0,-20 18-15 16,0 0-6-16,0-39 44 0,17 39-31 16,-17-17-1-16,0 17 17 15,0-21 4-15,0 21 10 16,0-19-18-16,0 19-12 0,0 0-2 15,0 0-10-15,0-17 8 0,0 17-10 0,0 0-1 0,0 0 9 16,-17 0-9-16,17 0 0 0,0 0 4 0,0 0-7 0,0 0 1 0,-20 0 1 16,0 0 8-16,3 0-6 0,17 0-4 15,-40 17 10-15,40 2-9 0,-20-19 0 16,3 21 1-16,0 16-1 16,-3 0 4-16,-20 77-1 15,26-36-5 1,14-42-3-16,0 4 1 15,0-23-1-15,34 22 2 0,-34-20-1 0,20 1-1 0,0-1-1 16,14-2-8-16,-34-17-6 0,20 0-11 16,-20 0 11-16,20 0-3 0,0 0-95 0,17-17-70 15,-17 17 91-15,-20 0 66 0,17 0 12 16,-17 0-4-16</inkml:trace>
  <inkml:trace contextRef="#ctx0" brushRef="#br0" timeOffset="56571.4">19364 9185 50 0,'0'0'353'0,"0"0"-315"0,0 0-26 0,0 0 9 0,0 0-11 0,23 39 31 0,-23-39-36 0,0 18-1 0,0 0 3 16,0 3-5-16,0 36 2 0,0 37-4 16,0-73-1-16,0 35-20 0,0-38-14 15,0 2-23-15,0-1 15 0,-23-2-12 0,23-17-89 0,0 21 72 16,0-21-46-16</inkml:trace>
  <inkml:trace contextRef="#ctx0" brushRef="#br0" timeOffset="56987.58">20088 8538 126 0,'0'0'63'0,"0"0"-4"16,0 0 49-16,0 0-83 0,0 0 18 0,0 0-24 0,0 0 10 16,0 0-5-16,0 0-2 0,0 0-16 0,0 0-1 15,0 21 12-15,17-21-16 16,-17 17 0-16,0-17 0 0,0 20-6 0,0-1-45 16,0-19-11-16,0 18-26 0,0 2-207 15,0-20 270-15,0 20-4 16</inkml:trace>
  <inkml:trace contextRef="#ctx0" brushRef="#br0" timeOffset="57120.65">20105 8882 139 0,'0'0'141'0,"0"19"17"16,-17-2-114-16,17-17-34 0,0 0 0 0,0 20 1 0,-20-1-9 0,20-19-2 16,0 19 6-16,0-19-8 0,0 20-17 0,0-1-28 0,0-2-376 31,20-17 393-31</inkml:trace>
  <inkml:trace contextRef="#ctx0" brushRef="#br0" timeOffset="57870.42">21283 8861 39 0,'0'0'39'0,"0"0"45"0,0 0-33 0,0 0-28 0,0 0-2 0,0 0 44 0,0 0-25 15,-17 0-29-15,17 0 8 0,-17-17 25 0,17 17-30 16,0 0-10-16,0 0 1 0,0 0 0 0,-20 0-1 0,20-19 4 16,0 19 1-16,-40 0 0 15,40 0-7-15,0 0 0 0,-15-21 0 16,-7 21 1-16,2 0-3 15,20 21 0-15,0-2 0 0,0-19 0 16,20 38-2-16,-20-19 4 0,22-19-2 16,-22 0 0-16,15 17 0 0,-15-17 1 0,20 0 0 0,0 0-1 15,-20 0 1-15,0-17 2 16,20 17-3-16,-20-19 0 0,0-19 2 16,0 19-2-16,0 19 1 0,0-21 2 15,0 21-3-15,0 0 1 0,0-17-2 0,0 17 2 16,0 0 0-16,0 17 0 15,0-17 0-15,0 21-1 0,0-21 2 0,0 19-2 0,0-2 2 0,0 4-1 16,0-21 1-16,0 19 1 0,17 18 5 16,-17-18-7-16,17-19 1 0,-17 0-2 0,0 19 2 15,0-19-3-15,0 0 0 0,40 20 3 16,-17-20-8 0,11-20-56-16,-34 20 39 15,0 0-5-15,20-19-40 0,-20 19 27 0,0 0-62 0,20 0-6 16,-20 0 68-16,17-19 3 0,-17 19 15 15</inkml:trace>
  <inkml:trace contextRef="#ctx0" brushRef="#br0" timeOffset="58454.16">21836 8996 42 0,'0'0'48'0,"0"0"-16"0,-20 0 110 0,20 0-121 0,0 0 1 0,0 0-5 0,-17 0 35 0,17 0-30 15,0 0-2-15,0 0-11 0,-17 0 15 0,-6 0-4 16,23 0-11-16,0 0-4 0,-20 0 4 16,20 0-6-16,-17 0-2 0,17 0 6 0,0 0-5 0,0 19 0 15,0-19 1-15,-20 17-2 0,20 22 2 16,0-39-4-16,0 18 1 0,0-18 0 0,0 20 1 16,0 1 0-16,0-21 0 0,20 37 0 0,-20-37-3 15,0 18 3-15,17-18-1 0,-17 0 4 0,20 0-4 16,-20 0 5-16,23-18 5 0,-23-2-8 0,0 3-3 15,17-4 4-15,-17-35 5 0,0 18-3 0,17-1-4 16,-17 1 4-16,0-39 3 16,20 3-10-16,-20 54 5 0,0-17 1 0,0 18-1 0,0-19-2 0,0 18 1 15,0 0 0-15,0-111 10 16,0 90-10-16,0-32 8 16,0 52-8-16,0 21-1 0,0-17 2 0,0 17-1 0,0-19-1 15,0 19 2-15,0-21 0 0,0 21 2 16,0 0-3-16,0 0 1 0,0 0-3 15,0 0 3-15,-20 57-1 0,20-19-2 16,0-38 0-16,0 39 0 0,-17-1 0 0,17-18-1 0,0 54-2 16,0 97-22-16,0-57-27 15,0-74 28-15,0 55-69 0,17-38-2 0,-17-21 33 16,20 5-8-16,-20-24 3 0,20 21-28 0,-20-19 75 0,17 19-8 0</inkml:trace>
  <inkml:trace contextRef="#ctx0" brushRef="#br0" timeOffset="58820.57">22272 8804 60 0,'0'0'40'0,"0"0"8"0,0 0 1 0,0-17 131 0,0 17-166 0,-20 0 13 0,20 0-6 0,-34 0 9 15,34 0-26-15,-20 0-2 0,20 17 4 0,-20 4-5 16,20-2 0-16,-20 38 5 15,6 57 4 1,14-40-7-16,14-33-7 0,6-24 20 16,0-34 6-16,-20-4-12 15,0 1-2-15,20-37-1 0,-3-37 7 16,0-19-5-16,-17 75-7 0,20-38 2 0,-20-2-1 16,20 41 0-16,-20-40 1 0,0 40-2 0,0 16 0 15,20-73 7-15,-20 77-6 0,0-43 4 0,0 23-6 16,0 20 2-16,0-2 0 0,0 19 0 0,0 0 0 15,0 19-3-15,0 18 2 16,0 57-2-16,0-56 1 0,0 1-1 0,0 36 0 16,0 21-4-16,0-38 1 0,0-20-2 0,37 133-64 15,-37-77 5-15,37 39-177 16,60-38 4 0,-80-57 221-16</inkml:trace>
  <inkml:trace contextRef="#ctx0" brushRef="#br0" timeOffset="59637.41">23677 8290 51 0,'0'0'29'0,"0"0"47"0,0 0-6 0,-17 0 35 0,17 0-91 0,0 0 15 0,-17 0-17 0,17 20 19 0,0-20-23 16,-20 57 21-1,20 0-14-15,-20-20-5 0,20-16-8 0,0 16 2 0,0 20 0 16,0-18-1-16,0 36-2 0,0-54-1 16,0 55-1-16,0-38 0 0,0 94-5 15,0-113 4-15,0 1-2 0,0 16-5 0,0 3-39 16,0-1 27-16,0-17-31 0,0-4 21 0,0-17-4 0,0 38-207 15,0-38 228-15,0-18-13 0</inkml:trace>
  <inkml:trace contextRef="#ctx0" brushRef="#br0" timeOffset="59837.38">23603 8273 46 0,'0'0'27'0,"0"0"12"0,0 0 50 0,0 0-16 15,0 0 2-15,0 0-36 0,0 0 12 16,0 0-25-16,20 17 26 15,-20-17-48-15,20 20 0 0,-3-20 8 16,-17 0-12-16,17 0 5 0,6 0-4 0,17 0 2 0,-26 0-3 16,6 0 0-16,0 0 1 0,17 0-17 0,-20 0-29 15,23 0-61-15,-40 0 25 16,20 0-21-16,-20 0-2 0,0 0 68 0,0 21 3 16,0-21 9-16</inkml:trace>
  <inkml:trace contextRef="#ctx0" brushRef="#br0" timeOffset="59970.85">23546 8711 62 0,'0'0'111'0,"0"19"-76"0,0-19-3 0,0 0 17 0,0 0-29 15,0 0 9-15,0 17-7 0,0-17-14 0,0 0-1 0,23 0 1 0,11 0 2 16,40 0-14 0,-51 0-14-16,31-17-124 0,-34 17 87 15,0-19-43-15,0 19 67 0,14-38-14 0</inkml:trace>
  <inkml:trace contextRef="#ctx0" brushRef="#br0" timeOffset="60170.79">24176 8196 107 0,'0'0'274'0,"0"0"-256"16,0 21 37-16,0-2-28 0,0 18-15 0,0-37-8 15,0 17 0-15,0 60 0 0,0-56-3 0,0-4 0 0,0 80 0 16,0-61 0-16,0-15-2 0,0 150-22 15,-23-154 9-15,23 61-27 0,-17-21-17 16,17-38 23-16,0 18-3 0,0-18-5 0,-20 39-60 0,20-41 52 0,-37 60-51 16</inkml:trace>
  <inkml:trace contextRef="#ctx0" brushRef="#br0" timeOffset="60354.25">23794 8976 83 0,'0'0'96'0,"0"0"-54"0,0 0 23 0,0 0-39 0,0 0 95 15,0 0-105-15,20 0 10 16,-3 0 4-16,20 0-16 0,-37 0-11 16,40 0 2-16,-23 0-4 0,40 0 8 0,40-19-6 15,-60 19-1-15,0-19 2 16,3 19-4-16,-3 0-9 0,1 0-24 0,19 0-32 16,-57 0 35-16,19 0-49 0,4 0-30 0,-8-20-55 15,-15 3 107-15</inkml:trace>
  <inkml:trace contextRef="#ctx0" brushRef="#br0" timeOffset="60537.37">24059 8236 121 0,'0'0'56'0,"-20"0"93"0,20 17-132 16,0-17 15-16,0 0-17 0,0 20 25 0,20-20-22 0,37 37 14 15,-20 3-18 1,-14-40-5-16,-6 17-6 0,1-17 2 0,1 0-4 0,1 21 4 15,-2-21-3-15,19 17-3 0,-17 2-9 0,-1-19-17 16,4 0 5-16,-8 20-39 0,5-20-28 16,-1 17-101-16,-19-17 139 0,20 0-14 0</inkml:trace>
  <inkml:trace contextRef="#ctx0" brushRef="#br0" timeOffset="60972.94">24630 8424 118 0,'0'0'151'16,"0"0"-97"-16,0 20-35 0,0-3 28 0,0 4-35 0,0-1-2 16,0-20-1-16,0 74 15 0,0-17-14 15,-18 114-2 1,18-93-12-16,0-42 2 0,0-16-4 0,0 38-19 0,-20 35-70 16,20-73 61-16,-19 18-88 15,19-38 79-15,0 20-37 0,0-20 69 0,0 0 5 0,0-37 1 16,0-4 3-16,0-52 1 0,0-2 3 15,0-19 7-15,39 0 19 0,-39 74-7 0,0 3 2 16,35-98 71-16,-35 118-73 0,20 17-2 0,-20-20-1 0,0 1-1 16,40-19 92-16,-23 38-76 15,3 0 24-15,0 0-43 0,-20 0 11 16,0 0-16-16,17 57 18 0,5-57-23 16,-22 37-1-16,0 61 5 15,0-42-4-15,0 19-3 0,-22-18-2 16,5 21 2-16,-3-78-1 15,20 19-1-15,-20-2-2 0,3 4-19 16,17-21 18-16,-20 19 0 0,20-19-5 16,0 17 1-16,0-17 2 15,20 20-3-15,-3-20-3 0,-17 19-1 0,40-19 7 16,-23 39-25-16,5-20-10 0,-4-2-23 0,19 40-137 16,20-16 92-16,-57-41 98 0,20 17-7 31</inkml:trace>
  <inkml:trace contextRef="#ctx0" brushRef="#br0" timeOffset="61438.31">25274 8596 34 0,'0'0'18'0,"0"0"69"0,0 0-53 0,-17 0 96 0,17 0-94 0,0 0-20 0,-17-20 13 15,17 20-6-15,0 0 6 0,-20 0-21 16,20 0 14-16,0 0-5 0,-20 0 8 15,0 20 7-15,20-20-26 0,-15 19 7 0,15-19-6 0,-42 58 20 16,42-58-23 0,-20 17 5-16,-17 60 14 15,20-57-17-15,17 18-1 0,0-2 1 16,0-15-1-16,0-2-2 0,17-2 0 0,3-17 1 16,17 39 7-1,-17-39-11-15,-20 0 2 0,22 19-1 0,-22 1 2 16,15-20 1-16,-15 0-3 0,0 19 2 0,0-19-4 0,0 38 10 15,-15-20-17-15,-7 0-13 0,-18 2-91 16,40-20 77-16,0 21-8 0,-37-21-265 16,20 0 243-16,17 0 18 0,0-21 21 0,-20 21 14 0,20-20-5 15</inkml:trace>
  <inkml:trace contextRef="#ctx0" brushRef="#br0" timeOffset="61820.84">25964 8444 57 0,'-43'17'393'0,"23"-17"-339"0,20 21-48 0,-17-21 1 0,17 0 1 0,-20 77 29 16,3 37-18-16,17-76-19 15,0 18 3-15,0 2-2 0,0-39 2 0,-20 133 7 16,20-116-9-16,0 21-3 0,0-16 1 0,-20-24-5 16,3 136-91-16,17-153 77 15,0 38-139-15,-17-38 52 0,17 0 49 16,0-38-77 0</inkml:trace>
  <inkml:trace contextRef="#ctx0" brushRef="#br0" timeOffset="62020.86">25619 8482 66 0,'0'0'104'0,"-40"-21"31"0,40 21-102 0,-17 0 48 16,-3 0-24-16,20 0-42 0,-20 0 33 15,20 0-38-15,0 0 15 0,57 21 0 16,-17-21-18-16,-23 0-3 0,60 20 0 16,0-20-4-1,17 0-139-15,-57 0 73 0,20-20-197 16</inkml:trace>
  <inkml:trace contextRef="#ctx0" brushRef="#br0" timeOffset="62570.9">27138 8217 16 0,'0'0'65'0,"0"0"-47"0,0 0 47 0,0 0 17 0,0 0-47 0,0-21 63 15,0 21-87-15,-37 0 43 0,37 0-33 16,-20 0-14-16,-20 21 28 16,23-21-22-16,-20 19 0 15,17-2-3-15,-14 3-2 0,34-20-6 0,-23 17-1 16,-91 60 14-16,57 38-9 16,-37 56 4-1,37 20 6 1,40-117-7-16,34 61 1 15,-17-117-8-15,37 78-1 16,-17-59-1-16,-3-17-1 0,-17-20-1 16,0 36 1-16,57-15-27 0,0 16-34 15,-37-17-42-15,20-20-4 0,14 0-100 16,-54-20 160-16,57 2-13 0</inkml:trace>
  <inkml:trace contextRef="#ctx0" brushRef="#br0" timeOffset="63037.68">27537 8482 30 0,'0'0'158'0,"0"0"-46"16,0 0-96-16,0 20-2 0,0-3 17 0,0 2-15 0,-20 116 17 0,3-97-30 16,17-2 0-16,-20 4-1 0,0-2 5 0,20-19-6 15,-17-2 0-15,-3 40 0 0,-34 1 6 16,14-19-1-16,20-22-1 15,0-17-1-15,20 0-3 0,-17 0-1 0,-3-17 1 0,0 17 2 16,20-19-2-16,-17-20 3 16,17 20-3-16,17-37 14 15,3 35-12-15,17 4 26 16,-37 17-24-16,20 0 11 0,17 38 17 16,-14-38-23-16,-6 19-5 0,-17-2 1 15,17 3-3-15,3-1-2 0,17 20 14 16,-37-20-10-16,40-2 5 15,20 4-52-15,-60-21-20 0,14 0-22 16,26-21-95-16,-20 21 105 0,-20 0 8 0,17-17 15 0,-17 17 22 16,17-19-1-16</inkml:trace>
  <inkml:trace contextRef="#ctx0" brushRef="#br0" timeOffset="63654.53">27956 9089 71 0,'0'0'154'0,"0"0"-73"0,0 0-23 0,0 0-33 0,0 0-1 0,0 0 16 0,0 20 33 16,0 1-41-1,0-21-20-15,17 17-4 0,-17-17-6 0,0 38 9 16,0-19-11-16,0-19 0 0,0 20 0 0,0 16 1 15,0 4-23-15,0-2-40 16,0-38 27-16,0 19-5 0,0-19-10 0,0 18-87 0,0 2-12 0,0-3 52 16</inkml:trace>
  <inkml:trace contextRef="#ctx0" brushRef="#br0" timeOffset="64140.6">28259 8331 30 0,'0'0'52'0,"0"0"-16"0,0 0 36 0,19 0-41 0,-19 0 46 16,20-21 8-1,-20 21-71-15,18 0 8 0,2 0-11 0,-20 0 7 0,57 0 16 16,-57 0-17-16,39 21-3 0,-21-21 0 16,19 19 0-16,-17-2 6 0,37 21-1 15,-57 1-7-15,20-22-6 0,-1 4 0 0,16 93 15 16,-35-77-19-16,0 3 0 0,22 91 1 0,-22-91-1 0,-39 169 16 16,21-173-14-16,-1 42-1 15,-36 36-1-15,33-57-2 0,-18 0-13 16,23-40 1-16,-1 24-21 0,18-41-14 0,-20 36-53 15,1-36 3-15,19 0-41 0,0 0 1 0,0-18 95 16,0 0 22-16,0 18-2 0</inkml:trace>
  <inkml:trace contextRef="#ctx0" brushRef="#br0" timeOffset="64505.11">29382 8996 30 0,'0'0'297'0,"0"-20"-238"0,0 20-46 0,0 0 1 0,0 0 25 0,0 0-19 0,0 0-8 0,20 0 8 0,-20 0-10 0,17 0 6 0,60 0 25 32,-40-19-37-32,-17 19-3 0,-3 0 1 0,6 0 2 15,-6 0-5-15,0 0 0 0,-17 0 1 0,20 0-3 0,0 0-20 16,17 0-37-16,-37 0 31 0,20 0-50 0,-20 0 31 15,40 0-142-15,-23 0 88 0,-17 0 79 0,0 0 0 16</inkml:trace>
  <inkml:trace contextRef="#ctx0" brushRef="#br0" timeOffset="64971.28">30274 8804 68 0,'0'0'102'0,"0"0"-54"0,0-17 20 16,0 17-45-16,0-20 13 0,20 0 23 15,-20 3-46-15,0 17-7 0,0 0 0 0,0 0 6 0,0 0-6 16,0 0 19-16,0 0-18 0,0 0-1 0,0 0 4 16,-37 37 13-16,14 0-19 15,23-16 0-15,-54 55 8 16,54-39-11-16,-20-18 4 0,0 20 3 0,6-3-3 15,14-15-5-15,-23 35 2 16,23-56-2-16,0 21 0 0,0-4 3 0,0 3 5 16,0-20-5-16,0 0 2 0,23 0-3 0,-23 0 4 0,0 0-6 15,14 0 2-15,6 0 2 0,-20-20-4 16,0 20-1-16,20 0 3 0,-20 0 4 0,0 0-6 16,0-17 0-16,0 17 1 0,0 0 4 0,-20 0-1 31,0 37 9-31,6-19-8 0,-9 21 4 0,23-21-8 0,-20 0 0 0,20 3 2 15,-20-2 1-15,20-1-3 0,0 2-1 0,0-1 2 0,-17-1-1 16,17 19 4-16,0 4-3 0,0-23-1 0,0-18-1 16,0 18 1-16,17 2 0 0,3-2 0 0,0-18-3 15,3 20-1-15,-9-20 1 0,26 19-71 16,-20-19 43-16,-3 0-47 0,23 0-84 16,-40-19 91-16,17 19-74 0,3 0 58 0,-3 0 74 15</inkml:trace>
  <inkml:trace contextRef="#ctx0" brushRef="#br1" timeOffset="67121.05">23868 4621 34 0,'0'0'22'0,"0"-18"36"0,0 18-15 0,0-19 19 0,0 19-28 0,0 0-8 16,-20-20 6-16,3 2 21 15,-20 18-30-15,37-19-16 16,-40 19 14-16,26 0-7 0,-26-19 5 0,0 19-4 16,-37-18 4-1,40 36-12-15,17-18-6 0,0 19 1 16,3 38 3-16,-3-57-3 0,20 37 0 0,-17-18-1 0,-3 39 1 15,-17 94-1-15,20 0 2 16,17-114-3-16,-23-20-1 0,23 79 1 16,0-3 0-16,0-17-1 0,0-40 1 15,0 78-13-15,0-78 6 0,0-17-4 0,0-20-2 16,0 56-76-16,0-36 56 0,0-1-42 0,0-19 32 16,-17 20-3-16,17-3-40 0,0-17 37 0,-20 0 29 0</inkml:trace>
  <inkml:trace contextRef="#ctx0" brushRef="#br1" timeOffset="67354.5">23184 5326 54 0,'0'0'48'0,"0"0"13"16,0 0-31-16,0 18 47 0,0-18-21 0,0 39 4 15,0-39-52-15,0 75 18 16,0-55-22-16,0-1 0 0,0-1-3 0,0 20 0 0,0-19-2 15,0 0 2-15,0 40 1 0,0-42-2 0,0 2 0 0,0 0 1 0,0 0 0 16,0 38 5-16,0-17 5 16,23-40-6-16,-6 0 3 0,0 0-2 0,23 0-1 15,-23-20-2-15,-17 0-2 0,40 1 2 0,0 19-3 0,-23-38 3 0,40 0 1 16,-3 2-3-16,23-23-27 16,-57 21 12-16,20 0-30 0,-6 1-21 0,29-3-81 0,-29-15 4 15,-14 35 89-15</inkml:trace>
  <inkml:trace contextRef="#ctx0" brushRef="#br1" timeOffset="68173.39">24592 4108 46 0,'0'0'16'0,"0"19"4"0,0-19 45 0,-19 58 12 0,19-39-59 0,-20 38 21 15,5-20-28-15,-7 21 1 16,-18-39-7-16,40-1-3 0,-17 2 0 0,-75 57 29 16,92-77-24-16,-42 18 7 0,42-18-8 15,0 19 0-15,-20-19 5 0,-17 0-2 0,37 0-5 0,-57-37 19 16,-1-40 1-1,58 77-21-15,-17-38 6 0,17 38-2 0,0-19-4 16,-20 0 3-16,20-20 1 0,0 39-5 0,0 0 1 16,20-19 4-16,-20 1-2 0,40 18 8 31,-23 18 3-31,40 40 2 0,-57-39-15 16,18 0-2-16,19 19 8 0,2-19-8 15,-1-19 3-15,1 18-3 16,-39 1-1-16,20-19 0 0,-2 21-2 0,21-21-17 15,16 18-36-15,-55-18 16 16,20 0-47 15,54 0-238-31,-54 0 283 0</inkml:trace>
  <inkml:trace contextRef="#ctx0" brushRef="#br1" timeOffset="68938.6">24803 4564 28 0,'0'0'5'0,"0"-18"92"0,0 18-78 0,0 0 0 0,0 0 36 0,0-19-22 16,0 19-18-16,0 0-1 0,0 0 35 0,18 0 49 31,-18 0-74-31,0 37 11 15,0-17-30-15,0-20 0 0,0 19 6 0,0 39-5 16,0-40-4-16,0 58-4 16,0-58-4-16,0 1-4 0,-18 2-23 0,18 53-218 15,0-54 91 1,0-1 102-16</inkml:trace>
  <inkml:trace contextRef="#ctx0" brushRef="#br1" timeOffset="69621.55">26454 4755 21 0,'0'-19'191'0,"-20"19"-105"16,20 0-71-16,0-19 15 0,-17 19 38 0,17 0-58 0,-17-19 8 0,17 19-2 0,0-19-9 16,-40 1 25-16,-17-3 0 15,37 21-20-15,-20-19 11 16,23 19-12-16,0 0-4 0,-3 0 0 0,20 0-4 15,-54 0 5-15,54 0-7 0,-23 19 3 0,23-19-3 16,-20 39 1-16,20-39-1 0,-54 76 2 16,54-58-1-16,0 1-2 0,-40 2 3 0,40 16-4 0,-20 0 1 0,6 20 0 15,-9-38 0-15,23 2 0 0,-20 16 1 0,20 0-2 0,-20-17 0 16,20 17-2-16,-37 40-13 0,37-39-3 16,0 0-6-16,-17 1-26 0,17-20 31 15,0-1-24-15,0-18 17 0,0 19-36 0,-20 19-85 16,20-18 66-16,0-20 23 0,-20 17 26 15,20-17 11-15</inkml:trace>
  <inkml:trace contextRef="#ctx0" brushRef="#br1" timeOffset="69888.69">25864 5097 37 0,'0'0'17'0,"0"0"36"15,-17 0 11-15,17 0-35 0,0 0 64 0,-20-19-53 16,20 19-5-16,0-20-20 0,0 20 11 0,0 0-16 15,-20 0 26-15,3 0-26 0,17 0-7 0,0 0 2 16,-17 0 2-16,17 0-4 0,-23 20 0 0,23-1 0 16,-17-1-2-16,17 2 0 0,0-20 0 0,0 38 1 0,-20 38 4 15,0-39-3-15,20 3 2 0,0-3 3 16,0-17 0-16,0-2-6 0,0-18 4 0,0 20-1 16,20-20-1-16,17 0 6 0,-14 0-6 15,51-20-2-15,-37 2 0 0,0-21-5 16,6 21-4-16,31-22-47 15,-57 22-2-15,40-1-69 0,-20 0-49 16,23 0 34-16</inkml:trace>
  <inkml:trace contextRef="#ctx0" brushRef="#br1" timeOffset="70558.81">27198 4356 51 0,'0'0'29'0,"0"0"123"0,0 0-132 0,0 0 16 0,0-19 16 15,0 19-23-15,0 0 3 0,0 0-26 16,0 0 11-16,0 0-7 0,0 19 9 16,-23 57-8-1,23-58-8-15,-17 22-2 0,-3 16 0 0,-17 1 1 16,17-20-1-16,0 2 0 0,-34 18 1 15,14-1-1-15,20-16 1 16,6-40 0-16,-9 18 2 0,-17 1 3 0,23-1 1 16,0-18 1-16,-23 0 1 0,40 0-8 0,0-18 2 15,-20 18 4-15,6-37 2 0,14 18-3 0,-23-2 0 16,23 2 5-16,0 19-8 0,23-37 12 16,-23 37-12-16,14 0 2 0,6-19 4 0,0 19-3 15,-20 0-6-15,0 19 1 0,20-19 1 16,-3 19-2-16,0-1-1 0,-17-18 0 0,20 19 2 0,0 2-1 15,-20-21-1-15,23 19 0 0,-9-19 0 0,6 18-1 16,0 1-3-16,-20-19-1 0,54 18-71 16,-34-18-24-1,0 0-15-15,-20 0 68 0,20 0-8 0,17 0-167 16</inkml:trace>
  <inkml:trace contextRef="#ctx0" brushRef="#br1" timeOffset="70971.59">27423 4850 45 0,'0'0'63'0,"0"0"80"0,0 0-122 0,0 19 67 0,0 19-32 16,-20-1-45-1,20-37-8-15,0 19 0 0,-17 39 7 0,17-39-8 16,-40 19 10 0,3 19 11-1,-20-19 8-15,37-38-25 0,20 0-4 16,0 0 2-16,0-18 0 0,0-40 16 15,0 39-15 1,40-19 1-16,-40 38-4 16,57 18-7-1,-17 39-30-15,-23-17-61 16,0-40 57-16,3 37-236 0,17-18 165 31</inkml:trace>
  <inkml:trace contextRef="#ctx0" brushRef="#br1" timeOffset="71591.61">29362 4813 39 0,'0'0'47'0,"0"-21"77"0,0 21-93 0,-20-37 66 16,6 37-69-16,14-19-1 0,-23 19-3 0,3-19 8 0,0 0-2 16,3 19-12-1,-20 0 18-15,-17 38-12 0,31-19-23 16,-54 133 9-16,60-133-9 0,-57 170-1 15,34-74 1 1,40-59-2-16,-20-16-1 16,-17 149-38 15,17-93-102-31,0-57-21 0,3-39-44 16,17 0 192-1</inkml:trace>
  <inkml:trace contextRef="#ctx0" brushRef="#br1" timeOffset="71871.5">28698 5344 52 0,'0'0'130'0,"0"0"-22"0,-20 19-15 32,2 39-26-32,18-58-67 46,-22 151 40-46,5-18-35 0,17-57 14 0,0-76-16 16,57-76 21 0,-20 38-18-16,20-18 1 0,20-20-5 0,0-21-3 15,-20 60-3-15,0-20-19 0,60-19-149 32,-43 57-155-32,-57 19 298 15</inkml:trace>
  <inkml:trace contextRef="#ctx0" brushRef="#br1" timeOffset="72754.92">30140 4356 32 0,'0'0'9'0,"0"0"4"0,0 0 64 0,0 0-40 0,0 0 22 0,0 0-9 16,0 0-23-16,0 0-11 0,0 0-1 15,0 0 9-15,0 0-7 0,0 0-3 0,0 0-9 16,0 0 5-16,0 0 11 15,0 19-7-15,-14 19 1 0,14-19-7 16,0-1-2-16,0 1-2 0,-23 2-2 0,23-3 0 16,-20 1 0-16,0 38 3 0,-54 20-1 15,54-40-4-15,6-18 3 0,-66 19 0 16,60-20-1-16,-17 1 6 16,17 2-5-16,-54-21 12 15,54-21-8-15,-37-35 6 16,57 18-6-1,0 19-4-15,20 1 13 0,-3-3-8 16,3 21 1-16,-20 0-2 16,20 0-3-16,20 0 7 0,-23 21-7 0,-17-21-1 15,57 18 7 1,-20 1-7-16,-37-19-1 0,20 19-1 0,17 0 3 16,-14-19-6-16,-9 0 2 0,6 19 0 0,-20-19 1 0,40 18-12 15,14 1-50-15,-34 2-19 16,3-2 5-16,-23-19-25 0,14 18-25 0,26-18-13 15,-40 19 122-15,0-19-11 0</inkml:trace>
  <inkml:trace contextRef="#ctx0" brushRef="#br1" timeOffset="73405.66">30502 4717 34 0,'0'0'23'0,"0"0"38"0,0 0-27 0,0-19 20 0,0 19-34 0,0 0 15 0,0-19 49 16,0 19-70-16,0 0-8 0,0 0 0 0,0 0 5 15,0 0-1-15,0 0-6 0,0 0 2 0,0 0-4 0,0 19 1 16,0-19 2-16,0 0-2 15,0 19 2 1,0-19-3-16,0 0 2 0,0 0 7 16,0 0 2-1,0 0-6-15,0 0-5 0,0 0 9 16,0-19 6-16,0 0-12 0,0 19 14 31,0 0-4-31,0 0 4 31,0 0-4-15,20 0 8-16,-20 0-23 0,40 0 12 16,-23 19-13-1,0-19 2-15,-17 0-1 16,20 19 1-16,0 0-1 0,-20-19 1 0,0 19 0 16,0-1-3-16,0 1 0 15,0 2 3-15,-57 35 0 31,17-18 0-31,23-38-2 16,-3 0 0-16,20 0 1 16,0 0 1-16,0 0-2 0,0 0 1 15,20 0 1-15,-3 0 2 16,6 19-1-16,-6-1 0 0,-17-18-2 0,17 19 4 16,3 2-1-16,-20-3-2 0,0 20 6 0,0-38-5 15,0 38 4-15,0-19-6 16,0-1 0-16,-20 2-2 0,-14 0-14 0,34-20 4 15,-40 37-69-15,0-18-24 0,23-19 5 16,17 19 35-16,-40 0-148 0,40-19 201 16,-20 0-8-16</inkml:trace>
  <inkml:trace contextRef="#ctx0" brushRef="#br2" timeOffset="81388.85">25009 9927 34 0,'-17'0'25'0,"17"0"-8"0,0 0 3 0,0 0 17 0,0 0-5 0,0 0-18 0,0 0 45 0,0 0-45 0,0 0 15 0,0 0 0 15,0 0-2-15,17 0 11 0,-17-20-15 0,20 20 42 16,0 0-26 0,-20 0-34-16,0 0 0 0,0-18 28 15,0 18-28-15,0 0-2 0,-20 0 15 16,20 0-17-16,0 18 0 0,-55 2 2 16,55 0-4-16,-79 55 3 15,62-57-1-15,-3 2 0 0,0-20-1 16,3 58-2-16,-23-22 2 0,40 3 0 0,-17-1-1 15,17-18 2-15,0-2 0 0,0 20-2 16,0-19-1-16,0 1 3 0,0-20-1 16,17 18 2-16,-17 1-2 0,22-19-1 15,-22 0 1-15,18 19-1 0,-1-19 3 16,3-19 0-16,0 19-1 0,-20 0-2 16,0 0 0-16,0 0 1 0,0 0 2 0,0 0-2 15,0 19 0-15,0-19-1 0,0 20 2 16,0-1-3-16,0-19 1 0,0 19 2 0,0 19 0 15,0-19 0-15,0-19 1 0,0 17 1 16,0 3-3-16,0 1 1 0,0 35-5 0,0 18-2 16,0-74 6-16,0 20 1 0,17 19 1 15,-17-39-2-15,20 37-1 0,-20-37 0 0,0 0 0 16,20 39 3 0,19-2-4-16,-39-16 1 0,0-21 1 0,0 18-2 0,0-18 0 15,0 0-8-15,0 18 3 0,18 2-62 16,-18-20 21-16,17 18-135 15,-17 2 126-15,20-20-57 0,-20 0 76 0,20 19-8 0</inkml:trace>
  <inkml:trace contextRef="#ctx0" brushRef="#br2" timeOffset="81943.16">25636 10040 29 0,'-17'38'504'0,"0"20"-493"0,-6 37-7 0,23-75-3 0,0 55-1 16,-17 97-12 0,17-77-51-16,0-57 14 15,0-38 19-15,0 17-42 0,0 22-84 0,0-39 97 16,0 0 13-16,17 0-16 0</inkml:trace>
  <inkml:trace contextRef="#ctx0" brushRef="#br2" timeOffset="82472.25">25884 10478 31 0,'0'0'50'0,"0"0"31"0,0-18-9 16,0 18-27-16,0 0-18 0,0 0-14 16,0 0-8-16,0 0 0 0,0 0 11 0,0 0 9 15,0 0-20-15,0 18 19 16,0 2 5-16,17 169 15 31,-17-151-39-31,-37 419 2 31,37-439-8-31,-17 78 0 0,-3-77-1 16,20-19 0-16,0 37-11 0,0-37 4 0,-20 0-16 16,20 0-9-16,-17 0 13 0,17-37-52 0,0-1 45 0,0 38-4 15,0-37-2-15,-17 18-2 0,17-39-35 0,0-94-2 16,0 39 67-16,0 55 6 0,17-36 0 16,20 53 1-16,-37-16 6 0,20 40 9 15,-3-2 1-15,3 0 29 0,17-40 90 16,-17 42-109-16,-20-2 21 0,23-1-7 0,-9 20-22 0,6-18 29 15,0 18-23-15,-20 0-17 0,20 0 0 16,-3 0 19-16,0 0-6 0,3 57 10 16,-20-40-28-16,0-17-2 15,0 41 0-15,0-41-1 0,0 18 3 0,0 1-7 16,-37 17-24-16,37-36 15 0,-17 21-24 16,17-21 13-16,0 0-4 0,-20 18-43 0,0-18-98 0,20 0 55 15,0 0 81-15,-20 0-3 0</inkml:trace>
  <inkml:trace contextRef="#ctx0" brushRef="#br2" timeOffset="82772.34">26243 10517 65 0,'0'0'77'0,"0"0"-2"0,0 0-45 0,0 0-4 0,0 0 20 0,0 0-26 0,0 0 12 0,0 0-18 0,0 0-4 0,0 0 21 0,-17 0 5 16,17 0-28-16,0 0 0 0,-17 0 2 15,17 0-8-15,0 0 1 0,0 0 1 0,0 0-2 16,0 0 9-16,0 37 4 15,0-16-3-15,0 16-10 0,0-1 1 16,0-15 9-16,0-3-6 0,0 0 4 16,0 2 1-16,0 19 18 15,17-39-19-15,0-18-2 0,3-3 2 16,0 1-9-16,0-16 2 0,-20 15-2 16,17 21 0-16,3-17-1 0,0-2-13 15,-3 0 4-15,-17 19-3 0,0 0-17 16,23 19 0-16,-23-19 14 0,0 19-48 0,0-19 36 15,0 17-3-15,0 4-38 0,0-3-51 0,0-18 72 16,0 18-43-16,0 2 33 0,17 1 40 0,-17-21 12 0,0 0-9 16</inkml:trace>
  <inkml:trace contextRef="#ctx0" brushRef="#br2" timeOffset="82955.47">26434 10746 29 0,'0'0'12'0,"0"0"61"16,0 0-44-16,0-21 49 0,20 21-56 0,-20 0 19 16,0-20-22-16,0 20 10 0,0 0-13 0,0 0 8 15,0 0 3-15,0 0-5 16,0 0-4-16,20 20-8 0,-20-20 6 15,17 0-9-15,-17 21-1 0,20-21-2 0,0 0 3 16,20-21 6-16,-6 1-4 16,-34 20-8-16,20 0 0 0,0-18-1 0,-3 18 0 0,-17 0 0 0,40-18 1 15,-40 18-4-15,17-21-33 0,26 4-62 16,-29 17 23-16,6 0-85 16,0 0 69-16,-20 0 69 0,20 0-7 0</inkml:trace>
  <inkml:trace contextRef="#ctx0" brushRef="#br2" timeOffset="83577.56">27215 10251 25 0,'0'0'28'0,"0"0"-3"0,0 0 7 0,0 0 35 0,0 0-37 16,-17 0 71 0,17-20-46-16,-23 20-12 0,6-19 24 15,17 19-58-15,0 0 10 0,-20 0-10 16,20 0-4-16,-20 0 14 0,20 0-15 15,-17 39 10-15,17-39-13 0,-20 18 4 0,20-18-2 16,-20 38 2-16,20-19-2 0,0 19 3 16,-20-19-4-16,20 0 1 0,0 1 0 0,0 18-3 15,-17-20 1-15,17 2 2 0,0-1-2 16,0-2-1-16,0-17 1 0,0 20-1 0,0-20 1 16,0 0 0-16,0 0 1 0,0 0-3 15,0 21 0-15,17-21 5 16,-17 0-4-16,0 18 6 15,0 1-4-15,0-19 0 0,0 19-1 0,0-19-2 0,0 38 1 16,0-20 2-16,0 20 7 0,0-17-6 0,0-3 0 16,0 37 8-16,0-34-11 15,0-3 2-15,0 1 3 0,0 38 3 16,0-57-7-16,0 20 2 0,0-20-2 0,0 38 1 16,0 18 4-1,0 2-7-15,-17-39 5 16,17 0-4-16,0-19 0 0,0 19-2 0,-17 0 0 15,-3-19-1-15,0 18-25 16,20-18 21 0,-20 0-15-16,20 0-25 0,-14 21 22 15,14-21-28-15,0 0 6 0,0 0 21 0,0 37-273 16,0-37 257-16,0 19 1 16,0-19 35-16,0 19-8 0</inkml:trace>
  <inkml:trace contextRef="#ctx0" brushRef="#br0" timeOffset="86459.33">28544 10383 77 0,'0'0'139'0,"0"19"-39"0,0-19-63 0,0 0-4 0,0 20 19 15,0-20-42-15,0 19-1 0,0-19 8 16,0 0-4-16,0 19 10 0,0-19-18 0,0 18 14 15,20 2-6 1,19-20-4 0,18 0-2-16,-19-20-5 0,-38 20-2 0,57 0 4 15,-18-18-7-15,-21 18-4 0,-1 0-1 0,-17 0-4 16,20 0-25-16,17 0-16 0,-17 0-77 16,57 0-189-16</inkml:trace>
  <inkml:trace contextRef="#ctx0" brushRef="#br0" timeOffset="86956.33">29724 10289 37 0,'0'0'56'0,"0"0"-27"0,0 0 106 15,0 0-52-15,0-20 9 16,0 20-43 0,0 0-5-16,-40 0 6 15,3 0-43-15,-17 57 10 16,-26 19-11-1,63-56-7-15,-3 56 4 32,20-20-1-32,0-56-2 0,0 39 2 0,37-1-13 15,-17 0 17 1,0-38-3 0,-3 0-3-16,-17 0 3 15,40-76 9 1,-40 37-4-16,-17 60-9 0,-63 52-2 15,63-16 4-15,-60 136 17 32,40-43-15-32,37-129-2 0,20-3-2 0,-20 1-1 15,111 75-80-15,43-112-254 16,-137 18 258-16,80-57-74 16</inkml:trace>
  <inkml:trace contextRef="#ctx0" brushRef="#br0" timeOffset="87706.87">30368 10783 14 0,'0'0'20'0,"0"0"-9"0,0 0 26 15,23-19 3 1,-23 19 46-16,14 0-58 0,6-18 52 16,57 18 15-1,-40 0-56 1,-37 0-32-16,154 0 41 15,-137 0-45-15,26 0 1 0,11-21 3 16,-17 21-5-16,97-38 2 31,-134 38-4-31,94-18-41 0,-94 18 22 0,20 0-24 0,-3-21-122 16,3 21 64-16,-20-17-30 16,-20 17 106-16</inkml:trace>
  <inkml:trace contextRef="#ctx0" brushRef="#br0" timeOffset="87972.9">30465 11029 77 0,'-60'40'273'16,"60"-40"-254"-16,-14 18 42 16,-9 1-18-16,23 0-27 0,77 0 30 15,-20-19-12 1,-20 0-26-16,20 0-2 0,57 0 7 15,3-57-12-15,14 18-12 16,-57 20-20-16,-14-18-70 16,-23 17 14-16,23 20-215 15,-46 0 237-15</inkml:trace>
  <inkml:trace contextRef="#ctx0" brushRef="#br0" timeOffset="88839.71">31947 10040 41 0,'0'0'132'0,"0"0"-9"0,0 0-32 0,0 20-83 0,-20-20 21 15,-17 38-14-15,17 0-5 16,-19 1-8 0,39-21-2-16,-18 20 6 0,1 0-3 15,-3 0-5 1,20-19 5-1,0-19-2-15,0 0-1 0,20 20-2 16,-20-20 6-16,17 0-5 0,-17 18 4 16,0 1-1-16,0-19-1 0,0 19 0 15,-17 57 8-15,-23 0 3 32,6-18-2-32,11-1 1 0,3-39-7 0,3 20 7 15,-20 56 12 1,17-15-14-1,20-23-1-15,0-18-4 16,20 18-4-16,-20-56-1 16,17 39-1-16,20-1-13 0,-37-19 4 15,20 0-42 1,17 18-159-16,23 3-35 16</inkml:trace>
  <inkml:trace contextRef="#ctx0" brushRef="#br0" timeOffset="89205.89">32461 10193 63 0,'0'0'78'0,"-20"0"144"0,20 0-209 0,-18 0 21 0,18 0-20 0,-19 19 23 16,19 0-33-16,0 1 0 15,0 18-3-15,0-1 2 0,0-17-3 16,-20 75 0-16,20-2 2 16,-20 4-20-16,20-80 14 15,0 81-29-15,-15-4-61 16,15 0-119-16,0-56 129 16,0 1 55-16</inkml:trace>
  <inkml:trace contextRef="#ctx0" brushRef="#br0" timeOffset="89622.8">32594 10801 40 0,'0'0'289'0,"0"0"-275"0,0 0-1 15,0 18 13 1,0 21-15-16,0-20-7 0,0 2-2 0,0-3 1 0,0 20 2 16,0 37 3-16,-19-35-6 0,19 35 2 15,-40 173 2 1,40-211-7-16,-15 0-1 0,-7 2-2 0,22-1-7 16,-20 0-59-16,20-19 23 0,0 0-3 0,-17-19-91 15,17-19 119-15,0 0 4 0,-20 1-6 16,20-2 17-16,0-18-1 0,0-56 4 0,0 17-4 15,20 39-2-15</inkml:trace>
  <inkml:trace contextRef="#ctx0" brushRef="#br0" timeOffset="89806.33">32575 11011 16 0,'0'0'6'0,"0"0"-1"16,19-19 52-16,-1-1 28 0,-18 2-25 15,17-2-4-15,23 2 12 0,-20 0-31 16,17-3 29-16,-17 2-31 16,-3 19-16-16,5 0-14 0,-22 19 6 15,0 2-11-15,0-3 1 16,0 0 0-16,0 2-4 0,-22-2-10 15,22-18 5-15,-17 20-2 0,17-1-20 0,-20-19-11 16,0 18-45-16,3 1-43 0,-3-19-16 16,3 21 92-16</inkml:trace>
  <inkml:trace contextRef="#ctx0" brushRef="#br0" timeOffset="90073.08">32917 10954 45 0,'0'0'118'0,"0"0"33"0,-20 0-76 16,0 0-54-16,20 0-8 0,0 0-10 16,-17 18 3-1,17-18-4-15,0 20 2 0,0-20 1 0,0 19 5 16,0-19-5-16,0 0 0 0,0 0 18 16,17 0 12-16,3-19-23 15,-20 19-8-15,0-20 4 0,0 2 2 16,20 18-6-16,-20-20 1 0,0 2-1 0,0 18-2 0,17-18-1 15,-17 18-1-15,0 0 0 0,0 0-1 16,0 0 0-16,0 18-2 0,0-18 1 0,0 38-20 16,0-20 11-16,0 2-19 0,0-20 10 0,0 77-161 15,0-40 88-15,0-37 40 0,0 19 5 0,0 0-18 16,0-19 52-16</inkml:trace>
  <inkml:trace contextRef="#ctx0" brushRef="#br0" timeOffset="90272.91">33068 10954 36 0,'0'0'129'0,"0"0"-94"0,0 18 70 16,0-18-55-16,0 0-25 0,0 20-3 0,0-20 23 15,0 0-26 1,0 0-7-16,0 0 1 0,20 0-7 0,-20-20 3 0,17 20-5 16,26-18 2-16,-43 18-5 0,0-20 0 0,34 2-6 15,6-21-103 1,-23 39 39-16,3 0-13 0,-20 0 33 0,17 21-116 15,3-3 151-15,-20-18 3 0,23 18-4 16</inkml:trace>
  <inkml:trace contextRef="#ctx0" brushRef="#br0" timeOffset="90822.83">33450 10326 58 0,'0'0'87'0,"0"0"-39"0,0 0 22 0,-23-19 17 15,23 1-38-15,-17-2-6 0,17 20-22 16,-17 0-3-16,17 0-9 16,0 0-2-16,-20 0 8 15,20 0-14-15,0 20 3 0,0-20-3 0,-20 18 3 0,20 1-3 16,0 19 1-16,0-38 0 0,-34 170 14 31,34-129-20-31,0-23-2 0,0-18 7 16,0 38 10-1,0-38-10-15,34-19 2 16,-34 19-5-16,20 0 0 0,-20 0 4 0,37-19 0 16,-37 19-4-16,0 0 5 15,17 19-13 1,-17 0 10-16,0 19 1 0,0-20-1 0,0 0 1 0,0 2 1 16,0 1 0-16,0-3 0 0,0 1 1 0,0-19-1 0,0 18 1 15,-17 0 4-15,17 21 2 0,0-39-7 0,-17 40 0 16,-3-40 0-16,20 18 0 0,-20 0 1 0,20-18-2 0,0 20-1 0,-20-20 1 15,20 18 0-15,-14 2-1 0,14-1-1 0,-43-1-3 0,26 22-7 16,-3-3-10 0,3-18-18-16,-23 0-12 0,40 0 34 0,-20 0-23 15,20-19 20-15,-14 18-55 0,14 3 46 0,0-21-4 0,-23 56-148 16,23-56 160-16,-20 38-4 0,20-19 7 16</inkml:trace>
  <inkml:trace contextRef="#ctx0" brushRef="#br0" timeOffset="114274.32">14518 11695 41 0,'0'20'93'0,"0"-1"-15"0,0-19-35 0,0 18 25 16,0 1-43-16,0 1 4 15,0-20-14-15,0 18 5 0,0 1-2 16,0-19-14-16,0 0 2 0,0 0-3 0,0 38 17 15,0-38-16-15,0 20 1 0,20-20-3 0,-20 37 7 16,17-18-7-16,-17 1 1 0,20-2-1 16,-20 21 0-16,0-39-1 0,23 114 7 15,-6 0-5 1,0 38 1-16,-17-95-4 0,0-39 0 0,0 21 2 16,20 18-2-16,-20 95-3 15,0-133 3-15,0 57-6 0,0-57 3 0,0 38-6 0,0 20-28 16,0-20-28-16,0-57 43 15,0 37-70-15,0-19-38 16,0-18 18-16,0 0 81 0</inkml:trace>
  <inkml:trace contextRef="#ctx0" brushRef="#br0" timeOffset="114691.58">14518 11791 26 0,'0'0'10'0,"0"0"0"0,0-20 102 0,0 20-87 0,0 0 24 0,0 0-27 0,0-19 32 15,0 19-23-15,0 0-4 0,0 0-13 0,0 0-2 16,0 0-2-16,20 0 9 16,17 0 20-16,20 0-19 0,-57 0-14 0,20 0 0 0,17 0 3 15,-37 0-5-15,20 0 0 0,37 0 2 0,0 0-3 0,-37 0-2 16,17-18 1-16,77-1 1 15,-57 19-1-15,-40 0-2 0,43-20-5 0,-23 20-4 16,-37 0 2-16,60-19-51 0,-43 19 2 0,20 0-11 16,-17 0-153-1,-20 0 190-15,0 0 8 0,0 0-1 0,0 19-6 16</inkml:trace>
  <inkml:trace contextRef="#ctx0" brushRef="#br0" timeOffset="114908.2">14652 12417 48 0,'20'57'329'0,"-3"-37"-285"0,-17-20-23 16,37 0-13-16,-37 19 1 0,20-19 6 0,23 0-8 15,-9 0 2 1,117 0 3-16,-131 0-11 0,20-19-1 0,-6 19-7 0,6 0-1 0,-20 0-32 15,-3 0 13-15,20-20-34 0,40-18-243 16,-57 19 271-16</inkml:trace>
  <inkml:trace contextRef="#ctx0" brushRef="#br0" timeOffset="115524.44">15641 11980 35 0,'0'0'65'0,"0"0"-35"0,0 0-1 0,0 0-2 0,0 0 20 0,0 0-26 0,0 19 13 15,0-19-8-15,0 20 14 0,0-1-33 0,0-19 1 16,0 19 4-16,0 37 4 0,0-36-12 0,0-2 4 16,0 21-1-16,20 18-3 0,-20 38-1 15,17-1-1 1,-17 21-4-16,17-58-2 0,-17 0-19 15,0-19-23-15,0-19 26 0,0 0-31 0,0-1-23 16,0 2-84-16,0-20 111 16</inkml:trace>
  <inkml:trace contextRef="#ctx0" brushRef="#br0" timeOffset="115774.82">15242 13045 67 0,'0'0'86'0,"0"0"-7"0,0 0-49 0,0 0-4 0,-17 0 35 16,17 0-46-16,0 0-2 0,0 0 0 0,0 0-2 0,0 0 0 15,17 0 42-15,0-18-46 16,3 18-3-16,37-19 7 0,20-1-6 16,-20 2 0-16,-3-2-2 0,-34 20-4 15,77-19 2-15,-77 19 0 0,77-19-5 16,-43 0-2-16,0 0-42 15,-14 19 5-15,-20 0 17 0,17 0-44 0,-37-18 3 0,17 18-8 16,-17 0 10-16,20 0-32 0</inkml:trace>
  <inkml:trace contextRef="#ctx0" brushRef="#br0" timeOffset="116008.64">15413 11980 92 0,'0'0'109'0,"0"0"52"31,0 19-77-31,17-19-43 0,3 0-28 0,17 0-3 16,0 0-2-16,-17 0-1 0,23 0-2 0,-9 0-4 0,6 0 1 16,14 0-2-16,-11 20 0 0,31-20-19 15,-20 0-58-15,-54 0 48 16,40 0-5-16,-23 0-57 0,-17 0 32 0,20 0-7 0,-3 0-62 15,3 0 98-15</inkml:trace>
  <inkml:trace contextRef="#ctx0" brushRef="#br0" timeOffset="116224.92">16268 11886 67 0,'0'0'42'0,"0"19"47"0,0 18 30 16,0 40-54-16,0-39-54 15,0 38-1 1,17 0-8-16,3 189 2 16,-20-112-34-1,0 37-219 1,0-171 212-16,0 1-25 0,-20-2 52 16,20-36 4-16,0 18 4 0,0-39-4 0</inkml:trace>
  <inkml:trace contextRef="#ctx0" brushRef="#br0" timeOffset="116459.15">16228 12456 23 0,'0'0'4'0,"0"-94"113"0,0 54-91 15,0 40-2-15,0-37-2 0,0 37 1 0,0-38 20 0,0 0-3 16,20 0-4-16,0 18-4 0,-3-18-6 0,-17 19-13 16,20 19-1-16,17-37 33 0,-17 18-29 0,18 19-2 15,-19 0-7-15,-19 0-2 0,20 19 1 0,0-19-2 16,-3 37 0-16,-17 2 0 0,38 56 1 16,-38-38-6-16,0-20 3 0,0-17-2 15,0 18 2-15,0-1-2 0,-20-18 0 0,20 19 3 0,-18 1-3 16,1-39 0-16,17 19 0 0,-20 0-2 0,-34 18-10 15,54-37 8-15,-62 39-15 47,62-39 13-47,39 38-10 0,-1-18-17 0,1-2-14 0,-39-18 17 16,20 19-38-16,-3-19 28 0,21 19-54 0,-38-19 42 0,19 0 5 16,4 18 12-16,12-18 4 0</inkml:trace>
  <inkml:trace contextRef="#ctx0" brushRef="#br0" timeOffset="116740.72">17047 12322 72 0,'0'-37'450'0,"-20"37"-421"0,20 0-12 0,0 0-4 0,-17 0-6 15,17 0-3-15,-18 0 6 0,18 18-4 16,-22-18-3-16,22 19 1 0,0 1-3 0,0 0 1 15,0-20-1-15,0 37 1 0,0 96 7 32,0-57-9-32,22-19 2 0,-22-19-2 0,0-19 1 0,0 18-2 15,0-37 1-15,0 20-2 0,0 18-3 0,0 1 0 16,0-39-2-16,0 56-61 0,-22-56 5 16,22 19-20-16,-20-19 33 0,20 19-6 0,0-19-6 0,-17 0-65 15,17-19 41-15</inkml:trace>
  <inkml:trace contextRef="#ctx0" brushRef="#br0" timeOffset="117147.25">17620 11980 38 0,'0'0'29'0,"0"0"144"0,0 0-147 0,0 0-2 0,0 0-3 0,0 0 17 16,0 0-21-16,0 0-2 0,0 0 14 0,0 19-3 0,0 58 49 31,0-20-55-31,0-19-14 0,0 0-3 0,0 0 4 0,17 37-1 16,-17-35-5-16,0 15 2 0,17 22-4 15,-17 17 2 32,0 192-60-47,0-248 23 0,0 20-37 0,-17-40-301 0,17-36 359 16</inkml:trace>
  <inkml:trace contextRef="#ctx0" brushRef="#br0" timeOffset="117341.83">17275 11999 46 0,'0'0'57'0,"-17"-19"27"0,-3 1 18 16,-20-21-14-16,3 21-39 0,17-1-11 15,20 19-29-15,0 0-2 0,0 0 17 0,0 0-17 16,0 0-1-16,0 19 5 0,57-19 7 16,-37 18-15-16,20-18 3 0,-23 0-4 0,40 19 1 0,0-19 1 15,17 20-1-15,-34-20-4 0,37 0 4 16,37 18-21-16,-77-18 4 0,57 0-87 0,-54 0 12 16,-23 0 31-16,3 0-15 0,37 0-105 0,-34 19 157 15,-9-19 4-15</inkml:trace>
  <inkml:trace contextRef="#ctx0" brushRef="#br0" timeOffset="117724.64">18794 11866 58 0,'0'0'48'0,"0"0"10"0,0 0 43 0,-37 0 66 15,-3 0-127-15,3 0-17 16,0 0-6-16,17 0-6 0,-14 0-1 0,11 0 0 16,-14 0 1-16,-40 57 13 15,60-18-18-15,17-39-2 0,-40 57 6 0,40-38-5 0,-37 37 4 16,17-17-6-16,3 56 4 0,-3-58-5 0,20 60 5 15,0-23-3-15,0 117 5 16,20-133-8-16,-3 16 0 0,40 41 0 16,-34-77-1-16,-6 0 2 0,0 20-1 0,23-2-1 0,-23-38 0 15,20 21 0-15,23 20-5 0,-43-42 1 16,3 2-1-16,17 0-14 0,0-19-15 0,60 38-165 16,-57-38-3-16,71 0 25 15</inkml:trace>
  <inkml:trace contextRef="#ctx0" brushRef="#br0" timeOffset="118108.53">19005 12417 58 0,'0'0'85'0,"0"0"-2"0,-20-18 27 0,20-19-10 0,0 37-88 15,0 0-1-15,0-20 30 0,0 20-33 0,0 0-1 16,0 0 1-16,40 0 26 15,-6 0-27-15,-14 20 1 0,-20-20-5 0,40 18 8 16,-3 19-5-16,-17-37-5 0,-3 39 2 0,60 18 5 16,-40 0-3-16,20 0-4 0,40 114-1 15,-43-95-2-15,-14 20 0 16,-40-78-1-16,37 58-18 0,-17-19-1 16,20 38-143-16,-40-95 127 15,17 19-3-15,-17-1-174 0,17-18 146 0,-17 0 57 16,0 0-8-16</inkml:trace>
  <inkml:trace contextRef="#ctx0" brushRef="#br0" timeOffset="118324.66">19686 12570 90 0,'-34'0'343'0,"14"18"-293"0,0 2-31 16,0-1-11-16,6 0 1 0,-9 0 6 0,-17 1-9 0,3-2 2 0,0 20-3 15,0 0-3-15,-40 0 1 0,20 19-1 16,20-19-3-16,-20 0-8 0,37-18 1 16,20-20-2-16,-20 0-1 0,3 18-20 0,17 2-41 15,0-20-1-15,0 19-19 0,0-19-106 16,37-19 143-16</inkml:trace>
  <inkml:trace contextRef="#ctx0" brushRef="#br0" timeOffset="118674.97">19749 11980 53 0,'0'0'32'0,"0"0"48"16,0 0-45-16,0 0-5 0,0 0 63 0,14 0-41 15,-14 0-37-15,0 0 13 0,20 19-3 0,0-19 2 16,0 0-14-16,-20 20-2 0,34-1 17 0,-14 0-13 16,37 37 25-16,-37-36-33 0,0-2 0 15,-3 21 8-15,60 74-3 16,-40 1-6-16,-17-75-5 16,-2 113 6-16,-18-114-5 0,0 75 8 15,-55 59-2-15,35-133-7 0,0-21-1 16,-94 153-13-16,77-150-9 15,-57 34-118 1,54-17-80-16,-37-38-38 16</inkml:trace>
  <inkml:trace contextRef="#ctx0" brushRef="#br0" timeOffset="123375.35">16950 13387 35 0,'-17'19'382'0,"17"-19"-364"0,0 0-10 0,0 0 1 0,0 0 22 0,0 0-18 0,0 0-8 0,0 19 20 15,0-19-21-15,0 0 5 0,0 39 11 16,0-39-15-16,0 18 0 0,17-18-2 0,-17 0 0 0,42 96 23 31,-24-39-20-31,-1-19-4 0,-17-38-1 0,20 0-1 16,37 75 3-16,-57-55-4 0,17 18 0 15,23 37-2 1,-3-17 19-16,3 36-25 0,-3-55-1 0,-37-20 3 16,57 94-96-16,0-15-220 31,-57-81 274-31,20-17-74 0</inkml:trace>
  <inkml:trace contextRef="#ctx0" brushRef="#br0" timeOffset="123658.72">17503 13710 48 0,'0'0'291'0,"-20"0"-262"0,20 0 0 0,-20 0 45 15,3 0-38-15,17 0-22 0,-17 0-1 0,-58 0 46 16,33 0-47 0,-72 0 3-16,-17 20 5 47,-97 189 8-47,168-115-18 0,43-36-10 0,17-19-1 0,-20-2-9 15,20 0-17-15,20-37-3 0,-3 39-36 16,43-39-156-1,-23 0 117-15,57 0-94 16,-72-20 181-16</inkml:trace>
  <inkml:trace contextRef="#ctx0" brushRef="#br0" timeOffset="123908.92">17865 13710 70 0,'0'20'353'0,"0"-2"-338"16,0 2-5-16,0-1-18 15,0 39-167 1,-20-22-59-16,20-36 203 16</inkml:trace>
  <inkml:trace contextRef="#ctx0" brushRef="#br0" timeOffset="124058.74">17808 13939 127 0,'-17'57'411'0,"34"-37"-460"16,0-3-212-16,-17-17 122 0,0 0 94 0,20 0 1 15</inkml:trace>
  <inkml:trace contextRef="#ctx0" brushRef="#br0" timeOffset="125041.96">18207 13673 52 0,'0'0'32'0,"0"0"104"0,0 0-47 16,0 0-53-16,0 0-2 16,54 0-2-1,-54 0-29-15,77 0 4 16,-57 19-8-16,114-1-4 15,-37 2-50 1,-43-20-21 0,-54 0 53-16,57 0-217 15</inkml:trace>
  <inkml:trace contextRef="#ctx0" brushRef="#br0" timeOffset="125225.31">18301 13959 69 0,'0'0'213'0,"-20"0"-175"0,0 0 73 16,20 0-63-16,0 0-36 0,40 0 25 15,-40 0-33-15,57 0 5 0,57 0-5 16,-94 0-4-16,34 0-12 16,-34 0-1-16,37-20-34 0,-37 20 11 0,17 0-62 15,40 0-166-15,-77 0 224 0,37 0 5 0</inkml:trace>
  <inkml:trace contextRef="#ctx0" brushRef="#br0" timeOffset="125625.06">20068 13710 50 0,'0'0'82'0,"0"0"71"16,0 20-75-16,0-20-64 0,0 38 23 15,0-38-31-15,0 19 4 0,0 0-9 16,0 20 0-16,0-22 0 0,0-17-2 16,0 0-1-16,0 40-24 0,0-40 11 0,0 17-43 15,0 3-50-15,-20-20 23 0,20 0 43 16,0-20-35-16,0 20 73 0,0-17-11 0</inkml:trace>
  <inkml:trace contextRef="#ctx0" brushRef="#br0" timeOffset="125742.26">20048 13578 18 0,'0'0'14'0,"0"-20"19"0,0-36 134 15,0 56-144-15,0 0-3 0,20-20 58 0,-20 40-34 32,0 17-28-32,0-37-15 0,0 19-4 15,20 39-103 1,-3-21-181-16</inkml:trace>
  <inkml:trace contextRef="#ctx0" brushRef="#br0" timeOffset="126109.26">20582 13539 71 0,'-20'0'242'0,"20"19"-172"31,-57 19 13-16,-18 19-67-15,36-18-15 0,39-21-2 0,0-18 3 16,0 20-3-16,-15 18-6 0,15-38 6 16,0 0-2-16,15 19-7 15,4 0 8-15,-19-19 2 0,40-19 12 0,-23-20 2 16,1 21-7-16,-18-2-2 0,20-55 11 16,0 36-14-16,-20 21 0 0,22-78 7 15,-7 20 6-15,-15-19-2 0,0 57-9 0,20-114 11 16,-20 133-10-16,0-38 1 0,0-38 7 15,0 19-4-15,0 58 6 16,0 18-12-16,0-20 3 0,0 20 0 0,0 76 10 31,0 0-14-31,0-37-4 0,0 114 4 16,39 149-17-16,-21-168-31 16,39 37-162-16,-57-133 149 0,77 56-252 15,-77-74 295 1</inkml:trace>
  <inkml:trace contextRef="#ctx0" brushRef="#br0" timeOffset="126642.24">22218 13464 33 0,'0'0'152'0,"0"0"-91"0,0-20-35 0,-20 20 86 0,20-19-93 0,0 19-3 0,-20 0 15 0,0 0 39 15,6 0-51-15,-9 0 12 16,23 0-22-16,-20 0-2 0,-34 19 29 16,54 1-30-16,-20-20-3 0,0 18 5 15,20 2-6-15,-20-20-1 0,20 19 1 0,0-1-1 16,-14 39 1-16,14-37-5 0,0 74-47 31,34-17-84-31,-34-58 57 0,20 0 35 16,-20-19-4-16,37 37-175 0,0-18 147 15</inkml:trace>
  <inkml:trace contextRef="#ctx0" brushRef="#br0" timeOffset="126925.26">22557 13578 135 0,'0'0'70'0,"-17"-20"168"16,17 20-216-16,-20 0 15 0,0 0 12 0,3 0-35 15,-3 0-8-15,0 0 4 0,-54 38 3 16,74-38-14 0,-20 39 0-16,20-39 1 0,-20 38 0 0,20-38 1 0,0 37 1 15,0-17 0-15,0-2-5 0,0 2 2 0,0-1 1 16,40 19 3-16,-23-38 1 16,-17 0-2-16,23 0 4 0,-6-19-2 0,-17 19-3 15,17-38 0-15,3-20 2 0,0 40-4 16,-3-39-3-16,3 38-20 0,-20-1-1 15,0 20 9-15,0-18 2 0,37-2-168 47,-14 58-146-47,-23-18 305 0</inkml:trace>
  <inkml:trace contextRef="#ctx0" brushRef="#br0" timeOffset="127308.5">22654 13635 40 0,'0'0'28'0,"0"0"106"0,0 0-59 15,0-19 4-15,0 19-56 0,0-20 15 0,0 20-21 0,0 0-2 16,0-18 0-16,0 18-2 0,0 0 35 15,0 38-18 1,0-19-29-16,0-19 1 0,0 18-1 0,0 2 1 0,0 17 0 16,0 1-2-16,0 20-2 15,0-58 2-15,0 19 1 0,0-19 2 0,0 20-2 0,0-20 3 16,0 0-5-16,17-20 3 0,-17-18 0 16,20 38-1-16,-3-39 1 0,3 1-1 15,0 20 2-15,-20-1-3 0,23-1 2 0,-9 2-2 16,-14-1 2-16,20-1-2 0,-20 2-1 0,20 18 1 15,-20 0 1-15,20 0 0 0,-20 0 2 16,17 38 0-16,-17-19-3 0,0-1 1 0,0 2-1 16,0-1 1-16,0 19 2 15,17-20-1-15,-17-18 3 16,20 0-3-16,-20 0 2 0,20-38 0 0,-20 20-1 16,23-1 3-16,-9-38-4 0,6 19 2 15,0-1-4-15,-20 39 0 16,20 0 1-16,-20 0-1 0,17 0 2 15,0 0-2-15,-17 19-1 0,0-19 0 0,0 20-5 0,0-2-7 16,20 39-56-16,-20-57 43 0,0 0-2 0,0 39-81 16,0-21 13-16,0 2-30 0,0-20 66 0,0 0 18 15,0 18 7-15,0-18 16 0</inkml:trace>
  <inkml:trace contextRef="#ctx0" brushRef="#br0" timeOffset="128042.94">23184 13558 30 0,'0'0'73'0,"0"0"185"0,0 0-220 0,0 0 29 16,0 20-51-16,0-20 1 0,0 0-13 0,0 18 2 15,0-18-4-15,0 20 1 0,0-1 2 16,0-19-3-16,0 57 0 16,0-39 1-1,0-18 0-15,23 0 2 0,-23 0-3 0,0 0 8 0,0-18 0 16,54-78 29-1,-17 21-12 1,-17 56-12 0,0 19-10-16,-3 19 4 15,-17 76-3 1,0-19-18 0,0-58 2-16,0 40-36 15,0-58 30-15,0 0 6 0,0 0 2 0,0 0 1 16,23 0 3-16,-23-20 0 0,0 20 4 0,0-38-1 15,34-37 3 1,-14 36 0-16,0 1 1 0,-3 19-2 0,-17 19 1 16,0 0-1-16,20 0 5 0,17 19 8 15,-37 1-15-15,0-2 1 16,0 21-6-16,0-21-4 0,0-18-1 0,0 20-26 16,0-20 10-16,0 19-35 0,0-1-2 0,20 2-170 15,3-2 142 1,-23-36 91-16,0 18 0 0,0-20 0 15,14 20 1-15,6-37 0 16,0 17 3-16,-20 2-1 0,20 18 13 0,-20 0-1 0,0-19 5 16,17 19 31-16,-17-20 67 0,17 20-66 15,-17 0-9-15,0 0 9 0,23 0-35 16,-23 0 14-16,0 0-2 0,0 0-16 0,0 0 1 0,0 0 18 16,0 0-22-16,0 0 7 0,0 0-2 0,0 0-9 0,0 0 8 15,0 0-4-15,0 0-4 0,0 0-4 16,0 20 1-16,0-20-1 0,0 0 0 0,0 19-1 0,0-19 1 15,0 0 1-15,0 0-1 0,0 0-1 0,0 18-3 16,17-18 0-16,-17 0 2 16,0 0 0-16,23 0 3 0,-23 0 0 0,0 0-2 0,0 0 0 15,14 0 1-15,-14 0 2 0,0 0-3 0,0 0 2 0,0 0 2 32,0 0 1-32,0 0-4 0,0 0 2 0,0 0 9 15,0 0-6-15,0 95 11 31,0-37-15-31,20-39-2 0,-20 1-3 0,0-3 2 0,0-17-2 0,0 40-31 16,20-40 16-16,-20 17-33 0,20 23-334 16,-3-40 249-16,-17 0 118 15</inkml:trace>
  <inkml:trace contextRef="#ctx0" brushRef="#br0" timeOffset="128642.41">25428 12685 104 0,'0'0'48'0,"0"0"-4"0,0 18 23 0,0 1 45 0,0 0-96 0,0-19 0 0,17 38 34 15,-17-38-38-15,0 19-2 0,20 0 20 0,-20-19-20 0,20 19 5 16,-20 1-9-16,0-20 7 0,20 18-1 16,-3 1-1-16,23 0 2 0,-40-19-8 0,0 19-2 15,40-19 0-15,-23 39-1 0,40 18 8 0,-57-39-7 16,74 58 0-16,3 38-2 16,-20-19-1-16,37 57-3 0,-94-113 2 15,40 18-4-15,-3 18-4 0,0-18-6 0,-17 1-7 16,57 55-114-16,-57-92 65 15,-20-21-15-15,17 17 34 0,0-17-58 0,-17 0 66 0,0 20 15 16,0-20 14-16,0 0-6 0</inkml:trace>
  <inkml:trace contextRef="#ctx0" brushRef="#br0" timeOffset="128860.03">26454 12741 80 0,'0'0'108'0,"-20"18"22"15,20 2-70-15,0-20-34 0,-17 19-1 0,-97 171 84 16,54-96-91-16,-71 77-6 16,91-130-9-16,-91 129 4 0,-60 58-7 15,97-114-5-15,-20 19-23 16,94-133 18-16,-17 77-61 16,37-77 44-16,0 36-77 0,37 22-147 15,3-38 169 1</inkml:trace>
  <inkml:trace contextRef="#ctx0" brushRef="#br0" timeOffset="130042.3">16992 16831 28 0,'0'0'81'0,"0"0"-58"0,0 0 21 0,0 0-25 0,0 0 12 0,0 0 37 16,0 0-55-16,0 0-6 0,0 0-2 0,18 0 11 16,-18 0-8-16,0 0-3 0,37 0 21 15,-37 0-21-15,0 0 5 0,74 37 27 16,-74-20-31 0,20 3-1-16,0 0-5 0,-20-20 1 0,0 17 0 0,22 3-2 15,-7 1 2-15,-15-4-1 0,20 2 0 0,0 18 0 0,-20 3-1 16,37-3-4-16,-20 1-2 0,-17 1-6 0,20-39 2 15,-20 17-3-15,57 62-168 32,-37-43 46-32,0-16 90 0</inkml:trace>
  <inkml:trace contextRef="#ctx0" brushRef="#br0" timeOffset="130275.81">17429 16925 29 0,'0'0'33'0,"0"0"62"0,-20 0 21 0,20 0-93 0,0 0-1 16,-20 0 20-16,20 0-23 0,0 0-3 0,-20 0 11 0,20 17-3 31,-77 3 36-31,3 18-37 16,54-19-20-16,-57 39 3 0,60-39-7 15,-20-2-1-15,17 3-7 16,-17 38-42-16,37-58 33 0,0 19-26 15,17-2-43-15,3 4 14 0,0-2-15 0,-3-1 0 16,3-18 59-16,17 0-19 0</inkml:trace>
  <inkml:trace contextRef="#ctx0" brushRef="#br0" timeOffset="130525.85">17791 16962 51 0,'0'0'44'0,"0"0"102"0,0 0-111 0,0 0 19 0,0 0 0 16,0 0-6-16,0 0-35 15,-23 0-6-15,23 0-3 0,0 21-1 0,0-4-8 16,0 2-7-16,0-19-17 0,-20 37-88 15,20-16 21-15,0-2-12 0,0-2 49 16,0-17 26-16</inkml:trace>
  <inkml:trace contextRef="#ctx0" brushRef="#br0" timeOffset="130659.57">17808 17227 44 0,'0'0'31'0,"0"0"131"0,0 0-89 16,0 0-42-16,0 0-15 0,0 0-6 15,0 0-11-15,0 0 0 0,0 0-10 0,0 0-87 16,0 0-5-16,0 0 11 0,0 0 31 16</inkml:trace>
  <inkml:trace contextRef="#ctx0" brushRef="#br0" timeOffset="130892.92">18187 16811 38 0,'0'0'171'0,"0"0"-131"0,0 0-24 0,0 0 20 0,0 0-29 0,0 0 0 0,0 0-1 16,0 20-10-16,0-3-12 15,0-17-21-15,0 0-32 0,-20 20-78 16</inkml:trace>
  <inkml:trace contextRef="#ctx0" brushRef="#br0" timeOffset="131508.85">18130 16905 33 0,'0'0'44'0,"0"0"68"0,0 0-79 0,0 0 45 0,0 0-35 0,-20-20-8 0,20 20-20 0,0 0 9 0,0 0-12 16,0 0 18-16,0 0-21 0,0 0 0 0,0-17 22 15,0 17-25-15,0 0-1 0,0 0 1 0,0 0 7 0,0 0 4 16,0 0-9-16,0-20 0 0,43 20 0 16,-29 0-7-16,-14 0 0 0,60 0 4 0,-6 0-2 15,-14 0-2-15,-40 0 0 16,37 0-3-16,-17 0 2 0,20 0 1 0,34 0-23 16,-57 0 2-16,3 0-9 0,-3 0-8 15,3 0 12-15,3 0-103 0,-6 0 88 16,-17 0-56-16,0 0-5 0,0 0 9 15</inkml:trace>
  <inkml:trace contextRef="#ctx0" brushRef="#br0" timeOffset="131692.47">18207 17039 70 0,'0'0'132'0,"0"0"-94"0,0 17-5 0,0-17 47 0,0 0-58 0,0 21 47 16,0-21-46-16,0 0-9 0,0 0-7 15,20 19 4-15,34-19 1 0,-54 0-12 16,40 0 1-16,-23 0 1 0,23 0-1 0,0 0-5 16,-23 0-9-16,20 0-16 0,0-19-22 0,-17 19 17 0,-3 0-6 15,80-21-304 1</inkml:trace>
  <inkml:trace contextRef="#ctx0" brushRef="#br0" timeOffset="132575.67">19954 16697 41 0,'0'0'55'0,"0"0"47"0,0 0-45 0,0-20-34 0,20 20-1 0,-20 0 37 0,0-17-25 0,0 17-21 0,17 0 32 16,6-21 25 0,-23 21-62-16,0 0 0 0,0-20 4 0,0 20-7 0,0 0 23 15,-23 0-18 1,6 0-7-16,17 0-1 0,-20 0 1 0,0 20-5 0,3 1 5 16,-3-21-3-16,20 0 1 0,-40 17-2 0,23 3 1 15,-40 54-6-15,0 3 4 16,57-40 1-16,0-17 0 0,-20 0 0 15,20 17 0 1,43 20-2-16,-9-20-1 0,6-16 3 16,-23-21 3-16,-17 0-3 0,17 0 1 15,-17 0 1-15,20 0-1 0,0 0-2 0,-20 0 2 16,0 0 0-16,20-21-2 0,-20 4 5 16,-20 17-1-16,20 0-1 0,-20 0 5 15,20 0-2-15,-20 17-1 0,3-17 1 0,17 21-2 0,-17-21-1 16,17 19-1-16,-20 39 3 0,20-41-2 15,0 22 2-15,0-22-4 0,20 23 1 16,-3-22-2-16,-17 3 1 0,77 35-19 16,-40-37-6-16,-37-19 5 0,60 38-82 15,-43-38 4-15,-17 0 39 0,37 18-78 0,-37-18 38 16,20 0 80-16,-3 0-1 16</inkml:trace>
  <inkml:trace contextRef="#ctx0" brushRef="#br0" timeOffset="168761.76">19307 14204 19 0,'0'0'22'0,"0"19"59"0,0-19-62 0,0 0 0 0,0 0-1 0,0 20 72 16,0-20-80-16,0 0 9 15,0 0-9-15,0 19 9 0,0-19-8 0,0 0-1 0,0 0 2 0,0 0 11 16,0 0-3-16,0 0-1 0,0 0 7 0,0 0 4 16,0 0-16-16,-17 0 27 15,17 0-30-15,-20 0 6 16,0 0-13-1,-14 19 9-15,34-19-11 16,0 21 1-16,-23-4-3 0,6 2 2 16,17 0 0-16,-20 19 9 15,20-17-4-15,0-4-9 0,0-17 2 16,0 19 3-16,0 1-2 0,0-2 1 0,20 20-3 16,-3-20 1-1,6 3-13-15,-6-2 9 0,-17-19-1 0,17 0-12 0,3 18 4 16,0-18-40-16,-20 0 30 0,17 0-37 0,3 19-20 15,40-19-243 1,-60 0 307-16</inkml:trace>
  <inkml:trace contextRef="#ctx0" brushRef="#br0" timeOffset="169195.41">19652 14623 22 0,'0'0'15'0,"0"0"39"0,0 0 129 0,0 0-158 0,0 0 16 0,0 0-24 0,0 20 13 15,0-20 1-15,0 18-14 0,17 2-2 0,-17-3 5 16,0 23-12-1,0-3-3-15,0-16-6 0,0 35 2 16,0-56-3-16,0 38-15 0,0-18-66 16,0 16-92-1,0-36 59-15,-17 0 75 0,17 21-8 0</inkml:trace>
  <inkml:trace contextRef="#ctx0" brushRef="#br1" timeOffset="171229.71">21229 12151 23 0,'0'0'26'0,"0"0"9"0,0 0 12 0,0 0-24 0,0 0 0 0,0-18 46 0,0-2-57 0,0 20-2 0,0 0 10 0,0-19 6 15,0-37 35 1,0 56-51-16,0-19 10 0,0 19-11 0,0 0 0 0,0-39 45 16,0 21-30-16,-20-2-1 15,0 1 6 1,5 19-26-16,15 0 1 0,-22 0 0 15,-18 19 3-15,40-19-5 0,-17 20-1 16,-3-20-1-16,20 18 2 16,-17 21 1-16,17-39-4 0,0 38-2 0,-20-38 2 15,20 37 0-15,0 20-7 16,0-18 0-16,0-1-18 0,-20-1-2 0,20 1 10 16,0-19-22-16,0 1 14 0,0 37-80 0,-17-39 63 15,17 1-5-15,0 1-54 0,-18 18 12 0,18-19 60 16</inkml:trace>
  <inkml:trace contextRef="#ctx0" brushRef="#br1" timeOffset="171445.77">20847 12342 51 0,'0'0'117'0,"0"0"-77"0,0 20 111 16,-17-2-120-16,17 1-6 0,0-19-16 15,0 18 11-15,0 1 10 0,17-19-17 16,-17 0-8-16,20 20 6 0,54-2 13 15,-32-18-16-15,-24 0-8 0,19 0 1 16,0 0 2-16,-17 0-3 0,-3 0-2 16,23 0-1-16,-3 0-26 0,-17 0-16 15,0 0-5-15,-20 0 18 0,20 0-112 16,-3 0 22-16,-17-18 33 0,0-2 66 16</inkml:trace>
  <inkml:trace contextRef="#ctx0" brushRef="#br1" timeOffset="172096.73">21645 11392 26 0,'0'0'11'0,"0"0"22"0,0 0 71 0,0-20-34 0,0 20-50 0,0-20 46 15,0 20-22-15,0 0-35 0,20-18 38 16,-20 18-35-16,20-19 16 16,-20 19-15-16,0 0-7 0,0 0-1 0,0 0 5 0,17 0-4 15,-17 0 13-15,20 0-12 16,-20 0 6-16,0 19-5 0,0-1-5 0,0 2 1 15,0-20-2-15,0 39 1 0,0-2-1 0,0-19 0 16,-20 21 0-16,3-21-1 0,-3 22 2 16,0-3-2-16,-14-18 0 0,11 0 1 15,6 0 0-15,-3 0 0 0,0-19-1 16,3 19 0-16,-3-19 2 16,0 0-4-16,0-19 4 0,3 0-2 15,17 19 0-15,0-19-1 0,0 19 2 16,0 0 4-16,0-19 3 15,0 19 6-15,0 0-13 0,17 0 4 16,-17 0-4-16,20 19 1 0,-20-19-1 0,20 19 1 0,0-19-1 0,-3 19 2 16,23 0-2-16,-40-19-3 15,40 20 2-15,-40-20-1 0,0 19-2 0,34-19-5 0,-34 18-6 16,40-18-29-16,-40 0-2 0,17 19-18 0,3-19 24 16,-20 0-116-16,17 0-42 15,3 0 128-15,3 0 40 0</inkml:trace>
  <inkml:trace contextRef="#ctx0" brushRef="#br1" timeOffset="172328.61">21910 11809 44 0,'0'0'167'0,"0"0"-89"0,0 0-18 0,0 0-34 0,0 0 16 0,0 0-24 0,0 0-3 0,0 0-2 0,20 0 21 0,-20 19-4 0,20 1-26 0,-20-2 1 16,0 2-4-16,0-1 0 0,0-1 1 0,0 1-3 0,0 1-4 15,0 37-42-15,0-38-1 0,0 0-78 16,-20 0-8-16,20-19 16 0,0 18 86 16,0-18 3-16</inkml:trace>
  <inkml:trace contextRef="#ctx0" brushRef="#br1" timeOffset="173011.89">23184 12436 26 0,'0'-19'125'0,"0"19"-43"0,0-18-57 0,0 18 20 0,0-19-25 0,0 19 29 0,0-18-24 0,0 18-14 0,0-20 47 16,-17 20-50-16,17 0 9 0,0 0 0 0,0 0-8 0,-20 0 6 15,20 0-2-15,-20 0 0 0,20 0-2 0,0 0-6 16,-17 0-1-16,-23 0 19 16,40-20-21-16,0 20-1 0,0 0 2 0,-20 0 3 15,20 0-6-15,0 0 1 0,0 0-1 0,-17 20 3 16,17 37-2-16,0 18-5 16,0-36-4-16,0-39 2 0,0 75-28 15,0-55-2-15,0 18-42 0,0 1 43 16,0 17-138-16,-17-38 61 0,17 2 30 15,0-1 32 1</inkml:trace>
  <inkml:trace contextRef="#ctx0" brushRef="#br1" timeOffset="173228.71">22919 12646 36 0,'0'19'193'16,"-20"1"-87"-16,20 36-13 15,0-38-84-15,0-18-1 0,0 20-1 0,0 18 12 16,0-19-12-16,0 1-3 0,0 17 9 15,0-18-11-15,20 0 7 0,3 0 1 16,-9-19-3-16,-14 0-6 0,40-19 3 16,-40 19-3-16,37-19 2 0,57-95 8 15,-74 75-11 1,0 39 0-16,-3-18 0 0,6-1-2 0,-23 19 1 0,17-19-6 16,0 19-18-16,3-18-27 0,0 18-35 15,-20 18-209-15,0 1 266 16,0-19-13-16</inkml:trace>
  <inkml:trace contextRef="#ctx0" brushRef="#br1" timeOffset="173780.22">23506 11486 34 0,'0'0'30'0,"0"0"37"0,0 0-18 0,0 0 0 0,20 0-28 0,-20 0 34 0,20 0 14 0,-20 0-45 0,0 19 6 15,23-19-22-15,-23 18 15 0,0 2-16 16,0 0 9-16,0 17 12 0,0 39-3 16,-23-37-18-16,-17 17 4 15,3-18-7-15,20 1 0 0,-23-1 1 0,23-19-2 16,0 18 2-16,-43 1 1 15,23-38-3-15,37 19-3 0,-20-19 1 0,0 0 2 0,3 0-2 0,0 0 2 16,17 0-3-16,-23-19 1 0,6-19 4 16,57-38-2-1,-40 58 0-15,0-2 1 0,34 20-1 0,-14-19 6 0,0 1-8 16,17 18 4-16,-17 0 4 0,-3 0-7 0,6 0 3 16,-6 0 0-16,40 18 0 0,-57 1-3 15,54 19-1-15,-54-38-1 0,40 39 1 16,-17-39-2-16,-9 18-11 0,6 1-8 15,0 1-77 1,0-2-9-16,-3 1-55 0,23 1-90 16</inkml:trace>
  <inkml:trace contextRef="#ctx0" brushRef="#br1" timeOffset="174345.57">23754 12113 25 0,'0'0'13'0,"0"0"29"0,-14 0-2 0,14 0-21 16,0-19 12-16,0 19-18 0,0 0 19 0,0-18-16 15,0 18-5-15,0 0-7 0,-23 0 5 16,23-19 2-16,0 19-2 0,0 0 1 0,0 0-3 16,0 0 12-16,0-19-13 0,0 19 8 0,0 0 0 15,0-19 21 1,0 19-20-16,0 0-2 0,0 0-1 0,0 0-6 0,0 0 0 0,23 0 9 15,-23 0-8-15,14 0-1 0,-14 0-4 16,0 0 5-16,0-20-3 16,20 20 0-16,-20 0 0 0,20 0 3 15,-20 0-4-15,0-19 10 0,20 19-5 0,-20 0-5 0,0 0 5 16,17 0 4-16,-17 0-9 0,17 0 6 16,-17 0-2-16,20 0-3 0,-20 0-1 0,20 0 3 15,-20 0-3-15,0 0 0 0,0 19-1 0,20-19 0 16,-20 20 6-16,0-20-4 0,0 19-2 15,17 0 4-15,-17 0-1 0,0 38-2 32,-17-39-2-32,-3 21 5 0,20-39-7 0,-20 19 1 0,20 0 0 15,-20 0 2-15,3-1-1 16,0-18 1-16,-3 0 2 16,0 0-1-16,20 0-2 0,-20 0 1 0,20 0 0 0,0 0 0 15,-14 0 1-15,14 0-2 0,0 0 6 16,0 0-4-16,0 0 4 15,0 20-4-15,14-2-1 0,-14-18-1 16,20 19 1-16,0-19-4 0,0 20 4 0,34 18 0 16,-54-38-1-16,40 19-1 15,-40-19 0-15,17 0-1 0,23 18-15 0,0-18-54 16,-40 0 46-16,34 0-137 16,-34 0 14-16,40 0-86 15</inkml:trace>
  <inkml:trace contextRef="#ctx0" brushRef="#br1" timeOffset="175228.79">26189 12228 25 0,'0'-38'300'0,"0"-1"-237"0,0 39-42 0,0-18-11 0,0 18-2 0,0-20 9 0,0 20 1 0,0-19 1 15,-20 1-2-15,20-1 20 16,0 0-31-16,-20 19-2 0,20-19 2 0,0 19-2 0,0 0-1 0,-14-20 6 0,14 20-6 15,-23 0 8-15,23 0-8 0,-20-19 2 16,0 19-1-16,3 19 1 0,0-19-5 16,-3 58 0-16,20-39 1 0,0-19-2 0,-20 75-2 15,-14 21-22-15,34-78 14 16,0 20-4-16,-23 39-64 0,3-58 52 0,-17 76-165 16,37-95 138-16,0 19-2 0,-20 0 8 0,20 0-8 15,-17-19 46-15,17 19-12 0</inkml:trace>
  <inkml:trace contextRef="#ctx0" brushRef="#br1" timeOffset="175429.7">25733 12342 27 0,'0'0'51'0,"0"0"35"15,0 0 53-15,0 0-45 0,0 0-77 16,0 20 20-16,0-2-15 0,0-18-12 0,0 19 4 16,0-1-3-16,17 1 2 0,6-19-7 0,-6 20-2 15,0-20 0-15,3 18 6 0,-20-18-5 0,37 20 1 0,-37-20-2 0,20 19 0 0,17-19-3 16,-17 38-2-16,17-19-1 0,3-1 2 15,-20-18-18-15,14 20-100 16,-14-20 48-16,-20 0 26 0,0 0-7 0,43 0-210 16</inkml:trace>
  <inkml:trace contextRef="#ctx0" brushRef="#br1" timeOffset="177045.67">26645 11657 21 0,'0'0'4'0,"0"0"8"0,0 0 1 0,0-19 48 0,0 19-51 0,0-19 9 0,0 19-2 0,0 0 0 16,0 0-8-16,0-19 7 0,17 19 36 15,-17-19-44-15,20 19 35 16,-20 0-26-16,20 0-1 0,-20 0-8 0,0 0 10 16,0 0-2-16,0 0 0 0,17 0 4 15,-17 0-8-15,20 0-6 0,-20 0 0 0,0 0 4 16,0 19 4-16,23-19-2 0,-23 0-8 0,0 19-1 16,0-19 6-16,0 19-7 0,0 19 12 15,0-38-10-15,0 39 0 0,0-39-3 0,-23 37 1 16,23-37-1-16,-20 19 0 0,-37 58 7 15,57-77-6-15,-37 18 1 0,37 2-2 0,-37-1 2 16,-20 18 6-16,17-17-4 0,23-20-3 16,-23 18 8-16,6-18-5 0,11 0-3 15,-14 0 1-15,17-18 1 0,-17-2-1 16,-3-17 1-16,23 18-3 0,0-1 3 16,17 20-3-16,0 0 3 0,0-18 0 0,-20-2 1 15,20 20-4-15,0-19 3 0,20 19 4 16,-20 0-6-16,0 0 0 0,0-18 1 0,0 18-1 15,17 0 8-15,-17 0-7 16,17 0-4-16,-17 0 4 0,40 18-4 16,17 21 2-16,-37-39 0 15,-3 0-2-15,60 18 4 16,40 21-1 0,-100-21-2-16,40-18-1 0,-40 19 0 15,23-19-1-15,-23 20 1 16,-17-20-4-16,20 0 0 0,17 18-18 15,3-18-10-15,-40 0 21 0,20 19-111 16,-3-19 20-16,-17 0-47 16,0 0 94-16,17 0-72 15</inkml:trace>
  <inkml:trace contextRef="#ctx0" brushRef="#br1" timeOffset="177563.06">27118 12019 58 0,'0'0'41'0,"0"0"130"0,0 0-145 0,0 0 62 0,0 0-52 0,0 0-11 16,0 0-12-16,20 0-1 0,-20 0-2 0,0 0 0 15,0 0-6-15,20 0 4 0,-20 0 4 16,17 0-9-16,-17 0 1 0,23 19 0 16,-6 0-3-16,-17 0-2 15,0-19 1-15,0 18 1 0,17 21 2 16,-17-39-4-16,0 18 2 0,0 2 0 0,-17-1-2 15,17-19 0-15,0 19 2 0,-17-19 0 16,17 0-1-16,-23 19 0 0,23-19 0 0,0 0-1 16,-17 0-1-16,17 0 0 0,0 0 0 0,-20-19 0 15,20 19 2 1,0 0 1-16,20 0 2 16,-3 19 4-1,-17 0-8-15,0 37 4 16,0-56-3-16,0 39 0 0,0-19 1 0,0-2 1 15,0 19-1 1,0-18-1-16,-17-19-2 0,17 0-5 0,-20 20-11 16,-17-2-109-16,37-18 87 0,-20 0-8 15,0 0-123-15,0 20 71 0,3-20 75 16</inkml:trace>
  <inkml:trace contextRef="#ctx0" brushRef="#br0" timeOffset="181212.94">20259 14187 55 0,'0'0'182'0,"0"17"-66"16,17 2-79-16,-17 1-19 0,0-20-11 0,0 19-5 0,20-19-2 16,-20 0-3-16,18 0 8 15,-18 19-86 1,0-19 53-16,0 0-142 16,0 38 30-1</inkml:trace>
  <inkml:trace contextRef="#ctx0" brushRef="#br0" timeOffset="181535.81">20314 14623 57 0</inkml:trace>
  <inkml:trace contextRef="#ctx0" brushRef="#br0" timeOffset="186346.96">20219 14472 21 0,'0'0'6'0,"0"0"102"0,0 0-66 0,0 0-5 0,0 0 33 0,0 0-59 0,0 0 7 16,0 18-9-16,0-18 8 0,0 0-8 0,0 0 9 16,0 19 6-16,0-19-4 0,0 19-5 15,0-1 27 1,0-18-36-16,0 40 32 0,0-22-28 16,0-18-2-16,0 19 1 0,0-19-8 0,0 0 1 15,0 0-2-15,0 20 4 0,0-20 0 31,20-39-6-15,-20 21-1 0,20 18 4-16,-20-19 1 0,0 19-4 15,0 19-29 1,0-1-81-16,0-18 82 0,0 0-49 0,0 0-32 16,0 19 2-16,0-19 36 15</inkml:trace>
  <inkml:trace contextRef="#ctx0" brushRef="#br0" timeOffset="187363.58">21095 14586 32 0,'0'0'43'0,"0"0"60"0,0 0-71 0,0 0-5 0,0 0-4 0,0 0 17 0,0 18-9 0,0-18-6 0,0 0-4 0,0 0 0 15,-20 19 15-15,20-19-29 0,0 0-4 0,0 20 5 16,0-20-6-16,0 18 7 0,0-18-7 16,0 20-3-16,0-20 4 0,0 17-1 0,0-17-1 15,0 20-3-15,0 0 6 16,0-1-15-16,0-19 3 0,0 0-18 0,0 0 7 16,-17 0-64-16,17 0 4 0,0 0 30 0,-20 0-50 15,20-39 18-15,-20 19 64 16</inkml:trace>
  <inkml:trace contextRef="#ctx0" brushRef="#br0" timeOffset="187496.91">21075 14204 86 0,'0'0'102'0,"0"0"-16"0,0 19-51 0,0-19 22 0,0 20 10 16,0-1-33 0,0 0-27-16,0 19-10 15,0-38-3-15,0 19-51 16,0-19-132-16,0 0 68 0,20 0 23 0</inkml:trace>
  <inkml:trace contextRef="#ctx0" brushRef="#br0" timeOffset="187896.64">21420 14375 31 0,'0'0'64'0,"0"0"19"0,-20 20-19 16,20-20-52-16,-40 57 43 16,40-37-51-16,-14 17 4 15,14-37-7-15,0 0 2 0,0 19-1 0,14 20 31 16,6-20-17-16,-20-19-6 0,20 0 59 16,0 0-59-16,-20-19-5 0,17-20 9 15,0 20 2-15,-17-18-4 0,40-116 13 31,-40 38-10-31,20 41-10 0,-20 16-1 16,0 19-8-16,0 2 1 0,0 37 9 16,0-20-4-16,0 3 0 0,0 17 1 0,0-20 7 0,0 20 4 15,-20 0-7-15,20 0 0 0,0 57 24 16,0-37-20-16,0-3-8 0,0-17 1 0,0 39-1 16,0-1-4-16,0 39 3 0,0 17 2 15,0-37-7-15,0 0-1 0,0 38 1 16,20-39-6-16,-20-16 1 0,17 92-88 0,-17-112 65 15,0-1-7-15,0-1-8 0,20 59-302 16,0-60 307-16,-20 4 25 0,0-21-3 0</inkml:trace>
  <inkml:trace contextRef="#ctx0" brushRef="#br0" timeOffset="198980.41">19364 15269 26 0,'0'40'210'0,"-20"-23"-154"0,20-17-35 0,0 20-6 16,0-20-2-16,0 0 7 0,0-20 17 16,-17 20-28-16,17 0 6 0,0 0-7 15,0 0-1-15,0 0 23 16,-20 0-3 0,3 0 5-1,-3 0-22 16,0 20-5-31,20-20-2 0,0 0-2 0,-17 21 3 16,17-4-3-16,0 2-1 0,0 1-1 0,0 18 4 16,17-21-4-16,-17 2 2 0,20 1 1 15,-20 1-3-15,20-4-2 0,-3 3-7 16,-17-20 4-16,20 0-17 0,-3 19-60 16,43-1-168-1,-43-18 103-15,3 0 119 0</inkml:trace>
  <inkml:trace contextRef="#ctx0" brushRef="#br0" timeOffset="199335.8">19652 15555 41 0,'0'20'55'0,"0"-20"19"0,0 0-9 16,0 19 24-16,0-1-31 15,0-18-26-15,0 20-23 0,0-20 1 0,0 0-3 16,0 0-1-16,0 17 5 0,0-17 8 0,0 0-13 0,0 19 12 15,-20 3-3 1,20-22-12-16,0 19-1 0,0-2 2 0,-20 3 0 0,0-3-1 16,6-17-1-16,14 20-1 0,-43 0-1 15,23-3 2-15,-17 2 3 16,37-19-5-16,-17 0 0 0,-3 0 0 0,0 0-1 0,20 0 2 16,0 0 0-16,0 0 0 0,0-19 1 15,20 2 6-15,0-3-10 16,-3 20 2-16,3 0 10 0,-3-20-2 15,-17 20-5-15,20 0 1 0,0 0-3 0,3 0 4 16,-9 20-1-16,-14-20-4 0,20 0 2 16,0 20 0-16,-20-20-3 0,20 0-1 15,-20 0 3-15,0 0-3 0,17 0-3 0,-17 17-4 0,0-17-21 0,17 0 6 16,3 0-207 0,0-17 18-16,-20 17 174 0,0 0 23 0,0-20-3 15</inkml:trace>
  <inkml:trace contextRef="#ctx0" brushRef="#br0" timeOffset="199530.14">20068 15478 76 0,'0'0'173'0,"0"0"-107"0,20 0-30 0,-20 0-11 15,0 0 1-15,17 0-14 16,-17 0-7-16,0 19-8 15,0-19-19-15,0 0-29 0,0 0 13 16,0 0-120-16,0 0 66 0,0 0 37 16</inkml:trace>
  <inkml:trace contextRef="#ctx0" brushRef="#br0" timeOffset="203030.84">20105 15746 33 0,'0'0'127'0,"0"0"-20"0,0 17 18 15,0-17-100-15,0 0 4 16,0 20-9-16,0-20-16 0,0 0 0 0,0 0 4 0,0 0 0 16,0 0-1-1,0-20-6-15,0 20-1 0,0 0 0 0,20-17-7 0,-20 17-11 16,0 0-19-16,0 0-20 0,0 0-156 15,0 37 47-15</inkml:trace>
  <inkml:trace contextRef="#ctx0" brushRef="#br0" timeOffset="203897.43">21018 15478 27 0,'0'0'7'0,"0"0"1"0,-17 0 97 0,17 0-11 0,-18 19-56 0,18 1 64 16,0 1-81-16,-22-21-6 0,22 17-7 0,0-17-1 0,0 20 7 15,0-20-7-15,0 19 21 0,0-19-21 16,0 18 2-16,0 2 12 0,0-20-13 15,22 0-2-15,-22 0 8 0,18 0-8 0,113-20 29 32,-111 20-32-32,17-18-1 0,3 18 3 0,168-19 1 31,-74-1-8-31,-117 20 2 0,40 0-2 16,-17 0-17-16,-23 0-2 0,3 0 18 0,-3 0-16 15,26 20-17-15,-9-20-72 0,6 0-176 16,-40 0 237-16,17 0 3 15,-17 0 26-15</inkml:trace>
  <inkml:trace contextRef="#ctx0" brushRef="#br0" timeOffset="211647.87">19250 16089 31 0,'0'0'29'0,"0"0"51"0,0 0-23 0,0 0-32 0,0 0 48 0,0 0-47 0,0 17 20 0,0-17-17 15,0 0-3-15,0 20 3 0,0-20-24 16,0 0 5-16,0 0-3 0,0 0-2 0,0 0 1 0,0 0-1 0,0 0 0 0,0 0 16 15,0 0-15-15,0 0 3 16,0 0 0-16,0 0-1 16,0 0-3-16,0 0-5 0,0 19 7 31,0-19-5-31,0 17 0 0,0-17 2 16,0 21 0-1,0-21-2-15,0 20-2 0,0-20 0 0,0 0 1 16,0 0 2-1,0 57 3-15,0-40-2 0,0 22-2 16,0-20-2-16,0-19 0 0,0 20 6 16,0-1-4-16,20-2 0 0,-20 3-1 0,0 0 1 15,20-3-2-15,-3 3 0 16,-17 0 1-16,20-2 1 0,-3 21-1 0,3-39 0 16,3 17 0-16,-6 4-3 0,0-21 1 15,-17 0 0-15,57 0-11 16,-37 0-19-16,-20 0 14 0,17-21-54 15,3 21 0-15,-20-17-22 0,0-2-28 0,20 19 60 16,-20-20-40-16,0 20 76 0</inkml:trace>
  <inkml:trace contextRef="#ctx0" brushRef="#br0" timeOffset="212181.45">19726 16355 47 0,'0'0'98'0,"0"0"-62"0,0 0 47 0,0 0-60 0,0 0 33 0,0 0-27 0,0 0-4 0,0-20 37 15,0 20-55-15,0 0 21 16,23 0-21-16,-23 0 0 0,0 0 6 0,14 0-7 16,-14 0 1-16,20 0-1 0,20 39 17 15,-40-22-21-15,0 3 3 16,0 0 1-16,0-20-7 0,0 17 2 15,0-17 0-15,0 20 0 0,0-20 1 16,-40 20-3-16,40-20 3 0,-20 0-1 16,20 0-2-16,-14 0 2 0,14 0 0 0,-23 0-1 15,23 0 0-15,-20-20 1 16,40 20 0 0,3 20 1-16,-23-20-1 0,14 18-1 15,-14 2 2-15,20-1 0 0,0-2-1 0,-20 40 1 16,0-37 0-16,0 1-1 0,0-4 0 15,-20 21 3-15,20-38-3 0,-20 18-2 0,6 3-1 16,-9-4-10-16,3-17-25 0,0 0 2 0,3 0 14 16,17 0-5-16,-17-17-36 0,17 17 23 0,0-57-167 15,0 37 153-15,0 3 11 0,0-24-6 0</inkml:trace>
  <inkml:trace contextRef="#ctx0" brushRef="#br0" timeOffset="212431.46">20219 16183 47 0,'20'0'327'0,"-20"20"-298"0,20-3-6 0,-20-17-21 0,0 20-1 16,0-20-9-16,0 20-32 0,0-20-18 16,-20 37-206-16,20-37 243 0,0 0 10 15,-20 19-16-15</inkml:trace>
  <inkml:trace contextRef="#ctx0" brushRef="#br0" timeOffset="212548.95">20202 16431 51 0,'-17'57'413'0,"17"-39"-401"0,0-18-9 0,0 20 4 16,0-1-7-16,17-19-9 0,-17 17-22 0,0-17 2 16,17 21-128-16,-17-21 84 0,0 0 4 0,0 18-16 0</inkml:trace>
  <inkml:trace contextRef="#ctx0" brushRef="#br0" timeOffset="-213981.48">20867 16297 21 0,'0'0'168'0,"0"19"-86"0,0 0-56 0,0-19-18 0,0 20 17 16,0-20-11-16,20 19 21 15,-20-19-24-15,0 0 4 16,0 0-3-16,0 0-4 0,0 0 3 15,17 17 9-15,-17-17-15 0,0 0 8 16,0 0 3-16,0 0-3 0,20 20-11 16,-20-20 7-16,37 20 6 15,-37-20-12-15,0 0-1 0,40 0 4 16,17 17-2 0,-3-17 0-1,-14 0-4-15,-18-17-1 0,13 17 3 0,5 0-2 16,14-20-2-16,-11 20 2 15,-9-20-7-15,60 20-21 32,-37 0 2-32,-57 0 21 0,57 20-17 15,20-20-51 1,-57 0 29-16,-20 0 43 0,17 0 1 0,3 0-3 16,-20 0-3-16,17 0-5 0,-17 0 2 0,20 0-31 15,3 0-46-15,-23 0 55 0,0 0-77 16,0 0 94-16,0 0 1 0,0 0-7 15</inkml:trace>
  <inkml:trace contextRef="#ctx0" brushRef="#br0" timeOffset="-204614.58">19156 17171 19 0,'0'0'7'0,"0"0"10"0,0 0-8 0,0 0 20 0,0 0-12 0,0 0 14 0,0 0-3 0,0 0-1 0,20-17 13 0,-20 17-27 15,0 0 9-15,0 0 4 0,0 0-7 0,0 0-3 16,0 0 7-16,0 0 7 16,0-21 0-1,0 21-18-15,-20 0 37 16,0 0-39-16,3 0 4 16,17 0-7-16,-20 21 0 0,20-21-4 15,0 17-1-15,-20 3 3 0,20-20-4 0,-20 36 2 16,20 4-2-16,-17-22 3 15,17-18-5-15,0 21 2 0,0-21 0 0,-17 19 0 16,17-19-1-16,0 0-1 0,0 0 0 0,0 17 1 16,17-17-4-16,-17 20-3 15,0-20 4-15,17 0-13 0,-17 0 8 0,20 0-12 16,0 0-28-16,17 0-54 16,-37 0 68-16,20 0-5 0,0 0-93 0,-3 0 42 15,-17 0 72-15</inkml:trace>
  <inkml:trace contextRef="#ctx0" brushRef="#br0" timeOffset="-204365.04">19421 17381 19 0,'0'0'21'0,"0"0"14"0,0 0 16 0,0-19 2 0,0 19 33 15,0 0-68-15,0 0-2 0,0 0 23 16,0 0-27-16,0 0 0 0,0 0 42 16,0 0-48-16,20 19 5 0,-20-1-3 0,0 2-4 15,0-2-3-15,0 22 0 0,0 16 1 16,0-37-5-16,0-1-2 0,0 2 1 0,0 17-18 16,0 2-42-16,0-39 44 0,0 18-30 15,0-18 18-15,0 0-130 0,0 20 130 16,0-20-1-16,0 0 11 0</inkml:trace>
  <inkml:trace contextRef="#ctx0" brushRef="#br0" timeOffset="-203897.4">20014 17342 43 0,'0'0'115'0,"17"0"-71"0,-17 0-6 0,0 0-5 0,0 0-4 0,0 0 20 0,0 0-28 0,0-17 73 32,17-2-47-32,-17 19-27 0,0 0-18 15,0 0-1-15,0 0 1 0,0 0-4 0,0 0-15 16,0 0-9-16,0 19-166 16,0-19 140-16,0 17-149 15,0-17 180-15,0 0-6 0</inkml:trace>
  <inkml:trace contextRef="#ctx0" brushRef="#br0" timeOffset="-203747.48">20048 17533 106 0,'0'77'398'0,"0"-77"-392"0,0 0-3 16,0 17-4-16,20 4-31 15,-20-3-81-15,0-18 69 0,0 0-130 16,0 0 76-16,0 0 72 0,0 0 1 0</inkml:trace>
  <inkml:trace contextRef="#ctx0" brushRef="#br0" timeOffset="-149593.81">20924 18027 27 0,'0'0'10'0,"0"20"32"0,17-20 4 0,-17 0-25 0,0 0-3 0,0 0 28 0,0 17-16 0,0-17-5 0,0 0-1 0,20 0 23 16,-20 0-28-16,0 0-10 0,0 0 68 16,0 0-67-16,0 0 4 15,0 0 1-15,-20-17 31 16,20 17-43-16,0 0 2 0,0 0-3 0,0 0 1 0,-17 0 3 15,17-20-3-15,-20 20 0 0,3 0 1 0,17 0-3 0,-20 0 1 16,-17 37 0-16,19-16-2 16,-41 55 4-16,59-38-3 0,-20-20-2 15,3 21 2-15,-3-2 0 0,20 19-3 16,-20-17 4 0,20 0-3-16,40-20 3 15,-40-1-1-15,17-18 0 0,3-18 0 0,-20-1 1 0,20-1-2 16,-3 1 2-16,-17 1-1 0,0-21 0 15,22 21 0-15,-22-19 1 16,0 37-2-16,0 0 0 0,-22 0-1 0,-15 37 5 16,17-1-3-16,20 3 0 15,-17 37 3-15,17-38-2 0,-20 1-2 16,20-21 2-16,0 21-2 0,0 56 1 0,0-38 2 16,20-37-3-16,-20-2 1 0,17 1 0 0,3 0-2 15,-20-19 1-15,37 38 3 16,20-38-20-16,-37-20-29 15,37-74-305 1,-40 56 226-16,-17 38 93 0,20-19 21 0,-20 19-7 0</inkml:trace>
  <inkml:trace contextRef="#ctx0" brushRef="#br0" timeOffset="-146226.21">3534 4832 81 0,'0'0'122'0,"-37"18"-45"0,17 1-69 0,0-19 7 0,20 0-9 0,0 0-1 0,-17 0 4 0,0 0 22 16,-6 0-8-16,23-56 11 15,0 35-24-15,0 21-1 0,23-37 21 16,-23 18-23-16,17 19-4 16,-17 0 0-16,0 0-1 0,0 0 4 0,17-19 4 15,3 19-6-15,-20 0-2 0,20 0 3 16,-3 0-1-16,3 0-4 0,17 0 3 0,-37 0-3 15,20 0 2-15,3 0 0 0,11 0 4 0,6 0-5 16,14 0-1-16,-11 0 1 0,-9 0 0 0,6 0-1 0,34 0-1 16,-17 19 3-16,114 58 1 15,-57-40 1-15,-94-18-5 0,74-1-4 16,57 39 6 0,-17-17-3-1,-20-22-24-15,-114 1 18 0,60 0-27 0,-43-19 7 16,-17 0 10-16,18 18-25 15,2 2-51-15,-20-1 6 0,0-1 38 0,19 2-34 0,-19-20 60 0,0 20 11 0,0-20 8 16,0 18-2-16</inkml:trace>
  <inkml:trace contextRef="#ctx0" brushRef="#br0" timeOffset="-145710.29">3665 5211 10 0,'0'0'2'0,"0"0"-1"0,-17 0 2 0,17-19 1 0,0-18 12 0,-20 17 2 16,20 20 4-16,-14-20 19 15,-9 20 34 1,3 0-48-16,0 0 22 16,3 0-18-16,17 0-23 0,0 0 0 0,-20 0 13 0,3 0-9 15,-3 0-2-15,0-18 3 0,3 18 0 16,0 0-4-16,17 0-6 0,-23 0-2 0,-34-39 10 15,40 39-10-15,-3-37 0 0,0 18 1 16,-14-20-1-16,34 20-1 0,-43-75 4 16,26 76-4-16,17-22 1 0,0 40-1 0,-20-37 2 0,20-1 0 15,-17 0-1-15,17 20 2 0,0-40 11 16,0 58-11-16,17-39 11 16,3 21-8-16,57-1 10 15,-40 19-11-15,20 19 2 0,20-19 2 31,171 18 3-31,-174-18-10 0,60 0-4 0,-117 0-1 0,23 0-2 16,57 0-42-16,-6-18-61 0,6-1-72 16,34 0 19-16,-111 19 153 15</inkml:trace>
  <inkml:trace contextRef="#ctx0" brushRef="#br0" timeOffset="-144576.7">5758 5611 12 0,'0'0'8'0,"0"0"22"0,0 0-10 0,0 0 5 0,0 0 18 0,0 0-29 16,17 0 66-16,-17 0-68 0,20 0 11 15,3 0 9-15,-23 0-13 16,17-20 7-16,-17 20-17 0,17 0 7 0,3 0 16 16,-20 0-26-16,20 0 18 15,-20 0 1-15,0 0-20 0,0 0 4 16,0 0-3-16,0 0-2 0,0 0-2 0,-20 0 2 15,20 0 1-15,-20 0-2 0,3 0-2 0,-23 0-4 16,20 0 4-16,3 0 0 0,-3 20 2 16,3-20-2-16,-3 19 0 0,-17-19 0 0,20 20-1 15,-6-3 0-15,-14 2 3 0,37 0-3 16,-37 19-2-16,17-19 2 0,20-19 0 0,0 19 0 0,-20 21 2 16,20-4-1-16,0-16-1 15,20-2 0-15,-20 1 1 0,57 39 0 16,-57-58-1-16,17 19-1 15,26-19 0-15,-43 0-1 0,17 0 0 16,-17-19 1-16,17-18 7 16,-17 16-7-16,0 21 1 0,-17-19 0 0,17 19 0 15,0 0-1-15,0 0 2 0,-17 0 1 0,17 0-1 16,-23 40 2-16,23 34 2 16,0 41 6-1,0-77-12-15,40 18 4 0,-40-37-1 0,37 21 2 31,57-2-1-31,-94-38-3 0,40 0-2 0,-23 0-8 0,23-20-19 16,-23 20 8-16,3-18-36 0,17-22-24 0,-37 21 31 0,43 19-9 16,-29-38-67-16,46-18 24 15</inkml:trace>
  <inkml:trace contextRef="#ctx0" brushRef="#br0" timeOffset="-137425.64">7146 5591 17 0,'0'0'31'0,"0"0"33"0,0-19-24 0,0 19-28 0,0 0 21 0,0 0-21 0,0-19 46 15,0 19-28-15,0 0-15 0,0 0 5 16,0 0-7-16,0 0-8 0,0 0 16 16,0 0-12-16,-20 0 13 15,0 0-17-15,20 0-2 0,-17 19 1 16,17-19 1-16,-20 0-2 0,20 19-1 0,-17 1 2 15,-6-1 0-15,6 37-2 16,-3-56 0-16,20 38-1 16,0-19 0-16,0-19 1 0,-14 38 3 0,14-18-4 15,0-20 0-15,-23 56 4 16,23-56-4-16,0 20-2 0,0-20 2 0,23 18 1 16,-23 1-2-16,14-19 2 0,23 39-1 15,-14-39 1 1,-6 19-3-16,20 0 2 0,-17-19-1 0,0 18 0 47,34 21-4-47,23-39-98 0,-77 0 50 0,20 0-16 0,-20 0-146 15,0 0 194-15</inkml:trace>
  <inkml:trace contextRef="#ctx0" brushRef="#br0" timeOffset="-137126.35">7029 5877 23 0,'0'0'5'0,"0"0"30"0,0 0 5 0,-17-20 31 0,17 20-49 0,0 0-2 0,0 0-1 0,0-19 28 0,0 19-12 0,0-17 6 15,17 17-5-15,-17 0-30 0,0 0 0 16,0 0 6-16,0 0-6 0,23 0 7 0,-6 0-10 0,3 0 3 16,-20 0-1-16,37 0-2 15,-17 0 0-15,-20 0-1 0,17 0-2 0,3 0-32 16,-3-20-189 0,-17 20 158-16,0 0-34 15,0 0 51-15</inkml:trace>
  <inkml:trace contextRef="#ctx0" brushRef="#br0" timeOffset="-136559.59">7981 5478 36 0,'0'0'22'0,"0"0"6"0,0 0 66 0,-20 0-43 0,20 0-6 0,-17 0-25 0,17 0-2 0,0 0 11 0,-20 0-6 0,20 0 4 0,-20 0-12 15,20 0-1-15,0 19-2 0,0-1 6 0,0-18-13 16,0 20 0-16,0-20 3 0,0 37 2 0,0-18-7 16,0 1 1-16,0-1-3 0,0 152 5 46,40 94-4-46,-40-130-28 0,0-79-6 16,0-36 17-16,0-2-45 0,0 2 2 16,0-20 20-16,0 0-187 31,0-58 183-31</inkml:trace>
  <inkml:trace contextRef="#ctx0" brushRef="#br0" timeOffset="-136375.95">7904 5515 30 0,'0'20'110'0,"0"-20"-82"0,0 0 42 0,0 0-36 16,0 18-9-16,0-18 4 0,0 0-22 0,20 19 2 15,-20-19-4-15,20 0-3 0,17 0 3 16,-20 0-5-16,26 0 0 0,-43 0 0 0,54 0-7 16,-54 19 0-16,20-19-4 0,-20 0-4 0,17 0-6 0,3 0-30 0,-3 0-12 15,3 0 27-15,3 0-29 31,-6 20-13-31</inkml:trace>
  <inkml:trace contextRef="#ctx0" brushRef="#br0" timeOffset="-136226.14">7961 5895 29 0,'0'0'21'0,"-17"0"44"16,17 0 43-16,0 0-87 0,0 0 32 16,0 0-27-16,0 0-15 0,37 0 24 15,-37 0-29-15,17 0 2 0,3 0-5 0,3 0-2 16,31 0 3-16,-34 0-7 0,17 0-16 15,23 0-95-15,-60 0 63 0,17 0-3 0,-17 0 2 16,37 0-46-16</inkml:trace>
  <inkml:trace contextRef="#ctx0" brushRef="#br0" timeOffset="-136059.83">8477 5572 51 0,'0'0'57'0,"0"0"9"0,0 0-11 0,0 19 22 15,0 57-13 1,17 0-57-16,-17-57-6 16,0 0-1-16,0 38 1 15,0 133-189-15,0-113 52 16,0-2 81-16</inkml:trace>
  <inkml:trace contextRef="#ctx0" brushRef="#br0" timeOffset="-135876.11">8212 6237 41 0,'0'0'18'0,"0"0"36"0,0 0 5 0,0 0 18 0,0 0-54 16,0 0 15-16,0 20-6 0,0-20-9 0,0 0-7 15,54 20 11-15,-34-20-23 16,-3 0 3-16,20 0-1 0,40 0 1 16,-57 0-6-16,74-20-9 15,-36 20-64-15,-39-20 5 0,-1 20-29 16,-18 0 43-16,0-19-31 0,0 19 53 0,0 0 9 15</inkml:trace>
  <inkml:trace contextRef="#ctx0" brushRef="#br0" timeOffset="-135692.89">8229 5762 50 0,'0'0'23'0,"0"-19"36"0,0 0 47 0,0 0-68 15,0 19-23-15,0-19-2 0,0 0 38 16,57 2-14-16,-20 17-21 15,0 0-10-15,6 0 3 0,31 36 4 0,-20-17-10 16,-34-19-3-16,3 19 0 0,51 19-15 16,-74-38 1-16,37 39-99 15,-19-39 72-15,-18 20-64 0,19-20 54 0,-19 17-49 16</inkml:trace>
  <inkml:trace contextRef="#ctx0" brushRef="#br0" timeOffset="-135226.18">8931 5591 64 0,'0'0'34'0,"0"0"6"0,0 20 53 0,0-20-47 0,0 0-10 0,0 19-10 16,0 37 11 0,0 39-23-16,0 1-8 0,0-59-5 15,0 40-2-15,0-2 0 0,0-17-1 16,0-39 0-16,0 0 1 0,0 37-3 0,0-56 1 15,0 39 1-15,-18-39 0 0,18 38 1 0,0-38 0 0,0 0-2 16,-19 0-1-16,19-18-3 0,0-2-3 0,-20-19 0 0,20-17-3 16,0 37 5-16,0-19-7 0,0-39-5 0,0-16 0 15,20 53 17-15,17-74 3 16,-37 95 1-16,37-19 3 0,-17 19 4 16,2 0-1-16,-4 0 26 0,-1 19-20 0,3-17 24 15,17 34-5 1,-37 2-27-16,20 19 2 0,-3 0 2 15,-17 1-5-15,0-2-2 0,-17-18 1 0,17 19 1 16,0 20 1-16,0-39-3 0,-20 0 2 0,20-1-3 16,-17 1 2-16,17 1-2 0,0-20 1 0,-20 38 0 15,0-19 1-15,20 0 1 16,-17 0-1-16,17 0 2 0,0-19-1 0,0 18 0 16,0 3 1-16,0-21-5 15,17 94 3 1,3-57-6-16,0 3-12 0,17 17-52 0,-20-39 18 15,3-18-30-15,-20 19 24 0,20-19-63 0,-20 0 76 16,37 0-14-16</inkml:trace>
  <inkml:trace contextRef="#ctx0" brushRef="#br0" timeOffset="-134942.39">9615 5743 124 0,'0'0'186'0,"-20"0"-133"0,3 0 27 0,17 0-68 0,0 0 0 0,-20 0 14 0,3 19-6 0,-3 0 0 0,20 1-15 16,0 0 5-16,-20-3-4 0,20 59 10 16,-17 19-1-1,17-18-7 16,0 55-1-15,-20-73-6-16,3-4-18 0,17-15-20 0,-23-40 19 0,23 17-26 0,0 3 17 16,0-20-5-16,-17 0-99 0,17 0 75 15,0-20-143-15,0 3 175 0,0-4 8 0</inkml:trace>
  <inkml:trace contextRef="#ctx0" brushRef="#br0" timeOffset="-134559.6">9863 5611 45 0,'0'0'98'0,"0"0"48"0,0 0-128 0,0 0 43 16,0 0-35-16,0 0-1 16,0 0-15-16,0 0 0 0,0 19 6 0,0-19-8 0,0 37 9 15,0-18-12-15,0-19 0 0,0 38 3 0,20 39 6 16,-3-21-10-16,-17-18-3 15,0 2 1-15,20 16-3 0,-20-19-2 16,17 21-7-16,-17-39 1 0,20 113-121 16,-20-112 98-16,0 38-36 0,0-22-60 15,0-36 85-15,0 21 7 0,0-4 12 0,0-17 13 0,0 20 3 0,0-20-8 16</inkml:trace>
  <inkml:trace contextRef="#ctx0" brushRef="#br0" timeOffset="-134359.64">9729 5743 110 0,'0'0'122'0,"-17"0"-38"0,-3-19-2 0,20 19-61 0,0 0 17 16,-20-19-22-16,20 19-2 0,0 0 16 0,-17 0-22 0,17 0 2 15,0 0-5-15,0 0-1 0,17 19 4 0,-17-19-2 16,40 19-3 0,14 0-1-16,80 0-14 15,-97 1-12-15,60-20-93 0,-57 0 18 0,-6 0-41 16,6 0 23-16,-40 0 88 0,23 0 4 15</inkml:trace>
  <inkml:trace contextRef="#ctx0" brushRef="#br0" timeOffset="-133925.16">11191 5497 25 0,'-37'-59'393'0,"37"59"-377"0,-17 0 3 16,17-17-1-16,-20 17-12 0,0 0 15 0,20 0-8 0,-17 0 3 15,-3 17 5-15,-20 3-5 0,3 19-3 16,0 17-4-16,-3-18-1 0,40 1-6 16,-17-2 5-16,0-18-2 0,17 0-1 0,-20 19 5 15,20-19-7-15,-20 20 5 0,0-2-4 0,6 191 21 16,28-132-19-1,-14-78-4-15,20 39 3 0,0 1-3 0,0-21-1 16,-3 40 0-16,20-20-1 0,-37-37 2 0,77 74-16 16,-77-94 7-16,17 21-2 0,6-21-17 15,-6 17 9-15,20-17-59 0,-37 0 42 0,40 19-54 16,-23-19 32-16,20 0-86 0,6-19 19 0,-43 19 91 0,34-17 1 16</inkml:trace>
  <inkml:trace contextRef="#ctx0" brushRef="#br0" timeOffset="-133676.28">11610 5877 111 0,'0'0'61'0,"0"0"2"0,-14 0 93 16,-9 0-97-1,23 0-38-15,-20 18 3 0,20-18-17 0,-20 40 20 16,20-22-20-16,0 1-2 15,0-19-3-15,0 37 1 0,20 20 4 16,-20-37-7-16,20-1 0 0,-20 19 1 0,23-1-2 0,-23-16-3 16,14-4 0-16,-14 2-3 0,20 21-30 0,-20-40 17 15,40 74-268-15,-23-53 171 16,-17-4 81-16,17-17-4 0</inkml:trace>
  <inkml:trace contextRef="#ctx0" brushRef="#br0" timeOffset="-133492.71">11878 5953 69 0,'0'0'116'0,"-37"38"121"31,37-38-218-31,-40 57 28 0,20-19-26 0,-57 19 2 0,43 1-14 16,-83 73-2-16,60-91-4 0,20 17-3 16,17-39-2-16,20-18-4 0,-34 76-192 31,51-56-94-31,0-20 257 0,-17 0 17 15</inkml:trace>
  <inkml:trace contextRef="#ctx0" brushRef="#br0" timeOffset="-133159.45">12086 5553 54 0,'0'0'98'0,"0"0"35"0,0 0-104 15,0 0 41-15,0 0-50 0,0 0 30 0,0 0-23 0,0 19 1 16,20-19-4-16,-20 19-6 0,17 57 33 15,-17-38-39-15,20-19-6 16,-20 0-1-16,0 19 4 0,17 76-1 0,-17-74-5 16,0 34-1-16,0-35-1 0,0 18-1 0,0 56 1 15,-17 1-6-15,-3-17-9 0,3-60 4 0,-23 57-40 16,23-53 24-16,0-5-45 0,-26 21-92 0,26-38 88 16,-3-19-3-16,3 19-32 0,17 0 86 0,-20-19 7 0</inkml:trace>
  <inkml:trace contextRef="#ctx0" brushRef="#br0" timeOffset="-132259.25">5986 3691 17 0,'-20'-21'170'0,"20"21"-138"0,0-18-13 0,0 18-10 0,0 0 8 0,20-19 12 0,-20 19-24 15,0 0 8-15,23 0-2 0,-9 0-1 0,6 19 2 16,-20-1-7-16,17-18-3 16,6 40 7-16,-6-40-8 0,-17 0 4 0,17 18-2 15,-17-18 0-15,20 0-2 0,-20 19 3 0,20-19-2 0,-20 0 1 0,37 0 4 16,23 20-2-16,-60-20-4 0,37 0 3 16,-20 0-2-16,40 18 0 0,-20-18 0 0,6 0-1 15,11 19 1-15,3-19-1 0,37 18 1 16,0 1 1-1,-54-19-3-15,-17 21 1 0,11-21 2 16,6 0-2-16,-23 0-1 0,20 0 2 0,40 0 0 16,-60 0-1-16,23 0-2 0,-40 0 1 0,57-21 0 15,-57 21 0-15,57-19-4 0,-40 19 3 16,3 0-4-16,-20 0 2 0,23 0-1 0,11 0-16 16,-34 0 11-16,20 0-11 0,0 0-9 0,-20 0 10 0,0 0-29 15,17 0-97-15,-17 0 106 0,0 0-38 31</inkml:trace>
  <inkml:trace contextRef="#ctx0" brushRef="#br0" timeOffset="-131826.28">6137 3216 24 0,'0'-20'196'0,"0"20"-183"0,0 38 33 0,0-19-36 0,0 18 0 0,-20 1 3 16,3 20 12-16,0-20-15 0,-23 37 11 15,20-35-13-15,-37 35 7 16,57-75-13-16,-20 38-1 0,20-38-1 16,0 39 7-16,0-20-6 0,0-19 1 15,0 18-1-15,0 1 2 0,20 1 4 16,-20-20-6-16,0 18 0 0,20-18 2 0,-20 19 0 0,23-1-1 15,11 1-3-15,-34-19 0 0,74 40 2 16,-54-22-1-16,23 1-1 0,68 38-21 0,0-18-75 16,-68-20 56-16,-26-19-9 0,57 37-108 15,-37-37 130-15,-17 0 14 0,3 0 1 0</inkml:trace>
  <inkml:trace contextRef="#ctx0" brushRef="#br0" timeOffset="-130442.21">7810 3841 32 0,'0'0'22'0,"0"0"65"0,0 21-62 0,0-21 57 0,0 0-68 0,0 19 32 15,0-1-22-15,0 1-16 0,0 0 12 16,0-19-16-16,0 38 2 0,0-38-3 0,0 18 0 0,0 40 4 15,0-58-5-15,0 19 2 0,-20 57-7 16,20-76-1-16,0 18-12 0,0 3-77 16,0-21-43-1,-14-21 55-15,14-35 25 0</inkml:trace>
  <inkml:trace contextRef="#ctx0" brushRef="#br0" timeOffset="-130309.28">7810 3614 30 0,'0'0'50'0,"0"0"-15"16,0 0 64-16,0 0-32 0,0 0-51 15,-20 0-2-15,20 19 10 0,0 0 4 16,0-19-24-16,-14 39 5 0,14-39-7 0,0 19 0 0,-23-1-1 16,23-18-1-16,0 0 0 0,0 19-1 0,0-19-18 15,0 0-17-15,0 0 7 0,0 0-5 0,23-37-205 16,-9-3 216-16</inkml:trace>
  <inkml:trace contextRef="#ctx0" brushRef="#br0" timeOffset="-129908.58">8095 3785 24 0,'0'0'14'0,"0"0"27"0,-20 37 55 0,20-18-71 15,0 2-8-15,-17-21-6 0,17 19-7 0,0-1 0 16,-17 20 2-16,17 0-5 16,0-38-1-16,0 18-1 0,0 3 1 15,0-2-3-15,0-1 2 0,0-18 1 0,17 19 2 16,-17 1 0-16,0-20 2 0,17 18 8 15,-17-18-8-15,0 0 0 0,20-18 3 0,-20-21 4 16,20 2-5-16,-3-78 5 16,-17 78-5-16,0 16-4 0,20-35 4 0,-20 38-2 15,0-58 12-15,0 37-10 0,0 1 6 0,0-19 1 16,0-38 16-16,0 19-8 16,0 37-7-16,-20 2-1 0,20 17-7 0,0-36 13 15,0 56-12-15,-17-18 4 0,17-2-2 16,0 20 1-16,0-21-2 0,-20 42 1 15,20-21-4-15,0 20-2 0,0-2-1 0,0 19 1 0,0 2 0 16,0-21-3-16,0 78 1 0,0 94 1 16,0-94-3-16,0 56-7 0,20-77-5 15,-3 58-52-15,3-76 4 16,-20 1-27-16,17-21-35 0,-17-37 59 0,0 19-21 0,20 1 70 16,-20-20-3-16</inkml:trace>
  <inkml:trace contextRef="#ctx0" brushRef="#br0" timeOffset="-128876.02">8931 3557 12 0,'0'0'14'0,"0"0"-9"0,0 0 2 0,0 0 2 0,0 0 96 16,0-18 40-16,0-2-92 16,0 20-29-16,0 0-13 0,0 0 0 0,-18 0 7 0,18 0-9 0,0 0-2 15,0 0 9-15,0 0-9 0,0 0 6 0,-19 0-7 0,-1 0 19 16,20 0-20-16,-18 0 3 15,18 0 4-15,-17 20-9 0,17-20 1 0,0 18-2 0,-22 1 6 16,2-19-6-16,20 20-1 16,-17-2 2-16,17-18-2 0,0 38 2 0,0-20-5 15,0 3 2-15,0-2 1 0,17-1-1 16,-17-18 0-16,20 19 1 0,-20-19-2 0,39 20-6 16,-39-20-2-16,18 18 1 0,-18-18-11 0,20 0 6 15,-1 0-85-15,-1 0-57 16,2 0 39-16,-3 0-7 15</inkml:trace>
  <inkml:trace contextRef="#ctx0" brushRef="#br0" timeOffset="-128021.42">9407 3386 14 0,'0'0'11'0,"0"0"-6"0,0 0 2 0,0 0 15 0,0 0 31 0,0 0-8 0,0 0-37 16,0 0 15-16,0 19 5 0,0-19-15 16,0 19 6-16,0-19-2 15,0 19 4-15,0-19-6 0,0 19 1 16,0-19-7-16,0 0-1 0,0 19 7 0,0-19 1 0,0 18 5 16,0 22 6-1,0-22-21-15,0 21 2 0,0-21-2 0,0 1-3 16,0 0-1-16,0-19-2 0,0 58 7 15,0-40-7-15,0 76 3 16,0-94-3-16,0 59 2 0,0-22-1 0,0-18-2 16,0 19 2-16,0 1 0 0,0 17 2 0,0-56-3 15,0 38 0-15,0-19-2 0,-20 0 0 16,20-1-6-16,0 3 1 0,0-21-11 0,0 19-11 0,0-19 10 16,0 0-99-16,0 0 76 0,0 0-51 15,-15-58-10-15,15 39 89 16</inkml:trace>
  <inkml:trace contextRef="#ctx0" brushRef="#br0" timeOffset="-127742.33">9387 3328 39 0,'0'0'50'15,"0"0"-21"-15,0 0 24 0,0 0-30 0,0 0-2 0,0 19 63 16,0-19-62-16,0 20 24 16,37-1-17-1,23-19-19 1,-23 0-7-16,0 0-4 16,0 0-17-16,6 19-84 15,-26-19-5-15,-17 0-13 0,17 0 84 16,-17 19 11-1</inkml:trace>
  <inkml:trace contextRef="#ctx0" brushRef="#br0" timeOffset="-127542.77">9310 3747 38 0,'0'0'23'0,"0"0"98"0,0 0-53 0,0 0-33 0,0 0-21 0,0 0 9 16,0 0-14-16,0 0 8 0,20 0-10 0,-20 0-1 0,57 0 24 15,-57 0-26-15,37 0 0 16,-14 0 0-16,-6-19-3 0,3 19 1 0,-20 0-2 0,17 0 0 0,3 0 0 16,0 0 0-16,-3 0 1 0,3-18-3 0,-3 18-3 0,26 0-49 15,-43 0 30-15,17 0-103 16,-17 0 88-16,17 0-1 0,-17 0 3 0,0 0-19 16</inkml:trace>
  <inkml:trace contextRef="#ctx0" brushRef="#br0" timeOffset="-126689.4">8894 3596 11 0,'-20'0'6'0,"20"0"-2"0,0 0-2 0,-18 0-2 0,18 0 1 0,0 0 1 0,0 0-2 0,0 0 2 0,0 0 1 15,-17 0 2-15,17 0-4 16,0 0-1-16,0 0 2 0,0 0 10 15,-22 0-2-15,22 0-2 0,0 18 12 0,0-18-9 16,0 0 0-16,0 0 36 0,0 19-22 16,-20-19-17-16,20 0 11 0,0 0-9 0,0 0 24 15,0 0-26-15,0 0 7 0,0 0-3 0,0 0 20 16,0 0-26-16,0 19 7 16,0-19-2-16,0 0-6 0,0 0 4 0,0 18 1 0,0-18-5 15,20 0 0-15,-20 0 1 0,0 0-1 0,22 21 12 16,-22-21-13-16,0 0 1 0,17 0 0 15,-17 0-1-15,0 0-1 0,18 0-2 0,-18 0-1 16,0 0-1-16,20 0 0 0,-20 0-98 16,0 0 68-1,19 0-193-15,-19 0 191 0,0 0 15 0,0 0 9 16,0 0-10-16</inkml:trace>
  <inkml:trace contextRef="#ctx0" brushRef="#br0" timeOffset="-125591.9">10054 3576 48 0,'0'0'324'0,"0"20"-311"0,0-20 13 0,0 0-13 0,0 18 4 16,0-18-11-16,0 0-1 0,0 0 0 0,0 0 9 0,0 19-10 15,0 0 4-15,0-1-1 0,0 59 7 16,0-57-13-16,0-2-1 16,0 59 2-16,0-40-2 0,0 1 0 15,0-19 1-15,0 0-1 0,0 57-3 0,0-76 1 0,0 76-36 16,0-57 23-16,0 20-19 0,0-20 12 0,0-1-2 15,0 1-31-15,0 1 24 0,0 17-131 16,0 21 56-16,0-58 90 16</inkml:trace>
  <inkml:trace contextRef="#ctx0" brushRef="#br0" timeOffset="-125275.47">9766 4185 19 0,'0'0'15'0,"0"0"-5"16,0 0 4-16,0 0 21 0,-17 0 24 0,-3 0-25 16,20 0 40-16,0 0-59 0,0 0 14 15,0 0-15-15,0 0 39 0,0 0-31 16,0 0-12-16,20 0 6 0,-3 0-7 0,26 19 11 15,11-19-6-15,-17 18-7 0,0-18-4 16,3 0 2-16,17 0 3 0,-17 19-5 16,-6-19-3-16,63 20 4 15,-80-20-5-15,23 0-11 0,-40 0 3 16,20 0-37-16,-3 0-3 0,-17 0 17 0,0-20-105 16,-17 1 23-16,17 19 73 0,0-18 17 0,0-22-3 0</inkml:trace>
  <inkml:trace contextRef="#ctx0" brushRef="#br0" timeOffset="-125075.22">9863 3386 61 0,'0'-19'228'0,"0"19"-195"0,0-20-19 0,0 20-1 0,20 0 21 16,17 0-14-16,-37 0-11 0,17 20-1 0,23-1 13 15,-3-19-15-15,3 38 6 0,54 19 5 16,-94-39-14-16,23-18-1 0,11 20-2 0,-17 0 0 15,43-2 0-15,-23 21-13 0,-17-21-11 0,-3-18-43 16,3 0 41-16,-20 0-3 0,17 0-86 16,-17-18-24-16,0-2 95 0,20 20 20 0</inkml:trace>
  <inkml:trace contextRef="#ctx0" brushRef="#br0" timeOffset="-124625.22">10564 3367 49 0,'0'0'55'0,"0"0"2"0,0 19-12 0,0-19 9 16,0 19-38-16,0 0 12 0,0 0-16 0,0 19 6 0,0 0-5 0,0 39 2 16,0-40-8-1,0 97-1-15,0-79-6 0,0 22 1 0,0-20-2 16,0 38-2-16,0-56-1 0,0-21-3 16,-17 78-59-16,17-78 41 0,0 39-39 0,0-57 47 15,0 19 15-15,0-38 3 0,0 1-2 16,0 18 1-16,-20-76 0 0,20-76 4 15,0 94 3-15,0 20-3 0,0 19 3 0,0-18 0 16,20-153 34-16,-20 169-32 16,0-16 0-16,17 0 12 0,3-20 8 0,3 37-8 15,-6 20-11-15,0-38 27 0,3 19-18 16,-20 19-1-16,20 0-10 16,-3 19 13-16,3 19-9 0,-20 0-5 15,0 19-1-15,0-38-3 0,0 18 0 16,-20 21 0-16,20-58-3 0,-17 39 1 0,-23 56 0 15,6-58-1 1,11-18 0-16,23-19-1 0,-20 19 0 0,3-19 3 0,17 0 0 16,-20 0-1-16,20 19-1 0,-17-19-1 15,17 0 2-15,-20 0 0 0,20 19-1 16,0-19 1-16,20 18 0 0,-3 3-1 0,-17-2 0 0,0-19 1 16,20 18-3-16,-3 1 1 0,3 19-9 0,-20-38 3 15,23 19-16-15,11 18-76 0,-14-16-28 16,-20-2 72-16,20-19-46 0,-3 0 48 15,-17 0 44-15,20 0-6 0</inkml:trace>
  <inkml:trace contextRef="#ctx0" brushRef="#br0" timeOffset="-124375.5">11097 3519 59 0,'0'0'48'0,"0"0"59"0,0 0-2 0,0 0-8 0,-37 0-12 15,20 38-48 17,-23 38-20-32,40-57-15 0,-20 39 3 0,20-58-3 0,0 18-1 15,0 21 1-15,0-39 0 0,0 55 1 0,0-15-2 16,0-3-1-16,0-18-1 0,0 19 0 16,0-38 0-16,0 37-5 0,0-37 3 0,0 40-12 0,0-40 3 0,-14 37-24 15,14-37 14-15,-23 38-84 0,23-38-3 0,0 19-26 16,0-19 81-16,-20 19-18 15</inkml:trace>
  <inkml:trace contextRef="#ctx0" brushRef="#br0" timeOffset="-124024.9">11345 3576 47 0,'0'0'70'0,"0"0"-29"0,0 0-3 0,0 0 80 16,0 0-95-16,-20 0-3 0,20 0-2 0,0 0 14 15,-17 0 23-15,17 20-38 16,0-20-9-16,0 0 9 0,0 18-8 0,0 1-2 15,0 0-2-15,0-1-4 0,17 59 4 16,-17-39-6-16,0-19 2 0,0 18 0 0,20 21-3 16,-20-20-1-16,0-19 4 0,0 76-6 0,17-76-1 15,-17 38-13-15,0-38 4 0,0 96-130 16,0-78 70-16,0-18-17 0,-17 20-31 16,17-39 104-16,0 0-10 0</inkml:trace>
  <inkml:trace contextRef="#ctx0" brushRef="#br0" timeOffset="-123825.41">11234 3596 96 0,'0'0'107'0,"0"0"-22"0,0 0-51 0,0 0 86 31,0 0-90-31,0 0-5 0,0 18 7 0,0-18-9 16,0 0-16-16,0 0 3 0,17 19-3 0,-17-19-3 0,17 0-1 15,3 0 0-15,0 0 0 0,17 0-1 0,-37 0-2 0,17 0 0 16,26 0-2-16,31 0-49 0,-37 0-64 15,0-19-9-15,-17 19 44 0,3 0 1 0,51 0-61 16</inkml:trace>
  <inkml:trace contextRef="#ctx0" brushRef="#br0" timeOffset="-123041.73">12220 3271 20 0,'0'0'5'0,"0"0"0"0,-17 0 24 0,17 0 21 0,0 0-12 0,0 0-1 0,-23 0-18 16,23 0 14-16,0 0-2 0,0 0-18 0,-20 19 13 16,20-19-15-16,-37 20 46 0,37-20-49 15,0 0-2-15,-17 0 6 0,17 0-6 0,-40 18 15 16,40 1-11-16,-17 1-2 0,0-1-5 0,17 0 1 16,-23 0 3-16,3 38 1 0,20-39-6 0,-37 59 5 15,20-57-5-15,-3 75 4 0,20-76-4 16,0 56 1-16,-20-38-2 0,20 3-3 15,0 73 0-15,40 2 5 16,-23-78-3-16,3 0-3 0,-3-16-3 0,-17 16 3 16,43 2-6-16,-26-21-7 0,40 20-14 15,-20-18-30-15,-37-20 38 0,17 19-32 0,3-19 20 16,3 0-5-16,-23 0-46 0,17 0 15 0,0 0 39 16,3-19 4-16</inkml:trace>
  <inkml:trace contextRef="#ctx0" brushRef="#br0" timeOffset="-121991.18">12428 3691 37 0,'0'0'42'0,"0"0"49"0,0 0-12 0,0 0-58 0,-20-21 71 16,20 21-81-16,0 0 11 0,0 0-2 0,0 0 6 15,0 0-10-15,0 0-1 0,0 0-8 0,0 0 6 16,0 0-2-16,0 0 0 0,0 0 4 15,0 0-5-15,0 40 8 32,40 17-14-32,-40-39-2 0,37 59-1 0,-37-58-2 15,18 37-3-15,2 0 5 0,-1-16-1 0,4-3 1 16,11 57-6-16,-34-73 2 0,18 35-13 16,4 1-18-1,-5-18-27-15,3-1-78 16,-20-38 57-16,0 0 34 0,0-19-2 0,0-58-73 15</inkml:trace>
  <inkml:trace contextRef="#ctx0" brushRef="#br0" timeOffset="-121808.58">12771 3652 112 0,'-20'0'57'0,"20"0"73"0,0 0-77 0,-18 18 7 15,18-18-28-15,-19 58 5 0,-1-39-26 16,20 1 9-16,-18-20-11 0,-59 95 14 15,77-76-22-15,-19-1 0 0,4 20 0 0,-8-19 0 16,-16 58 0-16,39-77-3 0,-18 37-17 16,1-17 7-16,17-2-29 0,0-18 13 0,0 0-3 0,0 19-42 15,0-19-15-15,0 0-21 0,17 0 59 0,-17 0 11 0,18-19 3 16,-18 1 15-16</inkml:trace>
  <inkml:trace contextRef="#ctx0" brushRef="#br0" timeOffset="-121525.14">12885 3196 60 0,'0'0'125'0,"0"0"-58"16,0 0-15-16,0 0 24 0,0 0-60 0,0 0-2 16,0 0-1-16,0 0 10 0,0 0-12 0,0 0 8 0,0 0-3 0,0 0-7 15,0 0 5-15,0 0-1 0,20 20 3 16,-3 35 3-16,3-36-15 0,-3 19 5 15,25 20 1-15,-42-39-7 0,18 38 3 16,-1 0-4-16,-17-37-1 0,40 282 5 16,-40-187-11-1,-20-1 3-15,-17-57-5 0,37-20-2 0,-40 21-14 16,20-19-13-16,3-2 14 0,-3-18-6 0,3 1-42 0,-3-1 26 16,-35 18-246-16,33-17 242 0,22-20 28 15</inkml:trace>
  <inkml:trace contextRef="#ctx0" brushRef="#br0" timeOffset="-120258.58">5818 2892 10 0,'0'19'5'0,"0"-19"-1"0,0 0 2 0,0 0 55 0,0 0-25 0,0 0-18 0,0 0 17 0,0 0 16 0,0 0-24 16,0 19 6-16,0-19-22 0,0 0-3 0,0 0 8 0,0 0-7 16,0 0 21-16,0 0-19 0,0 19-4 15,0-19 12-15,0 0-7 0,0 0-5 0,17 0-2 16,-17 0 7-16,0 0-7 0,17 0 1 0,-17 0 1 0,20 0 7 0,37-19-2 16,-57 19-10-16,0 0 1 0,37 0-1 15,-37 0 0-15,20 0 1 0,54-19 0 0,-51 19-1 16,11 0 0-16,-14-19-3 0,0 19 2 0,151-39 4 15,-134 2-2-15,0 37-3 16,23-57 0-16,-3 37 1 0,-20-18-1 16,0 0 0-16,-14 38 0 0,51-57 1 0,-57 39-1 15,3 18 1-15,37-58-5 0,-34 38-2 16,-9 2 2-16,-14 18-1 0,20-18-6 0,-3-3-18 0,-17 4 0 16,0-2-9-16,23 19 14 0,-23-40-245 15,0 40 210-15,0 0 43 0,-23 0 3 16</inkml:trace>
  <inkml:trace contextRef="#ctx0" brushRef="#br0" timeOffset="-119858.78">5966 2530 14 0,'-37'115'165'0,"17"-97"-146"0,20 1-13 0,-17 0 9 0,17-19-6 0,-20 19 1 0,0 0 10 0,3-19-12 0,0 20 5 0,-6-2-8 0,3 2 6 0,3-1 9 16,-40 18 2-16,20 2 11 16,20-1-18-16,17 37 5 15,0-56-13-15,17 20 1 16,0-1 0-16,23 18-2 16,-3-38-4-16,-20 3-3 0,-17-1 0 0,20-20 1 15,20 18 0-15,-23 1 3 0,23-19-2 0,-40 18 0 16,37-18-2-16,0 0-3 0,57 19-73 15,-71-19 49-15,-6-19-5 0,20 19-55 0,-17-18-18 0,17 18 33 16,-37 0 59-16,37-19-1 0</inkml:trace>
  <inkml:trace contextRef="#ctx0" brushRef="#br0" timeOffset="-119024.99">7582 1883 22 0,'0'0'41'0,"0"0"-5"0,0 0 1 0,0 0-20 0,0 0 29 0,0 0 22 15,0 0-47-15,0 0-2 0,0 0-2 0,0 0 0 0,0 0-9 16,0 20 8-16,0-20 2 0,0 0 6 16,0 19 5-16,0-19-5 15,0 37-10-15,0-37-10 0,0 0 1 0,0 21-2 0,0-3 0 16,0 20 2-16,0 20 0 0,0-1-4 15,0-40 0-15,23 118 0 16,-23-2-1-16,0-95-1 0,0 18-5 0,14-18-9 16,-14 18-9-16,0 2-65 0,0-39 69 15,0 0-277 1,0-38 270-16</inkml:trace>
  <inkml:trace contextRef="#ctx0" brushRef="#br0" timeOffset="-118175.06">7904 2265 41 0,'0'0'308'0,"0"0"-273"0,0 0-18 0,0 0 0 15,0 17 3-15,0 4-9 0,0-21-7 0,0 19 1 0,0-19-1 0,0 37 2 0,0-37-5 16,0 18 2-16,0 58 2 15,0-55-5-15,0-21 0 0,0 36-1 0,0 22-4 0,-17-58 0 0,17 20-1 16,0 16-14-16,0-15-7 0,0 16-27 0,0-37 31 16,-20 38-154-1,20-38 148-15,0 0-14 0,0 0 29 0,0-38-11 0,0 19 23 16,0-38 1-16,0 39 1 0,0-21 0 0,0-74 17 16,0 94 0-1,20-59 21-15,-20 78-21 0,17-36 18 0,-17-2-16 0,20-20 63 31,0 39-54-31,-20-18-2 0,37 17 30 0,-37 20-47 16,0 0 1-16,17 20 13 0,-17-20-16 0,20 17 5 0,-20 3-6 16,0-20-2-16,23 37 4 0,-23 3-1 0,0-23-4 0,0 4 0 15,0 112 7-15,0-116-10 0,0 22 1 16,0-39-1-16,0 18 1 0,0 21 0 0,-23 0-2 0,23-21 1 16,0-18-1-16,0 0 0 0,-20 18-5 0,20-18 2 0,0 0-7 15,0 0 9-15,-17-18-2 0,17 0 2 16,0-2-2-16,0 20 3 0,0 0-3 0,0-38-3 15,0 18 4-15,0 20 2 0,0-18-4 0,17 0 2 16,-17-3 0-16,0 21 2 0,20 0-1 0,3-17-1 16,-6 17 3-16,-17 0-1 0,17 0 1 0,-17 0-1 15,20 0 1-15,-20 17 1 0,20 4 1 16,-20-21-2-16,17 18-1 0,-17-18 1 0,0 18 1 16,20 2-1 15,-20 18-1-31,0-18 2 0,0-20 0 0,0 0 0 0,0 0-3 0,17 0 2 15,-17 0 2-15,0 0-2 0,0 0 1 16,0 0-1-16,0 0 1 16,0 0-1-16,0 0 1 0,0 0 0 0,0 0-1 15,0 0 0-15,0 0 0 0,0 0 0 16,0 0 0-16,0 0 1 16,0 0 0-16,0 0-1 0,0 0-1 0,0 0 1 15,0 0-1-15,0 0 2 0,0 0-2 0,0-20 1 0,0 20-2 16,0 0 0-16,0 0-2 15,0-19-9-15,0 19 6 0,0-19 3 16,0 19-11-16,0 0 6 0,0 0-16 16,0-20-96-16,0 20 91 0,0 0-37 15,0 0 33-15,0 0-28 0,0 0 34 16</inkml:trace>
  <inkml:trace contextRef="#ctx0" brushRef="#br0" timeOffset="-117541.67">8229 2322 16 0,'0'0'6'0,"0"0"0"0,0 0 13 0,0 0-4 0,0 0 47 0,0 0-20 0,0 0 21 0,-17 0-50 0,17 0 50 16,0 0-52-16,-23 0 19 0,23 0-22 15,0 0-1-15,0 0 7 0,0 0-8 0,-20 0 4 0,20 0 2 16,-17 0-4-16,17 55 2 15,0-36-5-15,0 2-3 16,0-2-2-16,0-2 1 0,17 4 1 16,3-3 2-16,-20-18-2 0,23 18 2 15,-23-18-1-15,17 0 2 0,-17 0-2 0,0 0 4 16,17-18 2-16,-17 0-7 0,0-3 3 16,0 21-3-16,20-17-1 0,-20 17 1 0,0-19-1 0,0-2 3 0,0 2 0 15,0 1-1-15,0 18-1 0,0 0 0 0,0-20 2 16,0 20-1-16,0 0 1 0,0 20 2 15,0-20-5-15,20 18 0 0,-20 22 2 0,17 17-4 16,-17-39 0-16,0 0-1 16,0 21-10-16,0-20-16 15,20 19-42-15,-3-20-128 16,-17-18 155-16,20 0-39 0,-20 0 53 0,0 0 10 0,0 0 10 0,20-18-15 16</inkml:trace>
  <inkml:trace contextRef="#ctx0" brushRef="#br0" timeOffset="-117358.58">8457 2453 16 0,'0'0'4'0,"0"0"-1"16,0 0 3-16,0 0-1 0,0 0 14 0,0 0-4 0,0 0 3 15,0 0 23-15,0 0 31 0,0 0-61 16,0 0-1-16,0 21 20 0,0-21-12 0,0 18-2 16,0-18-2-16,0 0-5 0,0 18-5 15,20-18 5 1,-3-36 18-16,1 15-6 0,-18-15-8 0,19-22 3 16,1 38-15-16,-20 20 1 0,75-94-3 15,-53 74-10-15,-5 20-24 16,3-18-23-16,-20 18 33 0,18 18-160 15,1-18 134-15,1 20 17 16</inkml:trace>
  <inkml:trace contextRef="#ctx0" brushRef="#br0" timeOffset="-116608.45">9372 2112 14 0,'0'-18'5'0,"0"18"5"0,0 0 32 0,0 0 36 0,0 0-51 0,0 0 22 0,0 0-27 15,0 0 31-15,0 0-23 0,0 0-17 0,-22 0 0 16,22 0 19-16,0 0-15 0,-20 0 1 0,20 0-2 15,-20 0-3-15,20 0-7 0,-34 18 29 16,-6 1-24-16,40 1-7 16,0-20-1-16,-20 56 3 0,5-56-5 0,15 18 3 15,-22 2-4-15,22 0-1 0,0-3 1 0,0 40 4 16,0-37-4-16,0-20-1 0,0 37 2 16,22-37-2-16,-22 0-1 15,15 40-10-15,5-23-15 0,0-17 18 16,17 0-137-1,0 0-39-15,-37 0 95 0,0 0 55 0,0 0 17 16</inkml:trace>
  <inkml:trace contextRef="#ctx0" brushRef="#br0" timeOffset="-116408.54">9216 2322 46 0,'0'0'94'0,"0"0"-45"0,0 0-11 16,0 0-18-16,-15 0 0 0,15 0 33 15,0 0-20-15,0 0-9 0,0 0 0 16,0 0-18-16,15 0 0 0,5 0 4 16,0-19-7-16,17 19 1 15,-20-21-4-15,-17 21 0 0,0-17 0 0,20 17-1 0,-20 0-1 16,20 0-11-16,-20 0 0 0,22-20-55 0,-22 20 32 0,15 0-58 16,-15 0-93-16,0 0 171 0</inkml:trace>
  <inkml:trace contextRef="#ctx0" brushRef="#br0" timeOffset="-115724.65">9883 2036 16 0,'0'0'9'0,"0"0"17"0,0 0-5 0,0 0 1 0,0 0 8 0,17-19 7 0,-17 19-20 15,0-19 32-15,0 19-38 16,0 0 13-16,20 0-2 0,-20 0-12 0,0-18 10 16,0 18-1-16,0 0 5 0,0 0-11 0,0-21-6 15,0 21 7-15,0 0-1 0,0 0-1 0,0 0-7 0,0 0 0 16,0 0 5-16,0 0-1 0,0 0-2 0,0 0 6 15,0 0-10-15,0 0 2 0,0 0-1 16,17 0 1-16,-17 21-1 0,0-21-3 16,0 37 1-16,20 40 1 15,-20-59-2-15,20 21-2 0,-20-2 1 16,0-18 0-16,0-1 0 0,23 22-1 0,-23-2 1 0,0-2-2 16,0 2-2-16,14 59-21 15,-14-61-14-15,0-16 25 16,0-20-2-16,0 19-1 0,0-19-5 0,0 19-1 0,0-19-36 0,0 0 25 0,0 0-49 15,0 0 2-15,0-38 9 16</inkml:trace>
  <inkml:trace contextRef="#ctx0" brushRef="#br0" timeOffset="-115524.77">9957 1959 41 0,'0'0'55'0,"-20"0"142"15,20-18-135-15,0 18-13 16,40 0-31 0,-3 0-16-16,3 0 3 0,-20 0-4 15,-3 0 0-15,0 0-2 0,23 0-3 0,17 0-29 16,-40 0 19-16,23 0-139 16,-40 18 114-16,20-18-78 15,-20 0 92-15,0 0 11 0,0 0 6 0,0 0 2 0</inkml:trace>
  <inkml:trace contextRef="#ctx0" brushRef="#br0" timeOffset="-115375.08">10054 2168 25 0,'0'0'29'0,"0"0"45"0,0 0-21 0,0 0-30 16,0 0 17-16,0 0 24 16,0 0-59-16,20 0 1 0,-20 0-4 0,17 0 0 0,63 0-17 46,-6-37-247-46,-57 18 216 0</inkml:trace>
  <inkml:trace contextRef="#ctx0" brushRef="#br0" timeOffset="-115174.34">10527 1827 36 0,'20'132'224'0,"-20"-74"-218"16,17-22-5-16,-17 62-4 0,0-81-2 16,0 22-16-16,0 19-27 0,0 16-59 0,0-17 59 15,0-36 36-15,0-2-11 0</inkml:trace>
  <inkml:trace contextRef="#ctx0" brushRef="#br0" timeOffset="-114971.39">10262 2377 82 0,'0'0'116'0,"0"0"-85"0,0 0 22 0,0 0-31 15,0 0 16-15,37 0 17 16,-17 0-51-16,-20 0-1 0,57 0 1 0,-57 0-3 0,17 0 0 16,3 0 1-16,3 0-2 0,-6 0 0 0,0 0 0 0,23 0-4 0,-3-18 0 15,-37 18 1-15,37 0-14 0,3-20-55 16,-23 20 48-16,3 0-29 0,0-36-162 15,-20 36 195 1</inkml:trace>
  <inkml:trace contextRef="#ctx0" brushRef="#br0" timeOffset="-114791.45">10356 1865 44 0,'0'0'47'0,"0"0"34"0,0 0-34 0,0 0-28 16,0 0-2-16,20 0 21 0,-3 0-14 0,26 18 3 15,-26-18-20-15,40 0 19 0,-40 20-14 16,-17-20-7-16,37 0-1 0,6 19 6 16,31 18-7 15,0 40-123-31,-74-77 21 0,20 17-8 0,-20 4 48 0,0-21 33 16</inkml:trace>
  <inkml:trace contextRef="#ctx0" brushRef="#br0" timeOffset="-114341.64">10889 1883 42 0,'0'0'46'0,"0"0"5"0,0 20 10 15,0-1-45-15,0-19 11 0,0 19-16 0,0 20 10 16,0-21-16-16,0 1-2 0,17 17 2 0,-17-15-3 0,0 17 0 16,0 18-2-16,0-17-1 0,0 76-5 15,0-98 2-15,0 3-2 0,0 57-38 0,0-39-2 16,0-2-2-16,0-16 27 0,0-1-11 0,0 0 21 0,0-19-2 15,0 20 9-15,0-20 3 0,0-20 2 16,-17 1 5-16,17 0-1 0,0-1 4 0,0-16 12 0,0-2 2 0,0 19-11 16,0-2 1-16,0-53 21 0,0 55-25 0,0-39 6 15,0 20-4-15,17-75 14 0,-17 93-18 16,20 20 1-16,-20-38 10 0,20 0 3 0,17-19 42 16,-17 57-52-16,-20-19 2 0,0 0 9 15,17 19-10-15,6 0 19 0,-23 0-26 0,17 19 3 16,-17-19-5-16,20 0-2 0,-20 37 5 0,17-16-3 15,-17-3 0-15,0 20-1 0,0 0-2 0,0-38 1 0,0 20 0 16,0 54 3-16,0-54-5 0,-17 17 3 16,17-17-3-16,0-20-1 0,0 20 0 0,-20-3-6 0,3 4 2 15,17-21 1-15,-23 0-7 0,23 0 7 16,-51 0 5-16,28 0 3 0,23-21-2 16,-20 21 1-16,20 0 1 0,0 0-3 0,0 0 1 0,0 21 1 15,0-2 0-15,0 18-2 0,0-37 1 0,20 77 0 16,17-39-2-16,-37-20-1 15,20 0 0-15,-3 2-5 0,6 18-30 0,-6-18-10 16,-17-20 16-16,20 18-44 0,-20-18-27 0,37 0-20 16,-17 0 90-16</inkml:trace>
  <inkml:trace contextRef="#ctx0" brushRef="#br0" timeOffset="-114074.72">11422 1768 105 0,'-17'0'332'0,"-6"0"-273"0,3 20-28 0,20-20-24 0,0 21 6 16,-17 35-1-16,17-38-9 0,0 2 2 0,0 18-1 16,0 38 3-16,17-40-4 15,-17 5 0-15,0-41-1 0,0 37-1 0,0 0 1 0,20 20-1 16,-20-17-5-16,0-2 2 0,0 36-19 31,-20-15-40-31,20-42 9 0,-17 22-110 16,-3-39-20-16,20 0 135 0,0 0 18 0,0 0-1 15</inkml:trace>
  <inkml:trace contextRef="#ctx0" brushRef="#br0" timeOffset="-113724.7">11704 1865 63 0,'0'0'129'0,"0"0"-68"0,0 0 34 15,0 0-65-15,0 18-8 0,0 2-6 16,0 94 24 0,20-19-34-16,-20-76-5 0,0 57-2 15,0-38-1-15,0-18 1 0,20-3-1 0,-20 60-6 16,0 0-41-16,0-39 1 0,0-2-19 15,0-16 23-15,0-1-9 0,0 0-2 0,0 1-51 16,0-20 96-16,0 0-7 0</inkml:trace>
  <inkml:trace contextRef="#ctx0" brushRef="#br0" timeOffset="-113524.22">11573 1922 68 0,'0'0'48'0,"0"0"56"0,0 0-30 0,-20 0-17 0,20 0-12 16,0 0-11-16,0 0-19 0,0 0 14 0,0 0-4 15,0 19 7-15,20-19-4 0,3 0-20 16,-23 0-2-16,54 18 12 0,-34-18-12 0,14 0-3 16,29 0 1-16,11-18-18 15,-37 18-1-15,0 0-41 0,0 0-31 0,0-19-26 16,-37 19 46-16,43 0-76 0,-26 0 92 0,20 0-7 16</inkml:trace>
  <inkml:trace contextRef="#ctx0" brushRef="#br0" timeOffset="-113008.02">12959 1598 30 0,'0'0'15'0,"0"0"55"0,0 0 57 0,0-18-100 0,0 18-16 15,0 0 10-15,-17 0-10 0,17 0-2 0,0 0 22 0,0 0-22 16,-20 0 9-16,20 0-12 0,-17 0 25 16,-3 0-16-16,0 0 0 0,2 0-2 0,1 18 4 15,-25 1 1-15,5 1-2 16,19-20-11-16,-1 19 6 0,-56 93 15 15,53-112-22-15,4 59 1 0,18-41-2 0,-19 2 0 16,-19 74 9-16,19-36-9 0,19-22-1 0,-20 5-2 0,20-23 3 16,0 58-1-16,0 39-3 15,20-96 0-15,-1 76 1 0,4-76 2 0,-8-2-1 0,-15 4 0 0,37 35-1 16,2-18-1-16,-19-18 3 0,37 16-9 16,-39-15 4-16,19-21-18 0,-17 18-5 15,19-18 6-15,-21 0-28 0,2 0-19 0,0-18-24 0,-3 18-33 16,20-21 60-16,-17-15-38 0,2 16 83 15</inkml:trace>
  <inkml:trace contextRef="#ctx0" brushRef="#br0" timeOffset="-112691.22">13475 1637 106 0,'-20'0'166'0,"20"0"-76"16,-17 0-32-16,-3 0-21 0,20 0-28 0,0 0 4 16,-20 0-7-16,20 0-2 0,0 0 6 0,0 0-6 0,0 0 1 0,-20 0 4 15,20 19-4-15,0-19-2 0,0 0 1 0,0 38 12 16,0-20-13-16,0-18 1 0,0 18-1 0,20 3 5 0,-20-4 1 16,20 3-4-16,-20-20-3 0,0 39 6 0,20-39-5 0,-20 38 2 15,17-38-5-15,-17 38 3 0,0 57 2 16,0-95-4-16,0 38-1 0,0 0 0 0,0 0-1 15,0 1 0-15,-17-2-5 0,-3-18 0 0,20-1-11 16,-20 2-8-16,0 0-14 0,-17 18-51 16,37-38 52-16,-40 0-100 0,23 0 23 0,17 0 65 0,0 0 15 15,-37-38-8-15</inkml:trace>
  <inkml:trace contextRef="#ctx0" brushRef="#br0" timeOffset="-112424.37">13663 1445 130 0,'0'0'150'0,"0"0"-93"0,0 0 6 0,0 0 29 31,20 21-57-31,-20-21-8 0,0 0-20 0,0 20 1 0,20-3 8 16,-3 21 7-16,3-20-11 0,-3 60 7 15,3-21-14-15,3-21-2 0,-6 2-2 0,0 39 4 16,3 19-1-16,0 37-3 0,-3-76-2 16,-17 57 1-16,0-77-1 0,0 20-2 0,-74 286-43 15,14-228-35-15,23-39-12 0,0-19-31 16,-17 0-95-16,-6-39 129 16</inkml:trace>
  <inkml:trace contextRef="#ctx0" brushRef="#br0" timeOffset="-81622.38">2189 9698 90 0,'0'0'39'0,"0"0"3"0,0 0 50 0,0 0-70 0,0 0-3 0,0 39 39 0,0-39-47 0,0 39 7 15,0-20-7-15,0-2-7 0,0 3-1 0,0 17 5 16,0 1-5-16,0-38-1 0,0 40 0 0,14-4 2 0,-14 3 0 0,37 75 13 16,-14 1-8-16,-6-77-7 15,20 114 19-15,-37-76-20 0,20-39-1 16,-20 40 3-16,20-3 6 0,-20-15-6 0,0 17-3 16,0-39 2-16,0 2-1 15,0-21-1-15,0 20-14 0,0-38-12 0,0 0 7 16,0 0-156-16,-20-38-26 15</inkml:trace>
  <inkml:trace contextRef="#ctx0" brushRef="#br0" timeOffset="-81338.84">2240 10098 61 0,'-37'-20'316'0,"23"2"-302"0,14-2 28 0,0 2-25 0,0 0-9 0,0-20 23 16,0 38-24-16,0-19 7 0,34-1-3 15,43-18 19-15,54 38-15 32,-91 0-9-32,17 0 1 0,17 0-7 0,97 58-110 31,-151-39-151-31,-20-19 87 31</inkml:trace>
  <inkml:trace contextRef="#ctx0" brushRef="#br0" timeOffset="-81204.85">2166 10460 174 0,'-20'38'206'0,"20"-2"-155"16,20 5-4-1,17-41-33-15,154-21 9 0,-97-35-26 0,-54 56 2 0,-23 0-2 16,20-20-7-16,-17 20-9 0,3-18-10 16,145-59-421-16</inkml:trace>
  <inkml:trace contextRef="#ctx0" brushRef="#br0" timeOffset="-80955.73">3038 9966 46 0,'0'0'30'0,"0"0"130"0,0 0-126 0,0 0-2 15,0 0 47-15,23 38 20 16,-23-2-68-16,0-36-23 0,17 78 35 16,20 55-24-1,-37-77-15-15,20 97-1 0,0-96-5 16,-20 38-12-16,17-59 11 0,-17 3-2 0,0 132-93 15,-17-113 8-15,17-40 53 16,-20 20-97-16,0 1 1 0,20-39 109 16,-17 0 6-16,-3 18-12 0</inkml:trace>
  <inkml:trace contextRef="#ctx0" brushRef="#br0" timeOffset="-80789.74">2642 10819 35 0,'-17'0'123'0,"17"0"-79"0,-23 0 34 0,3 0-15 16,3 0-38-16,17 0-2 0,0 0 38 0,17 21-13 15,-17-21-36-15,20 18 7 0,114 1 13 16,54 2-20-16,-148-21-12 16,34 0 3-16,-34 0-2 0,37 0-1 15,-23 0-2-15,-11-21-18 0,11 21-50 16,-54 0 31-16,20 0-31 0,-20 0 23 0,0 0-8 0,17-19-76 16,-17 1 17-16,0 18 83 0</inkml:trace>
  <inkml:trace contextRef="#ctx0" brushRef="#br0" timeOffset="-80589.01">2679 9983 103 0,'0'-17'324'0,"0"17"-311"0,20 0 11 16,54 17 8-16,-31 4-15 0,8 15-4 15,-11-36-6-15,131 58 21 16,-77-20-16-16,-37-20-9 0,-57 3-2 0,23-3 0 15,31 1-12-15,-17 0-33 16,-17-19-17-16,-20 20-30 0,17-20 31 0,-17 0-13 0,20 0-141 16</inkml:trace>
  <inkml:trace contextRef="#ctx0" brushRef="#br0" timeOffset="-80106">3648 10118 66 0,'0'0'71'16,"0"36"44"-16,17 41-11 15,-17-57-94-15,0 18-1 0,23 19 1 0,-23-39-7 0,0 59 1 16,0 16-5-16,0-52 0 0,0 15-1 0,0 18-1 0,0 4-4 16,0-42 3-16,0 3-2 0,0 1-1 0,0 16-4 15,-23 1 7-15,6-39 10 16,17-18-5-16,0-37 4 0,-20-1-3 0,20 18 1 15,0-16 8-15,-14-116 29 0,14 18-3 16,0 39-15-16,14 56-11 0,6-37 10 0,-20 57-12 16,40-75 29-16,-23 74-29 0,0-18 9 15,23 19 1-15,17-18 24 0,-40 16-33 16,23 21 4-16,-40 21-10 0,20-3 5 16,-3 1-6-16,3 20 3 0,-20-21-4 0,20 20 6 15,-20 38-5 1,0-18-2-16,-20 170-11 15,20-210 10-15,-20 20 0 0,-34 56 2 16,54-94-3-16,-23 21 0 16,23-3 1-16,0 1 0 0,0-19 0 0,0 39 2 15,0-21-1-15,23-18 0 0,-6 38 1 0,3 1-1 16,-3-21-1-16,-17-18 1 0,40 19-6 16,-40 2 1-16,17-21-16 0,3 18 4 0,17 1-33 0,-37-19 17 15,23 0-43-15,-6 0 28 0,20 0-142 0,37 0-54 16,-74 0 224-16</inkml:trace>
  <inkml:trace contextRef="#ctx0" brushRef="#br0" timeOffset="-79855.57">4560 10422 75 0,'0'0'118'0,"0"0"-56"0,-20 0 22 0,1 0-24 0,1 0 15 0,18 0-54 0,-57 38 81 16,57 0-77-16,0-2-13 0,0-16-8 0,0 19 4 16,0-20-1-16,0 17 6 0,0 3 5 0,0-1-9 15,0-17-4-15,18 34 10 16,-18-16-9-16,22-2 1 0,-22 20 1 0,0-19-1 16,-22 38 1-16,4-37-7 15,18-20-4-15,-20 0 2 0,6-19-6 0,-29 38-34 16,43-38 18-16,-37 0-38 0,17 0-15 0,3 0 35 0,-3 0-55 15,-34-94-223-15,54 36 264 0</inkml:trace>
  <inkml:trace contextRef="#ctx0" brushRef="#br0" timeOffset="-79571.59">4940 10154 93 0,'0'0'102'0,"0"0"-55"0,0 0-9 0,0 0 93 16,0 0-61-16,20 58 72 16,-20-19-122-16,17-1-5 15,3 133 24 1,2-56-38-16,-22 15 1 15,17-16 2-15,-17-17-7 0,18-21 2 0,-18-39-2 16,0 40-8-16,0 57-87 0,0-97 28 16,-18 1-72-16,18-19 18 0,0-19 53 15,0 18-42-15,-17-18 81 0,-5-18-4 0</inkml:trace>
  <inkml:trace contextRef="#ctx0" brushRef="#br0" timeOffset="-79389.1">4560 10098 245 0,'0'0'75'0,"0"0"38"16,-20 38-8-16,20-38-85 0,20 76 44 16,55-37-25-16,2-1-26 15,-38-20-4-15,-21-18-5 0,19 0 0 16,60 0-3-16,-3 0-6 0,57-18-88 16,-131 18 53-16,37-20-19 0,99 20-73 15,-104 0 29-15,162-38-157 0</inkml:trace>
  <inkml:trace contextRef="#ctx0" brushRef="#br0" timeOffset="-78851.85">6593 9509 16 0,'0'0'8'0,"0"0"17"0,0 0 9 0,0 0-12 0,0 0 23 0,-20 18 40 0,3-18-54 0,17 0-7 0,-20 0-14 16,20 20 0-16,-37-20 19 0,17 36-3 0,-14-15-14 15,-9-1 5-15,26-3-12 0,-20 23 5 16,-80 55 19-16,43-39-6 15,54-56-15-15,0 37-2 0,-37 1 5 0,-37 59 3 16,74-61-10-16,-34 42 3 0,14-42-3 16,-17 79 11-16,37-77-10 0,3 1-2 0,-20 93 8 0,-3-56-6 15,40 18-3-15,-17-55-2 0,0 75-1 0,-6-38 4 16,3-37-3-16,20 17 1 0,20 97 6 16,57-1-1-16,-40-133-5 0,77 96 1 15,0-40-1 1,3-18-24-16,-63-37-18 15,40-20-115 1,-34 0 40-16,-43-20 47 0,23 0-43 0,-3 20 81 0,0-18 3 0</inkml:trace>
  <inkml:trace contextRef="#ctx0" brushRef="#br0" timeOffset="-78555.74">7089 10669 89 0,'0'0'105'0,"0"0"-62"0,0 0-11 0,0 18 14 0,0-18-29 0,0 18-1 0,0 2-1 0,-20 19 16 0,20-2-17 0,0 20-1 0,0 1-11 0,0-20 0 16,0 0-3-16,0-38 1 0,0 37-4 0,0-18 0 0,0 20-39 15,0-20-164 1,0-19 105-16,0 0 71 0,0 0 16 0,0-19-3 0</inkml:trace>
  <inkml:trace contextRef="#ctx0" brushRef="#br0" timeOffset="-78405.29">7146 10004 75 0,'0'0'51'0,"0"-21"10"0,0 4 77 0,-20 17 36 16,20 17-168-16,-20 4-2 16,20 15-1-16,0 60-2 0,0-39 0 0,0-38 2 15,0 0-3-15,0 39-8 0,0-40-12 0,0 21-15 16,40-2-166-16,-23-37 151 16,-17 0-3-16,37-37-62 0</inkml:trace>
  <inkml:trace contextRef="#ctx0" brushRef="#br0" timeOffset="-78038.65">7696 10478 57 0,'0'0'66'0,"0"20"-3"16,-40 57 19-16,23-40-52 0,17-37-21 15,-20 36 8-15,20-36-7 0,-14 39 15 0,14-1-19 0,0-38-2 16,0 76 6-1,14-37-6-15,6-21 3 0,-3-18 4 0,-17 0 6 16,23 0-9-16,-6-57 17 16,40-96 3-16,-34-188-13 15,-23 285-12-15,0-41 2 0,0-74 2 16,-23 135-6-16,23-4 1 0,0-72 12 0,0 35-2 16,-20 20-1-16,-17-38 20 15,20 56-2-15,-6 21-15 0,23 36 9 16,0-18-19-16,-17 20-2 0,17-1 3 15,0 19 4-15,0 170 0 16,17-151-9-16,-17 78 1 0,0-61 3 0,40 79-2 0,-40-77-6 0,17 0 1 16,23 75-3-16,-40-92-1 0,57 149-46 0,37 2-159 15,43-77 89 1,-46-77-79-16,-11-35 130 16</inkml:trace>
  <inkml:trace contextRef="#ctx0" brushRef="#br0" timeOffset="-77538.05">9729 10669 27 0,'0'0'12'0,"0"0"25"0,0 0 63 0,0 0-77 0,0-21 48 0,-17 4-57 15,17 17 0-15,0-19 10 0,-20 0 46 16,20 1-60-16,0 18 0 0,-20-21 22 16,20 21-21-16,-17 0 26 0,17 0-25 0,-17 0-2 15,-26-20 22-15,6 20-7 0,0 20-1 16,17-20-18-16,3 0 0 0,-3 39 4 0,3-20 2 0,-58 115-10 15,53-97 1-15,2-1 1 16,0 3-4-16,20 19 0 0,-17-20 0 0,17 0 0 0,0-19-1 0,0 39 0 16,0 17-7-16,94 96-135 15,-57-152 14-15,-14 19-54 16,71-38 10-16</inkml:trace>
  <inkml:trace contextRef="#ctx0" brushRef="#br0" timeOffset="-77255.77">10148 10631 84 0,'-114'17'396'0,"94"4"-377"0,6-3-13 0,-9 0 4 0,23-18-6 16,-20 20-1-16,0 1 2 0,3 16 2 0,17-19-4 0,-20 0 0 15,20 3-2-15,-17 55 3 16,17-20-3-16,17-56-2 0,20 57 9 15,3-57 5-15,-17 0-9 0,-23 0 4 0,14-18 2 16,26-39 4-16,-20 37-13 16,-20-16 2-16,34-43 2 0,-14 24-2 15,-20 37 1-15,0-23-6 16,0 23-25-16,0 0-24 0,0 18 30 0,-20 0-66 16,20 0 50-16,0 0-2 0,0 18-50 0,0-18 38 0,-17 38-136 15,17-17 160 1</inkml:trace>
  <inkml:trace contextRef="#ctx0" brushRef="#br0" timeOffset="-76872.19">10319 10746 41 0,'0'0'29'0,"20"-21"166"0,-20 21-136 0,17-20-33 15,-17 20 18-15,20-18 42 0,-20 18-75 16,0 0 25-16,0 18-17 0,0 60 0 16,0-42-13-16,0-15-4 0,0-3 2 15,0 22-2-15,0-40-1 0,0 56 1 16,0-18-1-16,0-19 0 0,0-1-1 15,0-36 2-15,0-1 0 16,0-19-1-16,17 38 0 0,3-38 0 0,-20-1-1 16,40-19 2-16,-3-36-1 15,-37 94 0-15,20-20-2 0,-3 2 1 0,3 18 5 16,-3 0-9-16,3 0 5 0,-20 18 1 0,0 2-2 16,0-20 2-16,23 94 5 15,-6 41-5-15,-17-97-2 16,17-19 1-16,-17-19 0 15,20 0 1-15,-20-19 4 0,20-19-2 16,-3 18-1-16,3-37 3 16,-20 38-4-16,0-20-2 0,17 21 1 0,3-19 4 0,0 19 0 15,3-3 4-15,-23 21-8 16,14 21 2-16,-14-21-2 0,20 55-2 0,0 2 0 16,-20-17-3-16,0 16-23 0,0 1-9 15,0 19-87-15,0-57 42 0,20 19-64 16,-20-38 91-16,0 19-46 0,17-19 44 0,-17 0 46 15,17 0-11-15</inkml:trace>
  <inkml:trace contextRef="#ctx0" brushRef="#br0" timeOffset="-76399.77">11268 10877 45 0,'-17'0'36'0,"17"0"62"0,0 0-51 0,0 0 57 0,0 0-58 16,0-19 58 31,0 19-33-47,0 40-50 0,0-4-15 0,-17-16-5 0,17-20-1 15,0 18-1-15,0 2 1 0,0-1 1 0,0-1 3 16,0-18-3-16,0 0 0 0,17 0-1 15,0-57 5 1,-17 39-1-16,20-20-2 0,-20 20 1 0,20-22 0 0,-3 22 5 16,-17-21-4-16,20 21-4 0,-20-1 2 15,17 19 1-15,-17 0-2 0,20 0 0 16,-20 0-1-16,23 19 3 0,-23 38-3 16,17 1-3-16,-17-40 3 0,0 20 0 15,0-20 0-15,17 2-1 0,-17-1 1 0,0-1 5 16,20-18-3-16,0 0-4 15,-3-57 6-15,3 39-4 0,-20-2 0 0,0 2 1 16,17 18-1-16,3-18 1 0,0-40-2 0,3 58 1 16,-23-21 2-16,14 3-1 0,6 18-2 15,20 18-7-15,-23 21-14 16,-17-20 8-16,17 2-26 0,-17 15 17 0,0 2-55 16,20-18 50-16,-20 36-159 15,20-35 6-15,-20-3 130 16</inkml:trace>
  <inkml:trace contextRef="#ctx0" brushRef="#br0" timeOffset="-76121.52">11989 10725 30 0,'0'0'123'0,"0"0"-72"0,-17 0 110 0,-3 0 5 15,3 0-118-15,17 0-28 0,-20 39 8 16,0-20-18-16,20-1 4 0,0 0-7 15,20-18-5-15,-20 21 1 0,20-21 1 0,-20 18-2 0,0-18 0 0,17 0 0 16,3 19 1-16,-20-19 3 16,17 0-1-16,-17 0 2 0,20-19 10 15,-20-20 10-15,0 21-21 0,0 18-5 16,0-18 7-16,0 36-10 16,0 0-3-16,0 21-14 15,23 1-45-15,-23 16 7 0,17-18 30 16,114 170-295-16,-74-187 148 15,-17 16 104-15,-3-37 57 0</inkml:trace>
  <inkml:trace contextRef="#ctx0" brushRef="#br0" timeOffset="-75419.64">13076 9812 27 0,'-20'0'219'0,"20"0"-159"0,0 0-10 0,0 0-35 0,0 0 0 0,0 0 12 0,0 20 10 0,0-20-26 0,0 0-1 0,0 0 0 0,0 0 13 16,0 20-1-16,0-20-12 0,0 37 19 16,0-19-12-16,0-18-7 0,20 40 5 0,-3-4 0 0,3-15-10 15,17 35 11-15,5-18-7 0,-27-18-5 0,25-2-1 16,-20 21 1-16,14 17 1 15,103 135 7-15,-63-59-2 0,-74-93-11 0,37 16-2 16,0 22 3-16,-17-38 1 0,3 16 2 0,-6-34-3 0,-17 16 1 16,17 2-1-16,23 37-11 0,-40-39-5 15,17-18 2-15,-17 2-21 0,20-3-103 16,-20-18 98-16,0 0-185 16,-20-39 57-16,3-17 124 0</inkml:trace>
  <inkml:trace contextRef="#ctx0" brushRef="#br0" timeOffset="-75205.41">13586 10022 69 0,'0'0'48'0,"0"0"60"0,0 0-64 0,0 0 23 0,0 0 5 15,0 18-17-15,-17 2-38 0,17-20-3 0,-20 76 22 16,3-58-26-16,-60 117 24 0,-15 36-10 16,30-97-20-16,28-15-1 0,-140 206 6 15,23-54 4-15,39-80-10 0,53-73-5 16,39-20-3-16,2-19-1 0,-21 18-13 0,21-17 7 0,18-20-1 0,-20 20-55 15,20-20 0-15,0 0 28 0,0-58-213 16,38 20 200-16,-18-18-12 0,37-40 39 16</inkml:trace>
  <inkml:trace contextRef="#ctx0" brushRef="#br0" timeOffset="-74955.46">13629 9509 122 0,'0'0'106'0,"0"-20"50"0,0 20-137 0,0 0 32 15,17 0-36-15,0 0 22 0,-17 0-26 0,20 0-1 0,17 20 20 16,-17-20-20-16,17 18 13 0,3 38 5 16,34 42-6-16,3 33-15 0,0 97 3 15,-57-132-10-15,-3-57 1 16,0 188 3-16,-34-131-4 0,-40 37-9 15,23-59 4-15,11-33 3 0,3-4-4 0,-37 20-21 16,-17 1-57-16,57-40 42 0,-6 0-7 0,-125 20-346 16,125-38 372-16,3 0 3 0</inkml:trace>
  <inkml:trace contextRef="#ctx0" brushRef="#br0" timeOffset="-74222.14">7431 12133 27 0,'0'0'22'0,"0"0"-5"0,0 0 26 0,0 0 29 0,0 0 26 15,0 0-66-15,17 0 24 0,-17 0-42 16,0 0-2-16,0 0 11 0,20 0-2 0,0 0 18 16,34 0 1-16,-54 0-34 15,40 18 5-15,-40-18-6 0,23 0-1 0,51 0 5 16,-57 0-9-16,20 0 4 0,-17 0-3 0,3 0 1 0,11 0 0 16,43 0-1-16,-20 0 0 15,-40 0-2-15,3 0-9 0,17 0 3 0,-14 0-30 16,-6 0 23-16,0 0-40 0,3 0 32 0,-20 0-60 15,0 20-131-15,0-20 170 0,0 19 12 16,0-19 3-16,-20 19 8 0</inkml:trace>
  <inkml:trace contextRef="#ctx0" brushRef="#br0" timeOffset="-74021.72">7414 12722 37 0,'-23'0'132'0,"23"0"-45"0,-20 0-40 16,20 0-10-16,0 0-6 0,0 0-6 15,20 0-3-15,3-19 1 0,31 19 7 0,-17-18-6 16,0 18-19-16,-17 0 0 0,0 0 1 0,37-20 2 0,-40 20-6 16,40 0 4-16,-17-19 0 0,17 0-4 0,-40 19 0 15,60-39 1-15,-37 39-9 16,-23 0 0-16,3-18-31 0,-3 18 16 0,-17 0-4 0,0-19-81 16,20 19 5-16,-20 0-16 0,0-19 18 15,0 19 77-15</inkml:trace>
  <inkml:trace contextRef="#ctx0" brushRef="#br0" timeOffset="-73833.42">7414 13102 51 0,'0'19'157'0,"34"-38"-23"0,-34 19-117 0,40 0 0 15,-23 0 12-15,3 0-16 0,37-20 8 0,-34 20-11 0,-9 0-3 16,100-18 12-16,-57-1-14 0,-37 19-3 0,37-18 1 15,20 18-6-15,-60-19 1 0,20 19-8 0,-37 0-2 16,60 0-49-16,-60 0 33 0,37 0-133 16,-17 0 16-16,-3 0 102 0,3 0 23 15</inkml:trace>
  <inkml:trace contextRef="#ctx0" brushRef="#br0" timeOffset="-73170.9">6898 13881 22 0,'0'0'56'0,"0"0"-33"0,0 0 1 0,17 21 37 0,-17-21-46 0,0 0 15 0,0 17-17 0,0-17 1 0,0 20 23 0,0 0-27 0,0-3 26 16,20 3-4-16,-20 0-21 15,0 16-1-15,0-16-4 0,0-1-3 0,0 20 1 16,0-21-4-16,0 1 0 0,0-19 1 16,0 20-2-16,0-3-2 0,0 2-31 0,0 1 14 0,0-20-41 15,0 19 21-15,0-19-8 0,0 0-96 16,0 0 106-16,-20-19 19 0</inkml:trace>
  <inkml:trace contextRef="#ctx0" brushRef="#br0" timeOffset="-73021.56">6915 13368 76 0,'0'0'129'0,"0"0"-61"0,0 19-17 0,0 19 2 16,0 19-18-16,-17 39-7 15,0-39-20-15,-6 0-7 0,23-39-1 0,0 20 2 16,-17-38-2-16,17 20-9 0,-20-1-15 0,20-19 5 16,0 19-33-16,-14-19 21 0,14 0-5 0,0 0-4 0,14-19-165 15,-14 0 191-15,20 19-7 0</inkml:trace>
  <inkml:trace contextRef="#ctx0" brushRef="#br0" timeOffset="-72334.28">7679 13806 42 0,'0'0'194'0,"0"0"-169"0,-23 0-1 0,23 0 30 0,0 0-39 0,-17 0 23 0,-17 0-3 0,34 0-28 0,0 0-1 0,-63 19 21 15,46 1-21-15,-3-3 2 0,3-17-5 16,-3 19 0-16,0 39 11 0,3-21-3 16,17-17-10-16,0 56 1 15,17-57-2-15,3 20 1 0,0-39 3 16,-3 0 1-16,-17 0 0 0,20-39-1 0,-3 20-6 15,-17-20-3-15,40-75 12 0,-3 1-3 16,0-115 2-16,-14 75 1 16,-23 58-2-16,0 59-1 0,0-42 2 15,0 42 3-15,0 36-5 0,0 0-2 16,0-21 2-16,-23 21 4 0,23 0-2 0,-17 21-3 16,-3 15 7-16,20-36-6 0,0 78 5 15,-14 15-5-15,14 2 0 0,0 19-1 0,0 0-1 16,34 21 0-16,6 53 12 0,-23-130-11 15,-17-1-7-15,57 114-16 0,-20-38-24 16,23 1-107-16,-43-116 112 0,-17 21-60 16,20-39 41-16,-3 18-5 0,-17-18-49 0,20 20 59 0,0-20 39 15</inkml:trace>
  <inkml:trace contextRef="#ctx0" brushRef="#br0" timeOffset="-68954.87">2659 15326 40 0,'-17'0'58'0,"17"0"-36"0,0 0 34 0,0 0-25 0,0 0-8 0,0 0-15 0,-17 0 1 0,17 0 8 15,0 0-10-15,0 0 2 0,0 0 2 0,0 0-8 0,0 20 12 16,17-20 4-16,-17 21-11 0,17 15 8 16,3 39 10-16,17 96 6 15,-17-130-28-15,-20-22-2 16,0 133 5-16,0-96-6 0,0 59 4 15,0-58-6-15,0 16-1 0,-20 5-6 16,3-21-41-16,17-38-31 16,-20 0-38-16,20-19 30 0,0 0 56 0,-20-38-19 15</inkml:trace>
  <inkml:trace contextRef="#ctx0" brushRef="#br0" timeOffset="-68738.49">2602 15309 29 0,'0'0'7'0,"0"0"66"0,0-20-48 0,0 0 46 16,0 3-29-16,0 17-21 0,0-20 30 16,0-18 1-16,23 18-22 0,-6 20-15 15,-17 0-7-15,57 0 21 0,-3 0-18 16,-34 0-6-16,57 0-2 0,111 78 4 16,-128-61-6-16,34 3-3 0,-57 0-1 15,-14-20-4-15,11 0-24 0,6 17-86 16,-40-17 35-16,17 0-90 0,-17 0 138 15,0 0 2-15</inkml:trace>
  <inkml:trace contextRef="#ctx0" brushRef="#br0" timeOffset="-68404.79">3648 15194 37 0,'0'0'74'0,"0"19"-50"0,0-19-2 0,0 39 37 0,0 55 18 16,0-73-57-16,0 15-3 0,0 1-9 16,0-16-1-16,0-4-2 0,17 60 1 0,-17-57-6 15,0-1 1-15,0-1 0 0,0 60 2 0,23 15-3 16,-23-15-11-16,0-42-1 0,-23 79-106 16,6-38-15-16,-3-21 68 0,20-18 43 15</inkml:trace>
  <inkml:trace contextRef="#ctx0" brushRef="#br0" timeOffset="-68037.68">3628 15309 34 0,'-14'0'38'0,"-66"0"90"15,60 0-117-15,20 17 12 0,0 3-3 16,0 1-11-16,57-4 12 0,-57 2-13 0,43-19-1 0,-9 20 5 16,-17-3-10-16,23-17 7 0,74 38-3 15,-57-19-7-15,-20 1 3 0,40 1-4 0,-60-4-5 16,3-17-3-16,20 20-38 0,-40-20 9 0,57 19-109 16,-40-19 116-16,3 0-11 15</inkml:trace>
  <inkml:trace contextRef="#ctx0" brushRef="#br0" timeOffset="-67703.98">4426 15326 25 0,'0'0'3'0,"0"0"4"0,0 0 17 16,0 0-14-16,0 0 2 0,0 0 13 0,0 20 1 15,0-20 11-15,0 0-19 0,0 0-11 0,0 57 21 16,0-37-22 0,0 18-6-16,0-21 1 0,0 2 1 15,0 22-4-15,0-4 4 0,0-18 4 16,0-1-4-16,0-18 0 0,0 20-2 0,0-3 2 16,0 2-1-16,0-19-1 15,0 0 2-15,0 22 1 0,-14-22-3 16,14 19 1-16,0-19-1 0,0 17 1 15,0 3-1-15,-23-3-2 0,23 23-6 16,0-40 3-16,-20 0-9 0,20 17-40 16,0 2-6-16,-20 3-28 15</inkml:trace>
  <inkml:trace contextRef="#ctx0" brushRef="#br0" timeOffset="-62333.85">2582 7245 34 0,'0'0'24'0,"0"0"18"0,0 0 3 0,0 0-24 0,0 0 0 0,0 0-2 0,0 0 19 0,0 0 53 15,0 0-79-15,0 0 52 16,0 0-35-16,0 0-21 0,0 0-5 16,0 0 6-16,20 38 5 15,-20-38-12-15,0 39 1 0,23 19 2 0,-6-21-1 16,-17 40-2-16,17 37-2 0,3 18-10 15,-20-55-6 1,20 73-85-16,-3-112 38 16,-17 22-53-16,0-60 73 0,0 17-30 0,0 3 51 0,0-20 2 0,0 0-6 15</inkml:trace>
  <inkml:trace contextRef="#ctx0" brushRef="#br0" timeOffset="-62037.69">2625 7057 58 0,'17'0'233'16,"0"0"-210"-16,3 0 15 0,117 56 32 31,85 19-38-31,-125-55-27 0,-77-1-4 0,-3-19-2 15,20 0 1-15,-37 18-2 0,20-18-2 0,3 0-18 16,-23 0-30-16,0-18-149 16,0 18 160-16,-43 0-70 15,26 0 85-15</inkml:trace>
  <inkml:trace contextRef="#ctx0" brushRef="#br0" timeOffset="-61887.51">2850 7588 43 0,'0'0'14'0,"0"0"93"16,40 0-26-16,14 0 1 0,-11 0-72 15,-9 0 3-15,6 0-5 0,-3 0-6 0,-20-20 0 16,23 20-1-16,14-17-8 0,-34-3-14 16,57 0-129-16,-57 3 31 15,-3 17 98-15,-17 0 8 0,20 0-19 0</inkml:trace>
  <inkml:trace contextRef="#ctx0" brushRef="#br0" timeOffset="-61671.12">3614 7340 73 0,'0'0'162'0,"0"0"-108"0,0 0 49 15,0 19-73-15,0-19-21 0,0 21 8 16,14 36 2-16,6-21-10 0,-20 22-3 16,17-1-5-16,-17 37 2 0,40 118-16 15,-40-175 1-15,-17 77-83 16,17-77 57-16,-23 19-117 0,6-15 101 0,-17-3-30 16,11-19 49-16</inkml:trace>
  <inkml:trace contextRef="#ctx0" brushRef="#br0" timeOffset="-61470.99">3155 8025 43 0,'0'0'151'0,"0"0"-86"0,0 20-37 0,17-20-1 0,-17 0-4 0,20 0 32 15,-3 0-38-15,3 20-4 0,-20-20-1 0,40 0-1 16,17 0 16-16,-3 0-11 0,63 0 5 0,-63-20-12 16,-34 20-7-16,37-20 3 0,3-17-2 0,-6 16 0 0,3-15-2 15,-37 16-2-15,37 20-5 0,-37-38 0 0,37 19-45 16,-20-39-199-1,-37 41 106-15,0-22 70 32</inkml:trace>
  <inkml:trace contextRef="#ctx0" brushRef="#br0" timeOffset="-61270.88">3457 7245 55 0,'0'0'71'0,"0"0"-32"0,0 0 103 0,0 0-124 16,40 21 61-16,14 15-29 15,-14-16-32-15,-17-20-12 0,28 18 12 16,6 1-10-16,-37-19-5 0,57 38 1 16,-60-38-2-16,43 20 0 0,-23-20-3 0,114 20-133 15,-131-20 95 1,-20 0-8-16,37 0-132 0</inkml:trace>
  <inkml:trace contextRef="#ctx0" brushRef="#br0" timeOffset="-60849.6">4426 7188 70 0,'0'20'195'0,"0"-1"-175"0,0 76 83 16,0-20-72-16,0-35-23 0,0-23-2 0,0 60 6 16,0 36 1-16,0-92-9 0,0 16-1 0,0 1 0 0,0 95-1 15,0-95-4-15,0 76-1 0,0-57 3 16,0-20 4-16,0-37-2 0,0 19 6 0,0-19-3 15,0 0 8-15,0 0-9 0,0 0 1 0,0 0 0 0,0-19 8 0,0 19-8 16,-14-152 13 0,14 96-13-16,0-173 15 15,14 115-16-15,6 57-2 16,20 0 5-16,-23 57-4 0,-17-17-2 0,57-3 12 16,-20 0 2-1,1 20-4-15,-38 0-6 0,22 20 2 0,-5 17-1 16,3 40-2-16,-2 0-1 15,-18 37 1-15,-38-57-2 16,-1 58-7 15,-75-42-19-31,79-35 36 16,13-18-19-16,44 37 5 16,13-37 2-16,-35-3 0 0,19-17 1 15,1 19 0-15,3 22-1 0,-23-41-2 0,34 17-1 0,-16 4-3 0,4-2 1 16,15-2-32-16,20 20-55 15,-20-17-55-15,-19-20 48 0,2-20-55 16,19 20 120-16,-39-37 3 0,38 1 6 16</inkml:trace>
  <inkml:trace contextRef="#ctx0" brushRef="#br0" timeOffset="-60604.38">5148 7568 74 0,'0'0'208'0,"0"0"-127"0,0 0-33 0,0 0-26 0,0 0 20 0,0 0 6 0,-17 20-15 0,17-20-24 16,0 37 10-16,0-37-9 0,0 19-2 0,-20 2 7 0,20 16-10 0,0-37 0 16,0 38 5-16,0 18 2 0,0 21 5 15,0-19-10-15,20 76 9 16,-20-117-13-16,0 20-2 0,0-18 0 0,17 174 6 16,-34-100-10 15,-20-56-32-31,-3-16-77 0,5-21-47 0,35 0 108 15,-42-58-135-15,42 58 128 0,0-36 15 0,-17 15 18 0,-3-36-4 16</inkml:trace>
  <inkml:trace contextRef="#ctx0" brushRef="#br0" timeOffset="-60237.74">5721 7665 27 0,'0'0'36'0,"0"0"-11"0,0-21 49 15,0 21 0-15,0 0-16 16,0 0-12 0,0 0 10-16,0 0-34 0,0 0-2 15,0 0-11-15,0 0 0 0,0 21 10 0,17-4-9 0,-17 41 21 16,37 56-13-16,6 20-8 16,-43-97-7-16,17 40-3 0,0 17-1 15,3-54 2-15,0 129-29 16,-20-113-7-16,0-35 12 0,0 35-138 15,0-35 13-15,0-21 56 0,-20 0 32 16</inkml:trace>
  <inkml:trace contextRef="#ctx0" brushRef="#br0" timeOffset="-60054.33">5433 7665 56 0,'0'0'156'0,"0"-21"-97"0,-17 21-35 0,17 0 37 0,-20 0 53 31,134 21-43-15,-74-21-57-16,-23 0-8 0,80 0 3 0,-23 0-3 0,-37 0-3 16,23 0-1-16,-3 0 2 0,17-21-4 0,3 21-16 15,17 0-145 1,-51 0 37-16,8 0-89 0</inkml:trace>
  <inkml:trace contextRef="#ctx0" brushRef="#br0" timeOffset="-59354.17">7243 7245 35 0,'0'0'58'0,"0"0"6"0,-43-18 25 0,26-1-42 15,-40 19 16-15,37 0-42 0,3 0-3 16,-20 0-1-16,-23 0 8 0,46 19-14 0,-9-1-6 15,3 3 4-15,-17 15 3 0,-54 59 13 16,28-55-16-16,26 17-1 16,20-40-5-16,-40 97 6 0,17-37-8 15,3 0 2-15,0 75 3 0,37-38-3 16,0-57-1-16,0 37 3 0,0-54-4 16,17 55 1-16,97 133-9 15,-20-154-6 1,-54-54-8-16,-3 0-12 0,23-3-40 15,14-34-140-15,-17-23 70 16,20 3 95-16</inkml:trace>
  <inkml:trace contextRef="#ctx0" brushRef="#br0" timeOffset="-59033.4">7542 7722 52 0,'0'0'131'0,"-17"0"-17"16,-3 0-79-16,3 0 19 0,17 0-43 15,0 0 29-15,0 18-31 0,0-18 10 0,0 19-11 16,0 1 7-16,17-20-8 0,-17 38 7 0,37-19 0 16,26 76 13-16,-12-21-13 15,-11 3-14-15,-3 0-6 16,-17-40 1-16,17 57-69 15,0-53-59 1,3-22-190-16,-40-19 315 16,0-19-7-16</inkml:trace>
  <inkml:trace contextRef="#ctx0" brushRef="#br0" timeOffset="-58737.68">7887 7740 104 0,'-20'56'222'0,"3"2"-148"16,-6-1-35-16,-91 114 31 16,-57 20-41-16,134-154-24 0,20 3-3 15,-40 15 2-15,40-36-3 0,-6 1 1 16,3 18-30-16,20-38 15 0,0 20-71 16,0-20 52-16,20-20-96 0,20-18 15 15,34-39-41-15,-74 77 154 63,0 0 0-1</inkml:trace>
  <inkml:trace contextRef="#ctx0" brushRef="#br0" timeOffset="-58620.59">8095 7302 142 0,'0'-19'244'0,"0"19"-225"0,0 0 17 0,0 0 10 0,20 19-8 16,-20-19-27-16,37 57 34 16,0-36-30-16,-14 16-3 0,11 40 0 15,-14-60-8-15,17 60 3 0,0 0-4 0,3-2-1 16,-40-19-1-16,23-16-1 0,11 262 1 16,-54-223-2-16,6-23-7 0,-9-19 0 0,3-16 0 15,-17 53-38-15,0-55 24 0,-3 39-67 16,23-58 48-16,-23 37-137 0,3-18-12 15,17-19 143-15</inkml:trace>
  <inkml:trace contextRef="#ctx0" brushRef="#br0" timeOffset="-54954.11">9236 7836 26 0,'0'0'13'0,"0"0"102"0,0 0-97 0,0 18 30 15,20-18 34-15,-20 0-73 0,37 0 34 16,-20 0-10-16,60 0-6 16,-77 0-22-16,20 0-1 0,20 0 10 15,-23 0-7-15,3 0-4 0,17 0 3 16,80 19 7-1,-83-19-15 1,6 21-21-16,-23-21-63 0,-17 17 57 0,0-17-6 16,0 0-5-16,0 0-150 15,-17 0 154-15,-3 0 11 0</inkml:trace>
  <inkml:trace contextRef="#ctx0" brushRef="#br0" timeOffset="-54787.17">9293 8138 36 0,'57'98'380'0,"-35"-98"-373"16,-7 17 8-16,62 3 1 0,17-3-8 15,-74 3-9-15,57-20-11 16,-40 21-27-16,57-21-230 16,-54 0 178-16,-40-21 68 0,17 21-4 0</inkml:trace>
  <inkml:trace contextRef="#ctx0" brushRef="#br0" timeOffset="-54454.07">10906 8236 45 0,'0'17'210'0,"0"3"-148"0,0-3-50 0,0-17-3 16,0 41 8-16,0-41-15 0,0 19 1 15,0 113-22 1,0-95-45-16,0 3 1 0,-17-40 27 0,17 17-43 16,0 3 22-16,0-20 37 0,0 0-2 15</inkml:trace>
  <inkml:trace contextRef="#ctx0" brushRef="#br0" timeOffset="-54303.91">10926 7644 56 0,'0'173'366'0,"0"-173"-365"0,0 77 1 16,0-40-3-16,0-18 0 0,0-2-7 0,0-17-1 15,0 21-28-15,0-4-25 0,0-17 23 0,20 0-183 16,3 0 176 0</inkml:trace>
  <inkml:trace contextRef="#ctx0" brushRef="#br0" timeOffset="-53854.16">11308 8138 22 0,'-20'21'84'0,"20"-1"-59"0,0-20-19 16,-20 17 10-16,20 4-14 15,0 35 3-15,20-39-3 0,17 43 50 16,-17-60-37-16,-3 0 59 31,43-77 32-31,-43 40-85 0,-17-3-11 0,20 23-3 0,17-251 34 16,-37-92 1 15,-17 303-35-31,17-97 9 16,-20 136-15-16,20-21 4 0,-20 1 4 0,3-19 6 0,0 37-5 15,-6-17 11 1,-14 37 12 0,37 0-30-16,0 0 0 0,-37 152 17 15,37-18-15-15,0-20-4 0,17-1 0 0,-17-75-2 16,20 59 1-16,-3-3-1 0,3-56 0 0,3 18-1 16,-6 22-2-16,0-4-2 0,40 80-17 0,0-60-21 15,-14-56 26-15,-29 1-22 0,-14-39 16 16,40 38-27-16,-20-1-47 0,-3-18 19 15,-17-19-13-15,17 0 38 0,-17 21 4 0,20-21-14 0,0 0 36 16</inkml:trace>
  <inkml:trace contextRef="#ctx0" brushRef="#br0" timeOffset="-53120.6">10490 7322 26 0,'0'0'37'0,"0"0"-17"0,0 0 28 0,0 0-3 0,0 0-27 0,0 0 13 0,0 0-18 0,0 0 12 16,0 0-14-16,0 0 29 0,20 0 1 15,-3 0-22 1,3 0 9-16,-20 0-23 16,0 18 6-16,0 1 14 15,0-19-21-15,0 21-2 0,0-4 1 16,0 3-1-16,0-20-1 0,-20 20 1 16,20-3-2-16,0 2 1 0,-17 19-1 15,17-38 1-15,-20 20 1 0,0 0-2 16,20-3-1-16,-17-17 2 0,17 0-1 0,0 20-1 15,-17 0 0-15,17-3 0 16,-23 23-1-16,23 35-1 16,0-75 4-16,-20 39-2 0,20 18 3 15,-17-20-4-15,17 1 2 16,-20 1 0-16,20-1-5 16,0-38 4-16,0 17-3 0,0 3-3 15,0-20 7-15,0 0 0 16,0 0 1-16,0 20-2 0,20-20 2 15,-20 20 0-15,0-20 1 16,17 37 1-16,-17-20 2 16,20 43 4-1,3 14 1-15,-23-74-9 0,0 0-1 0,0 20 1 16,17-3 1-16,0 3-3 0,-17 1 1 0,20 15-1 16,-20-36 1-16,20 21-7 15,-3-21-26-15,-17 0-10 0,57 17-295 16,-57 2 317-16</inkml:trace>
  <inkml:trace contextRef="#ctx0" brushRef="#br0" timeOffset="-52536.78">12032 8424 43 0,'0'0'128'0,"0"0"-67"0,0 0-36 0,0 0 32 0,0 20 4 0,0-20-40 0,0 17-8 0,0 4-7 0,0 16 13 0,0 3-13 15,0 16 1-15,0-56-6 0,-43 115-3 16,-11-58-96-16,34-19 11 16,-17 19-174-16</inkml:trace>
  <inkml:trace contextRef="#ctx0" brushRef="#br0" timeOffset="-51403.58">13056 7644 21 0,'0'0'35'0,"0"0"-15"0,0 0-2 0,37 0 53 0,-17 0-21 0,-20 21-34 0,0-21 16 0,17 17 11 16,-17-17-29-16,0 0-2 0,20 20 12 0,-20-20-13 0,0 20 10 0,20-20 25 15,-20 0-38-15,0 18 22 16,0-18-18-16,0 0-7 0,0 0 6 16,0 0-6-16,0 0-1 0,-20 0 3 0,0 0 4 0,20 0-7 15,-37 0 2-15,20 0-4 0,-3 0 1 16,0 0-2-16,3 0-1 0,17 0 0 0,-18 0 1 0,-4 19-1 16,2-19 0-16,20 0 0 0,-17 37-1 15,17 3 0-15,0-22 0 16,17 1 3-16,3 2-3 0,-20-4 1 15,22-17 2-15,-22 20-2 0,18-20 1 0,-18 19-1 0,17-19 3 16,-17 0-2-16,0 0 0 16,20 0 2-16,-20 0-3 0,-20 0 3 15,20 0-2-15,0 0 0 0,-17 0 1 16,-23 0 6-16,3 55 1 16,17-35-6-16,20 20-2 0,-17-23-1 0,17 3 1 0,0 16 1 0,-20 43 1 15,20 35 1 1,0-114-4-16,37 36 3 0,-17 21 1 0,-3-37-2 15,3-3-2-15,2 4 3 0,-4-1-2 0,19-20 2 16,-37 17-2-16,20 2-1 0,54 2-16 16,-54-21 5-16,2 0-5 0,-22 0-4 0,15-21-32 0,5 2-15 15,0 2-73-15,0-3 12 0,-20-1 26 16,17 4 66-16</inkml:trace>
  <inkml:trace contextRef="#ctx0" brushRef="#br0" timeOffset="-50653.63">13874 7208 76 0,'-20'0'226'0,"20"0"-209"0,0 0 11 0,0 0-16 0,0 0 20 0,0 0-23 0,0 0 0 0,0 0 6 0,0 0-1 0,0 0-8 15,0 19 7-15,0 20 10 16,0-3-12-16,0-16-8 0,0 17 12 16,20-16-10-16,-20-4-2 0,0 3 0 0,17 36 3 15,-17-35-7-15,0-4 3 16,0 23 2-16,0-3 0 15,0-37-3-15,-17 20-1 16,-3-3 1-16,0 23-2 16,3-40 1-16,17 0-2 0,-17 17 0 15,-6 3 2-15,3 37-4 16,20-57 5-16,0 20-4 0,0-3 1 16,0-17 3-16,0 40-3 0,20-40 2 15,-20 18 1-15,23 1 0 0,-6 19-2 16,-17-38 2-16,17 20-2 15,-17-20 2-15,0 0 0 0,20 19 0 16,-20-19-1-16,0 0-1 0,20 17-1 16,-20-17 3-16,0 0 0 0,0 21-1 0,0-4 0 15,0 3 0-15,0 0-1 0,0 73 2 16,0-14-1 0,0-60 0-16,0 18 1 15,0-20 0-15,0 24 1 0,0-22-1 0,0 55 6 16,0-16 0 46,0-21-6-62,-20 3 1 0,-17 91 1 16,-23-74-11-16,6-17-30 0,34-23-3 16,-94 23-284-16,77-23 205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20:37:35.92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8988 10764 27 0,'0'0'85'0,"0"0"-24"0,-20 0-28 0,20-18-18 0,0 18-1 15,-17 0 13-15,-3 0 29 16,2 0-38-16,-21-21 12 0,21 21-23 0,1 21-1 16,-5-21 14-16,2 0-10 0,3 18 0 0,17-18-6 0,-20 19-2 15,2-1 2-15,-21 39 0 16,1 39 2-16,-1 19 5 0,2 16-5 16,22-16-5-16,15-78-1 0,0 59 1 15,15 19-1-15,4-97 0 16,38 77 0-16,-57-56 0 0,57 37 1 15,-19-39-1-15,-1-17 1 0,-17-2-1 0,19 2-1 16,-39-1 1-16,95-1 6 0,-36 1 3 16,-41-19-7-16,-1 0 0 0,3-19 2 0,17 1 3 15,0-1-2-15,-17-1-1 0,0-18 2 0,17 1-3 16,40-116 7-16,-77 115-9 0,17-57 4 16,3 1-3-16,0-77 6 0,-20 131-6 15,0-54 1-15,-20 75-3 0,-17-114 5 16,0 95-3-16,17 20-4 15,-15-22 4-15,-27 1 2 0,25 21-2 0,37 0-1 0,-37-1 0 16,17 19-1-16,-15-18 2 0,-7 18 0 0,-32-21-19 16,74 21 7-16,-38 0-28 15,38 0 22-15,0 21-22 0,-17-3-12 0,17 1 18 0,17 96-287 32,-17-79 282-32</inkml:trace>
  <inkml:trace contextRef="#ctx0" brushRef="#br0" timeOffset="1798.2">8574 11029 21 0,'0'-18'8'0,"0"18"-6"0,0 0 0 0,0 0 13 0,0 0-7 0,0 0 11 0,0 0 37 0,0 0-46 0,0 0 1 0,0 0 9 16,-23 0 22-16,23-19 0 15,-20 19-12-15,20 0-4 16,-19 0 5-16,19 0-25 0,0-20 0 0,0 20 5 15,0 0-6-15,-18 0 4 0,18 0-4 0,0 0 8 16,-17 0 3-16,-3 0 1 16,0 0-7-16,20 0-4 0,0 0 0 0,0 0-1 0,-20-18 7 0,-37 18 8 15,57 0-16-15,-20-20 5 0,3 20-5 16,-3-18 3-16,20 18-3 0,-91-58 14 16,68 58-13-16,-14-39-4 0,37 39 0 15,-57-36 9-15,3-1 1 0,-26-40-1 16,43 56-7-16,-20-34-4 15,17 37 2-15,3-3 3 16,23 1 4-16,-29-16-7 16,6 16 1-16,20 20-3 15,17 0 2-15,-23 0 0 0,23-18-2 0,-17 18 1 0,-3-19-4 16,20 19-6-16,-14-19-2 16,-9 19-61-16,23-20 56 0,0 20-17 15,-20 0-33-15,20 0 41 0,0 0-4 0,0-19-130 16,0 19 50-16,20 0 61 15</inkml:trace>
  <inkml:trace contextRef="#ctx0" brushRef="#br0" timeOffset="2482.51">7582 10725 31 0,'0'0'5'0,"0"0"46"0,0 0-30 0,-20 0 16 0,20 0-18 0,0 0 32 0,0 0-37 0,-20-20 49 16,3 20-42-16,-3 0 14 0,20 0-18 15,0-18-1-15,0 18-11 0,-17 0 5 16,17 0-6-16,0-18 8 0,0-3-7 0,0 21-2 16,0-17 9-16,0-21 5 0,0-21-6 15,-20 23-1-15,20-21 1 16,0 18-6-16,0 1-3 0,0-37 11 15,0 55-11-15,0-37 7 0,0 38-6 0,-20-20 3 16,20-17-1-16,0 36 0 16,0 2 1-16,0-2-2 0,0-16 8 15,0 36-10-15,0-21 0 0,20 4 7 0,-20-2-7 16,0 19 5-16,20-20-6 0,-20 20 0 0,17 0 0 0,-17 0-1 16,37 0 12-16,3 0-11 15,-3 20-1-15,-17-1 0 0,20-2-4 16,14 22-3-16,-34-21 1 0,37 2-24 15,-40-2-27-15,6 2 7 0,31 18-143 16,-14-38 79-16,14 39-16 16</inkml:trace>
  <inkml:trace contextRef="#ctx0" brushRef="#br0" timeOffset="3331.8">9330 11296 36 0,'0'0'26'0,"0"0"-5"0,0 0 2 0,0 0 109 0,0 0-63 16,0 0-28-16,0 0-18 0,0 0-4 15,0 0-12-15,20 0-2 0,2 0 18 0,-7 0-18 16,5 0 3-16,37 0 12 15,-37 0-16-15,54 0 10 0,-74 19-12 0,37-19 0 0,23 0 10 16,34 19 1-16,-17-19-6 16,-60 0-4-16,117 18 7 0,-57-18-8 15,40 0 4-15,-26 0-5 16,23 0 2-16,-54 0-3 0,-26 0-2 16,6 0 2-16,-23 0 0 0,97 0-1 0,-94 0 0 15,37 0-5-15,0 0-3 0,-57 0 7 16,77 0-7-1,-23 0-36-15,-34 0 15 0,23 0-261 16,-43 0 246-16,0 0-37 16</inkml:trace>
  <inkml:trace contextRef="#ctx0" brushRef="#br0" timeOffset="3648.38">10624 11106 75 0,'0'0'122'0,"0"19"-52"0,0-19-26 16,0 0-20-16,0 0-13 0,17 19 7 0,3-19-5 0,0 0-3 16,74 19 5-1,-57-19-8-15,3 19-2 0,14-19 2 16,-14 0-4-16,-17 0 1 0,11 18-1 0,-34-18-2 15,17 0 1-15,6 0 0 0,-6 0 2 0,3 21-1 0,-20-21-1 16,37 56 9-16,-37-37-9 0,0 37 4 16,0-36-5-16,0 19 2 0,-37 36 3 0,-117 115 3 15,60-95-9 1,17 0-1-16,3-38 2 16,0-18-9-16,31-2-17 0,26-17-7 15,-20 18-319 1,37-19 321-16,17-19-7 0</inkml:trace>
  <inkml:trace contextRef="#ctx0" brushRef="#br0" timeOffset="5531.5">7790 11011 23 0,'0'0'8'0,"0"0"-6"0,0 0 36 0,0 0-14 0,0 0 42 16,0 0-53-16,0 0 13 0,0 0-2 16,0 0-11-16,0 0-1 0,-14 0 28 0,14 0-24 15,-23 0 7-15,23 0-16 0,0 0 4 0,-20 0-7 16,20 0 4-16,-20 0-5 0,20 18 2 0,-17-18 1 16,17 0-3-16,0 19 3 0,-17-19-3 0,17 0 0 0,-23 21 0 15,23-21-3-15,-17 18 1 0,17-18 0 0,0 19-2 16,-20 19 3-16,20 0-3 15,0 1 3-15,20-2-3 16,-3-37-1-16,6 19 2 0,-6-19-1 16,0 0-2-16,3 0 4 0,-20 0 0 15,0 0-1-15,20 0 0 0,3-19 0 16,-9-18 0-16,-14 16 0 0,0 3 1 0,20-1-2 0,-20 0 1 0,0-19 1 16,0 38 0-16,0-37 1 0,0 16-2 0,0 2 1 15,0 19 0-15,0-18 1 0,0 18 1 0,0-19 4 0,0 19-4 16,0 0 1-16,0 0 2 0,-20 0 0 0,20 19-2 15,0-19-1-15,0 18 5 0,0 1-3 0,0 20 5 16,0-1 1-16,0 0-7 16,20-19-3-16,-20-1 0 0,0-18 0 0,0 21-1 0,17-2 0 15,-17-19 0-15,23 37-2 0,-6-18-11 16,3 0-39-16,-3-19 8 0,3 0-56 16,0 0 6-16,-20-19 1 0,37 19 36 15,-37-19 38-15</inkml:trace>
  <inkml:trace contextRef="#ctx0" brushRef="#br0" timeOffset="6415.57">9977 11809 26 0,'0'0'75'16,"0"0"-38"-16,-20-18 10 0,20 18-34 0,0 0 25 0,-20 0-15 0,20 0-13 0,0 0 24 0,0 0-26 15,-17 0 12-15,17 0-5 0,-20 0-10 16,20 0 3-16,0 0-4 0,-17 18 4 0,-3 39 9 16,20-37-13-1,-20-1 0-15,20-1-3 0,0-18 0 0,20 39 3 16,-20-21-4-16,20 1 3 16,-20-19-3-16,37 20 5 0,-20-20-2 0,3 0-1 15,-20-20-1-15,20 1 1 0,-20 19-1 0,0-18 2 16,23 18-2-16,-23-39 2 0,0 2 1 0,14 37-2 15,-14-20 8-15,0-18 7 0,0 38 1 16,0-19-14-16,-14 19 1 0,14 0 3 0,0 0 0 16,0 0-5-16,0 0 2 0,0 0-1 0,0 0 2 0,0 39 0 15,14-1-3-15,6-1-1 16,-20-37-2-16,0 19 2 0,20 1-2 0,0-20 0 0,-20 18-1 16,34 21-4-16,-34-39 0 0,20 19-3 0,0 0-15 0,17 0-41 15,23 18-199 1,-60-37 208-16,54-19-54 15</inkml:trace>
  <inkml:trace contextRef="#ctx0" brushRef="#br0" timeOffset="8248.24">7029 9224 26 0,'0'0'4'0,"0"0"10"0,0 0 0 0,0-20-6 0,-17 20 35 0,17 0-32 0,-20-19 25 0,20 19 1 15,0 0-14-15,-14-18 9 0,14 18-23 16,0 0 13-16,-43-20 24 16,23 20-37-16,20-17 1 0,-17 17 4 15,0 0 5-15,-6 0 1 16,23 0-12-16,-17 0-1 0,17 0-3 16,-34 17 9-16,11 3-3 0,3-2-5 15,20 1-2-15,-20 1 1 0,20-20-3 0,-17 18 0 0,-3 21 5 16,3-39-4-16,17 37-1 0,-20 2-1 0,0-21 1 15,3 39 2-15,17-36-3 0,0-3 0 0,-17 20 2 16,-6 19-2-16,23 1 2 16,0-58-2-16,0 57 0 15,0-20 0-15,40 57-2 0,-3-37 4 16,37 21 0 0,-54-78-4-16,57 36 0 15,-37-15 3-15,-40-21-2 0,34 18 1 0,29-18 1 16,-49 18-1-16,46-18 1 0,14-18-3 15,-37 18 2-15,43-39 1 0,-26 3 0 16,-17-4-1-16,-17 40-1 0,-20-18 1 16,37 18 0-16,-14-20-1 0,-6 3 3 0,20-40-2 15,0-1 0-15,-37 19 0 16,20 22 1-16,-20-3-2 0,0-17 1 0,0-21 1 16,0 19 0-16,0 1 0 0,0 20 0 0,-20-58 2 15,3 56-1 1,17-17-2-16,-20 37 1 0,0-20-1 0,20 2 0 0,-34-1 0 15,11-2 2-15,23 3-3 0,-94-39 0 16,94 57 1-16,-54-38-1 16,11 38-7-16,26 0 3 0,-3 0-12 15,3 0 6-15,-23 20-39 0,-14 17-167 16,31-17 172-16,6-2-46 0,-3 21 56 16</inkml:trace>
  <inkml:trace contextRef="#ctx0" brushRef="#br0" timeOffset="14665.39">11610 10783 41 0,'-57'-19'270'0,"57"19"-253"0,-20 0-1 0,-17 0 16 16,37 0-27-16,-17 0 8 0,17 0-9 0,-20 0 5 16,0 0 4-16,-14 94 2 31,11-36-6-31,3-20-1 0,3 0 10 0,-3 57-9 15,3-57-7-15,-57 209 5 16,31-133-3 0,43-77-4-16,-17 40 1 0,-3-1-1 15,20-37 1-15,0-20 0 0,20 18-1 0,17 40 2 16,40-2 0-16,-40-56-2 16,20 1 1-16,57-2 0 0,-94-18-2 15,17 0 2-15,20 0 1 0,-17 0 0 0,54-38-1 0,-71 1 1 16,125-116 7-16,-91 77-8 15,-40 38 0-15,26-37 1 0,-9-22 0 0,-34 60 0 0,20-40 0 16,0-54 3-16,-20 54-3 0,0-38 2 16,0 78-4-16,-20-39-1 0,0 0 4 15,-14 37-2-15,34 2-1 0,-97-2 4 16,77 39-2-16,-171-20-7 16,154 20 2-16,-20 0-9 0,37 0 2 15,-37 41-17-15,37-41 11 0,3 18 1 0,-60 95-130 16,60-74 0-16,17 56 18 15,0-77 111-15,0 22-10 0</inkml:trace>
  <inkml:trace contextRef="#ctx0" brushRef="#br0" timeOffset="30332.88">9010 11087 23 0,'0'0'244'0,"0"0"-234"0,0 0 10 0,0-18-11 0,-22 18 24 0,22 0-27 0,0 0 16 16,-20 0 1-16,20 0-18 0,0 0 10 16,-17 0-7-16,17 0-3 0,0 0-3 0,-20 37 6 15,20-18-5-15,0 0-2 0,-18 19 2 16,-1 20 0-16,19-40-2 0,-20 39-1 16,20-38 1-16,-18 95 1 15,18-76-1-15,0 39-1 16,38-2 0-16,-19-75 0 0,-1 19 0 15,2-19 0-15,-3 19 1 0,60-19-1 16,0-57 5-16,-77 57-4 16,17-19 1-16,3 0 2 0,22-114 4 15,-27 114-7-15,-15-38 1 0,20 37-1 0,-20 2 0 0,0-58-1 16,-20-19 0-16,20 76 0 16,-15 0-1-16,15 0 1 0,-22 0 2 0,22 19 0 0,-40-18 0 15,3 18-2-15,37 0 0 0,-74 0-2 16,56 0 1-16,-24 18-15 0,25 1-7 0,-3 19-15 15,20-38 14-15,-18 77-230 16,18-40 180-16,0-18 27 0</inkml:trace>
  <inkml:trace contextRef="#ctx0" brushRef="#br0" timeOffset="43901.88">16933 10402 44 0,'0'0'115'0,"0"0"-95"0,0 0 33 0,0-19-25 16,0 19-5-16,0 0-13 0,0 0 17 0,0-19 11 15,0 19-14-15,-20-18 3 16,3 18 16-1,-3 0-36-15,-35-20 33 16,-24 20-20 0,-72 57-8-1,116-18-5-15,-27 17-3 16,-32 20 3-16,36-18-14 16,39-1 3-16,1-39 3 0,-19 41 1 15,37-41 1-15,-40 116 0 16,40-21-1-16,57 76-2 15,43 3 1 1,48-21-2 0,-125-134 2-16,106 39-3 0,-35-37 3 15,-17-20 1-15,17-1 1 0,-17-18-2 16,17-76 4-16,3-19-5 16,-77 77 3-16,96-153 3 15,-81 75-1-15,-35 58-4 0,20-38 3 0,0-37 2 16,-3-40 1-16,0 38 1 15,-17 39 2-15,0 20 3 0,-17-115-7 16,17 133-2-16,-57-58 0 0,-57-56 1 16,77 133-1-16,-3-20-1 15,-54-17-1 1,57 56 1-16,-38 0-12 16,-21 38-49-16,39 1-9 0,39-21 2 15,-4 1 25-15,-15 0-127 0,37 1 112 0,-20-20 12 16,2 18 16-16,18-18 13 0,-19 20-5 0</inkml:trace>
  <inkml:trace contextRef="#ctx0" brushRef="#br0" timeOffset="44550.89">16950 10840 24 0,'0'0'19'0,"0"0"7"0,0 0 21 0,0-21-3 0,0 21 5 0,-17 0-28 0,17 0 32 15,-37 0 9 1,37 0-52-16,0-18 8 0,-20 18 18 15,0 0-20-15,3 0 6 0,-1 0-12 0,18 0-6 16,-22 0 4-16,2 0 0 0,-17 39 6 16,37-39-13-16,-37 37 4 15,17-16-2-15,0-3-2 0,20 0-1 0,-17 2 1 16,17-2 1-16,0 2-1 0,-18 36-3 0,18-56 1 0,0 96 2 16,18-58-1-16,-18-20-1 0,17 3 1 15,3-2 1-15,0-1 0 0,17 1 0 0,-37-19-1 16,57 38-1-16,40-38 8 15,-97 0-6-15,17-19 2 0,20 19 0 0,-17-19 3 0,2-18-3 16,53-59 4 0,-58 58-4-16,3 1-2 0,-20-21 4 15,0 19-4-15,0 1 1 0,0-19 2 16,-20 38-2-16,-17 1-1 0,17-3 0 16,3 21-1-16,-1-18 0 0,-24 18 0 0,5 0-4 15,37 0-1-15,-17 0-1 0,-23 0-36 16,23 0 25-16,-1 18-24 0,-4 21-49 0,22-39 50 0,-20 40-57 15,3 16-96-15,17-38 174 16</inkml:trace>
  <inkml:trace contextRef="#ctx0" brushRef="#br0" timeOffset="71957.69">23378 14319 64 0,'0'0'61'0,"0"0"3"0,0 0-37 0,0-17 22 0,0 17-7 0,0 0-25 0,0-21 19 0,0 21-22 15,0 0 14-15,0 0-16 0,0-19 5 0,0 19-8 0,0 0 6 16,0 0-9-16,0 0 1 0,0-19 10 0,0 19-13 15,0-20 26-15,-23 20-26 0,23-19 3 16,0 19 9-16,0 0-12 0,-17-17 3 16,-3 17 1-16,0 0 5 0,20 0-8 0,0-20-2 15,-37 20 4-15,-40 0 0 16,77 0-4-16,-37 0-2 0,17 0-1 0,3 20 4 0,-23-20-2 16,40 0-2-16,-20 17-2 0,-54 22-2 15,40 20 8-15,-46 14-3 16,63-32 3-16,-3-24-2 0,0 22-2 0,0-21 1 15,20 38 1-15,-14-35-3 0,14 16 2 0,-23-18-1 16,3 96 2-16,20-40-2 0,0-56-1 16,0 18 1-16,20-16-1 0,-20 16-1 0,23 20 4 0,11-18-3 15,-34-22 0-15,40 24-1 0,-40-41 2 0,34 36 2 16,29 21 0-16,-49-57-3 0,63 58 5 16,-60-58-4-16,3 0-1 0,20 20 1 0,-23-20 1 0,-17 0 1 0,40 0-2 15,0 0 0-15,-40 0 1 0,91-20 3 16,-51 1-1-16,0 0 0 0,-6-20 0 0,-14 1-1 0,17-18 3 15,0-2-1-15,-37 39-5 0,63-55 6 16,-63 54-3-16,14-38-3 0,6 39 2 0,0-96 3 16,0 78 1-16,-20-1-3 0,0-18 7 15,0 35-6-15,0-16-1 0,0 0 2 16,0-2-2-16,0 22-1 0,0-24 0 0,-20 23 2 0,-20-58-1 16,26 57 0-16,-9 0-1 15,-17-1-5-15,40 20 6 0,-17 0-4 16,17 0 0-16,-37 0-13 0,17 0 11 15,20 0-4-15,0 20 5 0,-20-20-15 0,-14 19-60 16,11 21-19 0,6-4-19-16,-3 1-125 0,20-17 169 0,0 1 35 15</inkml:trace>
  <inkml:trace contextRef="#ctx0" brushRef="#br0" timeOffset="72351.84">23147 14910 45 0,'0'0'67'0,"0"0"15"0,0-20 67 0,0 20-127 0,0 0 35 0,0-21-15 16,0 21-18-16,0 0-2 0,0 0-13 0,20 0 2 15,-20 0 17-15,0 0-21 0,0 21 10 16,17 16 6-16,6-18-11 0,-6 2 4 0,20 15 4 16,-37-16-19-16,37-3 7 0,-37 4-5 0,0-1 2 15,40-3 4-15,-40 2-5 0,40 19 5 0,-6 1-3 16,-34-20-3-16,40 0 3 0,-40-19-4 0,17 20-1 0,3-3 3 15,-3 3-5-15,-17-20 4 0,40 20-4 0,-40-20 3 16,57 58-29-16,-57-58-2 16,20 17 11-16,0-17-33 0,-3 19-15 0,-17-19 26 15,0 0-58-15,17 0 36 0,-17 20-162 0,23-20 174 0,-23 0-2 16</inkml:trace>
  <inkml:trace contextRef="#ctx0" brushRef="#br0" timeOffset="76220.69">22520 16942 16 0,'0'0'6'0,"0"0"-4"0,0 0 0 0,0 0-1 0,0 0 8 0,0 0-6 0,0 0 10 0,0 0-9 0,0 0 0 15,0 0 6-15,0 0-3 0,0 0-1 0,0 0 1 16,0 0 11-16,0 0-7 0,0 0 0 16,0 0 13-16,0 0-12 0,0 0 0 0,0 0-1 15,0 0 0-15,0-17-1 0,0 17 5 16,0 0-9-16,20 0 25 0,-20 0-20 15,17-20 29 1,-17 20-9-16,0 0-25 16,0 0-2-16,0 0 2 0,23-20 15 0,-23 20-12 15,0 0 3-15,0-17 0 0,17 17-8 16,-17 0 2-16,0 0-4 0,0 0 0 0,0 0 4 0,17-20 1 16,-17 20-3-16,0 0-1 0,20-17 7 15,-20 17-5-15,20-20 0 16,-3 20-4-16,3-21 2 15,-20 21-3-15,17 0 2 0,-17-19-2 16,20 19 0-16,0 0 0 0,-20 0 3 16,23 0-2-16,-9 0-2 0,-14 0 1 0,20 0 0 0,-20 0 0 15,0 0 1-15,20 0 1 16,0 0-2-16,-20 0-2 0,17 19 2 0,-17-19 0 0,0 0-1 0,17 0 1 0,-17 0 1 16,20 21 2-16,-20-21-3 0,0 0-1 0,43 20 3 31,-29-3-2-31,-14-17 1 0,0 20-2 0,0-20-1 0,20 0 2 15,-20 17 2-15,20 3-1 0,-20 0-1 16,20-3 0 0,-20 3 0-16,17 18 1 0,-17-38-2 0,0 39 2 15,17-22-1-15,-17-17 0 16,0 98 2 0,0-81-2-16,0 3 0 0,0-1 0 15,0-19 0-15,0 0 1 0,0 17 1 0,-17 41-4 16,-20 38 1-1,37-78 1-15,-20-18 0 0,0 38 0 16,20-38 0-16,-14 19-2 0,-9 21 1 0,-17-3 1 16,6-18 0-16,14-1-1 15,0 2 1-15,0-20 0 0,-57 0 0 16,40 0 1 0,0 0 1-16,-40-20-1 15,77 20 0-15,-37-18 4 16,17 18-5-16,20 0 2 15,0 0-1-15,0-19 0 0,-17-1 1 16,17 20-1-16,0-17 0 0,0-2 1 0,0-2 0 16,0 2 1-16,17 1 0 15,3-20-1-15,-20 38-1 0,37-39 5 16,-37 39-7-16,57-17 6 16,-17 17-1-16,-40 0-4 15,17 0 2-15,-17 0-1 0,20 0 2 0,-3 17-1 16,3-17 0-16,-20 20 0 0,20-1 0 0,17-1 2 15,-37 2-2-15,20-20 0 0,0 18 2 16,-20 1-3-16,20-19 0 0,-3 21 1 0,-17-21 0 16,17 19-1-16,3-19 0 0,0 17 1 15,17 22 0-15,3-21-2 16,-20-18 2-16,-3 0-3 16,-17 0 1-16,37 20 2 0,3-20-2 15,-3 20 2-15,0-20-2 16,-14 0-1-16,-6 0 1 0,0 0 0 15,3 0-2-15,17 0-6 0,-17 0-40 16,0-20 15-16,-20 20-8 16,17-20-82-16,-17 20 30 0,23 0-14 15,-23 0 63-15,0 0-2 0,17-18 22 0</inkml:trace>
  <inkml:trace contextRef="#ctx0" brushRef="#br0" timeOffset="76869.39">23569 16260 30 0,'0'-77'298'0,"0"77"-285"0,0 0-1 0,0 0-6 0,0-21 7 0,0 21 26 31,14 0 17-31,6 0-41 16,-20 0-6-16,0 0-1 0,0 0 4 15,20 21-7-15,-20-1 4 16,0-20-7-16,0 17 1 0,0 3-1 0,0 0 2 0,0-3-3 16,0 22 1-16,0-20-1 0,0-19 0 0,0 20 0 15,0-1 0-15,0 55-2 0,0-34 0 16,0-2 1-16,0-19 0 0,0-2-1 0,-20 136-39 47,0-78-88-47,20-54 19 0,0-1 32 15,0-20-8-15,0 0 50 0,0 17-31 16</inkml:trace>
  <inkml:trace contextRef="#ctx0" brushRef="#br0" timeOffset="77619.89">24176 16355 19 0,'0'0'46'0,"0"0"-8"0,0-20 40 0,0 20-61 0,0 0 22 0,0 0-18 0,0-19-3 16,0 19-2-16,0 0-12 0,0 0-3 0,0 0-1 16,-23 0 39-16,23 0 12 15,-17 0-42-15,17-19-3 0,0 19 13 16,0 0-8-16,-20 0-6 0,20 0 0 15,0 0 13-15,-20 0-15 0,20 0 3 0,-17 0-2 16,-3 19 7-16,0-19-8 16,20 19-2-16,-17 1 0 0,17-20 1 0,-17 36 1 15,17-16-3-15,0 17 2 0,-23-17-1 0,23 18 0 16,-17 18-1-16,17 1 2 47,0 57 1-47,17-93-2 0,23-4 6 15,-40 2-6-15,0-19 2 16,37 0 1-16,-37 0-5 0,37-19 5 16,-17 19-3-16,-20-17-2 0,20-4 1 0,-3 3 3 0,6 18-2 15,-23-18-2-15,17-2 2 0,-17 20 0 0,18-17 2 0,1-24-3 16,-19 23 0-16,20-21 1 16,-2 39 1-16,-18-36-2 0,0 16 2 0,0-55-2 46,0-1 3-46,-18 56-2 0,-21 1-6 16,39 19 2-16,-18 0-1 0,18 0-8 16,-17 0-11-1,17 0 13-15,0 0 0 0,0 0-18 0,0 0-7 0,0 0 14 0,0 0-34 0,0 0 19 16,0 0-57-16,0 19-10 0,0-19 63 0,-23 20-5 16,23-20 29-16</inkml:trace>
  <inkml:trace contextRef="#ctx0" brushRef="#br0" timeOffset="78053.09">24096 16639 25 0,'0'-20'179'0,"0"20"-94"0,0-18-59 0,0 18-15 0,0 0 9 0,0 0-10 0,0-18 11 16,0 18-11-16,0 0 0 0,0 0 5 0,0 0-4 0,0 0-5 15,0 0-1-15,0 0 23 16,0 0-14-16,0 0-3 0,20 0-7 0,-20 0 0 0,0 0 1 0,0 0 4 0,0 0-5 15,0 0 0-15,0 0-1 0,20 0 4 0,-20 18-4 16,17 0 4-16,6 2-5 16,-23-20-2-16,0 0 0 0,17 21 0 0,-17-21 0 0,0 0 1 0,18 17-1 15,-18-17 0-15,0 20 1 0,19-2-2 0,-19-18-11 16,20 18-34-16,-20-18 46 62,18 21-107-46,-18-21-268-16</inkml:trace>
  <inkml:trace contextRef="#ctx0" brushRef="#br0" timeOffset="78586.78">24421 16068 23 0,'0'0'6'0,"0"0"-2"0,0 0 9 0,0 0 8 0,0 0 9 0,0-19 24 0,0 19-21 0,0 0 10 16,0 0-17-16,0 0-1 0,0 0 1 16,0 0-1-16,0 19-5 0,0-19 12 0,0 38 1 15,0-38-21 1,0 56 17-16,0-35-19 0,0-21-7 15,0 20 1-15,0-20-1 0,0 74 9 16,0-35-10-16,0 19-1 16,0-21 2-16,0-17-4 0,0 17 3 0,0 1-2 15,0 75-1 1,0 1 0-16,0-114 1 16,-19 98-3-16,19-81 0 0,0 20-13 0,0-17 1 15,0 0-19-15,-20-3-83 16,20 3 79-16,0-20-55 0,-15 0-32 15,15 0 98-15,0 0 6 0</inkml:trace>
  <inkml:trace contextRef="#ctx0" brushRef="#br0" timeOffset="113488.85">24974 17248 49 0,'0'0'28'16,"0"0"83"-16,0 0-79 0,0 0 21 0,0 0-11 0,0 0-5 0,0-38 57 16,0 38-53-16,0 0-30 0,0-19-4 15,18 19 3-15,-18 0-6 0,37 0 16 0,-17-20-4 16,34 20 1-16,-54 0-11 16,62 0 14-16,-47 0-16 0,25 20 6 15,-20-20-7-15,91 19 3 16,-91-2-7-16,0-17 1 0,34 21 2 15,-14-21-8-15,-3 0-31 0,-37 0 19 16,20-21-2-16,0 21-33 0,-3-17-17 0,-17 17 30 0,40-19-192 16,-40 19 174-16,17-20 17 0</inkml:trace>
  <inkml:trace contextRef="#ctx0" brushRef="#br0" timeOffset="113739.27">26149 16619 52 0,'0'0'75'0,"0"0"-34"0,0 0 85 0,0 0-65 15,0 0-30-15,0 0-17 0,20-18 23 16,-20 18-21-16,0 0 6 15,20 59 8-15,0-4-20 0,-20-16 0 16,17-3-5-16,-17 42 2 0,17-21-4 0,-17 1-1 16,20 55 0-16,-20 76-1 0,0-132 0 0,0 0-1 0,0 0-1 15,0 114-20-15,0-75-24 0,-37 74-172 16,20-56 9-16,-3-94 178 0</inkml:trace>
  <inkml:trace contextRef="#ctx0" brushRef="#br0" timeOffset="154442.26">25676 6237 40 0,'0'0'14'0,"0"0"27"0,0 0 61 0,0 0-78 0,-20 0 18 0,20 0-23 0,0 20-3 0,0-20 10 0,0 0-16 0,0 20 9 0,0-20-3 0,0 18-1 16,0-18 1-16,0 37 17 15,20-37-19-15,-20 0-2 0,0 0-6 0,0 19 7 0,0-19-1 16,17 0 0-16,-17 0 7 16,0 0-14-16,20 0 8 0,-20-19-9 0,0 2 11 15,20-3-2-15,-20-18-8 0,0-18 0 0,0 35-3 16,17-35 3-16,6-20-2 0,-6-37-1 0,0 73 0 0,60-358 14 31,-40 339-16-31,-17-93 3 0,17 96-2 0,-17-19 1 16,0-2 0-1,0 39 2-15,-20 19 1 0,17 0-4 16,-17 19 0-16,17 0 3 16,-17 0-3-16,40 76 1 31,-17-39 0-31,-9 3-1 0,-14 16-1 15,20-18 0-15,0 39 0 0,0-2-2 0,34 77-3 16,-34-55 2-16,0-61 2 16,-3 40 0-16,3-17-1 0,-20-23 1 0,37 60 0 15,-14-77 0-15,-23 18 1 0,0-18-1 0,34 96-3 16,-14-57-6-16,-20-58 8 0,0 17-1 16,20-17 0-16,-20 39-14 0,0-19-13 15,17-2-62 1,3 2 28-16,-20-20-21 0,0 0-18 15,0 0 63-15,0 0-69 0,0 0 89 0,0 0-20 16</inkml:trace>
  <inkml:trace contextRef="#ctx0" brushRef="#br0" timeOffset="154828.47">25773 5935 46 0,'0'0'72'0,"0"-21"89"0,0 21-140 0,34-37 108 16,6 37-101-1,-3 0-14-15,57 0 5 16,-74 0-16-16,0 0 0 0,17 0-2 0,20 0 3 0,-34 18-3 0,11-18 0 15,6 19-1-15,-6-19-3 0,63 39-61 16,-37-39-55-16,-26 0-65 16,6 0 95-16,-23 0 45 15</inkml:trace>
  <inkml:trace contextRef="#ctx0" brushRef="#br0" timeOffset="155492.15">28794 5192 42 0,'0'0'20'0,"0"0"101"0,-22 0-8 0,22 0-96 0,-17 0 58 0,17 0-64 15,-20 0 37-15,20 0-41 0,0 0 0 16,-20 0 17-16,20 0-19 0,0 0 9 16,0 19-8-16,0 0 5 0,0 0 0 0,0 18-2 15,0 78 4-15,20-19-8 0,-20-40-7 16,0-18 1-16,0 1 0 0,20 17 2 0,-20-18-1 15,17 152 3-15,-17-151-3 0,22 56-1 0,-4 114-9 16,-18-151-1-16,0-41 4 0,0 2-2 16,0 19-12-16,0-18 8 0,0 0-14 0,0-20 9 0,0 0-28 15,0 18 16-15,0-36-114 0,0 18 101 0,0-57-93 16,0-20 113-16,-18 39 3 16</inkml:trace>
  <inkml:trace contextRef="#ctx0" brushRef="#br0" timeOffset="155892.29">28698 5058 35 0,'0'0'11'0,"0"0"28"0,0-18-14 0,0-1 78 16,0 19-61-16,0 0-23 0,0 0-1 0,17-19 15 15,-17 19-19-15,0 0 0 0,0 0-2 0,0 0 12 0,20 0-4 16,-20 0-11-16,37 0 20 16,97 0 12-1,-114 19-40-15,20 0 2 0,-23-19-2 0,20 57 6 16,0-19-4-16,-37 0-3 15,20-19 1-15,-20 38-1 0,0-20-1 16,-20 3 0-16,20-3 1 0,-37 1 0 16,-40 58-5-16,40-78-1 15,0 2-4-15,17-20 6 0,-17 0 1 16,-20-38 3 0,57 38 0-1,-20-19 2-15,40 19 0 0,-3 0 0 0,23 0 8 0,-23 0-6 0,23 0 6 16,-3 0 3-16,0 0-3 0,117 133-2 15,-94-58-7-15,-46-18 1 16,26 1 1-16,-40 94 5 16,0-114-5-16,-20 19-1 0,0-19-2 0,6-19 1 0,-9 0-1 0,-54 94-14 15,60-93 3-15,-23 0-21 0,23-2 7 16,-117 19-426 15,134-37 429-31</inkml:trace>
  <inkml:trace contextRef="#ctx0" brushRef="#br0" timeOffset="156475.65">30844 5192 74 0,'-37'19'306'0,"-17"0"-243"0,-6 19-34 0,40-20-21 0,-37 22 19 16,20-3-5-16,-20 38 4 16,37-35-19-16,0 17 2 0,3-39-5 0,-3 115 16 15,20-18-1-15,37 19-11 16,3-78-5-16,-23-38-2 0,23 1 2 0,-23 1-3 16,97 75 4-16,37-76 1 15,-131-19-4-15,77 0-1 0,34-38-6 16,-51 19-12-16,-26 0-22 0,117-76-324 15,-151 76 283-15,17 19 18 16,0-19-4-16</inkml:trace>
  <inkml:trace contextRef="#ctx0" brushRef="#br0" timeOffset="162842.13">27634 7722 35 0,'0'0'52'0,"0"0"71"0,0-20-56 0,0 20-18 0,0 0-37 0,0-20-1 16,17 3 14-16,-17-4 2 15,0 21-11-15,0 0-13 0,0 0 0 16,-17 0 4-16,17 0-1 0,0 21-4 16,-40-4 6-16,20 23-5 0,6-22-3 0,-29 38 4 15,43-35-3-15,-17-2 0 0,-3 18 0 16,0-16-1-16,3 16 1 0,-3-1 1 0,0-15-2 16,3-4 2-16,0 3 0 0,-6 20 1 15,23-40-3-15,0 0 3 0,0 17-2 16,-17-17-1-16,17 0 0 0,0 20 1 15,0-20-2-15,0 0 2 0,0 0-1 0,0 0-1 16,0 17 0-16,0-17 1 0,0 0-1 16,0 19 2-16,0 2 1 0,-20 16-3 15,20 3 1 1,-20-3 1-16,3 0 0 0,17-16 0 0,0-2 0 0,-20-2 2 0,20 21-3 16,0-38 1-16,0 39 2 0,0-22 0 0,-20 24 4 15,20-24-4-15,0 2 1 0,0 19 1 16,0-18-2-16,20 17-2 0,-20-37 2 0,37 57 4 15,-17-36-4-15,40 15 2 0,-26-16-6 16,63-20-30 0,-60 0-38-16,0-20-54 0,-17 20 67 15,20 0-115-15,-23-17 97 0</inkml:trace>
  <inkml:trace contextRef="#ctx0" brushRef="#br0" timeOffset="163458.1">27956 8576 21 0,'0'0'11'0,"0"0"0"0,0 0 23 0,0 0 59 0,0 0-52 0,17 0 58 16,-17 0-74-16,0-17-13 0,23 17 48 16,-6 0-51-16,-17-21 25 0,17 2-26 15,-17 19 8-15,20-37 13 0,0-21-12 16,-3 22-5-16,-17 36-8 0,40-98 14 16,-22 61-12-16,-18-20 0 0,22 40-3 15,13-137 20 1,-16 117-17-16,-19-1-3 0,0-1 5 0,20 22 2 15,-20-4-4-15,0 21-2 0,18 0 24 32,-18 0-26-32,0 0-1 0,19 58 7 15,-19-39-8-15,20 76 0 16,-2-21 1-16,2 24-2 16,2-42 2-16,-7 2-2 0,5-22 0 15,-20 2-1-15,19 39-2 0,19 94-42 16,-38-151 35-16,0-3-1 0,17 23-28 15,-17-23 24-15,0 23-104 16,0-23 13-16,-17-17 14 0,-1-17-99 16,-2-3 168-16</inkml:trace>
  <inkml:trace contextRef="#ctx0" brushRef="#br0" timeOffset="163626.38">28013 8350 39 0,'0'0'268'0,"0"0"-224"0,0 0-12 0,0 0 7 0,17 0-18 16,3 17-8-16,0-17-9 0,-20 0 0 0,17 0 5 16,23 0-4-16,17 21 2 0,-20-4-7 15,20 2-3-15,-37-19-12 16,55 37-171-16,-36-37-23 16,-19 21 137-16</inkml:trace>
  <inkml:trace contextRef="#ctx0" brushRef="#br0" timeOffset="163859.23">28678 8559 59 0,'0'0'88'0,"0"0"120"15,0 0-173-15,0 0-8 16,0 17-17-16,0-17 7 0,0 39-8 0,0-39-6 0,0 18-2 15,0 39 4-15,0-36-4 0,-18 15-1 16,18 4-14-16,-22 17-42 0,5-40 25 0,17 4-57 16,-18-2-89-16,-1-19 108 0</inkml:trace>
  <inkml:trace contextRef="#ctx0" brushRef="#br0" timeOffset="164175.89">29157 7873 90 0,'0'0'221'0,"0"21"-147"0,-23-21-55 0,23 0-3 0,0 17 35 16,0-17-41-16,-20 0-1 0,20 0-1 0,0 20 12 0,0-20-13 16,0 36 8-16,0-15-7 0,0-4-5 0,0 3 3 15,0 20-1-15,20 33-2 0,-20-52-2 16,0 37 2-16,0-39-2 0,0 35-2 0,0-34 2 0,0 189-4 16,0-169-8-16,-20 91-86 15,20-91-61 1,-17-23-106-1,-3-34 242-15,20 17 7 0</inkml:trace>
  <inkml:trace contextRef="#ctx0" brushRef="#br0" timeOffset="164559.29">29114 7911 47 0,'0'0'130'0,"0"-17"-96"0,0 17-2 0,0 0 23 0,0 0 7 16,20-21-15-16,-20 21-33 0,0 0 10 0,0 0-14 0,37-19 56 31,-17 19-58-31,-20 0-3 0,20 40 3 16,-20-23-7-16,0-17 0 0,20 56-1 15,-20-56-1-15,0 98-9 0,0-81 7 16,-20 60-3-16,0-57 8 0,20 18 0 0,-20-38 0 16,20 19-2-16,-37 18-2 15,17-20 2-15,-17 3 3 16,17-20-2-16,20-20 0 0,0 20 1 0,0 0 0 0,0-17 5 15,0 17-4-15,57-37 13 16,-37 37-7-16,3 0 3 0,-9 0-5 0,63 37 30 16,-60 21-30-1,3-22-2-15,-20-15-2 0,0 15 0 0,0 42 6 16,0-42-6-16,-20 2-1 0,20-18-2 0,-17 37-2 16,0-37 0-16,17-3-4 0,-40 23-42 0,-17-23-114 15,37-17 108-15,3 0-85 0,-23-17-108 16</inkml:trace>
  <inkml:trace contextRef="#ctx0" brushRef="#br0" timeOffset="164809.16">29533 8482 28 0,'-20'133'510'0,"20"-115"-506"0,-17 22-1 0,-3 34-31 0,3-34-43 0,-6-2-116 15,6-2-5-15,17-36 125 0</inkml:trace>
  <inkml:trace contextRef="#ctx0" brushRef="#br0" timeOffset="165259.76">30180 7988 120 0,'0'0'160'0,"0"0"-126"0,0 0 45 16,-20-21-9-16,20 21-46 16,0 0-4-16,-20 0 4 0,-37 21 22 15,37-4-27 1,3-17-14-16,-60 60 14 15,77-23-12-15,-14-37-4 0,-29 94 9 0,26-73-9 16,17-21-2-16,-20 73 3 0,0-32-1 16,20 33-2-16,40 3-1 15,-23-40-1-15,3-18-5 0,17 19-25 0,-17 1-10 16,-20-39 14-16,40 38-77 0,-6-38-41 16,-14 0 16-16,23 0-9 0,-29-20 106 15</inkml:trace>
  <inkml:trace contextRef="#ctx0" brushRef="#br0" timeOffset="165659.41">30482 7796 161 0,'0'21'400'0,"0"-21"-381"0,0 0-15 0,0 0 1 0,0 19 0 0,0-1-3 16,20-18 1-16,-20 40 2 0,20-40-4 0,-3 17 2 15,6 3-2-15,-23-1 0 0,17-2-1 16,-17 4 2-16,17-4-1 0,-17 3-1 0,0 0-1 16,0-20 2-16,0 57-4 0,0-40 2 0,0-17 1 15,0 19 1-15,-17 22-5 0,0-24 3 16,17 4 1-16,-40-2 1 0,40-2-1 0,-40 3-2 16,40-20 1-16,-17 17 0 0,-3-17 0 15,0 20 1-15,20 1-1 0,0-21 2 16,0 19 0-16,0-2 3 15,0-17-5-15,0 21 2 0,0-4 0 16,0 2-1-16,20 18 4 0,-20-37-2 0,20 58-4 16,-20-39 3-1,17 2-2-15,-17 16 1 0,0-18 1 0,0 39-6 16,0-41-9-16,-17 4 1 16,17-2-23-16,0-2-9 0,-20-17 18 0,20 20-40 0,-20 17-136 15,20-16 86-15,-20 15 42 16</inkml:trace>
  <inkml:trace contextRef="#ctx0" brushRef="#br0" timeOffset="166592.72">27862 9527 22 0,'74'-38'321'0,"-74"38"-299"0,20-18-11 0,-20 18-1 0,0 0 1 0,17 0-1 0,6-18 15 0,-6-3-13 0,-17 21-8 0,0 0 8 0,0 0-7 16,0 0 11-16,0 0 4 0,0 0-13 15,0 0-5-15,-40 39 15 16,3-21-14-16,37 2-2 0,-20-2 1 15,-17 38 1-15,20-15-1 0,-23 16-1 0,40-40 0 16,-17 22 3-16,-3 0-3 0,0-3 2 16,0 41 2-16,6-39-1 0,14-18-2 15,-23 55 4-15,23-57-6 16,0 2 1-16,23-2 1 0,-9-18-1 0,26 20 2 16,14-20-4-1,-54 0 3-15,23 0-1 0,51-38 1 16,-54 38-3-16,20 0 2 15,-40 0 0-15,0 0 0 0,-23 0-3 16,23 18 2-16,0 2 0 0,-17 18 1 0,17-38-1 0,-20 39-1 16,0-39 2-16,20 18 1 0,0 1-2 0,-17-19 0 0,-3 57-1 15,3-57 0-15,-6 20 3 0,23-2-1 0,-17 21-2 16,0-21 0-16,17 1 0 0,0 0 3 16,-20 1-1-16,20-20-1 15,0 38 0-15,0-20 0 0,0 2-2 0,0-1 4 0,0-2-2 16,0 3 0-16,0-20 1 0,20 39-4 0,-20-39 1 0,0 19 1 15,0 0 3-15,17 37-15 16,0-56 11-16,-17 18-9 0,23 2-27 0,-23 1 19 16,0-21-3-16,17 18-32 0,-17 1-22 0,20-19 27 0,-20 18-72 15,17 0 12-15,23-18 46 0</inkml:trace>
  <inkml:trace contextRef="#ctx0" brushRef="#br0" timeOffset="167258.84">28336 10575 53 0,'0'0'34'0,"0"0"81"0,0 0-86 0,0 0-2 0,0 0-3 0,0 0 47 0,0 0-21 15,0 0-39-15,22 0 0 0,-22 0-2 0,15 0 9 0,-15 0-10 16,20-21 7-16,-20 21-8 0,19 0-1 0,-19-37-1 0,20 37 0 0,-20-19 5 0,18-19-4 15,-1 0 6-15,-17-1-9 0,20 2 5 16,0-40 2-16,17 39-8 0,-37 19 2 0,20-57 0 0,-20 38-1 16,20-56 4-16,-1 37 0 0,-19 37-4 0,18-112 19 15,-18 91-16-15,17 24-4 16,-17-2 1-16,0-1 7 0,22 3-5 0,-22 17-2 16,0 0 0-16,0-20-2 0,18 20 6 15,-18 20-4-15,0-20-2 0,0 0 1 16,37 73 3-16,-37-51-5 15,0 54 2-15,20-39-4 0,-20-37 2 0,0 58-1 16,20-22 0-16,-20-15 1 0,17 15-1 0,5 42-8 16,-22-42-4-16,18 61-21 0,-1-79 22 15,-17 2 0-15,0 17-18 0,40 78-133 16,-40-115 125-16,0 37-48 0,0-17-11 0,0-20 10 16,0 19 59-16,0-19 5 0,0 0 8 0</inkml:trace>
  <inkml:trace contextRef="#ctx0" brushRef="#br0" timeOffset="167426.26">28584 10193 81 0,'0'0'48'0,"0"0"6"0,0 0 90 15,0 0-120-15,0 0 31 0,0 19-31 16,37-19 16 0,-20 0-38-16,5 0 0 0,-4 19 1 15,19-19-3-15,-37 0-1 0,57 0-52 16,-17 0 27-16,17 0-302 15,-20 0 281-15</inkml:trace>
  <inkml:trace contextRef="#ctx0" brushRef="#br0" timeOffset="167675.91">29171 10478 104 0,'0'20'376'0,"0"-1"-350"0,0 18 0 0,0 2-22 16,0-39-5-16,0 38 3 0,-14-21-2 0,-9 22-2 16,23-21-14-16,-37 23-145 15,17-23 42-15,0 1 47 0,20-19 7 0,-17 0-14 0,17 0 56 16</inkml:trace>
  <inkml:trace contextRef="#ctx0" brushRef="#br0" timeOffset="168076.11">29610 9509 70 0,'0'0'116'0,"-17"18"-17"16,17-18-33-16,-40 39 59 16,40 19-90-16,-20 16-13 15,20-35-18-15,0 0 0 0,0 54 2 16,0-73-6-16,0 57 0 0,0 93-1 16,0-131-1-16,0 17-10 0,0-18 3 0,0 57-31 15,0-18-24-15,-20-1-179 16,20-76 120-1,-17-19 70-15</inkml:trace>
  <inkml:trace contextRef="#ctx0" brushRef="#br0" timeOffset="168443.29">29610 9641 57 0,'0'0'167'0,"0"-17"-62"0,0 17-49 0,0-20 4 0,0 20-45 16,0 0 38-16,0-21-20 15,0 21-15-15,17 0-1 16,-17 0-14-16,0 0 1 0,20 0 5 16,-20 0-7-16,0 0-1 0,20 21 0 0,-20-1 3 15,0-20-2-15,17 17-2 0,-17-17 2 16,0 20-2-16,0 0-3 0,0-20 4 0,0 37-1 16,0-1 3-16,-17 22-4 15,-3-38 3-15,20-20-3 0,0 37-1 16,-20-17 3-16,20-20 0 0,-34 58-1 15,11-58 0-15,23 19 2 16,0-2-1 0,0-17 0-16,0 0-1 0,23 0 1 0,-6 21 2 15,0-21-5-15,23 56 3 16,-23-38-1-16,-17-18-1 0,20 40 1 0,-20-40-1 0,20 18 1 0,-20 58 2 16,17-76-1-16,-17 39 0 0,0-1-1 15,-37 19-3 1,0-20-13-16,17-37 5 0,0 19-28 0,3-19-21 15,-23 0-126-15,23 0 117 0,17 0-5 16,-20-19 10-16,0 0-21 16,20 1 73-16</inkml:trace>
  <inkml:trace contextRef="#ctx0" brushRef="#br0" timeOffset="169475.76">30140 9661 50 0,'20'-20'344'0,"0"20"-329"0,34 0 15 16,-14 0-12-16,-20 0-9 0,-20 0-4 15,0 40-3-15,-20 33 0 16,3-32-4-16,-6-4 5 16,6-17-4-16,0 55 0 15,-3-55 2-15,20 55 0 16,-20-37 0-16,20-20-2 0,0 2 1 15,20 36-1-15,0-35-1 16,-3-3 4-16,-17 1 0 0,0 0 0 16,17-19-1-16,-17 20-2 0,0-20 1 0,0 38 3 15,0-1-4 1,0-37 1-16,0 20 2 0,-17 17-1 0,0 40-1 16,-3-59-1-16,20 21 0 15,-20-22 3-15,0 3-3 0,6 19-2 16,14-39-2-16,0 19-3 0,-23 0-2 0,3-2-50 0,-17 60-280 31,20-56 283-31</inkml:trace>
  <inkml:trace contextRef="#ctx0" brushRef="#br0" timeOffset="169742.39">30710 10575 159 0,'-17'73'278'0,"17"-16"-269"0,-40 39-38 0,23-78-36 0,-23 61-230 16,40-61 262-16,-17-18 9 0</inkml:trace>
  <inkml:trace contextRef="#ctx0" brushRef="#br0" timeOffset="170626.28">31679 9527 37 0,'0'0'153'0,"-17"0"-53"0,17 0-33 0,-20 0-45 0,20 0-2 16,0 20-6-16,0-20-8 0,0 0 0 0,-17 19 5 16,-23 19-3-16,20-18-6 15,20-3-1-15,-14 3 0 0,14 0-2 16,-23-3 2-16,3 3 1 0,3 57-2 15,17-77-1 1,0 17 2-16,0-17-1 0,0 0 0 16,17 0 1-16,-17 0 0 0,0 0 1 0,20 0 1 15,-20-17-4-15,0 17 1 16,0 0 0-16,0 0 2 0,0 17-1 16,0-17 0-16,-37 115 19 15,17-59-5 1,-37 79 13-16,57-117-24 0,-20 39 4 0,3 1 10 15,17-40-13-15,-17 20 6 0,17 38-5 16,0-37-4-16,-23-1-2 16,23-20-1-16,0-18 0 0,0 0 1 0,23 20-8 0,-23-1-11 15,0-19 4-15,34 37-240 16,-34-37 197-16,40 0-129 0</inkml:trace>
  <inkml:trace contextRef="#ctx0" brushRef="#br0" timeOffset="171509.12">31947 9889 36 0,'0'0'48'0,"-20"-37"334"15,20 37-371-15,-20 0 9 16,20 0-11-16,0 0 9 0,0 0-10 0,0 0 15 16,0 0-18-16,0 0 4 0,0 0-1 0,0 0-5 15,0 0 5-15,0 17-7 0,0-17 2 0,0 20 4 16,20-2-5-16,-20 41 6 15,20-42-8-15,-20 40 0 0,0-57-2 0,0 135 3 16,0-117-2-16,0 40-1 16,0 37-39-1,0-77 27-15,0 20-18 0,0-38 12 0,0 39-2 0,0-39-29 16,0 19 21-16,0-1-43 0,-20 2-62 0,20-20 41 16,0 0 36-16,-20 0 23 0</inkml:trace>
  <inkml:trace contextRef="#ctx0" brushRef="#br0" timeOffset="171926.54">31947 10022 25 0,'0'0'28'0,"0"0"69"16,0-18-70-16,0 18 23 0,0-21 16 15,0-15 31 1,0 36-64-16,0-20-24 0,0 20 9 0,0 0-8 16,0-20-1-16,0 20 22 0,0-18-10 15,0 18 8-15,17 0-12 16,-17 0-13-16,0 0 6 0,0 0-6 0,0 0-2 15,23 0 6-15,-23 0-4 0,0 0 2 0,0 0-3 0,15 0 3 16,5 0-5-16,-20 0 5 16,0 0-6-16,0 0-1 0,19 0 1 0,-19 0 1 0,0 18-1 15,0 2-2-15,0 0 1 16,0 37 0-16,0-39 0 16,0 0 2-16,-19 2 1 0,19-2-2 0,-20 2-5 15,5 0 6 1,-8-20-6-16,23 18 4 0,-17-18 2 15,17-18-1-15,0 18 1 16,17 0-1-16,-17 0 1 16,0 0-2-16,23 0 3 0,-8 18-3 0,5 21 1 15,-20-21 1-15,0 1 0 0,0 20-2 0,19-1 2 16,-19-38-1-16,0 37-1 0,0 1 2 0,0-19 0 16,-19 0-1-16,19-19 0 0,-20 20-1 0,5 18-29 15,15-38 14-15,-40 0-145 16,40 0 81-16,-20 0-13 15,20-19-13-15,0 19 6 0,0-19 72 0</inkml:trace>
  <inkml:trace contextRef="#ctx0" brushRef="#br0" timeOffset="172226.83">32270 10554 51 0,'0'0'89'0,"0"0"8"0,0 0-58 0,0 0-5 0,-20 21 46 0,20-3-45 0,0-18-10 0,0 38-9 0,-38 18 16 16,38-38-27-16,-37 41-4 0,37-59-7 16,-17 19-25-16,-5-1-28 0,-16 0-206 15,38-18 139-15</inkml:trace>
  <inkml:trace contextRef="#ctx0" brushRef="#br0" timeOffset="172827.24">32612 10060 18 0,'0'0'42'0,"0"0"-28"0,0-20 2 0,0 20 1 0,0 0 19 0,0 0-20 0,0 0 14 0,0-18 28 0,0 18-27 0,0 0-3 0,0 0-16 15,0-18 0-15,0 18 45 0,0 0-47 0,0-21 10 16,0 21-11-16,-18 0 0 0,18 0 0 0,0 0 9 0,0 0-9 16,0-17 10-16,0 17-10 0,-19 0 0 0,19 0 12 0,0 0-14 15,0 0 6-15,-20 0 6 0,20 0-14 16,0 17 2-16,-20 22 9 16,20-21-13-16,-15 78 4 15,-7-96-6-15,22 39-1 0,0-21 0 0,0 20 0 16,0-18 0-16,0-2-2 0,0 2-5 0,0 17-6 0,0-17 2 15,0-20-4-15,0 18-4 0,22 20-54 0,-7 20-110 16,5-40 80-16,-20-18 50 0,20 20-48 16,-20-20 90-16,0 0-5 0</inkml:trace>
  <inkml:trace contextRef="#ctx0" brushRef="#br0" timeOffset="173225.96">32917 9698 65 0,'-20'-17'414'0,"20"17"-404"0,0 0 15 0,0 0-6 16,20 17 1-16,-20 22-13 16,17-22-4-16,-17-17-2 0,0 22-1 0,0-22-1 0,0 19 2 0,0-2 2 15,0 3-2-15,0 0-4 0,0-20 3 0,0 37-2 16,0 1-4-16,0-18 2 0,0-20 5 15,-17 0-1-15,17 19 1 0,-20-2-3 0,20-17-1 16,-20 0 1-16,20 21 1 0,-17-21 1 16,-3 18 0-16,20-18-3 15,0 0 2-15,-17 18-1 0,17-18 1 0,0 0 0 0,0 0 2 16,0 20 0-16,0-20-1 0,0 18 2 0,0 2-3 31,17 0 0-31,-17-2 0 0,0-18 2 0,0 18-2 0,20 21-1 0,-20-20 4 16,0 0 0-16,17 57 0 15,-17-76-1-15,0 19-1 0,0-19-2 16,0 20 1-16,0-2-2 0,0-18-2 0,0 19-16 0,0 0-15 16,-17-19-17-16,17 20-18 0,-20-1-81 15,3-19 39-15,17 19 74 0,0-19 15 0,-23 0 13 0,23 18-3 16</inkml:trace>
  <inkml:trace contextRef="#ctx0" brushRef="#br0" timeOffset="174343.5">25143 9641 16 0,'-20'0'57'0,"20"-17"-4"0,0 17-34 0,0 0 17 0,0-20-5 0,0 20 5 15,0 0-26-15,0 0-1 0,0 0 1 0,-20-21 42 16,20 21-41-16,0 0 10 0,0 0-2 0,-17 0 8 15,17 0 5-15,0 0-21 0,-20 0-2 16,20 0 0-16,0 0 13 0,-37 0 6 16,17 0-16-16,20 0-9 0,-17 0 3 15,-1 0-6-15,18 0 0 0,0 21 1 0,-22-1 0 0,22-20 1 16,-17 57-1 0,17-57-3-16,0 37 1 0,0-18 0 0,17-19 0 15,5 17 2-15,-22-17 0 0,55 22-1 16,-18-3 1-16,-37-19 1 15,20 0-2-15,-20 0 0 0,17 37 3 16,-17-37-3-16,0 37 1 0,-37 21 2 16,20-19-3-16,-23-1 4 15,40-20-5-15,-17 0 1 0,-1 20 1 16,-4-18-1-16,-15 18-2 16,17-38 3-16,20 18 0 0,0 3 3 0,0 16-4 15,0-18 1-15,0 19 0 0,0-18-2 16,0 37 3-16,0-20-1 15,0-18 0-15,0 20-4 0,0-2-1 16,20-17-10-16,-20-1 1 0,0-19-23 16,0 17-15-16,20-17 19 0,-20 20-46 0,17-40-184 15,5 3 191-15</inkml:trace>
  <inkml:trace contextRef="#ctx0" brushRef="#br0" timeOffset="174826.63">25240 10193 52 0,'0'19'159'0,"0"-19"-94"0,0 19 6 0,0 1-36 16,0-20-21-16,0 38 53 16,0-38-60-16,0 0 0 0,0 18 0 0,0-18-1 0,0 0 1 0,17 0 9 15,0 0-12-15,-17 0 7 0,40 0 4 0,-40-18-11 0,37-40 19 16,-17 2-10-16,0-1-4 16,0 37-8-16,-3-18 3 0,-17-18 3 15,17 18 0-15,3 19-7 0,-20-21 2 0,20-35 2 16,0-3 2-16,-3 42-4 0,3-41 3 15,0 19-1-15,-20 58-3 16,17-17 7 0,-17 17-6-16,0 38 4 0,23-38-4 0,-23 37 0 15,0-37-1-15,0 40 0 0,0-23 1 0,0 3-1 0,17 16 4 16,-17 5-4-16,0-4-2 0,0 20 2 16,17 1-3-16,-17-58 2 0,0 19-1 0,0 37 0 0,0-38 0 15,20 20 0-15,-20 2-3 0,20 35-68 16,-20 1-66-1,0-56 49-15,0-20-39 0,0 0 75 16,0 0-45-16,0 0 65 0,0 0 15 0,-20 0-9 31</inkml:trace>
  <inkml:trace contextRef="#ctx0" brushRef="#br0" timeOffset="174993.18">25428 10060 43 0,'0'0'112'0,"0"0"34"16,0 18-16-1,0-18-118-15,17 20-4 0,3-20-2 0,-20 0-5 16,20 0-1-16,37 0 1 16,37 0-201-1,-74 0 41-15,17 0 80 16</inkml:trace>
  <inkml:trace contextRef="#ctx0" brushRef="#br0" timeOffset="175160.75">25941 10175 88 0,'0'0'116'0,"0"0"-20"0,0 0 17 0,0 18-84 0,0-18-17 0,0 0 8 15,0 19-1-15,0 20-16 16,0-21 2-16,-20 20-16 16,20-19-11-16,-20 1-20 0,20-2-25 0,-17 1-28 15,-20 39-169 1</inkml:trace>
  <inkml:trace contextRef="#ctx0" brushRef="#br0" timeOffset="175859.62">26454 9737 32 0,'0'-39'383'0,"0"39"-348"15,0-17-2-15,0 17-3 0,0 0-2 0,0 0-14 0,0 0-2 0,0 0 19 0,-20 0-8 0,20 0 0 0,0 0-18 16,-17 17 17-16,0 3-13 16,-6 38 6-16,6-58-13 0,-3 36-2 15,20 4 2-15,0-23-1 0,-20 3 1 0,20-2 0 0,-17 58-5 16,17 1 4-16,0-59-2 15,0 58-4-15,17-37 9 0,-17-1-13 16,20-18-15-16,-20-20 13 0,20 0-37 16,-3 18-39-16,-17-18 9 0,23-18-18 15,-6-2-25-15,0 20-5 0,3-19 55 16,-20 0 57-16,20 19-1 0</inkml:trace>
  <inkml:trace contextRef="#ctx0" brushRef="#br0" timeOffset="176259.86">26762 9395 143 0,'0'0'141'0,"0"0"66"0,0 0-187 16,0 17 28-16,0-17-6 16,0 20-21-16,0-20-17 15,14 0-4-15,-14 21 1 0,0-21-1 0,20 18 3 16,0 0-3-16,-20 2-1 15,0 18-2 1,20 19-1-16,-20-37 2 0,0-3 0 0,-20 3 5 16,0 0-4-16,20-3 1 0,0 3 0 15,-20-1 0-15,6-2 2 0,-29 24-1 16,26-24-1-16,17 3 1 16,0-20-2-16,-20 20-2 0,20-20 4 15,0 37 1-15,0-37-2 0,0 38 0 16,0-18 1-1,0-20 0-15,0 36-1 0,0-15 0 0,20 15 1 0,-20 22-2 32,17 37 1-32,-17-37-22 15,0-40 7-15,0 2-58 0,-37 17-86 16,17-17 36-16,3-2-58 16,17 1 129-1</inkml:trace>
  <inkml:trace contextRef="#ctx0" brushRef="#br0" timeOffset="177026.54">26511 11372 20 0,'0'0'8'0,"0"0"24"0,0 0-18 0,0 0 18 0,0 0 54 16,0 0-70-16,0 0 30 0,0-20-32 0,0 20 58 16,0 0-63-16,0-18 11 15,0-1 46-15,0 19-57 16,0-19 8-16,-20 0 43 16,20 19-52-16,0 0-6 0,0 0 6 15,-37 19 2 1,17 19-7-16,20-20-2 0,-17 2 0 0,17 0-2 15,-17-1 1-15,-6 36-1 0,23-35 1 0,-17-1 1 0,17 19-1 16,-20 0 1-16,0 38 0 16,20-57-3-16,0 0 1 0,0-19 0 0,0 20 2 15,0-1-1-15,0-19-1 0,0 0 3 0,20 18 0 16,17-36 0-16,-14 18-2 16,-23 0 1-16,0 0 1 0,17-19-2 0,-17 19 1 15,0 0-2-15,17 0 1 0,-17 0-1 16,0 37 2-16,0-37-1 15,0 39-2-15,-34 36 3 0,11-36 1 16,6-2-2-16,17 20 0 0,-20-18 2 16,-17 56 1-16,37-95-3 0,0 18 1 15,0 40 0-15,0-58-1 0,0 19-1 0,0 0 1 16,0-1-1-16,0-18 0 0,17 20 1 0,-17-20-4 0,20 18-18 16,0-18 7-16,-20 0-3 0,17 0-5 0,-17 19-4 0,23-19-37 15,-6 0-73-15,20 20-33 0,-17-20 111 0,-3 0 42 16</inkml:trace>
  <inkml:trace contextRef="#ctx0" brushRef="#br0" timeOffset="177676.55">27007 12038 37 0,'-20'19'237'0,"20"-19"-186"0,0 19-37 0,-20-19 27 0,20 18-16 0,0-18-14 16,0 19 11-16,20 1 28 16,-20-20-30-16,0-20-13 0,20 20 17 0,-3-37 1 15,20-77 12 17,3 57-22-32,-23 0-3 0,-17 18-7 0,20 1-1 15,-20 1 4-15,0-2-4 0,0 20-3 0,37-38 16 31,-37 57-13-31,0 0-1 16,23 0 4-16,-23 19-5 0,0 0-1 0,17 19 2 0,0 19 0 16,-17 0-4-16,20 20 1 0,0-21-2 31,-3 59-3-31,23-21-5 0,-23 2-46 16,6-78 43-16,-23 2-22 0,17-2-36 15,-17 1 43-15,0-19-1 0,0 20-35 0,0-20-2 0,0 0 31 16,0 0-3-16,0-20-86 0,0 1 45 15,0 1 64-15,-17 18 12 0,17-20-13 0</inkml:trace>
  <inkml:trace contextRef="#ctx0" brushRef="#br0" timeOffset="177826.99">27198 12113 20 0,'-23'0'90'0,"6"0"53"0,17 0-120 0,0 0-2 0,0 0 16 0,-20 0-4 16,20 0 21-16,20 0-33 15,-20 20-12-15,17-20-3 0,6 18 0 16,-23-18-4-16,17 20 0 0,0-20 0 0,3 19 0 0,-20-19-3 15,20 0-1-15,-20 19-1 0,37-19-107 0,-17 0 19 16,-20 19 34-16</inkml:trace>
  <inkml:trace contextRef="#ctx0" brushRef="#br0" timeOffset="178393.48">27805 11352 33 0,'0'0'39'0,"-20"0"44"0,20 0 20 16,0 0-90-16,0 0-2 0,0 0 23 15,0 0-28-15,0 0 0 0,0 0 4 0,0 20 4 16,20-20-10-16,-20 20 0 0,0-1 3 0,17-1 3 0,0 1 5 15,6 19-7-15,-23-19-3 0,0 39 2 16,0-58-5-16,0 37 1 0,0 39 3 31,-40-37-4-31,40-20-2 0,-17-1 2 0,17 1-1 0,0-19-1 0,-20 38 3 16,20-19-2-16,0-19 1 16,-20 0-2-1,20 20 0-15,20-2 4 0,0-18-2 0,-20 0 2 16,17 20 3-16,-17-1 13 0,17-19-8 15,6 37 17-15,-23-17-6 0,17 17-9 16,-17-37-8-16,0 20 3 0,0 18-5 0,0-1 1 16,0-37-3-16,-17 19-1 0,17 1 1 0,0-2 0 0,-23 21 2 0,23-1-3 15,-17-1-2-15,0 1-2 0,17-19-3 0,-20-19-16 16,20 20-23-16,0 0-23 0,0-2-25 0,0-18 33 16,0 0-138-16,20 0 131 0</inkml:trace>
  <inkml:trace contextRef="#ctx0" brushRef="#br0" timeOffset="179111.01">29020 11466 28 0,'0'-37'326'0,"-20"37"-308"0,20 0 15 0,0 0-4 0,-17-18 6 0,17 18-25 0,-17 0 58 15,-6 0-64-15,-14 75 10 16,37-56-12-16,-20-1-1 0,3 59-2 16,-23-20 0-1,23-19 2-15,17-18-1 0,0-1 0 0,-18 18 2 16,18-17 0-16,0-20-1 0,0 0 0 0,18 18 1 31,19-56 0-31,0 19-1 0,-17 1-2 0,-20 18 2 16,37-19 1-16,-14 19-3 15,-23 19 3 1,0-1-3-16,0 39 3 0,0-57-1 0,0 39 0 0,-23-1 0 16,-14 56 7-1,0-17-6-15,17-21 1 0,0-18-2 16,3-18-1-16,-1 37 3 0,-4-38-3 0,22-1-1 15,-17 2 0-15,17-2 2 0,-20 41 1 16,20-41-4 0,0 38-10-16,0-36 6 0,0-20-3 0,0 18-13 0,20 2 7 0,-20-1-21 15,0 0-8-15,0-19 18 0,0 19-5 0,17 0-40 0,-17-19 28 16,22 18-189-16,-4-18 197 16,-18 0 16-16</inkml:trace>
  <inkml:trace contextRef="#ctx0" brushRef="#br0" timeOffset="179410.02">29305 11848 62 0,'0'0'37'0,"0"0"47"0,-20-20 9 0,20 1-15 0,0 19-64 0,-20 0 12 0,20-18-16 0,0 18 6 0,0 0 1 16,0 0-12-16,0 0 11 0,0 0-3 0,0 18-3 16,0 21 1-16,0-21-4 0,0 2-4 15,0-1 0-15,0 38 0 0,0-39-2 0,0 59 0 16,-17-40-1-16,17 116-4 16,-17-1-89-1,17-134 39-15,-20 21-205 16,20-39 178-16,0 0 76 15,0-20-9-15</inkml:trace>
  <inkml:trace contextRef="#ctx0" brushRef="#br0" timeOffset="179826.64">29328 11771 41 0,'0'-37'198'0,"0"37"-165"16,0-39 77-1,14 20-32-15,6-19-20 0,-20 38-43 0,20-19-2 16,-20 19-3-16,20-19-4 0,-20 19 3 15,17 0-7-15,-17 0-1 0,17 0 1 0,6 38 2 16,-6 39-2 0,-34 17 1-1,-6-55-4-15,6-1-1 16,0-19 4-16,-3 38-1 16,0-39-3-16,0 1 2 0,-17 1-1 15,17-1 0-15,0-19 2 16,20-19-2-16,0 19 1 0,-17 0 1 15,17 0 1-15,0 0 0 0,17 0-2 0,-17 0-1 16,20 0 1-16,0 0 2 0,3 0-2 0,11 0 3 16,-14 19-3-16,0 0 2 0,14 0 2 0,-34-1-3 0,23 1 1 15,-6 19 0-15,20 20 1 0,-37-20 1 16,20-38-1-16,-20 56 2 0,0-17 0 16,0-19-1-16,0-2-3 0,0-18-2 0,-37 56 4 15,17-56-2-15,3 38-4 0,-23-38-6 16,40 20 0-16,-57-20-57 0,23 0-11 15,-9 0 20-15,6-20-76 0,20 20-7 16,-3 0 96-16,20 0-26 0</inkml:trace>
  <inkml:trace contextRef="#ctx0" brushRef="#br0" timeOffset="180443.37">30029 11600 48 0,'0'0'28'0,"0"0"78"0,-20 0-73 0,20-19 26 0,-20 1 73 0,0 18-28 16,20 56-53-1,0 1-37 1,0 19-2 0,0-76-11-16,0 57 6 0,0-38-4 15,20 1 0 1,0-20-3 0,-20 0-2-16,0 18-1 0,0-18 3 15,0 0 1-15,0 20 0 0,-20 17 0 16,0 20 2-16,6-18-1 15,-9-1-2-15,23-38 2 0,0 19 1 0,-20-1-1 16,20 1-1-16,0 1 0 0,0 18 1 16,0 0-1-16,0-19 4 15,0 0-3-15,20-1 0 0,-20-18-3 16,0 0 1-16,0 20 1 0,23-20 0 0,-23 57-3 16,0-57 3-16,0 20 0 0,0-2-3 0,0 38-1 15,-23-36-6-15,23-20 1 16,-37 38-41-16,-3 0-113 15,23-19 116-15,17-19-9 0,-57 37-237 32</inkml:trace>
  <inkml:trace contextRef="#ctx0" brushRef="#br0" timeOffset="181209.99">31434 11448 75 0,'0'0'162'0,"0"0"-61"16,0 0-56-16,0-19-35 0,0 19 6 0,0 0-10 0,0-18 0 15,-20 18 14-15,20 0-19 0,0 0 1 16,0 0-1-16,0 0 5 0,0 0-4 16,0 0 0-16,0 0 0 0,0 18-1 0,0-18 1 0,-20 0-1 15,20 19 1-15,-17 19 3 0,17-38-4 0,-17 37 2 16,-43 59 0-16,40-39-2 15,3 1 2-15,-3-58-3 0,0 57 1 16,0-20 1-16,6 1 8 16,14-38-9-16,0 0 3 0,0 0-1 15,0-18-3-15,0 18 2 0,0 0 0 0,14-39 3 16,-14 39-5-16,0-18 1 0,0-2 0 16,0 20-3-1,-14 38 4-15,14-38-2 0,-23 77 1 16,6-21 1-16,-3 21 2 15,0-39 0-15,20-19 2 16,-17 18 1-16,17-17-4 0,0-2 1 0,0 2 4 0,-20-1 3 16,20 0-1-16,0 0-3 15,0 0-5-15,0-19 0 0,20 0-1 0,-20 18 1 16,0-18-1-16,17 0 0 0,-17 0 3 0,20 0-2 16,-20 0-2-16,0 0 2 0,20 20-4 15,-20-2 3-15,0-18-1 0,17 19 1 0,-17 1-1 0,23 37-3 16,-23-20 0-1,0 1 1-15,0-18-1 0,0-1-12 16,14 19-54-16,-14-19 15 0,20-1-128 16,-20 2 56-16,0-20 73 0,20 0 15 15,-20 0 16-15,0 0-3 0</inkml:trace>
  <inkml:trace contextRef="#ctx0" brushRef="#br0" timeOffset="181595.79">31964 11923 31 0,'0'0'61'0,"-17"-18"105"0,17 18 8 0,-20-19-157 0,0 19 53 0,3 0-51 16,-20 0 27 0,-20 19-23-16,57-1-22 0,0 1 3 15,-20 1-1-15,0 17-1 0,0 40 2 16,20-2-4-1,0-55 0-15,0 18 0 0,20 38-12 0,20-19-27 16,-5-19-72 15,4-38 18-31,18-18-145 0,-37 18 156 0,-3-40 36 16</inkml:trace>
  <inkml:trace contextRef="#ctx0" brushRef="#br0" timeOffset="182126.87">32349 11581 76 0,'0'0'101'0,"0"0"-51"0,-22 0 57 0,22 0-14 16,-20 0-48-16,20 0-14 16,0 0-16-16,0 0 7 0,0 0-19 15,0 0 8 1,0 0-10-16,0 19 1 0,0-19 0 16,0 19 2-16,0-19-1 0,0 19 1 0,0 0-3 15,0 0 1-15,0 0 1 0,-18 38 2 16,18-38-4-16,-19 1 1 0,19-2-1 15,-20 1 0-15,2 19 1 0,-2 1-1 16,20-21-3-16,-19 21 1 16,19-39 1-16,0 0 1 0,0 18-2 0,0-18 2 0,0 19 0 15,0-19 0-15,19 39 0 0,-19-39 1 16,0 19-2-16,20 0 2 0,-20-19-2 16,18 18 0-16,-18 1 3 0,20 19-3 15,-20-38 0-15,19 20 0 16,-19 18 3-16,0-19 1 15,0 18-3-15,0-17 0 0,0-20-1 0,0 0 0 0,0 18 1 16,-19 1 0-16,19-19-1 0,-20 0-2 0,2 20-13 16,-39 0-100 15,40-20 28-31,-5 55-233 16,4-16 251-16</inkml:trace>
  <inkml:trace contextRef="#ctx0" brushRef="#br0" timeOffset="183927.18">28621 13253 24 0,'0'0'46'0,"0"0"58"0,0 0-62 0,0 0 19 0,-18 0-37 16,18 0-13-16,0 0 1 0,0 0-5 0,-19 0 6 15,19 0-11-15,0 0 2 0,-20 20 9 0,0 1 8 16,5-4-11-16,-7 2-2 0,22 1-5 15,0-2 1-15,-20 1-2 0,0 38 11 16,20-57-11-16,0 20 0 0,-17 18 2 0,17-1 2 16,0-37-5-16,0 19 8 15,0 1-4-15,0-20-4 0,17 0 1 0,-17 0 0 16,20 0 0-16,0 0 1 0,-20 0-1 16,0 0 1-16,22 0 0 15,-22 0-3-15,-22 18 0 0,22 21 1 16,0-39 3-16,-20 38-1 0,-17 57 9 15,-1 18 2 1,-1-55 11-16,39-1-22 16,0-37-2-16,-15 16 12 15,15 3-6 1,0-20-7-16,15-19 0 0,-15 20 0 16,20 17-5-1,-1-17-31-15,-19-20 21 0,0 0-4 0,20 0-68 0,-20 17 47 16,18-17-58-16,-18 0-67 15,17 19 76-15</inkml:trace>
  <inkml:trace contextRef="#ctx0" brushRef="#br0" timeOffset="184528.05">28983 13425 90 0,'0'0'53'0,"0"0"99"0,0 0-117 0,0 0-4 0,0 0-4 0,0 0 32 0,0 0-44 0,0 0-2 0,0 0 8 0,-17 0 0 0,17 0-17 0,0 0 6 0,0 0-3 16,0 0 6-16,0 19-8 0,0-19-3 15,0 20 5-15,0-20-4 0,0 0 0 16,0 0-2-16,0 18 2 16,0-18 0-16,0 0-2 0,0 20 0 0,0-1 3 15,0-19-3-15,0 18-3 0,0 1 3 0,0-19 0 16,0 38-1 0,0-38-1-16,-23 20 1 0,23-1 3 0,0-1-4 15,0 2-2-15,-17-20 4 0,17 19 0 0,0-1 1 0,-20 2-3 16,0 37 2-1,3 1-7-15,-3-1 12 16,0-20 5 0,20-17-2-16,-17-3-13 0,17 23 4 0,0-40 1 15,0 17 0-15,0-17 3 0,0 19-4 16,17 1-1-16,-17-1 2 16,20 0 1-16,-20-19-2 0,0 20-1 15,0-20 2-15,0 37-2 16,0-17 3-16,0-3-3 0,0 22 1 15,0-20-1 1,-20 0 1-16,20-19 2 0,0 0-1 0,0 21 0 0,-17-4-2 0,17-17-3 16,0 19 1-16,-18 0-23 0,-4-1 10 0,5 23-82 15,-3-24 43-15,0 2-16 0,20 1-20 16,-17 17-62-16,17-37 116 0,-20 19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20:43:06.826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8000"/>
    </inkml:brush>
    <inkml:brush xml:id="br2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6858 10098 37 0,'0'0'262'0,"0"0"-253"0,0 20 8 0,0-20-3 0,0 0-6 0,0 0-1 0,0 0 8 0,0 36 17 16,23-15-16-16,-6-21-5 0,-17 18 5 0,17 1-11 0,3 0 10 15,23 57 1-15,-43-76-13 16,51 95 14-16,-28-56-16 0,14 18 7 16,-20-21-6-16,23 23 3 0,-40-40-5 0,17 17 0 15,20 21-3-15,-37-37 3 0,43 38 2 0,-26-40-1 0,0 0-1 0,3 40 0 16,37 19 0-16,-40-59 0 0,3 21-8 16,3-21-11-16,-6-18-11 0,-17 19-50 15,17-19 47-15,-17 0-5 0,0-19-111 0,20 19 98 16,-20-18-19-16,-20-39 32 0</inkml:trace>
  <inkml:trace contextRef="#ctx0" brushRef="#br0" timeOffset="215.75">7505 10346 42 0,'0'0'65'0,"0"0"-27"0,0 0 30 0,0-20-39 0,0 20 18 0,0 0 5 16,0 0-16-16,0 20-14 0,-17-20-13 0,17 18 7 15,-20 1 5-15,0 0-9 0,20-19-7 16,-77 39 9-16,40-2-9 15,37-37-3-15,-91 56 5 0,68-56-7 0,-71 59 4 16,74-40-3-16,-17 17-4 0,-40 3-7 16,0 20-52-1,60-41 43-15,0 19-62 0,17-37 48 0,-23 39-89 0,6-21 11 16,17 22 57 0</inkml:trace>
  <inkml:trace contextRef="#ctx0" brushRef="#br0" timeOffset="882.42">7029 12151 61 0,'0'0'88'0,"0"0"-14"0,0 0-53 0,0 0-1 0,-17 20 32 0,17-20-35 0,0 0 26 0,-20 0-18 0,20 19-4 16,0-19 9-16,0 19-25 0,0-19-1 0,0 19 20 15,20 0-21-15,-20-1 3 16,17 2-3-16,23-2 1 0,-40 1-1 0,20 1-2 0,-3 0 1 16,3 35 1-16,17-16-1 0,20 56 2 15,-34-58-5-15,11 21 3 0,6-1-2 16,-40-19-1-16,37 19 0 0,0 1-2 0,-14-2-4 0,-6 2-6 16,0-20-10-16,3-19 8 0,17 56-96 15,-37-75 79-15,20 39-87 0,-20-21-24 16,0-18 128-16,0 0-15 0</inkml:trace>
  <inkml:trace contextRef="#ctx0" brushRef="#br0" timeOffset="1086.28">7582 12608 53 0,'0'-20'98'0,"0"20"-62"0,0-18 59 0,-20-1-46 16,20 0 1-16,-20-19-4 15,20 38-37-15,-17 0 28 0,17 0-31 0,-20 0 0 16,-17 19 10-16,17-19-13 0,20 19 0 0,-34 0-1 0,-9 0 2 15,-11-1-1-15,34 2-2 0,-17-1 2 0,20 0-2 0,-26 0 0 0,26-19 1 16,-77 57-3-16,-3 38 2 0,83-56-2 16,-9-21 0-16,3 58-10 0,0-38-22 15,20 1-22-15,0-39 30 0,0 37-41 16,0-37 27-16,20 38-109 0,-20-19 100 0</inkml:trace>
  <inkml:trace contextRef="#ctx0" brushRef="#br0" timeOffset="1667.54">8417 12417 45 0,'0'0'29'0,"-14"0"79"0,14 0-84 0,0 0 34 0,0 0-26 0,-23 0-6 0,23 19-5 16,0 1 2-16,-20 18 6 16,20 0-5-16,0 0-15 15,20-20 1-15,-20 2-2 0,0-1-5 0,23 39 9 16,11-21-7-16,-14 0-3 0,17 2 1 16,0-1-2-16,-37 0-1 0,20-38 0 15,37 76 3-15,38 38-8 16,-95-76 4-16,19-38 0 0,1 39-2 0,-2 0-9 0,2-22-11 15,-3 21-13-15,3-38 15 0,2 59-58 0,-22-42 48 16,17 2-89 0,1 1 46-16,-18-20 9 0</inkml:trace>
  <inkml:trace contextRef="#ctx0" brushRef="#br0" timeOffset="2000.05">8817 12685 45 0,'-20'0'190'0,"20"0"-168"0,0 0-2 0,-55 0 41 0,-2 18-26 15,-2 1-11-15,41 0-17 16,-1-19-2-16,4 18 0 0,-65 40 10 0,43-39-13 16,17 1 0-16,0-2-1 0,-17 39-1 0,-3 0 1 0,-34 57 3 15,54-57-8-15,20-36 3 16,-17 15 0-16,0-17-5 0,-6 40-13 0,3-42-5 16,3 2-7-16,17 1-7 0,-20-2-123 15,20-18 120-15,0 0-38 0,0 0 68 0,0 0-12 16</inkml:trace>
  <inkml:trace contextRef="#ctx0" brushRef="#br0" timeOffset="2483.9">9541 12588 68 0,'0'0'26'0,"0"0"52"0,0 0 7 0,0 0-68 0,0 0 64 0,0 0-60 15,0 0 0-15,0 0-2 0,0 20-10 0,17-20-1 0,-17 19 6 16,37 0-2-16,80 76 6 15,-80-77-16-15,-20 2-1 0,26 18 0 0,11 1 0 16,-34-21 0-16,54 58-1 0,-31-18 0 16,-9-39 0-16,-14-1-1 0,17 39 2 0,20 38-1 15,-34-76-1-15,-23 18 0 0,14-37 0 0,-14 41-1 0,20-24-4 16,-3 22-7-16,-17-39 2 0,0 18-20 0,23-18 13 0,-23 19-3 16,0 0-62-16,0 0-90 15,0-19 104-15,0 0 40 0,0 0 5 0</inkml:trace>
  <inkml:trace contextRef="#ctx0" brushRef="#br0" timeOffset="2716.43">10299 12570 65 0,'0'0'33'0,"0"0"3"0,0 0 81 0,-17 0-92 15,17 18 23-15,-60 59 59 16,9-20-81-16,-12-20-13 0,29 2-9 0,-63 19 6 15,20 17-3-15,40-56-6 0,-97 58 3 0,-54 17 4 16,94-56-11-16,19-17 2 16,75-4-1-16,-42 2-11 15,42 0-14-15,-20-19 12 0,20 0-2 0,20 18-143 16,22 2 28-16,-27-20 42 16,22 0 46-16</inkml:trace>
  <inkml:trace contextRef="#ctx0" brushRef="#br0" timeOffset="3182.53">11154 12741 78 0,'0'0'117'0,"0"-19"-51"0,-17 0 30 0,-3 19-77 0,20-18 14 0,0 18-20 0,-20-20 22 0,3 1-4 0,17 19-27 16,0 0 7-16,0 0-1 0,0 0-6 0,0 19 31 15,0-19-31-15,0 20 0 16,17-2-1-16,3 1 0 0,0 0-2 0,-20-1 0 0,17 21 2 0,63 37-3 16,-6 0 0-16,-57-38 0 0,63 56-2 15,-46-35 3-15,-14-41 0 0,17 39-2 16,0 0 0-16,-17-36-1 0,23 15-7 0,-9 2-2 0,40 58-65 15,-11-39-75 17,-49-57-71-32,-14 0 186 0,0 0-9 0,0 0 28 0</inkml:trace>
  <inkml:trace contextRef="#ctx0" brushRef="#br0" timeOffset="3417.32">11767 12759 66 0,'-23'0'297'0,"3"20"-282"0,20-20 11 0,-20 0-12 0,-34 38 30 15,34-19-32 1,-14 1-3-16,-66-2 5 0,63 20-11 0,-17-19 3 16,11 0-4-16,-222 133 11 15,248-133-13-15,-80 40 6 0,40-4-4 16,3 21-11-16,34-19-14 15,20-38-5-15,-20 0 7 0,20 19-62 16,0-18 46-16,0-2-54 0,74 39-146 16</inkml:trace>
  <inkml:trace contextRef="#ctx0" brushRef="#br0" timeOffset="3888.94">12371 12836 77 0,'0'0'73'0,"-20"0"19"0,20 0-68 0,0 0 15 0,-57 0 89 0,57 0-100 15,-17 0-7-15,17 0-5 16,-20 0 14-16,20 20-25 0,-20-20 3 0,20 0 4 16,0 18-8-16,20 1 0 0,17 0-2 15,1 19 1-15,-19-18-1 0,153 112-3 16,-130-113 3-16,10 40-1 16,-30-42-2-16,33 21-2 0,-35 0 1 0,17 0 0 0,20 38-29 15,-18-38 4-15,-39 1-12 16,18-21-19-16,2 2-14 0,0 17-65 0,-20-37 84 15,17 19-33-15,-17-19 64 0,0 20 9 0,0-20-11 0</inkml:trace>
  <inkml:trace contextRef="#ctx0" brushRef="#br0" timeOffset="4182.81">13019 12856 121 0,'-18'0'244'0,"-4"0"-165"15,22 0-69-15,-20 0 18 0,-17 0-11 0,37 18-11 0,-75 1 10 16,16 38-2-16,22-57-13 0,0 38 1 16,-269 115 6-16,269-114-7 0,-40-3 1 15,-14 59 0-15,68-56-1 0,3-21-1 0,3 20 0 16,-40 114-27-16,37-132 14 0,3 37-25 16,17 76-186-16,0-95 167 0,17-19-48 15,-17 1 50-15,20-3 22 0,-20-17 33 63</inkml:trace>
  <inkml:trace contextRef="#ctx0" brushRef="#br0" timeOffset="5183.35">13777 12209 54 0,'0'0'106'0,"0"-38"32"0,0 0-82 0,0 38-48 0,0 0 9 0,0-20-3 0,0 20-8 0,0 0-1 0,0-19 11 15,0 1-5-15,0 18-8 0,0 0 9 16,0 18-4-16,0 21 2 16,0 56-2-16,0-58-7 0,0-17 1 0,0 17-1 0,0 21-1 15,23 94 2-15,-23-96-1 0,0 97-1 0,17 76 1 16,-17-154-1-16,0 39-3 0,0-20 1 16,0-53 1-16,0 15 0 0,0 38 1 0,0-56 0 0,0-18 0 15,0-1 0-15,17 76 1 16,-17-95 1-16,0 0-1 0,0 0 0 0,77-95 8 31,-77 76-8-31,17-19 2 0,80-76 10 16,-3 17 8-16,-51 60-11 15,11-20 4-15,-34 57-10 0,17-18 3 16,20-2 1 0,-20 20 2-16,-37 95-4 0,-37 39 0 15,-3-97-7-15,40-18 2 0,-94 96-1 16,-3-20-1-16,80-76 2 15,-60 19-9-15,63-38 4 0,-9 19-3 0,3-19-1 16,-17 0-15-16,-20 0-38 0,3-19-33 16,31-1-79-16,3-17 23 15,20 17 88-15</inkml:trace>
  <inkml:trace contextRef="#ctx0" brushRef="#br0" timeOffset="9332.7">22047 9566 17 0,'0'0'7'0,"0"0"1"0,-20 0 10 16,20 0-13-16,-20-19 11 0,20 19 35 16,-20 0-16-16,20 0-25 0,-37 0 44 15,37 0-42-15,0-20-1 0,-20 20 32 16,20 0-24-16,-20-18 11 0,20 18-18 16,0 0 1-16,0 0-1 0,-17-20-6 0,17 20 0 0,0 0 2 15,0 0-5-15,0 0 7 0,0 0-6 0,0 0-1 0,0 0 0 16,0 0 2-16,0 0-1 0,0 20 3 0,17-2 13 15,-17-18-17-15,0 20-1 0,40-1 3 0,-17 19 1 16,-9-1-3-16,26-37-3 0,-20 40 2 0,-20-23 0 16,34 3 0-16,6 38 2 0,57 73 2 15,-80-91-5-15,40 17 1 0,-37-21-2 0,37 60 2 16,-40-20-3-16,23-19 2 0,-40-19-1 0,17 19-1 16,3 1 1-16,17 168-24 15,-37-187-2-15,0-39 5 0,0 38-150 16,0-17 81-16,-17-21-69 15,17 0 159 48</inkml:trace>
  <inkml:trace contextRef="#ctx0" brushRef="#br0" timeOffset="9502.74">22580 10004 63 0,'0'0'117'0,"0"0"-37"0,-23 0-17 15,23 0-26-15,-17 0-20 0,-60 36 55 16,40-36-64-16,-3 38-1 16,3-38-4-16,17 20-1 0,-74 57 4 0,-40-1-3 15,-17 56 1-15,-17 78-5 16,145-191 0 0,3 17 1-16,3 21-6 0,-3-16-5 0,20-4 4 0,0-19-4 0,0 21-19 15,0-21-14-15,57 22-151 16,0-22 76-16,20-18 85 0,-60 0 11 0</inkml:trace>
  <inkml:trace contextRef="#ctx0" brushRef="#br0" timeOffset="9916.73">23147 10098 54 0,'0'0'57'0,"0"0"-27"16,0 0 23-16,0 0-5 0,0 0-6 0,0 0 55 31,0 0-71-31,0 0 7 0,0 0-24 0,0 0 17 16,20 0-14-16,20 0 8 0,34 0 9 15,-37 0-21 1,-17 0-6-16,74 77 6 0,-37-21-8 0,23 39 1 16,28 113 3-1,-85-188-4-15,17 38 1 0,-40-39-1 0,54 55-17 16,-34-15-16-16,-3-59 19 0,0 19-18 15,-17-1-8-15,40 0-76 16,-40 3 24-16,0-21-10 0,20-21 19 0</inkml:trace>
  <inkml:trace contextRef="#ctx0" brushRef="#br0" timeOffset="10133.44">23965 10040 101 0,'0'0'92'0,"0"0"-30"15,-20 0-16-15,20 0 6 0,0 0-37 0,-20 0 0 0,20 20-1 0,-57 38 35 32,37-40-39-32,-34 77 10 0,-117 76-2 15,-114 173-13 1,245-307-10-16,23-19-1 16,-23 21-28-16,23 19-151 15,17-40 70-15,0-18 24 0,37 0 54 16,-37 0 11-16</inkml:trace>
  <inkml:trace contextRef="#ctx0" brushRef="#br0" timeOffset="10583.13">24516 10078 34 0,'0'0'13'0,"0"0"90"0,-18-18-48 0,18 18-8 0,-22-38 46 0,22 38-60 16,0-18 7-16,-17 18-18 0,17 0-12 15,-18-21 25-15,-2 21 10 16,20 0-35-16,0 21-2 16,20 15 10-16,-2-36-14 0,61 114 9 15,-44-75-12 1,22-1-4-16,0 38 6 0,-37-37-2 15,76 56-4-15,-78-58 1 0,39 39 0 0,0 18-31 16,-57-73 18-16,17-3-5 0,5 0-1 16,33 78-395-1,-35-78 367-15,-20-18 25 0</inkml:trace>
  <inkml:trace contextRef="#ctx0" brushRef="#br0" timeOffset="10784.67">25049 10326 31 0,'-40'-57'304'0,"23"39"-290"0,-1 18 2 0,-41 18 3 16,-18 20 8 15,-188 189 24-31,190-168-45 0,53-21-4 0,-110 114-5 16,93-37-1-16,21-59-15 15,-1 1-102-15,19-39 79 16,0 1-163-16,37-38 129 0</inkml:trace>
  <inkml:trace contextRef="#ctx0" brushRef="#br0" timeOffset="11200.38">25827 9966 64 0,'0'0'178'16,"-20"0"-95"-16,20-19-60 0,0 19 13 15,-17 0 9-15,0 0 16 16,17 0-42-16,-23 0-10 0,23 0 20 16,0 19-18-16,0 19-5 0,57 56 7 31,57 154-7-31,-94-192-3 0,37 20-5 15,-37 0 2-15,0-55-2 0,-3 35-4 16,20 18-35 0,6-15-30-16,-29-40-9 0,-14-1 2 0,20-18-25 15,0 0-63-15,-20 0 154 0,0 0 3 0,20 0-7 16</inkml:trace>
  <inkml:trace contextRef="#ctx0" brushRef="#br0" timeOffset="11383.2">26303 10193 58 0,'0'0'98'0,"-20"0"-69"0,20 0 71 0,-20 19-48 16,0 0-26-16,-14 1-1 0,34-2-15 15,-40 2 6-15,6-2-5 0,-9 21-6 0,23-21-3 16,-34 20 2-16,-43 38 0 0,-34 39-4 16,74-60-4-16,17 2-1 15,-17 21-28-15,40-42-8 0,17-15 12 0,0-3-9 16,-17-18-9-16,17 40-8 0,0-4-85 0,0-36 92 15</inkml:trace>
  <inkml:trace contextRef="#ctx0" brushRef="#br0" timeOffset="11816.16">26645 10060 65 0,'0'0'33'0,"0"0"73"0,-20 0-4 16,0-20-63-16,20 20-23 0,0 0-3 0,-17 0 11 16,17 0-13-16,-17 0 12 0,17 0-15 0,0 0 10 15,-23 0 0-15,23 0-3 0,0 0 0 0,0 0 10 16,0 38-9-16,0-18-12 0,40 0 1 16,-23-2-4-16,23 21 2 0,-40-21-1 0,57 40-1 15,17 17-1-15,3 40-2 16,-40-58 0-16,6-1-6 0,-29-35 4 0,63 91-45 15,-77-94 35-15,37 23-17 0,-37-41 12 16,0 37-1-16,20-1-62 0,0 3-35 16,-3-20-16-16,-17-19 102 0,0 0 13 0,20 21-15 15</inkml:trace>
  <inkml:trace contextRef="#ctx0" brushRef="#br0" timeOffset="12084.08">27232 10231 84 0,'0'0'42'0,"0"0"68"0,0 0-85 16,-17 0 65-16,-23 0-33 15,23 0-51-15,-100 76 33 16,43-37-33 0,54-2-4-16,-17 2 1 0,-97 56 2 0,3 19 3 15,91-58-9-15,-91 115 1 16,74-18-48-1,40-116-59-15,17-37 64 0,0 21-7 0,17-3-62 16,-17-18 37-16,37 0 59 0,-37 0-9 0</inkml:trace>
  <inkml:trace contextRef="#ctx0" brushRef="#br0" timeOffset="14067.08">27765 10098 37 0,'0'0'22'0,"0"0"12"0,0 0-15 0,0 0 20 0,0 0 1 0,0 0-21 15,0 0 32-15,0 0-39 0,0 0 23 0,0 20 0 0,0-20 3 16,0 18-24-16,0-18-2 16,0 0-6-16,0 0 0 0,0 0 1 0,0 0-1 0,0 18 8 0,0-18-9 15,20 0 7-15,-20 21-3 0,20-3 8 16,-3 1-12-16,0 20 1 16,6-21-4-16,14 20 0 0,-37-19-1 0,37 19 3 0,-17-19-3 15,20 39 2-15,-23-39-3 0,0 19 1 0,80 76 5 16,-22-21-5-16,-56-52 0 0,19-4 0 15,-38-19 0-15,19 0-1 0,1 21-1 0,-2 1-2 0,-18-22-1 16,20 0 0-16,2 20-27 0,-7-18-55 16,-15-20 51-16,0 19-158 0,0-19 142 15,0-19-19-15,0 19 55 0,0-38-16 0</inkml:trace>
  <inkml:trace contextRef="#ctx0" brushRef="#br0" timeOffset="14284.06">28450 10154 92 0,'0'0'41'0,"0"0"36"0,-18 0-21 0,18 0-31 16,-59 0 97-1,2 39-83-15,-57 57-14 16,79-78-21-16,-45 58 0 0,-128 134 5 16,37-2-15-1,114-132 7-15,20-37-1 0,-3 37-1 0,-17-20-5 0,40 2-10 16,-23 18-30-16,23-58 24 0,-3 22-108 15,0-22-46-15,20-18 137 16,0 0 15-16,0 0-5 0</inkml:trace>
  <inkml:trace contextRef="#ctx0" brushRef="#br0" timeOffset="23001.27">4369 10251 44 0,'0'0'228'0,"0"0"-197"0,0 0-22 0,0 0 7 0,0 0 6 15,0 18-14-15,0-18-3 0,0 20-2 0,0-20 0 16,20 37 9-16,-20-17-6 0,0-2 8 0,0 20-8 0,0-18-5 16,0 18 3-16,0 0 1 15,0-2 7-15,0-16-4 0,0-20-4 0,0 39 3 16,0-39-5-16,0 0 0 0,23 0 1 0,51-76 0 31,-74 57-1-31,74-96 1 16,-51 58-3-1,-23 38 1-15,14 1 0 0,-14 18 1 16,0-20-2-16,20 20 2 0,-20 0 0 0,0 0 1 0,0 20 2 16,18-20-3-16,-18 18 4 0,0 1-5 0,0-19 0 15,22 20 0-15,-22-2 1 0,0-18 5 16,17 0-3-16,-17 0 3 0,0 0-4 0,20 0 0 15,-2 0 5-15,-18 0-4 0,19 0 2 16,1 0 5-16,-2 0-7 0,-18 0 0 0,19 19-1 16,-19-19-2-16,0 39 4 0,18-20-2 0,-18 18 0 15,0-17-1-15,20-1 0 0,-20-2-2 0,0 24 1 0,22 32-7 16,-22-52 2-16,0-21-3 0,0 18 0 16,17-18-19-16,-17 0 10 0,0 18-52 0,0-18 35 15,0 0-7-15,18-18-185 0,2-21 84 16</inkml:trace>
  <inkml:trace contextRef="#ctx0" brushRef="#br0" timeOffset="23217.75">5285 10764 78 0,'0'19'206'0,"0"96"-92"0,0-79-106 0,0 59 0 0,0-18-16 15,-23-1-32-15,23-37-91 0,0-20 84 16,0-19-1-16,0 37-55 0,0-37 88 16</inkml:trace>
  <inkml:trace contextRef="#ctx0" brushRef="#br0" timeOffset="24017.2">4521 12151 40 0,'0'0'44'0,"0"0"-26"0,0 0 26 0,0 0 3 0,0 0-7 0,0 0-6 0,0 0-6 0,-18 20-4 0,18-20-12 16,0 19-9-16,0 0-1 0,0-19 1 15,0 38 3-15,0 57 21 16,0-75-24-16,0-2 0 0,0-18 0 0,0 37 1 16,0-18-2-16,0 1 0 0,0 18 2 15,0-38-2-15,0 19 3 0,0-19 0 0,0 0-3 16,18 0 1-16,-18 0-1 0,0 0 3 0,19-39-3 15,1 1 0-15,-20 19 0 0,0-76 6 16,23 20-7-16,-9 37-1 0,-14 0 2 16,0 38 0-16,20-58 5 0,-20 39 0 15,18 19-6-15,-18 0 2 0,0 0-1 0,0 0 1 0,22 39 4 16,-22 18-1-16,0-38-5 0,0 0 0 16,0 18 1-16,0 1 0 0,0 1 2 15,0-19-3-15,0-2-1 0,0-18 2 0,17 19 5 0,3-19-1 16,-20 0 2-16,37-37 4 0,-17 37-7 15,-2-40 2-15,19 21 1 16,-17-19 1-16,19 20-4 0,-21-20 4 0,2 38-5 16,-1 0-1-16,-1 38 0 15,-18-38-3-15,0 38-1 0,0-1 0 0,0-37-7 16,-18 20 0-16,18 0-20 0,-19 17-119 16,-1-37-75-16,20 0 123 15,0 0 75-15,0 0-9 0</inkml:trace>
  <inkml:trace contextRef="#ctx0" brushRef="#br0" timeOffset="24367.84">5262 12513 81 0,'23'-19'313'0,"-23"19"-299"0,0 0 8 0,0 0-13 0,17 0 8 0,-17 0 0 0,0 0-9 0,0 0 0 0,17 38 11 16,-17-38-15-16,0 19 4 0,0 38 5 16,0-57-10-16,0 38 0 0,0 1-1 0,0-2 2 0,-57 97 10 31,40-116-10-31,-40 1 3 15,57-19-6-15,-20 0 3 0,-17-19 9 16,37 19-12-16,0-18 4 0,0-21 8 16,17 39-7-1,80 0 0-15,-97 0-5 0,228 114-38 32,-134-75-302-17,-14-39 95 1</inkml:trace>
  <inkml:trace contextRef="#ctx0" brushRef="#br0" timeOffset="25751.75">21380 11221 60 0,'0'0'128'0,"0"0"-57"0,0 0-37 0,0 0 31 0,0 0-47 0,0 19 1 16,0-1-1 0,0 1-5-16,0 38 13 15,0-19-10-15,0 38 2 16,0-58-14-16,0 21 1 0,0 19 3 15,0-21-5-15,0 20-1 0,0 1-1 16,0-21-1-16,0 2 1 0,0-39-1 0,0 114-2 16,0-114 0-16,0 37-7 0,0-17-13 15,0 17 6-15,0-17-26 0,0 37-126 16,0-20 4-16,0-37 135 0,-20 0-27 16</inkml:trace>
  <inkml:trace contextRef="#ctx0" brushRef="#br0" timeOffset="26101.07">21095 11411 51 0,'0'0'23'0,"0"0"38"0,0 0-30 0,0 0 22 0,17-19-11 0,-17-1-10 16,0 20-7-16,20-20 21 0,22 2-5 16,-42-1-22-16,15-19 3 15,-15 19-9-15,40-18 1 0,-40-2-5 16,37-56 11-16,-20 19-4 16,-17 37-7-16,20-17 14 15,-20 38-19-15,0-22 6 0,0 40-5 0,0 0 0 0,20-18 3 16,-20 18 5-16,23 0-4 15,-9 37-3-15,-14-16 0 0,20 15-2 0,0-16-3 16,0 55 1-16,-3-56-2 0,0 20 1 0,3-20-1 0,0 57 1 16,37 19-2-16,-20-38-16 15,-14-19-5-15,-23-38 5 0,17 20-24 0,-17-20 14 16,0 19-81-16,17-19 60 0,-17 18-7 0,0-18-9 0,0 0-141 16,0 19 185-1</inkml:trace>
  <inkml:trace contextRef="#ctx0" brushRef="#br0" timeOffset="29367.01">6254 9032 21 0,'0'-17'11'0,"0"17"12"0,0 0-8 0,0 0 21 0,0 0-17 0,0 0 1 0,-23 0-1 0,23 0 13 0,0-19-4 15,-17 19-15-15,17 0-1 0,0 0-1 0,-20 0 7 16,6 0 14-16,14 0-18 0,-23 0 2 0,3 0-2 15,20 0 4-15,-20 0-6 0,3 19 3 16,17-2-10-16,-40 40 27 16,40-16-22-16,-17-24-6 0,-3 21-2 0,20-19 1 15,0 1-1-15,0-2 1 0,-14 21-1 0,14-20-2 0,0-1 2 16,0 59 2-16,14-40-5 16,6 2 0-16,20-21 0 15,-40-18 0-15,0 20 0 0,34-2 2 0,29 2 4 16,-12-20-2-16,-28 0-2 0,14 0 0 15,-37-20 0-15,17 2-1 0,-17 18 0 0,20-20 0 0,17 2 1 0,-37 0 0 16,20-3 0-16,-3-16 0 0,26-20-1 0,-26 0 2 16,-17 18-1-16,0 39-2 15,0-38-4-15,0 19 4 0,0 1-2 0,-17-2-14 16,-6 20-2-16,3 0 7 0,3 0-17 16,-3 20-57-16,20-20 55 0,-17 18-44 0,17-18 34 0,0 39-85 15,0-21 114-15,0-18-12 0</inkml:trace>
  <inkml:trace contextRef="#ctx0" brushRef="#br0" timeOffset="29734.76">6519 9130 22 0,'0'17'141'0,"-20"-17"-121"0,20 0 36 0,0 20-18 0,0-2 39 31,20 1-18-31,17 19-1 16,-37-20-45-16,17-18 1 0,3 21 1 0,20-21-10 15,-40 0-2-15,17 0-1 0,3 19 3 0,0-19-3 0,97 0 1 16,-26 0-3 0,-54 0 0-16,20 0-3 0,-20 0-1 15,40 0-35-15,-37 0-24 16,91 18-256-16,-74 2 214 16</inkml:trace>
  <inkml:trace contextRef="#ctx0" brushRef="#br0" timeOffset="30035.12">7371 9053 72 0,'0'0'38'0,"0"0"3"0,0 0 49 0,0 0-68 0,0 0-3 15,-17 0 32-15,17 18-8 0,0 0-24 16,0-18-4-16,60 58 10 0,-26-20-13 15,-14-38-10-15,0 19 4 0,-3-19-3 16,40 20 1-16,-57-2-3 0,43 0 1 0,-29-18 1 0,6 21 0 16,37-2-7-16,-40-19 4 0,3 18 1 15,0-18 4-15,-20 20-4 0,0-20 0 0,0 0-1 0,23 19 3 16,-23-1-2-16,0 2 6 0,-43 94-1 16,6-76-4-16,20-2-2 15,-6-15-4-15,-14 16-3 0,-20 20-41 16,37-37 15-16,3-1-12 0,-20-19-276 15,54 0 298 1,-17 0 10-16</inkml:trace>
  <inkml:trace contextRef="#ctx0" brushRef="#br0" timeOffset="30817.54">8323 9053 30 0,'0'0'31'0,"0"0"-7"0,-20 0 112 0,20 0-113 0,-17 0 21 0,17 0-25 0,-20 0 13 0,20 0-18 0,0 0-1 16,-20 0 0-16,3 0 22 0,-43 18 19 15,60-18-45-15,-17 0-3 0,-3 0 1 0,3 18 4 0,-23-18-1 16,40 0-4-16,0 20-2 0,-34 1 7 16,34-21-8-16,-23 17-1 0,3 3 2 0,3-2-2 0,-3 39 4 15,-17 19 1-15,37-37-5 0,0-1 0 16,0-21-2-16,0 42 0 0,0-41 1 0,20 20 1 0,-20-38-2 15,0 39 1-15,37-39-1 0,0 75-1 0,-14-55 3 16,-6 17-1-16,0-37-1 0,23 20-2 0,-40-20 2 0,17 19 1 16,20-19-2-16,23-39 1 15,-43 22 1-15,60-98-2 0,-40 38 1 16,-37 59 0-16,0-21 0 0,20 2 1 0,3-20-5 16,-23 37 1-16,14-17 0 0,-14-2 3 0,0 39 0 0,0-75-6 15,-37 17-13 1,17 58 9-16,-37-20-10 0,57 2 13 0,-57 18-21 15,57 0 16-15,-34 0-12 0,11 0-1 0,3 0-5 0,-17 18-117 16,20 23-20 0,-3 14 107-16</inkml:trace>
  <inkml:trace contextRef="#ctx0" brushRef="#br0" timeOffset="31968.79">8132 9281 16 0,'0'0'19'0,"0"0"7"0,0 0-1 0,-17 0-12 0,17 0 1 0,0-21-1 0,0 21 15 0,0 0-15 0,-20 0 49 15,20 0-34-15,0 0-22 16,0 0 1-16,-20 0 11 0,20 21-4 16,-17-21-3-16,17 0-7 0,0 19 9 0,0-1-9 0,0 21 17 15,0-1-17 1,0-38-3-16,0 17-1 0,0 3 2 0,17 1 0 16,-17-3-2-16,0-18-1 0,20 18 3 0,17 2 2 31,-17-20 1-31,-20 0-3 0,60-38 2 15,-43 20-3-15,-17-3-3 16,0-16 2-16,0 17-1 0,0 2-5 16,-17 18 3-16,17-19-5 0,-43 19-13 15,43 0 12-15,0-20 1 0,-17 20-1 0,-3 0-16 0,20 0 10 0,-37 20-80 16,37-20 63-16,0 0-33 0,-20 0 41 0,3 37-16 16,17-17 22-16</inkml:trace>
  <inkml:trace contextRef="#ctx0" brushRef="#br0" timeOffset="32936.28">6499 11676 31 0,'0'0'15'0,"0"0"21"0,0 0 12 0,0 0 2 0,-20 0-6 0,20 0-25 0,0 0-1 0,0 0 25 16,-17 0-3-16,0 0-19 0,17 0-12 15,0 0-1-15,-23 0 4 0,3 0-2 0,20 0-5 0,-54 19 23 16,54-19-26-16,-20 20 0 16,0 17 1-16,20-18-4 0,-17 1 3 0,17-2-1 0,-20 39 0 15,20 96-3 1,37-39 2-16,20-19 0 15,23-38-1-15,-80-57 3 0,91 18 0 16,-91-18-2-16,57-38 4 16,-57 38-3-16,40 0 0 0,34-94 1 15,-54 36-1-15,-20 39-1 0,0 1 1 16,0-20 1-16,-20 38-1 0,20-39-1 0,-17 2 0 0,-23-20-1 16,23 57 1-16,0-19-1 0,-26-19 3 15,26 38-3-15,-3 0 1 0,20-20 0 0,-37 20 0 0,37 0-1 0,-20 0-1 16,3 0-1-16,17 0 1 0,-17 0-8 0,17 20-30 15,0-2-4-15,17 39-81 0,0-57 85 16,23 39-39-16,-3-21 20 0,0 1 28 0,-14 1 7 16</inkml:trace>
  <inkml:trace contextRef="#ctx0" brushRef="#br0" timeOffset="33317.6">6670 11905 44 0,'0'0'37'0,"0"0"68"0,0 0-58 0,-20 0-10 0,20 0 8 0,0 18-9 0,0-18-16 0,0 0-12 16,0 19-1-16,0-19 12 0,0 0-14 0,94 38 29 16,-54-19-25-1,-3-19-3-15,40 0 0 0,208 39 2 31,-268-39-9-31,137 19-3 16,-137 0 1-16,26-19-9 0,-26 18 2 0,20-18-22 0,-17 19-11 0,-20-19 17 16,17 20-37-16,20-2-164 15,-17-18 210-15,-20 0-2 0,0 0 3 0</inkml:trace>
  <inkml:trace contextRef="#ctx0" brushRef="#br0" timeOffset="33602.15">7505 11771 40 0,'0'0'20'0,"0"20"31"0,0-20 35 15,0 37 13-15,20-17-73 0,-20-20-14 16,17 38 25-16,3-38-31 0,0 19 4 16,17-1 2-16,-37-18-8 0,77 39 14 15,-77-39-16-15,17 0 1 0,3 0 4 0,0 0-4 16,3 18 6-16,-23-18-6 0,14 0 5 0,6 0-2 15,-3 0-2-15,-17 39 8 16,0-39-10-16,-17 38 1 0,-3-19 0 16,20 18 2-16,-57 21 1 15,3-1-10-15,14 0-27 16,6-39-20-16,34 1 25 0,0-19-40 0,-23 40-86 16,23-40 55-16,23 18 27 15</inkml:trace>
  <inkml:trace contextRef="#ctx0" brushRef="#br0" timeOffset="34468.64">8058 11657 28 0,'-97'-19'272'0,"97"38"-265"0,-17-19 8 0,-23 58 13 0,3-21-17 0,20 20 0 0,17 39-5 16,0-59-4-16,0 20 0 0,131 134 2 15,-71-134-3 1,31-39 15 0,-54-18-10-16,-37 0 0 0,20-18 5 0,20-1-1 15,-23 0-7-15,23-39 4 0,-3-94 1 31,-37-56-3-31,-20 169-5 16,20 21 2-16,-17-1 0 0,-3 19-2 0,0-20-3 0,-14 1 1 16,-26 19-13-1,60 0 7-15,-37 0-29 0,17 19-28 0,20-19 41 16,0 20-1-16,20-1-32 0,17-1-18 0,-37-18 37 0,17 19 5 0,26 1-9 16,11 17 3-16</inkml:trace>
  <inkml:trace contextRef="#ctx0" brushRef="#br0" timeOffset="34785.31">8189 11809 38 0,'0'0'30'0,"0"0"-12"0,0-18 19 15,-20 18-18-15,20 0 16 0,0 0-21 0,0 0 34 16,20 18 28 0,20 39-48-16,17-18-9 15,37 18 2 1,-57-20-12-16,-17-37-7 0,0 20 2 0,17-20 0 0,0 0-1 16,6 0-1-16,-43 0-1 0,34 0 1 15,6 0 0-15,15 0-2 0,39-20-8 16,-52 1-7-16,-25 19 4 0,1 0-22 15,21 0 11-15,-21 0-34 0,-18 0 22 0,37 0-45 0,-37 19 37 16,20-19-24-16,2 0 47 0,-22 20-8 16</inkml:trace>
  <inkml:trace contextRef="#ctx0" brushRef="#br0" timeOffset="35185.81">8894 11695 106 0,'0'20'270'0,"19"-1"-254"0,-1-1 0 0,2 1-13 16,-3 1 1-16,25-2-1 0,33 21-2 15,-58-39 0-15,3 18 2 0,-3 2 5 0,3-20-5 16,0 0 1-16,17 19 6 0,-37-19-7 0,40 37 8 16,-20-17-11-16,-20-2 1 15,0 1 1-15,0 20 0 0,0-39 0 0,0 56 2 16,0-56-4-16,-20 57 1 0,0-37 0 0,20-1-2 0,-20 0 1 16,-17 37-3-16,17-36 0 0,-17 37-41 15,17-37-1-15,-17 17-50 0,17-19 2 16,20-18 41-16,-17 19-55 0,17 1 94 0,0-20-6 15,0 0 19 32</inkml:trace>
  <inkml:trace contextRef="#ctx0" brushRef="#br0" timeOffset="38885.55">9521 11866 31 0,'0'20'69'0,"0"-20"-45"16,0 0-2-16,-20 0 18 0,20 0-10 0,-17 0-4 0,-3 0-7 0,20 0-13 0,-17 0 3 16,17 19 1-16,-23-1 10 0,6 1-13 0,17-19 2 15,-20 38 10-15,5 76 28 0,-7 1-18 16,22-96-25-16,-20 56 10 0,20-56-11 16,0 39 3-16,20-39-6 0,-20-1 2 0,0 1 0 15,37 39 2-15,-37-58-3 0,20 19 0 0,57 19 10 16,-20-57 9-16,-57 0-16 15,54-20 5-15,-54 21-6 0,20-39 0 0,3-57 0 16,-6 76-3-16,-17-38 2 0,17-133 1 16,-51 113 0-1,11 58-2-15,3 19 1 0,3 1-2 0,-77 18 0 32,74 0-4-32,-20 0-5 0,40 18 2 0,-17-18-14 0,17 57-52 15,0-57 42-15,17 57-132 16,43 0-5-16,-23-18 126 15</inkml:trace>
  <inkml:trace contextRef="#ctx0" brushRef="#br0" timeOffset="39286.33">9638 12113 110 0,'0'0'70'0,"0"0"-58"0,0-19 75 0,0 19-31 0,0-18-47 0,0 18 11 0,17 0-1 0,0 0-2 16,-17 0-9-16,40 0-2 0,-23 0 13 0,20 0-10 15,23 0-2-15,-43 0-4 0,77 0 2 16,-74 0-4-16,23 0-1 0,-9 18 1 0,23-18-1 0,-20 0-4 15,-17 0-14-15,17 0 1 0,-37 0-6 0,37 0-40 0,-14 0-26 16,-6 0-24-16,3 0 11 16,-3 0 72-16</inkml:trace>
  <inkml:trace contextRef="#ctx0" brushRef="#br0" timeOffset="39585.78">10299 11771 70 0,'0'0'83'0,"-17"0"-43"0,17 20 22 0,0-20-38 16,0 18 17-16,0 1-12 0,0 1-1 16,0 18-5-16,17-19-17 15,3-1-1-15,17-18-3 0,-37 0-1 0,37 19 3 0,6 1-2 16,-43-20-1-16,17 0-1 0,40 0 0 16,-20 0 1-16,-37 0 0 0,37 0 6 15,-14 0-1-15,-6 0-2 0,-17 0 5 16,0 0-2-16,0 0-4 0,0 0 4 0,-77 132 20 31,40-93-20-31,17-1-4 0,-17 0-1 0,37-19-2 16,-40 18 1-16,20-37-1 0,-17 57-14 15,0-17-95-15,37-40 69 0,0 0-8 16,0 18-142-16,0-18 143 0,20 0-1 16</inkml:trace>
  <inkml:trace contextRef="#ctx0" brushRef="#br0" timeOffset="40236.48">10832 11791 49 0,'0'0'28'0,"0"0"43"0,-20 0 20 0,20 0-26 0,-14-20-4 0,14 20-36 0,-23 0-5 0,23 0-11 16,0 0-1-16,-20 0 6 0,0 0-8 0,20 0 8 0,-17 0-9 16,17 20 1-16,-20-20-1 0,-37 57 9 0,40-57-10 15,0 38 3-15,-6-19-1 0,3 18-5 0,3 1 4 0,-3-38-5 16,3 77 6-16,-3-40-3 0,20-18-1 0,0 39-2 16,0 36 1-16,37-17 2 15,20-20-1-15,-57-39-2 0,40 1 1 0,17 1 5 16,-40-20-4-16,40 0 6 0,-37 0-5 0,57-57 4 15,40-114 2-15,-103 133-8 0,23-133-3 16,-14 75 2 0,-23 59-1-16,0-1-12 15,-23 38-32-15,23-20 30 0,0 20 0 0,-17 0-22 0,-3 0-9 16,-17 20-170 0,37-20 111-16,-20 18 73 0,20 2 3 0</inkml:trace>
  <inkml:trace contextRef="#ctx0" brushRef="#br0" timeOffset="40752.69">10926 11980 47 0,'154'39'350'0,"-60"-20"-325"0,-34-19-18 0,-43 0-4 0,40 0 1 0,-3 19-3 0,-34-19 1 0,3 0-1 0,31 0 0 0,-17 0-2 0,40 0-1 16,-20 0-48-1,-17 19-200-15,-23-19 202 0,-17 0-21 16,0 0 48-16</inkml:trace>
  <inkml:trace contextRef="#ctx0" brushRef="#br0" timeOffset="41069.37">11630 11657 49 0,'0'0'27'0,"0"0"5"0,0 0 34 0,0 0-37 16,0 19 53-16,0-19-59 0,0 0-3 0,0 19-3 0,0 1 20 15,57 56 12-15,-57-58-43 16,37 21 8-16,-17-1-5 0,3-38-8 0,-9 19 1 15,6-1-1-15,-20-18-1 0,40 19 3 0,-23-19-1 0,3 20 2 16,37 17-1 0,-3-17 0-16,-54-20-2 0,0 0-1 0,20 0 3 0,-20 0 0 15,0 0 0-15,0 19-1 0,0-19 0 0,-37 38 0 16,17-20-1-16,3 1 0 16,-3 19 0-16,0-18-1 0,-57 56 0 0,60-38 1 15,-17-1-5-15,34-37 3 0,-23 20-1 0,3 18-9 16,0-1-20-16,3-37 16 0,17 0-25 15,0 19 16-15,17-19-134 0,3 20 51 16,37-20 1 0</inkml:trace>
  <inkml:trace contextRef="#ctx0" brushRef="#br0" timeOffset="41519.01">12277 11791 49 0,'0'0'29'0,"0"0"47"0,0 0 59 0,0 0-84 0,-20 0-30 0,20 0 17 0,0 0-22 0,0 0 0 0,-37 0 47 16,-23 37-23-1,23 1-19-15,-20 1-5 0,57-2-13 16,-34 1 3-16,11-38-4 0,-71 191 9 16,74-97-10-16,3 77 1 15,17-133 1-15,17 20-4 16,3-58-1-16,17 38 4 0,-17-38-2 0,-20 18 1 15,17-18 0-15,43-18 2 0,-23-20-3 16,20-38 5-16,-40 56-5 0,-17 1 1 0,43-36-1 16,-43 15 0-16,17-54 1 0,0 37-2 15,-17 19 0-15,0-96-49 16,-17 115 9-16,17 1 23 0,-17 18-24 16,17-20 17-16,-23 20-69 0,23 0 53 0,-20-19-67 15,20 19-50-15</inkml:trace>
  <inkml:trace contextRef="#ctx0" brushRef="#br0" timeOffset="41989.48">12160 12038 41 0,'0'0'149'0,"0"0"-125"0,0 0 21 0,0 0-24 0,0 0 48 0,0 19-42 0,0-19-15 15,20 56 55-15,20-36-47 16,-23-2-9-16,23-18 0 0,-3 20 2 16,0-20-7-16,6 0-2 0,-29 19-2 0,46-19 0 15,-43 0-1-15,40 0 0 0,-34 19-2 16,11-19 0-16,6 0-16 0,-3 0-10 0,-19 0 7 0,-18 0-5 16,20 0-5-16,-1 0-3 0,-1 0-49 0,2 0-31 0,-20 0 54 15,17 0 12-15,3 0-24 16</inkml:trace>
  <inkml:trace contextRef="#ctx0" brushRef="#br0" timeOffset="42370.68">12751 11866 75 0,'0'0'92'0,"0"0"-49"0,-18 0 18 0,18 0-15 0,-19-18-28 0,19 18-1 15,0 0-2-15,0 0 7 0,-20 0-6 0,20 0-9 0,0 0 0 16,39 18 25-1,-21-18-24-15,2 20-4 0,-3-20 1 0,25 0-2 0,33 19 2 16,-1-1-3-16,-17 1 1 16,-37-19-4-16,17 0 1 0,-37 0 1 0,37 0-2 15,-37 0 0-15,0 0 1 0,20 0 0 16,-20 0-1-16,0 0-1 0,0 0-2 0,0-19-1 16,0 19 6-16,-37 0 0 15,37 0-1-15,-20 19 0 0,20 1-1 0,-17-2 3 16,-3-18 0-16,-17 77 2 15,37-77-3-15,-40 56 5 0,20-36-5 0,3-2 0 16,-20 21 2-16,17-20-3 0,0 0 2 16,-15 18-2-16,-44 20 4 15,61-57-6-15,-1 20 2 0,-1-20 1 0,2 20 0 0,18-20-2 16,-59 55-4-16,41 2-43 16,36-18-154-1,-18-20 138-15,77 19-110 16</inkml:trace>
  <inkml:trace contextRef="#ctx0" brushRef="#br0" timeOffset="42985.45">13418 11905 40 0,'-20'-19'310'0,"20"19"-271"0,0 0-22 0,-20 0 13 0,20-20-16 0,-37 20 36 16,37 0-38-16,-20 0 16 0,0 0-21 0,20 0-1 16,-34 0 5-16,-6 0 11 0,-17 0-8 15,37 20-10-15,-17 17 7 0,17 2-6 0,3-2-1 16,-3 2-2-16,20 17 1 0,0-37-2 16,0 96-1-16,0-58-1 0,0-20 0 0,20-17 3 0,17 37-4 15,0 0 2-15,-17-39 1 0,17 2-1 16,-37-20 0-16,40 19 2 0,-20-19-1 0,14-57 2 15,-34 37-2-15,40-36 1 0,-18-2-2 0,-7 1 2 16,-15 20-2-16,0-58 2 0,0-19-1 0,0 37-3 16,0 40 0-16,-15-20-15 0,15 18-16 15,-62 1-38 1,62 38 53-16,0 0-1 0,-17 0-2 0,17 0-57 0,-17 0-43 16,17 0 67-16,0 20-55 0,0 37 31 15</inkml:trace>
  <inkml:trace contextRef="#ctx0" brushRef="#br0" timeOffset="43302.04">13455 12019 49 0,'0'0'39'0,"-17"0"159"16,-3 0-173-16,0 0 17 0,0-20 10 15,20 20-37-15,-15 0 11 0,15 0-14 0,-22 0-1 0,2 0 9 0,20 0 3 16,0 0-10-16,0 0-2 0,0 0-6 16,0 0-1-16,20 0 7 0,2 20-1 0,-22-20-3 0,55 19 8 15,2 0-9-15,54 0-1 16,-34-19-4-1,0 0-2 1,0 0-2-16,-3 0-60 0,-17 0-133 16,-37 0 58-16,-20 0 67 0,23 0 16 0,-23 18 3 15,14-18 31-15</inkml:trace>
  <inkml:trace contextRef="#ctx0" brushRef="#br0" timeOffset="43903.1">14253 11942 86 0,'0'0'94'0,"0"0"-55"0,0 0 46 0,0 0-63 0,-17 0 15 0,17 0-6 0,-20 0-17 0,20 0 44 16,-20 0-50-16,20 0-2 0,0 0 0 0,0 0 33 16,20 0-33-16,-20 0-4 15,57 0 5-15,-40 20-4 16,3-20-3-16,17 18 3 0,-17 1-2 0,40 1 4 15,-43-1-3-15,0-19-3 0,-17 0 2 16,20 19 3-16,-20 0 4 16,0-19-6-16,0 18 2 0,0-18-3 0,-20 19 0 0,20-19 1 15,-57 58 6 1,0-1-7-16,0 0 1 0,40-20 0 16,-20 3-4-16,37-22 0 0,-20 1-2 15,0-1-5-15,0 1-7 0,20 1-27 0,0-20 21 0,40 38-265 16,-20-19 127-1,-3-19 142-15,20 0-8 0</inkml:trace>
  <inkml:trace contextRef="#ctx0" brushRef="#br0" timeOffset="44519.68">14803 11923 46 0,'0'0'132'0,"0"0"-87"0,0-18 73 0,0 18-96 0,-14 0 19 0,14 0-24 0,-23 0 28 0,23-19-21 0,-40 19 4 15,40 0-20-15,-17 0 5 0,-20 19 3 16,-3-19-9-16,23 18-2 0,0 1-2 0,-6 19 1 16,3 20 2-16,3-39-5 0,-3 18 4 0,3 20-1 15,17 1-3-15,0 36 1 0,54 59-4 16,-11-115 1-16,-26-19 1 15,20 0 3-15,-37-19-3 0,20 19 1 0,17-19-1 0,-20 0 2 16,3-19-1-16,0 0-1 0,57-152 12 16,-23-38-4-16,-34 56-1 15,-20 135-5-15,0-58 1 0,-20 56-2 0,20-37-1 16,-17 57-2-16,0-38-13 0,17 38 6 0,-20-19-29 16,-20 19-11-16,26 0 33 0,-29 0-36 15,23 0 8-15,-17 19 16 0,37-19-5 0,-17 38-8 0,-3-19-63 0,0 1 46 16,-14 55-55-16,-9 21 85 15</inkml:trace>
  <inkml:trace contextRef="#ctx0" brushRef="#br0" timeOffset="47285.42">14726 11657 34 0,'0'0'37'0,"0"0"31"16,0 0-46-16,0 0-2 0,0 0 19 0,0 0-22 0,0 0 14 0,0 0-3 0,0 0-16 0,0 0 22 0,0 0-12 0,0 0-11 15,-17-19 37-15,17 19-31 0,-20 0-10 16,20-19 13-16,-37 0-6 0,37 19-9 16,-37-19 10-16,37 1-8 0,-17 18-4 0,-6 0 7 15,-14 0-1 1,17 18-7-16,3-18 0 0,17 19-1 0,-20 19 1 0,-17 0-1 15,20 20 0-15,-26-21 3 0,26 1-2 0,-20 19 1 16,-3 39-4-16,23-59 0 0,-20 40 0 0,37-40 1 16,-20-17 1-16,0 18-2 0,20 56 1 15,0-56-1-15,0-19 2 0,77 133-4 16,-77-113 3-16,57 36 0 16,-3-36 0-16,6 19 0 0,-23-40-1 0,-17 1 0 15,17 0 0-15,0-19 1 0,60 18 3 16,-60-18-4-16,-20-18 1 0,46 18-2 0,-29-19 3 0,6 0-1 15,-23 19 0-15,0-18 2 0,60-59 2 0,-37 39-3 0,-3-19 2 16,20-20 2-16,0-17-1 16,-40 74-2-16,-17-37-4 0,20 1 0 0,3-2 1 0,-23 20 2 15,0 19 0-15,0-18 1 0,0-1-2 0,0 18 0 0,0-17 1 16,-60-39-1-16,40 38 0 16,-17 18-1-16,-3 1 0 0,6 19-1 0,-120-57-12 15,137 39 10-15,-137-1-28 16,43-1-14-16,68 20 0 15,-31 20-139 1,74-20 132-16,-37 37-80 0,37 2 89 0</inkml:trace>
  <inkml:trace contextRef="#ctx0" brushRef="#br0" timeOffset="55318.23">22805 11240 29 0,'57'722'337'0,"-57"-704"-377"0,0 1 15 0,0 1-34 0,0-1-13 0,0 0-2 0,0 0 13 0,0-19 55 0,0 0-23 15</inkml:trace>
  <inkml:trace contextRef="#ctx0" brushRef="#br0" timeOffset="55637.29">22654 11581 25 0,'-20'-18'126'0,"0"-40"59"15,20 58-169 1,0-19-8-16,0 19-2 0,0 0 0 0,0 0-1 0,20-20 15 16,0 2 4-16,-3 18-7 0,3 0-8 15,-3-19 10-15,46-152 45 16,-49 134-55-16,-14 16-5 0,40-73 16 15,-20 17-4 1,-20 40-10 0,17 37-3-16,-17 0-3 0,0 0 1 0,17 0 0 0,-17 0-1 0,20 37 0 15,-20 3 3-15,20 54-6 16,17-17-14-16,-17-21-5 0,-20-37 7 0,40 38-24 0,-23-18-18 16,0-21 23-16,3 39-99 0,-20-38 73 0,0-19-3 15,40 38-87-15</inkml:trace>
  <inkml:trace contextRef="#ctx0" brushRef="#br0" timeOffset="56670.42">24538 11240 32 0,'0'0'29'0,"0"0"31"0,0 0-45 0,0 0-1 0,0 0 9 0,0 0-13 0,0 0 8 15,0 18 6-15,0 20 11 16,0-19-28-16,0 0 7 0,0-1-2 0,0-18-3 16,0 20 0-16,-22 0-5 0,22 17 0 31,0-18-3-31,0-19 1 0,0 18-1 0,0 2 2 0,0-1 0 16,22-1-1-16,-22 22 2 0,0-40-1 0,0 75 1 15,15-18-5-15,-15-18 2 16,0-21-1-16,0 21 0 0,0-2-3 0,0-37 2 15,0 38-4-15,20 58-66 0,-20-96 8 16,0 57-83-16,0-57 129 16,0 19-19-16</inkml:trace>
  <inkml:trace contextRef="#ctx0" brushRef="#br0" timeOffset="57220.57">24116 11448 29 0,'0'0'13'0,"-20"0"2"0,3-37 48 15,-3 37-45-15,20-19-11 0,0 19-7 0,-20 0 0 0,20-20 2 16,0 20-2-16,0 0 6 16,0 0-2-16,0 20 6 0,0-20-3 0,0 0 1 0,0 37 60 15,0-37-48-15,0 19-1 16,0-1 2-16,0-18-5 15,20 39-1 1,0 19-7 0,-20-58-9-16,0 18 1 0,0-18 0 15,17 38-16 1,-17 0-76-16,0-38-8 0,0 38-40 16</inkml:trace>
  <inkml:trace contextRef="#ctx0" brushRef="#br0" timeOffset="57569.17">24096 11296 34 0,'0'0'17'0,"0"0"59"0,0 0 8 16,-17 0-4-16,17 0-21 15,-20 0-40-15,20 19-3 0,0 18 6 16,0-37-16-16,-20 20 6 0,20 0-7 0,0 17 12 16,0-18-6-16,0 19-6 0,0-19-3 0,0-19-1 0,20 76 5 15,-20-19 0-15,20-38-6 16,-3 58 0-16,3-20-2 0,0 38 2 0,20-1 1 15,-40 154-1 1,0-229-2-16,0 37-6 0,0-37 1 0,0 39-30 16,-23-39-3-16,23-1-18 0,-37 1-205 15</inkml:trace>
  <inkml:trace contextRef="#ctx0" brushRef="#br0" timeOffset="57853.57">23831 11563 45 0,'-17'18'304'0,"17"-18"-287"0,0 0 0 0,0 0 28 0,0 0 37 31,0-18-51-31,17-79-10 16,0 97-19-16,-17-18 1 0,20-58 2 0,-20 38-4 15,20-38 5-15,0 39-5 16,-20 16 0-16,0 3-1 0,17-1 0 0,-17 0-1 0,0 19 2 0,20 0 1 15,-20 0-2-15,20 0 0 0,-20 19-1 0,17 0 1 0,6 20 1 16,51 188 4 0,-57-189-4-16,-17-1-1 0,40 40-1 0,-23-1-2 0,23-37 1 15,-40-20-2-15,37 75-25 0,-37-56-11 0,20-18 13 16,17 56-272-16,-19-76 233 0,2 0-52 16</inkml:trace>
  <inkml:trace contextRef="#ctx0" brushRef="#br0" timeOffset="58487.62">25391 11200 33 0,'-20'0'172'0,"20"0"-117"0,0-18 52 0,0 18-77 0,-20 0 6 0,20 0-4 0,0 0-8 16,-14 0-17-16,14 0-1 0,0 18 14 0,0 3-1 15,-23 16-3 1,23 20-2-16,0 76-3 16,0-133-10-16,0 38-2 0,0-1 2 0,23 21-2 15,-23-20 0-15,0 38-3 0,0-19-1 16,0-18-6-16,0 36-28 16,0-36 2-16,0-2-13 0,0-17 20 0,0 17-102 0,0-17 6 15,0-1 32-15,0 0 73 0,-23-19-11 0</inkml:trace>
  <inkml:trace contextRef="#ctx0" brushRef="#br0" timeOffset="58770.65">25143 11523 69 0,'0'-37'205'0,"-20"-1"-90"16,20 19-75-16,0 1-15 16,0 18-12-16,0-19 21 0,0-1-10 0,20 20-19 15,-20-20 2-15,0 20-2 0,22-18 9 0,-7 18-7 0,25-38 4 16,-20 38-5-16,34-56 9 15,-34-2-9-15,3 39-2 0,-9 0-2 16,6-38 0-16,0 18 4 16,-20 20-5-16,20-38 6 15,-20 57-3 1,17 97-6-16,0 16 3 16,3 20-2-16,-20-56-2 15,40 74-45-15,-23-113 29 0,-17-38-4 0,20 76-167 16,0-76 131-16,-20 19-11 0,0 0-59 0,40 1 45 15</inkml:trace>
  <inkml:trace contextRef="#ctx0" brushRef="#br0" timeOffset="59253.47">26209 11221 43 0,'0'0'24'0,"0"0"45"0,-20 0 83 0,20 0-47 0,0 0-62 15,-20 19-36-15,20-19-1 0,0 18 7 0,0-18-8 0,0 38 6 16,0 38 10-16,0-56-18 0,0-1 0 16,0 18 3-16,0 38 1 15,0-35-5-15,0-3 1 0,0 39-4 0,20-37 2 16,-20-2-2-16,0 39-10 16,0-38-10-16,0-18 7 15,0 56-158-15,0-58 81 0,0 1-12 0,0 1 22 16,0-20 75-16,0 0-17 15</inkml:trace>
  <inkml:trace contextRef="#ctx0" brushRef="#br0" timeOffset="59570.42">26038 11581 25 0,'0'0'27'0,"0"-38"97"16,-20 0 11-16,0-1-84 16,20 21-21-16,0-1 7 0,0 19-26 15,0-37 19-15,0 37-13 0,0-20-9 0,20 0 27 16,-20 2-13-16,20-1-8 0,-20 0-8 15,17 0 9-15,0-18-6 0,-17-3 1 16,20 22-3-16,-20-1-3 0,20-19-1 16,-20 0 2-16,23-1-3 0,-23 2 3 15,14-20 5 1,-14 57-8-16,0 0 1 0,20 18 1 16,-20 21-2-16,20-2 0 0,0 21-1 15,-3-1 0-15,40 76 0 16,0-37-1-16,-37-22-8 0,-3-35 2 0,6-1-25 15,11 38-96-15,-34-76 35 16,57 38-269 0</inkml:trace>
  <inkml:trace contextRef="#ctx0" brushRef="#br0" timeOffset="60102.95">27346 11352 27 0,'0'0'34'0,"0"0"26"0,0 0 6 0,0-18-36 0,0 18-3 0,0 0-1 0,0 0 15 0,0-19 25 0,-17 19-11 16,17 0-46-16,0 0-2 0,0 0 0 0,0 0 0 0,0 0-2 0,0 0 1 0,0 0 5 16,-20 0-4-16,20 0-3 0,0 19 3 0,0-19 0 0,0 18-3 15,0 2 6-15,0 0-7 0,0 17 0 16,0-18 1-16,-20 19-2 0,20-19-1 0,0-1-1 15,0 2 1-15,0 18 0 0,0 38-2 0,0-18 0 16,0 18-16-16,0 75-61 16,0-113 34-16,0-19 17 0,0 20-33 0,0 17-63 15,0-17-10-15,0-21 112 16</inkml:trace>
  <inkml:trace contextRef="#ctx0" brushRef="#br0" timeOffset="60421.03">27215 11752 38 0,'0'-18'120'0,"0"-1"-98"0,-17 19-4 0,17-20-1 0,-23-18 40 16,-14-76 44 0,17 57-63-16,20 57-29 0,0-20 9 15,0-17 10-15,0 19-8 0,20-1-10 16,-20-21 23-16,20-16 2 15,-3 56-29-15,-17-38 7 16,23 1 4-16,-23 37-13 0,0-21 0 0,0 21-1 0,17-18 2 0,-17-1-2 16,17 0 4-16,3 0 2 15,0 19-7-15,-3 0 0 0,23 19-1 16,0 37 2-16,-23-16-2 0,20 16-2 16,40 77 9-1,-17 114-8 16,-46-152-20-31,-14-75 10 16,0 75-160-16,20-58-51 0,-20-18 86 0,0-19 90 0,0 0 21 0,0 20 15 16,20-20-8-16</inkml:trace>
  <inkml:trace contextRef="#ctx0" brushRef="#br0" timeOffset="67220.39">28316 11277 53 0,'0'0'69'0,"0"0"-32"0,0 0 21 0,0 0-35 0,0 0 32 0,0 0-25 0,0 19-6 0,0 37 15 16,42 3-23-1,-27 35-11-15,5-56-4 0,-20 0 1 16,19-19-2-16,-19 19 1 0,38 58-2 0,-38-78 0 15,37 96 0-15,-37-75 1 0,0-21 0 0,20 1 1 16,-20 38-2-16,0-37 2 0,22 74-1 16,-22-56-1-16,0 1-2 0,0-1-8 0,0-19-10 15,0-1 6-15,0 2-87 0,0-2 67 0,0-18-47 16,0 0 41-16,0 19 7 0,0-19-3 0,0 0 30 0,0 0-15 16</inkml:trace>
  <inkml:trace contextRef="#ctx0" brushRef="#br0" timeOffset="67475.72">28259 11752 43 0,'0'0'150'0,"-18"0"-43"0,18 0-55 0,-20 0 46 16,20 0-37-16,0 0-49 16,0 0 34-16,0-18-21 15,20-1-20-15,-2-20 12 0,21 1-10 16,36-134 9-16,-16 78-13 15,-41 37-4-15,-1 19 1 0,23-57 3 16,-40 95-2-16,22-38-2 16,-7 0 5-16,5 38-4 0,0 38 1 15,-20-38-1-15,0 38 0 0,19 1-2 0,-1 188-37 16,-18-189 19-16,17 39-38 16,5 55-165-16,16-56-9 0,-38-56 191 15,17-2 24-15</inkml:trace>
  <inkml:trace contextRef="#ctx0" brushRef="#br0" timeOffset="68103.28">28603 12588 67 0,'0'0'145'0,"-19"0"-76"0,19-18 0 0,-20 18-50 0,20-19 38 15,-20 19-46-15,20-19 10 0,-15 0 13 16,15 19-21-16,0 0-9 0,-22 0-1 0,22 0 1 0,0 0 0 16,0 19 9-1,-20 0-8-15,20 0 1 0,-20 19 3 16,20-19-7-16,0 19 5 0,0-38-6 0,0 20 3 16,0-2-2-16,0 1 6 0,0-19-4 15,0 0 9 1,0-19-11-16,0 19-1 0,0-18 1 0,0-2-2 0,20-18 1 15,22-38 5 1,-42 57-4-16,15 0-3 16,-15 19 5-16,0 0-2 0,0 38 3 15,0 19-6 1,0 20 2-16,0-40 1 16,20-37-2-16,-20 0 0 0,0 0 0 0,20 0 3 15,-20 0-4-15,0-19 1 0,19 19 0 0,-19-38 2 0,35 19-1 16,5-19 0-16,-20 38-1 0,-20-20-1 15,37 2 2-15,0-1 0 0,-37 19-1 0,40 0 0 16,-23 0 1-16,3 19 0 0,-20-19-2 0,20 57 0 16,-3-57 0-16,-17 38-1 15,0-18-3-15,0 17-14 0,0-37-3 0,0 19 6 16,0-1-46-16,0 2-76 16,0-20-182-1,0 19 278-15</inkml:trace>
  <inkml:trace contextRef="#ctx0" brushRef="#br0" timeOffset="68904.53">29057 12856 59 0,'0'0'89'0,"0"0"6"0,0 0-26 0,0 0-42 0,0 0 19 0,0 0-11 0,0 0-5 0,0 0 19 15,0 0-38-15,0 0 7 0,0 0-5 0,0 0-3 16,0 18-4-16,0-18-3 0,0 0 0 0,0 19 5 16,0 0-6-16,20 0 0 0,-20 0 0 15,0 1-2-15,0-2 0 0,0-18 0 0,0 20-5 16,0-20 1-16,0 37-21 0,0-37-7 15,0 19-52-15,0-19 45 0,0 18-260 16,0-18 210-16</inkml:trace>
  <inkml:trace contextRef="#ctx0" brushRef="#br0" timeOffset="69554.34">29362 12646 47 0,'0'0'37'0,"0"0"62"0,0 0-15 0,0 0-25 0,0 0 13 0,0 0 6 0,0 0-68 0,0 0-2 16,0 0 15-16,0 0-9 0,0 0-10 16,0 0 8-16,0 0-9 0,0 0 1 0,20 0-3 15,0 19 1-15,-3 1 0 0,-17 17-1 16,17-37-4-16,-17 19-1 0,23-1-9 15,-23-18 3-15,17 20-19 0,-17-20 11 0,0 0-4 0,0 0-5 16,20 19-127-16,-20-19 96 0,17 19-62 0,-17-19 38 16,0 0 62-16</inkml:trace>
  <inkml:trace contextRef="#ctx0" brushRef="#br0" timeOffset="69675.06">29513 12551 41 0,'0'0'35'0,"0"0"13"0,0 0 150 15,-17 0-163-15,17 19 15 0,0-19-30 0,-20 38 43 16,3 0-37-16,-6-19-21 0,23-19-1 15,0 20-1-15,-17-2-1 0,0 20 2 0,17-20-4 0,-20 2-10 16,20 18-17-16,0-38 3 0,-20 39-89 16,0-2-217-16,20-37 300 0</inkml:trace>
  <inkml:trace contextRef="#ctx0" brushRef="#br0" timeOffset="70436.14">28373 13464 40 0,'0'-20'258'0,"0"20"-235"0,0-19 54 0,0 19-48 0,0 0-18 0,0 0 7 0,0-19-10 0,0 19-1 0,0 0 0 0,0 0 5 15,0 0-5-15,0-19 12 0,0 19-17 16,0 0 1-16,-15 0-1 0,15 19 0 0,0-19-1 15,0 19-1-15,0 0 3 0,0-19-2 0,0 20-1 16,0 18-2-16,0-38 3 0,0 19 0 16,0-19 0-16,0 0-1 0,0 0 0 0,15 18 1 15,5-36 2-15,-20-1-4 16,39-39 6-16,-39 20-5 0,75-57 10 16,-53 78-8-1,-22-4-1-15,15 21 1 0,-15 0-1 0,20 0 1 0,-20 0-1 16,20 21 2-16,-20-4-2 0,19 40 2 15,-19 19-2 1,0-56 0-16,0 37 3 16,0-20 3-16,0-37-5 0,0 0 3 15,18-19-2-15,-18 19 3 0,17-37 5 16,5 17-9-16,-22 2 2 0,18 18 0 0,2-39 1 16,-3 39-1-16,-17-19-3 0,20 19 0 0,-20 0-2 15,20 0 4-15,-3 19-3 0,-17-19 0 16,22 39-2-16,-4-1-5 15,-18-19-1-15,0-19-2 0,0 0-2 0,0 37-67 16,0-17 49-16,0-20-49 0,0 18-26 0,0-18 40 0,0 0-5 16,0 0-63-16,0 20 105 15</inkml:trace>
  <inkml:trace contextRef="#ctx0" brushRef="#br0" timeOffset="70787.78">29020 13673 68 0,'0'0'157'0,"0"0"-112"0,0 0 19 0,0 0-39 0,0 0 54 0,20 19-23 16,-20-19-47-16,37 38 6 15,-37-20-14-15,0-18-1 16,0 20 1-16,0-1 2 0,0 19 2 15,0-38-4-15,-20 0-1 0,3 20 15 16,17-20-11-16,-20 17-1 0,0-17 1 0,20 0-2 16,-17 0 2-16,17 0-4 0,-40-17 3 15,40-3 0-15,0 20-1 0,0-19 0 0,-17 19-1 0,17-19 2 16,0 19-3-16,17-19 2 0,-17 19-1 0,23 0-2 16,-6 0 2-16,-17 0 0 0,37 38 1 15,-17-38-3-15,-3 19-2 0,3 1-30 16,-20-20 19-16,20 0-24 0,-20 17 14 0,17-17-4 15,-17 0-40-15,20 0-20 0,-20 0-28 0,0 0 58 0,23 0-18 16</inkml:trace>
  <inkml:trace contextRef="#ctx0" brushRef="#br0" timeOffset="71054.39">29402 13425 47 0,'-20'0'71'0,"20"0"52"0,0 0-91 0,0 0 23 0,0 0 5 0,0 0-27 16,0 0-20-16,0 0-2 0,20 0 29 16,-3 0-30-16,0 19 6 15,6 1-10-15,-6-20-9 16,3 18 0-16,-3-18-34 0,3 20-97 15,-20-20 92-15,0 0-6 0,0 0-6 16,0 0-51-16,20 0 33 0,-20 0 68 0</inkml:trace>
  <inkml:trace contextRef="#ctx0" brushRef="#br0" timeOffset="71187.67">29570 13350 24 0,'0'0'81'0,"0"0"-33"0,-17 0 1 0,17 0 43 0,0-20-18 0,-20 20 4 16,-17 0 15-16,-23 38-59 15,43 0-28 1,-20 0-9-16,17 0-22 15,20-38 10-15,-34 76-438 16,34-76 412-16,0 0-1 0</inkml:trace>
  <inkml:trace contextRef="#ctx0" brushRef="#br1" timeOffset="78821.59">28621 10517 46 0,'0'0'235'16,"0"0"-187"-16,0 0-35 0,0 0 10 0,0 0-13 0,0 0-1 0,0-19 15 0,0 19-7 0,0 0-10 0,0 0 0 0,0-20 1 16,0 2 7-16,0 18-12 0,0-19 1 0,0 19 7 15,0-19-4-15,0-1 1 0,0 1 2 16,0 0 4-16,0-19 1 16,0 19-9-16,0 19-3 0,0-18 7 0,0 18-6 15,0-20 5-15,0 2-6 0,0-21 4 0,0 39-5 0,-18-76 20 16,-21-20-6-1,-18-17-5 1,37 113-11-16,0-38 4 0,3 1-1 0,-21-3-2 16,-1 4-2-16,-18-22 5 15,-57-56 0-15,19 57 2 16,75 57-6-16,-37-58 1 0,0 22 2 16,20 36-3-16,-20-41 0 0,-37-14 2 15,17 16 2-15,-131-37-6 0,-60-57 4 16,234 113-3-16,-46-16-5 15,3 15-2-15,3-15 9 16,-77-42 3-16,111 78-3 0,-131-36 1 0,154 36-2 16,-23 0-1-16,-34 0 2 0,0 0 0 0,-43 0-1 15,-17 19 2-15,57-2-2 16,-54 3-4-16,91-20 2 0,-111 0-1 16,77 0 4-16,34 0 0 0,23 0-1 0,-97 0-1 15,-54 0 6-15,105 0-4 16,-88-20-1-16,77 3 1 15,-60-2 0-15,77 19-1 0,37 0-1 16,-74-21 3 0,57 21-1-16,-3 0 0 15,-15 0-2-15,-81 0 2 16,62 0-3 0,-98 0 1-16,118 0 0 0,-100 21-1 0,-20-2 1 15,43-19 0 1,-40 17 2-16,94-17 0 0,3 20-2 15,-23 18 4 1,40 1-5-16,23-22 10 16,-46 22-1-1,43 20-7-15,-37-4 0 16,74-36-1-16,-20 1 1 16,-20 16-3-1,3-36 1-15,37 21-2 0,0-21 3 0,-20 0 2 0,20 0-1 16,-37 37-6-16,37-37 0 15,-17 20-22 1,17-1-23-16,0-19 35 0,0 0-47 0,0 18 10 16,-20-18 23-16,20 0-113 0,0 0 8 15,0 0 93-15,0 0 9 0,-20-18-17 16</inkml:trace>
  <inkml:trace contextRef="#ctx0" brushRef="#br1" timeOffset="79154.92">22956 8918 41 0,'0'0'65'0,"0"0"-41"0,-14-17 24 0,14 17 11 0,0-19-26 0,-23 19 2 0,23-21-2 15,0 21-28-15,-20 0 6 0,20 0-7 0,-20 0 8 16,20 0-7-16,-17 21 2 0,17-21-2 0,-17 19 10 15,17 18-10-15,-20-37 3 0,-20 77 10 16,26-3-3-16,-29 4 3 16,23-3-7-16,3-36-3 0,17-2-4 0,0 2 1 15,-20 16 2-15,20 4 5 16,57-21 4-16,-37-38-11 0,111 0 17 16,-111-20-20-16,57 2-1 0,-3 0 1 15,-14 18 2-15,91-41-9 0,-114 41 3 16,20-17-18-16,-34 17-12 0,-23 0-8 31,34 0-123-31,-34 17-16 0,0-17 55 0</inkml:trace>
  <inkml:trace contextRef="#ctx0" brushRef="#br1" timeOffset="79771.58">22386 9357 21 0,'0'0'10'0,"0"0"-7"0,0 0 10 0,0 0-9 0,0-19 12 16,23 19-5-16,-23-38 16 15,17 19 4-15,-17-20 22 16,17 21-18-16,-17-21 5 0,20 21-7 16,0-78 52-1,-20 96-78-15,0-18 7 0,0-3 1 16,0 21-8-16,-20-36 20 16,0 16-14-16,3 20-6 0,0 0-1 15,-6 0-4-15,-14-19 6 0,37 19-6 0,-37 0-2 16,17 0 4-16,-20 19 0 0,6-19-2 0,14 0-1 15,-20 20 0-15,26-20-1 0,-66 36 7 16,43-36-5-16,-3 39 6 0,40-21-7 0,-37 23-1 0,-20 14-2 0,20 2 3 16,-3 1-1-16,23-20 0 0,-23 36 0 0,20-15-1 0,-34 94 1 15,34-1-1-15,0-1 1 16,20-56-2-16,0-39 1 0,0 2 1 0,20 37-2 0,37 96-1 16,-40-115 3-16,43 38 1 0,-43-57-2 0,77 93-7 15,23-35 10-15,-63-95 0 0,23 18-1 16,-37-19 1-16,171-19 11 0,-40-77 8 15,-137 59-15-15,60-58 3 0,77-116 16 16,-74 4-24-16,-57 130-1 0,-6-18 2 16,43-132 3-16,-77 130-4 0,40-55-1 0,-23-20 0 15,6 3 1-15,-23-42-1 0,0 118-1 0,-60-97 3 16,23 75-7-16,-3 21-1 0,-34-3 4 16,20 21-2-16,11 21 1 0,-51-2-5 0,-40-19-9 15,77 57 8-15,0 0-2 0,-74 0-30 16,54 57 7-16,-37 38-19 0,37-39-21 0,63-18 19 0,-29 1-3 15,-11 55-42-15,34-56 63 0,-34 96-6 0,31-77 33 0,3 17-13 16</inkml:trace>
  <inkml:trace contextRef="#ctx0" brushRef="#br0" timeOffset="91453.58">23546 2759 0 0,'-20'0'144'0,"-37"-39"30"0,40 39-183 0,-80-57-103 0,80 39-85 0</inkml:trace>
  <inkml:trace contextRef="#ctx0" brushRef="#br0" timeOffset="91956.56">23603 2720 35 0,'0'0'30'0,"0"0"-23"0,0 0 10 0,-20-19 25 16,20 19-32-16,0 0 0 0,0 0 7 0,-14-19 4 16,14 19-13-16,0 0 0 0,0 0 0 0,0 0 28 15,0 0-27-15,0 0 8 0,0 0 0 0,0 57 24 16,0-37-35-16,0-2 1 0,0 21 10 16,0-39-12-16,0 76 21 15,0-57-22-15,0 19 7 0,0 18-1 16,0-37-7-16,0 39 0 0,14-20 0 15,6-1 0-15,20 77-1 0,-23-57-1 16,0 20-1-16,-17-39 0 0,23 18 0 0,-6 78 0 16,-17-39-2-16,23 18-4 0,-23-73 2 15,0 35-16-15,14 77-102 0,-14-114 33 16,0-38 39-16,-14 39-31 0,14-20 45 0,0-19 12 16</inkml:trace>
  <inkml:trace contextRef="#ctx0" brushRef="#br0" timeOffset="92389.32">23016 3499 77 0,'0'0'26'0,"0"0"1"0,0 0 20 0,0 0-26 0,-20 0 16 0,20 0-3 0,20 0 41 0,14 0-51 0,-34 0-13 0,77 0 19 16,3 0-13-16,-26 0-10 0,63 0 12 0,-26 0-11 16,117-18 8-1,-168 18-14-15,111-38 6 0,-74 19-5 0,74 0 0 16,-111 19 0-16,35-38-4 16,-18 18-66-16,-57 1 36 15,19 19-49-15,-19 0 28 0,18-18-10 0,2 18-140 16</inkml:trace>
  <inkml:trace contextRef="#ctx0" brushRef="#br0" timeOffset="92889.65">23583 4698 59 0,'0'0'59'0,"0"0"46"0,0 0-66 0,0 0-4 0,0 0-18 0,0-19 45 0,0 19-52 15,0 0 4-15,0 0 16 16,0 0 6-16,0 0-23 15,20 19-3-15,-20 0-3 0,0 0 0 16,20 18 1-16,-20-18-2 0,0 21-2 16,20 91 0-16,-3-36-2 15,0 20-3-15,-17-2 1 0,0-16 0 16,0-22 1-16,0-36-1 0,0 17-3 0,0 58-7 16,0-19-21-16,0-56 3 15,0-39 11-15,-17 20-2 0,17-3 0 0,0 2-28 0,0 1-16 16,-17-2-28-16,-3-18-52 0,0 19 87 15</inkml:trace>
  <inkml:trace contextRef="#ctx0" brushRef="#br0" timeOffset="93123.75">23241 5478 58 0,'0'0'96'0,"0"-20"28"31,0 0-76-31,20 20-33 0,-20 0-1 0,0 0-1 0,37 0 10 0,-37 0-13 16,57-17 23-16,0 17-11 0,-17-20-17 15,34 20 7-15,-17 0-8 16,-17 0-4-16,-20 0 2 0,14 0-2 0,-34 0 0 0,40 0-1 16,17 0-23-16,37 0-231 15,-17 0 56 1</inkml:trace>
  <inkml:trace contextRef="#ctx0" brushRef="#br0" timeOffset="93655.98">24516 5307 72 0,'0'0'33'0,"0"0"36"0,-18 0-11 0,18 0-35 0,0 0-1 0,0 0-3 0,0 0 16 0,-22 0 22 0,22 0-11 15,0 0-34-15,0 0 3 16,40 0-3-16,74-21-1 16,-97 21-10-16,3 0 0 0,20 0 0 15,131 0 1-15,-57 21-4 16,-97-2 2-16,23-19 0 0,14 18 1 0,63 1-42 16,-97 1-7-1,-3-20-60 1,0 0 17-16,-17 0 17 0,0-20 41 0,0 20-11 0,0-19 27 15,-17-76-15 1</inkml:trace>
  <inkml:trace contextRef="#ctx0" brushRef="#br0" timeOffset="93800.53">25165 5058 20 0,'-79'-114'199'0,"79"96"-149"0,-20 18-6 0,20-19-25 0,-17 19 21 16,17 0-29-16,-20 0 0 0,0 37 29 15,20-37-31-15,0 40 0 0,-35 111 26 0,-4-37-25 16,39-37-7-16,-57 227-4 47,-18 19-116-47,53-248-4 0,22-75 67 0,0 38-54 0,0-38 68 0,0 20 16 0,0-20-11 15</inkml:trace>
  <inkml:trace contextRef="#ctx0" brushRef="#br2" timeOffset="107673.68">28564 6543 122 0,'0'0'41'0,"0"0"66"0,0 0-74 0,0 0-17 0,0-20 25 0,0 20-29 16,0 0-2-16,0 0 0 0,0 0-2 0,20 0 13 0,-20 0-15 0,19 20 14 15,-1 17 6-15,-18-16-15 0,17-21-5 16,-17 0 0-16,22 17 4 0,-4 2 0 0,2-19 0 0,-3 20-5 16,23-3 3-16,17 3 2 15,-57-20-9-15,57 0-1 0,94 19-55 47,-94-19-291-47,-57 0 251 0,0-19 57 16,0 19 22-16</inkml:trace>
  <inkml:trace contextRef="#ctx0" brushRef="#br2" timeOffset="107855.96">28886 6560 52 0,'0'0'179'0,"-17"20"-61"16,17-20-60-16,0 38-11 15,0 1-28-15,0-39-13 0,0 37-2 0,0-37-1 16,0 114 3-16,0-94-5 0,0 17 0 16,0-18-1-16,0 0 0 0,0 38-1 0,-20 0-22 0,20 0-22 15,0-18-27-15,-20-21 27 0,20 19-70 16,0 22-55-16,-17-41 147 0</inkml:trace>
  <inkml:trace contextRef="#ctx0" brushRef="#br2" timeOffset="108294.74">29627 6372 68 0,'0'-40'330'0,"40"23"-247"16,-23 17-67-16,-17 17-9 0,20 2 6 0,0-19-7 0,-20 21-1 0,17-4 1 16,40 97 12-16,-57-94-16 15,20 37 0-15,0 20-1 0,-3 38-1 16,3-79-4-16,-20 40-17 0,0-17-6 15,-20 15-53-15,-17-34-22 16,37-40 74-16,-20 17-32 0,-111-54-89 16,111-2 151-1,-17 1 14-15,-3 1 48 0,23-2-1 16,-23 20-8-16,23 0-10 0,-3-19 12 16,3 19-22-16,17 19 0 0,0 0-3 0,0 0-18 15,37 0 32-15,-20 19-39 0,-17-19-1 0,40 20 3 16,0-20-5-16,-6 18-1 0,-14 1-2 0,37-19-1 0,-37 0 0 15,37 19 1-15,-20-19-4 0,-17 19-1 0,97 1-138 16,-83-20-25-16,-14 0 98 16,0 0-85-16,14-20 112 0</inkml:trace>
  <inkml:trace contextRef="#ctx0" brushRef="#br2" timeOffset="108790.88">30767 6201 55 0,'0'0'84'0,"0"0"132"0,0 0-196 0,20 0 16 0,-20 0-20 0,0 0-2 0,0 0-2 0,0 0 8 0,20 0 3 16,-20 0-12-16,0 0 0 0,20 0-5 0,-20 0 2 15,17 17-2-15,-17 22 4 0,0-39-5 0,17 38 1 0,-17-18-2 16,20 16 1-16,-20 22 0 0,57 190 0 16,-57-211-4-16,20 20-1 15,-20 38-4-15,0-57-2 0,0 21-18 16,0 35-70-16,0-94 61 0,-20 37-41 0,20-37 37 0,0 20-37 15,-14-1 37-15,14-19 0 0,-23 0-30 0,3 0 13 16,0 0 43-16,3-19 9 0,0 19 1 0,-3-37 4 16,-20-22 78-16,-17-16 183 15,20 36-180-15,37 20-61 16,-20-18 95 0,20 37-95-16,0 0-13 0,77 18 23 15,-54-18-26-15,11 19 4 0,23 0-5 0,0-19-3 0,0 19-1 0,0-19 0 16,0 20 0-16,0-20-4 0,17 0-17 15,-54 0 8-15,20 0-6 0,74 20-127 16,-57-20-76-16,-40 0 130 0,40 0-79 16,-37 0 145-16</inkml:trace>
  <inkml:trace contextRef="#ctx0" brushRef="#br2" timeOffset="109907.28">31377 5801 27 0,'0'0'7'0,"0"0"30"0,0-20-2 0,-17 20 27 0,17 0 12 0,-23-19-10 16,23 0-54-16,-17 19 8 0,17 0-10 15,-20 0 16-15,0 0-15 0,3-19 6 0,17 19-7 0,-20 0 12 0,-20 0-1 16,-34 0 3 0,37 19-7-16,37-19-11 0,-37 0 4 0,14 0-5 0,6 0 0 15,0 0-1-15,-3 0 0 0,0 19 0 0,-14-19-1 0,-9 0 1 0,-11 19 4 16,-6 21-2 0,-14-4-2-16,34 2-1 0,23-19 0 0,-23 20 2 15,-131 132-2 1,40 114 1-1,94-191-4-15,14 40 2 0,6-39 0 0,17-19-1 0,0-19 1 16,0-19 0-16,17 57-1 0,6-19 0 0,-23-19 0 0,37 20 0 16,60 74 1-16,-63-73 2 0,23-21-4 15,0 0 1-15,20 0-1 0,-57-40 2 0,131 60-1 16,-94-39-2-16,-20-19 2 0,114 18 1 16,-91-37-2-16,-3 0 0 0,57-37 2 15,-57 0 3-15,-40-3-1 0,60-54-1 16,-20 17 2-16,-20 3 0 0,40-97 3 15,-37 56 3-15,-40 21-3 16,17 16-1-16,3-73 5 0,-3 112-7 16,-17 1-1-16,0-56 3 0,0-20 5 0,-37-78 4 15,0 42-3-15,-3 54-4 16,26 57-4-16,-86-92 7 0,83 91-9 0,-23 2 1 0,-34-76 3 16,54 76-3-16,-57-37-3 15,20 56-20-15,20 19-26 0,17 0 24 0,3 19-28 16,-3 1 24-16,3 16-39 0,-6 21-26 0,6-19 33 0,0-18-9 15,17 17 6-15,0 2 14 0,-20 37-3 0</inkml:trace>
  <inkml:trace contextRef="#ctx0" brushRef="#br2" timeOffset="112974.72">30827 5877 15 0,'0'0'6'0,"0"0"-3"0,0 0-3 0,0 0 0 0,0-20 0 16,0 20-1-1,0 0 1-15,0 0 1 16,0 0-1 0,0 0 1-16,0 0 4 15,0 0 11 1,0 0 46-16,0 0-38 0,0 0 0 16,0 0-12-16,0 0 11 0,0 0-2 0,0 20-3 15,0-20 26-15,0 0-25 16,0 0-1-16,0 0 5 0,0 0 15 15,0 0-25-15,0 0 5 16,0 0 5-16,0 0 1 16,0 0-13-16,0 0 9 15,0 0-11-15,0-20 3 16,0 20-4 0,0-19 0-16,0 19-3 15,0-17 0-15,0 17-2 0,0 0 4 0,0 0-5 16,0-20 5-1,-20-19 3-15,20 39-6 0,0-38 6 16,-20 19-6-16,0-36 15 16,6 35-13 15,14 1-5-31,-60-39 8 16,20 20-8-1,40 38 1-15,-37-37 0 0,17 37-1 16,3-20 1-16,0 20-2 0,-6-20 0 15,-14 3 2 1,0 17 0-16,37 0-2 0,-20 0 0 0,20-20 1 0,-20 20-1 0,0 0 1 16,20 0 1-16,-14-18-2 0,-46-2 2 15,40 20-2 1,3 0 2-16,-3-19-3 0,3 19 2 0,17 0 0 0,-40 0 0 16,40 0-2-16,-17 0 2 15,-3 0 0-15,0 0 0 16,-37 19 1-1,37 1-1-15,0-20-1 0,-14 38-1 16,34-38 1-16,-74 76 5 16,51-76-4-16,23 18 0 15,-20 2 0-15,3-20-1 0,-40 37 1 16,57-18-6 0,-20 1 5-1,-17-1-1-15,37-19 1 0,-17 20 1 0,17-20-5 16,0 17 2-16,0-17-5 0,0 0-21 15,0 0-19-15,0 0 28 0,0 0-4 16,0 0-2-16,34 0-231 16,-34 0 198-16,20-37-86 0,-20 37 129 15</inkml:trace>
  <inkml:trace contextRef="#ctx0" brushRef="#br2" timeOffset="113274.26">29895 5326 42 0,'-77'112'377'0,"77"-92"-375"0,-20 37 5 0,20-57-6 0,-17 38 0 0,0 0 2 0,17-18-1 0,-23 19 10 0,6 35 19 0,17-55-13 0,0-19-14 0,0 19 1 0,0 0 5 0,17-19 0 0,6 20 6 0,-6 0-9 0,40-20 3 15,-40 17-7-15,-17-17-2 0,20 0 3 0,0 0-3 16,-3 0-2-16,3 0 4 0,3 0 1 0,11 0-4 16,-14 0 0-16,17-17-35 15,-20-3-48-15,3 20 16 16,-20 0 27-16,0 0-59 0,0-20-21 15,0 20-9-15</inkml:trace>
  <inkml:trace contextRef="#ctx0" brushRef="#br2" timeOffset="114006.73">29328 6180 21 0,'-23'-37'50'0,"23"37"-42"0,0-19 11 0,0 0 1 0,0 19-9 0,-20-39 26 0,20 39-24 0,0-38 38 0,0 38-34 16,0-19 8-16,0 1-3 16,0-1-8-16,0 19-7 0,0 0 0 0,0 0-2 0,20-19 12 15,-20 19-13-15,23 0 1 16,-23 0-5-16,0 0-6 16,0 0 0-16,0 19-2 0,0-19-21 0,0 19-14 15,0-19-14-15,0 18 25 0,0 1-98 16</inkml:trace>
  <inkml:trace contextRef="#ctx0" brushRef="#br2" timeOffset="115277.82">28529 5781 26 0,'0'0'10'0,"-22"0"-6"0,-18 0 34 0,23 0-27 0,-1 0 15 0,-2 20-11 0,20-20 0 0,-19 0 0 0,-1 0 16 0,5 0-1 0,15 0-16 0,-60 0 43 15,40 0-37-15,1 0 13 0,1 0 9 16,-2 0-24-16,1 0-9 0,-16 0 10 0,35 0-13 0,-22 0 5 15,-16 0 7-15,18 0-1 16,20 0-14-16,0 20 7 0,0-20-1 0,0 0-1 16,0 0-3-16,0 17 7 0,20-17 0 15,18 19-4-15,19 1 5 0,-18-20-9 16,-39 0-2-16,37 18 2 0,1-18-2 0,4 0 1 0,50 19 4 16,2 2-5-16,0-3 0 0,-34-18-1 0,14 19 1 15,-17-19-2-15,114 0 4 0,-114 19-2 16,57-19-1-16,20 0 1 0,-77 0-2 0,40 0 2 0,148 0-4 15,-168-19 2 1,-20 19-2-16,-40 0 2 0,23 0-1 0,-3 0 2 0,0-19 0 0,-37 19-1 16,60 0 0-16,-60 0 0 0,34 0 1 15,-14 0 0-15,-20 0-1 0,0 0-1 0,20 0 1 0,3 0-2 16,-9 0 4-16,-14 0-1 16,0 0-1-16,0 0 0 15,0 0-1-15,0 0 1 0,0 0-1 0,-14 0 3 0,-9 0-1 16,3 0 2-1,20 0-3-15,0 19 0 0,0-19-1 0,0 19 0 16,-20-1 1-16,20 21 0 0,0 18-1 16,0-19 1-16,0-1 0 0,0-16-1 0,0 35 0 15,0-18 0-15,0 96-2 16,0-116 3-16,0 58-5 0,20 95-6 16,-20-133 9-16,20 95-4 15,3 0 3-15,-9-37 3 16,6 18 0-16,-20 0 3 15,20-19-1-15,-20-18 0 16,0-20-2-16,0-57 2 0,0 17-1 16,0 23-1-16,0-23 2 0,0 2-2 15,0-19 2-15,0 21-1 0,0-21 4 16,-40 0 5 0,40 0-10-16,-14-21 3 15,-29 2 2 1,23 19-3-16,3-17 2 0,0 17-2 0,-23 0 2 15,40 0-3-15,-57 0 0 0,37 0 1 0,-17 0 1 16,-20 0-1-16,20 0-1 0,20 0 1 16,-6 0 0-16,-51 0 1 0,54 0-3 0,-151 0-1 15,-20 0 2 1,154 0-1-16,-97-40 2 0,-14 23-5 16,31-3 6-16,-72-17-3 31,73 37 4-31,39 0-4 0,77 0 1 0,-55 17-3 15,16 40 1 1,24-37 3-16,15 0-1 0,0-20-1 0,0 17 0 16,0 2 1-16,0 2 1 15,0-21-1-15,15-21 1 16,-15 2-4-16,20 2 5 16,-1-23-3-16,-19 40 1 0,20-37-2 15,-20 17 3-15,18-18-3 16,-1 2-2-16,-17 36 2 0,0 0 2 0,0-20-2 0,0 20 1 15,0-20 0-15,0-18 4 0,0-19-1 16,0 38-2-16,0-96 3 0,0 60-3 16,0 16 1-16,0 2-1 0,0-2-1 0,-35-187 4 15,15 72-2-15,-19-113 0 16,-18-18 2-16,57 191-4 16,0 57 1-16,0-60 1 0,20 2-30 31,-20 95 16-31,0 0-44 0,0 19 32 0,0-19-4 15,22 59-83-15,-22-42 61 0,15 2-8 0,-15-19-11 16,39 57-116-16,-19-18 157 0,-20-20 16 0,18 0-8 0</inkml:trace>
  <inkml:trace contextRef="#ctx0" brushRef="#br2" timeOffset="123541.66">22825 4356 26 0,'0'0'6'0,"0"0"27"0,0-19 72 0,-20 19 17 0,20 0-104 0,0 0 0 16,-20 0-9-16,20 0-1 0,0-20 7 0,0 20-8 0,0 0 15 15,0-19-7-15,0 19-2 0,20 0-8 16,-20 0 9-16,40-19 1 0,-6 1 2 16,29-2 4-16,-29 20-16 15,-34 0-2-15,40 0-1 0,-6 0 3 0,-14 0-2 0,37-19 4 16,57 19-3-16,-94 0-3 16,97-18 2-16,-26 18-2 0,-54 0 0 0,-17 0-1 15,77 0 1-15,-60 0-2 0,151 0 3 16,-148 0-2-16,-3 0 0 15,20-19 2-15,-34 19-2 0,-6 0-1 0,0 0 2 0,23 0 3 16,-3 0-5-16,0-21 2 16,-14 21-1-16,-23 0 0 0,17 0 1 0,-17 0-2 15,0 0 2-15,0 0 0 0,-17 0-6 16,-23 0 4-16,40 0 1 16,-97 21 2-16,80-21-2 15,0 19 0-15,-23-19 0 0,20 0 1 0,-17 0-1 0,-23 0 0 0,43 0 1 16,-20 0-1-16,-188-19 4 15,145 19-4-15,43 0-1 0,-3-21 1 0,-131 21 1 16,114 0 0-16,-37-18-1 16,20 18 0-16,54 0-1 15,0 0 2-15,20 0 0 0,-20 0 0 0,20 0-1 0,-14 18-1 16,14-18 2-16,-23 0 0 0,23 21-1 16,23-21 0-16,-9 0 1 0,6 0 0 15,0 0-1-15,-20 0 0 0,37 0 0 0,77 19 0 16,-77-19 1-16,60 0-1 0,-23 0 0 0,140 0-1 15,-200 0 1-15,26 0 1 0,37 0-1 16,-23 0 1-16,40 0-2 0,-74 0-1 0,37 0 2 16,40-19-1-16,-97 19 3 0,57 0-1 15,-40 0-2-15,3 0 0 0,-20 0 1 16,20 0 1-16,-20 0-2 16,-20 0 2-16,20-21-2 0,-111 21-5 15,-6 0-2-15,60 0 7 16,-20 21-1-16,-34-21-1 0,-43 19 2 15,97-19 1-15,-37 0 1 0,-3 18 1 0,-74-18-1 16,134 0-2-16,20 0 2 0,-23 0-1 0,6 0-3 0,34 0 4 16,-23 0-4-16,3 0 3 0,20 0 0 0,0 0 0 15,0 19 2-15,0 1-1 0,43-20 6 0,-9 18 0 16,-14-18-1-16,17 0-4 0,-20 0 0 0,3 0 1 16,191 0 12-16,-174 0-12 0,57-38 3 15,137-18 6 1,-157 17-11-16,40-17-2 0,-77 56 1 0,20-20-1 0,0-17-6 15,20 18-30-15,-77 19 12 0,20 0-5 16,17-21-117-16,0 21-133 0,-14 0 222 16</inkml:trace>
  <inkml:trace contextRef="#ctx0" brushRef="#br2" timeOffset="124641.01">23184 6048 40 0,'-94'-39'308'0,"94"39"-299"0,0-18 28 0,0-1-21 0,57 19 28 0,-37 0-31 15,20 0-4-15,14 19 14 16,-17-1-19-16,3 1 3 0,0-19-3 0,128 77 5 15,-54-58-7-15,20 19 0 16,322 57 12 0,-265-75-11-16,-134-2-2 0,323 19-1 15,-249-18-1-15,3-19 1 16,-57 0 0-16,-57 21 0 16,-3-4 4-1,-17-17-4-15,0 20 0 0,-134 0-4 31,-15-2-1-31,90 1 4 0,-303 1-12 16,307-20 12-16,-61-20-3 16,-16-17-2-16,18 37 0 0,0-40 3 0,-20 2 4 0,20 19-1 15,-17-36-1-15,91 55 1 0,-17-20 2 0,17 20-1 16,3 0 1-16,0-20-2 0,17 20 3 0,3 0-2 16,0-19 4-16,-6 19-4 0,23 0-1 15,0 0 1-15,23 0 1 0,-6 0-4 16,-17 0 2-16,17 0 0 0,117 19 2 15,-111-19-2-15,125 20 3 0,3 0-3 16,-94-2 0-16,0-18 1 0,114 20 5 16,-113-20-5-16,56 0 5 0,-57 17-5 0,228 2 0 15,-114-19-1-15,-131 0-1 16,111-19 0-16,-114 2 1 16,-37-3 2-16,20 20-2 0,-20 0-1 15,-20-18-3-15,-17 18-3 16,-40 0-19-16,40 0 19 0,-40-20-5 0,42 20 6 15,-24 0 2-15,-112 0-11 0,-380 20 3 16,494-20 13-16,-94 0 5 16,131 0-4-16,-57 0 11 15,60 0-11-15,17 18-1 0,0 2 0 16,0-3 0-16,17 23 1 0,40-3 1 0,0-17-1 0,-20-2 0 16,271 136 4-16,-254-154-5 15,41 36-1-15,78-16-10 0,-98-3-21 16,-36-17 2-16,16-17-56 0,42-22-89 0,-80 22 119 0,40-24-13 15</inkml:trace>
  <inkml:trace contextRef="#ctx0" brushRef="#br2" timeOffset="125478.54">24441 2892 57 0,'0'0'24'0,"0"0"31"0,0 0 20 0,0 0-55 0,0 0-3 0,0 0 11 0,0 0 8 0,18 0 1 15,-18 0-18-15,0 0-10 0,0 0 0 16,17 0 0 0,-17 0-6-16,0 0-1 0,22 0 0 15,-22 0-1-15,0 0-1 0,0 0-2 0,18 0-1 16,-18 0-9-16,0 0-1 0,0 0-58 0,0 38-101 16,0-19 100-16,-18 0 53 0,18 0 8 15,0-1-17-15</inkml:trace>
  <inkml:trace contextRef="#ctx0" brushRef="#br2" timeOffset="125790.93">24402 3881 51 0,'0'37'191'16,"-20"-18"-152"-16,20 0-7 0,0 0 5 16,-15-19-21-16,15 18 1 0,0-18 6 15,0 0-22 1,15-18 1-16,-15 18-1 0,0 0-1 0,0 0-2 0,0-19-1 15,20 0-6-15,-20 19-2 16,0-19-15-16,0 0 19 0,0 19-3 0,0 0-31 16,0 0 25-16,0 0 0 0,0 0-18 0,0 0 18 0,0 0-24 0,0 0 29 15,0 38-37 1,19-19 44-16,-19-19 4 0,0 19-1 0,0-1 2 0,0-18-1 16,20 21 1-16,-20-2 2 0,0-19-2 15,0 18 2-15,18 1 2 16,-18-19-3-16,0 0-1 0,0 0-1 0,0 0 1 15,0 20-3-15,0-20-2 0,0 18-23 0,0-18 12 16,0 19-38-16,0-19 21 16</inkml:trace>
  <inkml:trace contextRef="#ctx0" brushRef="#br2" timeOffset="126075.55">24744 4204 28 0,'59'0'105'0,"-59"0"-95"0,18 0 9 15,-18 18-16-15,17 1 1 0,-17 1-4 16,20-20-1-16,-20 18-2 0,0 1-8 0,0 0-62 16,20-19 37-1,-20 0 32-15,0-19 1 0,0 19 1 0,0 0 1 0,17-37 0 0,-17 37 0 0,20-39 1 16,-20 21 0-16,20-1 1 0,-20 19-1 0,57-39 2 16,-57 39-1-16,37-19 6 0,-37 19 1 0,37 0 31 15,-37 19-23-15,0-19-1 0,20 0-1 0,-3 18 10 16,3 22-1-16,0-22-12 0,2 39 6 15,-22-38-15-15,15 20 0 0,-15-39-2 16,0 38-4-16,20-20-8 0,-20 2-15 0,0-20 5 16,0 0-54-16,0 0 37 15,0 0 34-15,20-20-25 0</inkml:trace>
  <inkml:trace contextRef="#ctx0" brushRef="#br2" timeOffset="126220.67">25411 3956 27 0,'17'0'14'0,"-17"-19"9"0,0 19-16 0,0 0 6 0,17 0 14 15,-17 19 11-15,0 0-30 0,0-1 10 16,0-18-13-16,0 40 2 0,0-22-3 0,0 1-3 16,0 19-5-16,0-19 0 0,0 0-15 15,-17-19-111 1,0-19 123-16,17-18 5 0,0 17-5 0,0 1-12 16</inkml:trace>
  <inkml:trace contextRef="#ctx0" brushRef="#br2" timeOffset="126357.5">25445 3424 25 0,'20'-19'121'0,"-20"19"-111"0,0 57 18 16,0-38-24-16,0 19 1 0,0-18-5 0,0-2 1 15,0-18-2-15,0 19 1 0,-20 1-3 0,20-2-12 0,0 20-59 16,-17-38 45-16,17 18-43 0</inkml:trace>
  <inkml:trace contextRef="#ctx0" brushRef="#br2" timeOffset="126745.78">25505 2987 26 0,'0'0'5'0,"0"0"-1"0,0 0 4 16,0 37 2-16,0-37 5 0,0 19-6 15,0 1 22-15,-20 37 9 16,20-38-37-16,-20 17 7 16,20-36-11-16,0 0-3 0,-20 0-30 15,3 0 17-15,17 0-14 0,-17-18 8 0,17-19 9 16,-20-1 11-1,20-20 1-15,0 2 1 0,-20 18 1 0,20 19 0 0,0-39 6 16,0 39-3-16,-20 1 2 0,20 18 2 16,-14-57 45-16,-9 57-18 15,-17 0 19-15,23 18-22 0,-20 2 8 16,17-1-28-16,0-1-1 0,-17 21 13 0,-3-20-12 16,23 0-4-16,-20 19-2 0,17-19-3 0,-17 18-1 15,19-18-1-15,-21 0-4 0,19 1-12 16,20-20 2-16,-20 0-28 0,3 0 15 0,17 0-2 0,-40-20-80 15,23-36 60-15,-1 18 44 16,-4-134 37 0,22 154-16-16,-17-40 137 15,-3 39-98-15,20 19-40 16,0 0 11-16,0 19-4 0,-20 19-3 0,20 20-8 16,0 56-3-16,0-76-7 0,0 209-43 15,0-190-24-15,0-20 26 0,0 1-62 16,0 1 14-16,0-39 62 0</inkml:trace>
  <inkml:trace contextRef="#ctx0" brushRef="#br2" timeOffset="132863.9">7961 10269 24 0,'0'0'18'0,"0"0"5"0,0 0-13 0,0-18 11 0,0 18-10 15,0 0-1-15,0 0 0 0,0 0 18 0,0 0-19 16,0 0 15-16,0 0 24 16,0 0-27-16,0 0-3 0,0 0-3 0,0 0-2 0,0 0 0 15,-17 0-1-15,17 0-2 0,0 0 7 16,0 0 0-16,0 0-15 15,0 0 0-15,0 0 2 0,0 0-1 0,0 18-1 0,0-18-1 16,0 0 0-16,0 20-1 0,0-20 0 0,0 0-1 0,0 57 5 31,17 57-2-31,-17-57 1 16,0-20-2-16,0 21 2 16,0 35-10-16,0-15 9 15,0-60-2-15,0 21 0 0,0 19 2 0,0-22-2 16,0-16-1-16,0-2 0 0,0 58 2 0,0-18-1 15,0 18 0-15,-17-58-2 0,17 40 1 16,0-20 1-16,0 18 1 0,-20 21-1 0,20-58-2 0,0 38 2 0,0-39 0 16,0 40 2-16,-20-39-2 0,20 19 0 0,0 39-1 15,0-40 1-15,-17 2 0 0,17-2-2 0,0-17 1 16,0 18 1-16,0-1 0 0,0-37 0 0,-20 96 0 16,20-58 1-16,-17 18-4 15,17-36 2-15,0 18 1 0,0-19 0 0,0-19 0 0,0 75-2 16,0-55 1-16,0 17-1 0,0 3 3 15,0-22-1-15,0 1 1 0,0 18 0 0,0 59 1 16,0-77-1-16,0 18-1 0,-23 21-2 16,23-19 1-16,0-21 1 0,0 38-2 0,0-17 2 15,0-20-1-15,0 20 0 0,-17 55-3 16,17-74 4-16,0 18-1 0,0-19 0 0,0-1 1 0,0 1-1 0,-20 58 0 16,20-59 0-16,0 96-1 15,0-57 2-15,-14 0-1 16,14 0-1-16,0-37 1 0,0 37 2 15,0-57-1-15,0 37 0 0,-23 1 1 0,23 19-1 16,0-18-1-16,0-21 0 0,0 2 1 0,0-2 1 16,0 40 1-16,-20-19-3 0,20-39 3 15,0 36 4-15,0-36-3 0,0 21-3 0,0-21 1 16,-20 57 5-16,20-40 2 0,-17 23 6 16,17-40-12-16,-17 36 2 15,17-16 0-15,0-1-2 0,0-19 0 0,0 0-2 16,0 39 1-16,17-21 11 15,-17-18-14-15,0 19 3 0,0-19-3 16,37 0-1-16,-37 0 5 0,20 20-1 0,17-20 2 16,-37 0-2-16,20 0-1 0,20 0 3 15,-40 0-5-15,37 0 2 0,-20 0 0 16,3 0 0-16,0 0-1 0,-3-20 4 0,3 20-1 16,-3 0-3-16,-17 0 1 0,43 0-2 0,11 0 6 15,-54 0-3-15,57 0 0 0,-57 0-1 0,17 0 1 16,26 0-2-16,-9 0 0 0,43-19 0 15,-60 19 1-15,46 0 3 16,-49-18-3-16,-14 18 1 0,95-20-5 0,-95 20 6 16,39 0-1-16,-16-19-1 0,51 19-2 15,-37 0 4-15,-19-19-5 0,21 19 6 0,-21 0-2 16,19 0-2-16,5-20-3 0,-25 20 0 0,21 0 5 16,36-19-9-1,-32 19 8-15,-7-17-1 0,5 17 1 0,-3 0 1 16,0 0 1-16,5-20-1 0,-7 20 0 15,5-20 1-15,-6 20 0 0,6 0-7 16,17-17 4 0,-40 17 1-16,43-20-1 15,-3 20 0-15,-20 0 0 0,-37 0 2 0,0 0 0 16,17 0 0-16,3 0-1 0,20 0-1 16,-23-20 1-16,3 20 0 0,17-17 2 15,-37 17-2-15,57 0 4 16,-17-21-2-16,-40 21-2 0,0 0 0 0,17 0 0 15,3 0 1-15,0-19-1 0,-20 19 0 0,37 0-1 0,-20-17 2 16,23 17 2-16,-40 0-4 0,37 0 0 16,3 0 3-16,-40 0-3 0,37 0 2 15,0 0-2-15,20 0 3 16,-37 0-2-16,-3 0 0 0,-17 0 0 0,40 0-1 16,-20 0 2-16,-3 0-1 0,3 0 2 15,0 0-2-15,-20 0 0 0,37 0 0 0,-20 0 1 16,3 0 1-16,3 0-2 0,-6 0 0 0,0 0 0 15,-17 0 1-15,0 0 0 0,20 0-1 0,0 0 0 0,17 0-1 0,-37 0 2 16,17 0 2-16,3 17-3 0,3-17 0 0,11 0 0 16,23 0 0-16,-37 0 0 0,-3 0 3 15,3 0-1-15,0 0-1 0,37 0-2 0,-37-17 3 16,0 17 0-16,14 0-2 0,-14 0-1 16,0 0 2-16,17-20-1 0,-37 20-1 0,37 0 0 0,-14-19 1 15,-6 19 1-15,3 0-1 0,-3 0 1 0,77-19 0 16,-34 19 0-16,-3 0-1 15,-40 0-1-15,3 0 2 0,-3 0 0 0,3 0 0 16,20 0-1-16,-3 0 0 0,-17 0 1 16,34 19-2-16,-14-19 3 0,-17 0-2 15,11 19 0-15,6-19 0 0,-6 0 4 16,-14 0-4-16,0 0 0 0,3 20 2 0,11-20-3 16,6 0 1-16,14 0 3 15,-14 17-2-15,-23-17-1 0,3 0 1 0,-20 0 1 0,17 0-1 16,3 0-1-16,3 19 1 0,-6-19-2 0,-17 0 2 0,94 21 3 15,-94-21-1-15,17 17-3 16,3-17 1-16,3 20 0 0,-6-20 2 0,0 0-2 0,3 20 6 0,0-20-8 16,-20 0 5-16,55 17 0 15,7 3 9-15,-48-20-14 0,-14 0 2 0,20 0 0 16,0 20 1-16,0-20-1 0,-20 0-9 0,35 0 9 0,-35 0 0 0,20 0 5 16,37 0-12-16,-57 0 7 0,37 0 5 15,-15 0-6-15,-5-20-1 0,3 20 2 16,-2 0-1-16,21 0 0 0,-21 0 4 15,2 0 1-15,-3 0 0 0,-17 0-4 0,42 0-10 16,-42 0 4-16,17 0 6 0,1 0-2 0,-18 0 2 0,20 0 0 16,0 0 0-16,-3 0 0 0,3 0 0 15,-20-20-1-15,17 20 2 0,25 0-2 16,-24-17 4-16,-1 17-6 0,-17 0 3 0,0 0-2 0,20 0 2 0,0 0-2 16,-3 0 1-16,3 0 2 15,-3 0-4-15,3 0 4 0,0 17 3 16,2-17 1-16,-7 0 5 15,5 20-18-15,0-20 6 0,-20 0-4 0,20 0 5 0,-20 0 0 0,17 0 4 0,0 0 1 16,3 20-2-16,-20-20-5 0,42 0 4 16,-27 0-6-16,-15 0-1 0,20 0 4 0,-20 0 7 0,40 0-7 15,-23 0 8-15,-17 0-6 0,20 0-3 16,-3 0-1-16,40 17 7 0,0 2-5 16,-34-19 1-16,-6 0-2 15,-17 0 1-15,37 0 2 16,0 0 1-1,20 0 2-15,-34 0-6 0,-23 0 2 0,17 0-1 16,0 0 4-16,3 0-6 0,17 0 5 16,-17 0-3-16,-3 0 0 0,23 0-2 15,-40 0 3-15,37 0 0 0,-17 20 0 16,-20-20-1-16,40 0 5 0,-6 19-3 16,63 20-3 15,-77-39 4-31,37 0-1 15,-57 0-1-15,17 0-2 0,3 0-4 16,0 18 6-16,-20-18 0 0,37 0-2 16,-37 19 2-16,17-19 1 0,3 0 0 15,-20 20-2-15,0-20 0 0,23 0 4 0,-23 0-2 16,0 0-4-16,0 0 1 0,0 0 2 0,0 0-1 0,0 0 5 0,0-20-4 16,-23 1-2-1,23 19 1-15,0-57 0 0,-20 38-3 0,20-20-4 0,0 22 5 16,0-23 2-16,0 3 5 0,0 0-1 15,-17-3-5-15,17-35 4 0,0 56-2 0,0-1 1 16,0 2-2-16,0-20 1 0,0 19 1 0,0-19-1 16,0-1 0-16,0 21 2 0,0-39-7 15,0-20 7-15,0 58-1 0,0-19-1 16,0 38 0-16,0-37 0 0,0-2 1 0,0 22-2 0,0-24 2 16,0 23-2-16,0-1 2 0,0-209 0 15,0 152-2-15,0 20 2 16,0 17-1-16,0 20 0 0,0-38-1 0,0 19 2 15,0-19 0-15,0 38-2 0,0 0 1 0,0-1-1 0,0-17 2 0,0-40 0 16,0-17 0 0,0 76-1-16,0-41 1 0,0 21-1 0,0 38-1 15,-20-114 4 1,20 57-3-16,-17-38 1 0,17 38-1 16,-20-19 0-16,20 58 0 0,0-2 0 0,0 1-1 15,0 1 0-15,0-21 1 0,0 2 0 0,0 17-1 16,0 1 2-16,0-19 0 0,0 19-1 0,0 0 1 15,0-18 0-15,0 37-2 0,0-20 1 0,0 0 0 0,0 2 1 0,0-1-1 16,0-1 0-16,20-54-1 16,-20 34 2-16,0 22 0 0,0-20-1 0,0 0-5 0,0 1 4 15,0-2 2-15,0-18-2 16,17 1-1-16,-17-2 4 0,0 39-1 16,0-1 0-16,0 2-1 0,0-20 0 0,0 20 1 0,0-3-1 15,0 2-1-15,0 19 0 0,0-18 2 0,0-3-1 16,0 21 2-16,0-73 1 15,0 73-2-15,0-41 4 0,0 41-2 0,-17-18-1 16,17 0-4-16,0-39 2 16,-20 57 2-16,20-37-4 0,0 16 1 0,-20 1 4 15,20 20-4-15,-17 0 1 0,17-36-2 0,-20 36-1 0,3 0 0 16,-3 0 1-16,0 0 0 0,0 0 1 16,-17 0 1-16,17 0 1 0,0 0 1 0,20 0-2 15,-34 0-2-15,14 0 3 0,-20 19 0 16,26-19-2-16,-9 0 0 0,-17 0 2 0,3 17 1 0,-54-17 0 15,68 20-2 1,-71-20 0-16,74 0 0 0,3 0-1 0,-23 0 2 0,3 21-1 16,0-21 1-16,17 0-1 0,-54 18 2 15,34-18-2-15,20 0 1 0,5 0-2 16,-47 19 2-16,28-19 1 16,-26 0-1-16,60 0 0 0,-114 0 2 15,77 0-5-15,17 0 1 0,-57 0 1 0,3-19-1 16,36 19-1-16,-76-18 1 0,37-3 5 0,38 1-5 15,2 20 0-15,-40-17-2 0,-169-22 8 16,209 39-5-16,-40-18-1 0,-34 18-1 0,68 0 3 16,-31 0 2-16,54 0-2 0,-17 18-2 0,-77-18 1 15,20 20 0-15,-40 16 1 16,77-36-2-16,-40 20 2 16,23 1-2-16,20-21 1 0,-26 0 1 0,-14 0 1 15,37-21-5-15,-20 1 5 16,57 20-1-16,-34-36-3 0,34 36 0 0,-57-20 4 15,77 2-2-15,-37 18 0 0,17-19 0 0,-17 19 1 16,-17 0-2-16,31 0 1 16,3 0 0-16,20 0-1 0,-17 0 3 0,-3 0-2 0,-17-19-1 15,37 19 2-15,-37 0-1 0,37 0 1 0,-17 0-2 0,-6-20 4 16,-34 20-2-16,-17-19 2 0,74 19-5 16,-60-19 1-16,43 19 2 0,-3-18-1 0,6 18 0 0,-49-20 1 15,46 20 0-15,-20-19 0 0,-17 19 0 16,-83-18-1-16,83-2 2 0,-6 20-1 15,23 0-2-15,-3-18 3 0,6 18-2 0,-26 0 2 0,23 0 0 16,-3 0-1-16,3-20 0 0,-3 20 2 0,3 0-2 16,-57-19 1-16,77 19-1 0,-43 0-1 0,3-19 1 15,20 19-1-15,0 0 2 0,-20-18 0 0,17 18 2 16,-17-21-6-16,20 3 0 0,17 18 3 0,-37 0-1 16,0-18 1-16,0-2 1 0,-38 0-2 15,18 20 4 1,58 0-4-16,-56 0 7 15,18 0-9-15,37 0 6 0,20 0-1 0,-37 20-1 16,17-20-1-16,3 0-1 0,-23 20 1 0,40-20-1 16,-17 0-1-16,17 0 2 0,-40 18-3 15,40-18 3-15,-20 0-1 0,20 0 0 0,-17 18 1 0,17-18-2 0,-20 0 1 16,20 0-1-16,-17 0-1 0,-3 0-6 0,20 0-9 0,0 0 2 16,-20 0-53-16,20 0-84 0,0 0-30 15,0 0 67-15,20 0 79 0,-20 0 24 0,0 0-3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20:45:37.00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20525 8179 41 0,'0'0'51'0,"0"0"0"0,0-20-24 0,0-1 41 0,-20 21-59 0,20-19 20 0,-38 2 4 15,21-3-21-15,-3 3 5 16,20 17-9-16,0 0-2 16,0 0 0-16,0 17-1 0,0-17 7 0,-20 20-6 0,20-20 6 0,0 17-2 15,-19 2-2-15,4 39 9 16,15-37-12-16,0-2-3 0,-23-2-1 15,23 20 2-15,0-17-3 0,0-20 1 16,0 21 0-16,23-2 1 0,11-2 0 16,6-17-1-16,-5 21 1 0,-15-21 0 15,22 0 3-15,-27 0-3 0,24 17 0 0,-39-17-1 16,38 19 3-16,-21-19-2 0,3 78 6 16,-20-4-2-16,0-35-5 0,0-39 0 15,-20 38 0-15,3-1-3 0,-1-16 0 0,-21 15-26 16,19 4-14-16,-17-2-164 15,17-38 153-15</inkml:trace>
  <inkml:trace contextRef="#ctx0" brushRef="#br0" timeOffset="250.5">21001 8747 36 0,'0'0'22'0,"0"0"80"0,0 0-67 0,0 0 46 0,0 20-39 0,0 0-23 0,0 37 36 0,17-40-46 0,-17 23 6 0,0 16-1 16,0-17-11-16,0-20 1 0,0 19-2 0,0-20-1 0,0 0-2 0,0 2 0 15,20 38-22 1,-20 17-170-16,0-75 108 0,0 0-11 16,0 0 55-16</inkml:trace>
  <inkml:trace contextRef="#ctx0" brushRef="#br0" timeOffset="1049.75">20867 7759 24 0,'-20'-57'107'0,"20"37"-93"0,0 3 0 0,-17-40 50 0,17 57-49 0,0-20 0 0,0 0 0 0,0 20 0 0,0 0-2 16,-18-37 22-16,18 17-14 0,-59 3 34 15,39-4-41-15,3 21-8 0,17 0 0 0,-40 0 4 16,20 0-7-16,20 0 1 0,-55 0 9 0,36 0-11 16,-1 0 2-16,-17 21 2 0,-3-4 4 15,5-17-6-15,-39 57 0 0,51-57-1 0,-34 40 0 0,-114 111 3 16,94-74-6-1,60-59 1 1,-137 210 0 0,80 57-2-16,54-191 0 0,20 21 1 0,0-76-1 0,74 303-1 15,-74-303 4-15,40 54 1 16,17 42 0-16,-20-59-4 0,3-1-1 16,17 39 2-16,-40-76-1 0,3 1 1 0,74 93-5 15,154 77-4 16,-153-150 8-31,76-42 3 16,-17-17-3-16,-100-36-3 16,6-22 6-16,-3-19-1 0,-3 2-1 0,8-38 0 15,-7 16 3-15,-18 41-1 0,20-40 2 0,40-149 0 16,-80 204-4-16,40-110-2 0,-57 95 4 16,37-79 5-16,-37 99-6 0,20-60 4 0,-20 57-2 15,0-35 1-15,0 16-2 0,-37-133 13 16,17 117-9-16,0 14-5 0,-34-14 4 0,14-4 1 0,-17 22-2 15,-17-38 6 1,-1-1-5-16,-116-39-2 16,112 114-9-16,62 3 3 0,17 17-3 0,-20 0-8 15,-17 17-15-15,37-17 3 0,-18 20-21 16,18 0 3-16,-22 37-114 16,22-40 102-16,0 3-50 0,0 37 20 0</inkml:trace>
  <inkml:trace contextRef="#ctx0" brushRef="#br0" timeOffset="3552.43">21531 8576 25 0,'0'0'14'0,"0"0"26"0,0 0-22 0,0 0 24 0,0 0-20 0,-17 0 46 0,17 0-55 0,0 0 18 0,0 0-3 15,0 0-19-15,0 0 15 0,0 0-9 16,0 0-8-16,0 0 13 0,0 0 3 16,0 0 2-1,17 0-4-15,-17 0-16 0,0 0-2 0,0 0 7 16,20 0 1-16,0 0 0 0,-3-17-8 15,-17 17 2-15,40 0-4 0,-40 0 1 0,37 0 3 16,-37 0-2-16,20 0-3 0,17 0 4 0,-37 0-3 0,77 0 2 16,-3 0 0-16,-54 0-2 0,-3 0-1 15,3 0 2-15,77 17-1 0,-43-17 1 0,-14 0-1 16,-17 0-1-16,85 20 1 0,-31-20 0 0,-57 0-1 0,40 0 2 16,128 0 9-1,-171 0-12-15,3 0 1 0,17 19 1 0,-17-19 0 0,37 0 1 0,-20 0-3 16,-17 0 1-16,20 0 1 0,-6 0-1 0,29 0 0 0,-29 18 0 15,80-18-2 1,-114 20 2-16,20-20 0 0,17 0 1 0,-37 0-1 0,37 0 0 0,-14 0-4 16,-6 0 3-16,-17 0-1 0,17 0-1 0,3 0-18 15,17-20-15-15,-17 20-15 0,0 0 7 16,-3-18-157-16,-17 18 52 16</inkml:trace>
  <inkml:trace contextRef="#ctx0" brushRef="#br0" timeOffset="3884.79">22919 8388 92 0,'0'73'418'0,"37"-73"-413"0,-17 21-3 0,54-1 4 0,-14-20-5 0,-43 0 0 0,23 0 3 0,-23 17-3 0,6-17-1 15,-6 0 1-15,20 0 0 0,0 0 2 0,60 40 11 16,-60-23-7 0,-17 3-5-16,-20-20 0 0,0 37 1 15,0 3-3-15,0 17 0 0,0-40 0 16,-57 80-16-16,0-23-17 15,17-54 9-15,-17 38-32 0,0-22-26 16,40-36 50-16,-40 21-80 0,37-3 25 16,-37-18-14-16,57 0 81 15</inkml:trace>
  <inkml:trace contextRef="#ctx0" brushRef="#br0" timeOffset="4568.22">22064 7682 22 0,'0'0'17'0,"0"0"-7"0,0 0 32 0,0-17-10 0,0 17-15 0,0 0-1 0,0 0 18 0,0-21 48 0,0 21-68 0,0 0-1 0,0-36 41 16,0 16-15-1,0 20-16-15,0-20-8 0,0 3 19 16,0-3-18-16,0 20-8 15,0 0-5-15,-17 0 2 0,17 0-2 0,0 0-1 0,0 0-2 16,-20 0 2-16,-20 77 3 16,26-20-3-1,14-40-2-15,0 41-2 16,0-19 4-16,14-22-2 0,26 23 2 16,-20-40-1-16,14-19 1 15,-14-19 0-15,0 18-1 16,3-37 0-16,11 20 2 15,-34-3-1-15,20 23-1 0,-20 17 1 0,0-20 9 16,0-17 12-16,-20 37-7 16,20 0-12-16,0 17 11 0,0 3-14 15,0 0 2-15,0-3-2 0,20 23 1 0,0 35-4 16,-3-56 1-16,20 39-25 16,3 19-85-16,-40-77 74 15,17 17-56-15,3 22-89 0,-20-39 129 0,20 17-12 16,-3 4 40-16</inkml:trace>
  <inkml:trace contextRef="#ctx0" brushRef="#br0" timeOffset="7783.15">24250 7988 41 0,'0'0'45'0,"0"0"21"0,-20 0 49 0,20 0-76 0,0 0-7 0,-19 0-20 0,1 0 19 0,18 17-22 0,-40 3 22 16,3 20-10-16,17-40-14 0,-17 17-3 16,37 3 0-16,-20-3 0 0,3 23-2 0,-23-20 2 15,40-3-3-15,-17 4 1 0,17 15 0 16,17-16 0-16,23-3 0 16,-23 3 7-16,40-20 6 0,-57 0-10 15,40 0 9-15,0 0 7 0,14 21 10 31,3 53-1-31,-57 23-24 16,-19-23-5-16,-38 40-10 16,22-57-28-16,12-57 18 15,-14 57-72-15,17-36 8 0,3-21 35 0,17 0-5 16,-20 19-122-16,0-38 101 0,20 19 55 16</inkml:trace>
  <inkml:trace contextRef="#ctx0" brushRef="#br0" timeOffset="8050.89">24553 8787 71 0,'0'0'230'0,"0"0"-189"15,0 0 49-15,0 0-45 0,0 17-9 16,0 4-10-16,0-2-18 0,0-19 0 0,0 17-3 0,0 23 2 0,0 55 12 15,20-59-16-15,-20 3-5 16,0 20-30-16,19 15-279 16,-19-54 242-1,0-20-72-15,0 0 107 0</inkml:trace>
  <inkml:trace contextRef="#ctx0" brushRef="#br0" timeOffset="8517.03">25143 8825 77 0,'0'207'359'0,"0"-168"-359"0,0-39-2 0,-20 38-2 0,20-17-12 0,-20 16-46 0,20-19-4 0,-17-18-24 0,17 0-46 16,0 0 99-16</inkml:trace>
  <inkml:trace contextRef="#ctx0" brushRef="#br0" timeOffset="8984.61">25884 8273 45 0,'0'0'65'0,"0"0"16"16,-20 0-44-16,20 0 21 0,0 0-32 0,0 0-3 0,0-20-3 15,-17 20 16-15,17 0-6 0,0 0-18 0,-57-17 52 16,57 17-58-16,-17 0-1 0,17 0 5 16,-40 0 2-16,20 17-4 15,0 3-4-15,3-3 0 0,-23 24 5 16,40-5-3-16,0-15-4 15,0-21 0-15,0 36 7 0,0-36-7 0,0 20 0 16,20-3 2-16,-20-17-3 0,20 21 6 0,-20-21-3 0,37 20 5 16,-17-20-3-16,-20 17-1 0,17 2 0 15,6-19-2-15,-23 21-2 0,0-4 7 16,0 22-4-16,0-21-3 16,0 2-2-16,0 0-1 0,-23-20 0 0,6 17-13 15,-3 4 7-15,20-21-1 0,-20 0-3 0,3 19-17 0,17-19 12 16,0 0-2-16,-20 0-27 0,20 0 18 0,-20 17-81 15,20-17 62-15,0 0-4 0,-17 0-63 0,17 0 33 0,0 0 62 0,0 0-8 16</inkml:trace>
  <inkml:trace contextRef="#ctx0" brushRef="#br0" timeOffset="9417.29">26018 8787 77 0,'0'0'223'0,"0"0"-203"0,0 0 16 0,0 0-20 0,0 0 24 0,0-20-15 0,0 20-19 0,20 0 21 16,-20 0-24-16,17 0 0 16,0 0-3-16,-17 20-5 0,0-20 3 0,0 38 3 0,0-19 0 15,0-2-2-15,0-17 0 0,0 40 1 0,-17-40 1 16,0 75 6-16,-23-55-3 0,40-1-3 16,-20-2 3-16,6 4-1 0,-9-21 2 0,3 0 3 15,0 0-3 1,20 0-1-16,0-21 9 0,0 21-8 0,0 0 0 15,0 0 5-15,0 0-5 0,20 0 7 0,0 0-5 16,-20 0-1-16,23 21-5 0,11 15 1 0,23 5-20 16,-57-24 11-16,17 3-19 15,3-2-9-15,0 1-42 0,3-19 8 0,-9 20-26 16,-14-20-20-16,20 0 9 0,-20 0 94 16,0-20-5-16</inkml:trace>
  <inkml:trace contextRef="#ctx0" brushRef="#br0" timeOffset="10217.95">25733 7266 26 0,'0'0'27'0,"0"0"43"0,0 0-20 0,-20-21 49 0,20 21-83 0,0-18-3 0,-20-1 23 0,-17 19-8 16,37-20-19-16,-20 20-1 0,-37-20 16 15,20 3-10-15,-60-3 1 0,23 20-6 16,40 0-7-16,-103 0 5 0,40 20-2 0,3-3 0 16,59 3-2-16,-61 19 0 0,39 0-1 0,-57 35 2 15,-55 40 6-15,72-17-5 16,38-40-4-16,2 17 0 0,0-16 1 0,0-2 0 15,-38 21 0-15,75-39-2 0,-168 189 0 16,148-206 0-16,20 16 0 16,3-16 0-16,-20 52 1 0,17-53-1 0,0 20-1 0,-17 15 1 0,-20 59 0 15,40-57 1-15,17-37-1 0,-20 95 0 16,20-79 0-16,0 21-1 0,37 77-4 16,43 58 17-16,11-22-16 15,157 113 5 1,-211-242 1-16,134 130 5 15,-76-97-7-15,-36-54 0 0,92 57-4 0,-113-60 4 16,56 4 2-16,77-3-3 0,114 20-1 16,-245-38 2-16,77 0-2 0,-63 0 1 0,-17-20-1 0,137-16 1 15,-63 15-1-15,-17 4 0 0,97-60-15 16,-151 40 1-16,131-61 20 16,-77-15 19-16,-57 76-20 0,77-192 12 15,-57 96-6-15,-57 76-7 16,37-39-3-16,60-320 4 15,-97 376-1-15,0-55 1 0,0 1 2 16,0 55-3-16,0-56 0 0,0-19 0 0,-20 0 2 16,-74-189 2-1,-3 75 1-15,40 36-4 0,0 78-1 0,20 77 1 16,-3-20 1-16,-111-77 9 0,37 60-9 16,77 54-4-16,-3 0 1 15,-168 1-14-15,134 19-7 0,-40 59-31 0,74-42 29 0,-74 60-63 16,20 17-40-16,-154 172-143 15</inkml:trace>
  <inkml:trace contextRef="#ctx0" brushRef="#br0" timeOffset="21151.95">26625 8576 25 0,'0'-17'172'0,"0"17"-160"0,0 0 12 0,0 0 12 0,20 0 14 16,-3 0-29-16,-17 0-16 0,20 0 19 16,-20 0-13-16,20 0-1 0,-20 0 6 15,37 0 3-15,-37 0-10 16,23 0-1-16,-23 0-5 0,54 0 5 0,-54 0-5 16,37 0 0-16,0 0 0 0,6 0-1 0,11 0-2 15,60 0 3-15,-17 0-2 16,-63 0-2-16,6 0 2 0,-3 0-1 0,114 17-1 15,-51-17 1-15,-66 20 1 0,23-20-1 0,-20 0 1 16,154 0 0-16,-97 0-12 16,-71 0 3-16,-6 0 3 0,0 0-2 0,3 0-33 15,17 0-8-15,-17 19-63 0,-20-19 59 0,20 18-116 16</inkml:trace>
  <inkml:trace contextRef="#ctx0" brushRef="#br0" timeOffset="21469.63">27765 8253 100 0,'0'0'45'0,"0"0"-3"0,0 0 15 0,-20 0-7 16,6-17-15-16,14 17 9 16,0 0-34-16,-23 0 6 0,23 0-5 0,0-19-3 15,0 19-1-15,0 0-4 0,77 0 9 16,74 0 1-1,-131 0-12-15,54 0 5 0,-54 0 0 16,17 0 1-16,3 0-3 0,0 19 3 16,14 35 1-16,-34-13-8 15,-20 16 1-15,0-1 1 0,-39 19-1 16,39-35-2-16,-35 34 0 0,13-34 2 0,-36 54 0 0,1 21-2 16,-94 74-63-16,134-151 35 15,17-17-9-15,-23-4-10 0,-11 21-83 0,14-19-20 0</inkml:trace>
  <inkml:trace contextRef="#ctx0" brushRef="#br0" timeOffset="22117.3">29328 8273 25 0,'0'0'14'0,"0"0"-5"0,0 0 3 0,0 0 3 0,0 0 2 0,0-20 45 0,-23 20 2 0,23-17-25 0,0 17-7 0,0 0-17 15,-20 0 18-15,0-19-1 16,3 19-9-16,17 0-19 0,-17 0 4 16,-23 0 5-16,20 0-12 0,6 0 0 0,-9 0 2 15,-34 19 3-15,20-19-5 16,17 0 1-16,-17 17-1 0,-20 3 2 15,37-3-2-15,20-17 0 16,-20 20 1-16,20-20-1 0,0 21 1 0,20-21 1 0,17 0 5 16,60 36 13-1,-23 2-7-15,-31-19-9 16,11 39 1 0,-54 19-1-16,0-40-5 0,-40 78 4 15,40-96-4-15,-114 112-3 16,77-110-17-16,0-21-46 15,20 0 41-15,17 0-1 0,-23 0-165 16,46-21 43-16,-6 21 119 0</inkml:trace>
  <inkml:trace contextRef="#ctx0" brushRef="#br0" timeOffset="22369.1">29305 9071 29 0,'0'0'9'0,"0"-18"70"16,0-3 87 15,0 21-135-31,0 0 37 0,0 39-39 0,0-21-26 0,0 2 0 0,0 1-2 16,0 16 0-16,0-37 0 0,0 114-11 15,0-114 3-15,0 114-312 47,0-97 235-47</inkml:trace>
  <inkml:trace contextRef="#ctx0" brushRef="#br0" timeOffset="22636.31">29704 9147 118 0,'0'0'106'0,"20"0"75"15,-20 20-149-15,0-20-22 0,0 18-8 0,0 1 2 0,0 19-2 16,0-20-1-16,0 22-2 0,-20-2-5 15,20-19 0-15,-20 19-26 0,3-1-5 0,17-37 12 32,-57 57-227-17,40-57 155-15</inkml:trace>
  <inkml:trace contextRef="#ctx0" brushRef="#br0" timeOffset="23175.72">30502 8310 54 0,'-37'-57'312'0,"17"57"-288"0,0-17 13 32,-37 71-12-32,57-34-18 0,-17 1-4 0,17-2 0 0,-40 36 6 15,40-36-6-15,-37 39 6 0,37-21-8 0,-17-18 2 16,-6 39 5-16,23-39-7 0,0 19 8 15,0-38-6-15,0 20 5 0,23-3-2 0,-23-17-2 16,17 0 4-16,3 0-3 0,17 40 3 16,-37-40-7-16,0 0 0 0,0 17 0 15,0 3-1-15,0 0-2 0,0-20 1 0,0 0-3 16,-20 38-50-16,-17-2-63 16,-3-15-124-16,40-2 149 15,-17-19 74-15,17 0 18 63</inkml:trace>
  <inkml:trace contextRef="#ctx0" brushRef="#br0" timeOffset="23551.66">30562 8957 39 0,'0'0'44'0,"0"0"12"0,0 0 11 15,0 0 15-15,0 0-65 16,0 0 12-16,0 0-21 0,0 0-1 16,0 0-2-16,0 0 0 0,0 0 2 15,34 0 35 1,-34 19-29-16,20-19 11 0,0 20-3 15,-20 16-5 1,17 3-11 0,-17-1-2-16,0-17-2 0,-17-4-1 0,17 21 2 0,-20-19-2 15,20-19 1-15,-20 38 0 0,20-38 0 0,-17 18 0 0,-40 22 3 32,37-22-4-32,0-18 3 15,3 0-4-15,17 0 0 0,0 0 1 0,0-18 2 0,0 18-1 16,0 0 0-16,37 0 0 15,-17 0-1-15,20 38-4 16,-23-19 1-16,-17-1-3 16,37 2-11-16,0-3-52 0,-37-17 29 0,57 41-263 15,-37-41 256 1</inkml:trace>
  <inkml:trace contextRef="#ctx0" brushRef="#br0" timeOffset="23902.83">31055 9242 43 0,'0'0'57'0,"0"0"12"0,-23-18 84 0,23 18-122 0,0 0-15 0,0 0-9 16,0 0-4-16,0 0 3 0,0 0 18 15,23 0-5-15,-23 0-6 0,17 0-6 0,-17 0 1 16,20 0 6-16,-20 0-8 0,17 18 9 0,3 21-6 15,0-2-2 1,-20-17-4-16,0-20-2 0,0 19-1 0,-20 36-7 16,0-35-15-16,3 19-104 15,-20-1-174 1,14-38 244-16</inkml:trace>
  <inkml:trace contextRef="#ctx0" brushRef="#br0" timeOffset="24485.27">31813 8388 23 0,'0'-57'266'0,"0"57"-233"0,0 0-22 0,0-21 70 15,0 21-66-15,0 0-2 0,-17 0-9 0,17 0 4 16,-20 0-6-16,0 21 7 0,0-21-7 0,-54 93 2 31,54-56-3-31,20-37-1 0,-37 41 3 0,37-24-3 0,-20 2 1 16,20 2 0-16,-20-4 0 0,20 22-1 15,20-21 6 1,-20 2-1-16,40-20 14 16,-40 20-16-16,0-20 0 0,0 0-3 0,17 0 1 0,-17 17 0 15,0 23 1 1,0-23-4-16,0 23 1 0,-17-23-2 0,17 4-7 15,-40 36-164 1,20-21-109-16,20-36 238 16</inkml:trace>
  <inkml:trace contextRef="#ctx0" brushRef="#br0" timeOffset="24919.32">31947 8938 51 0,'0'0'79'0,"-20"0"-35"0,20 0 57 15,0 0-85-15,0 0-1 0,-20 0 9 0,3 0 2 32,17 19-22-32,0 0 0 0,0 1 2 15,0 16 9-15,0-36-12 0,0 21 9 16,0 15 17-1,0-16-19-15,0 18-7 16,0-38-3 0,0 20 2-16,-20-2-2 15,3 1-5-15,-5 1-15 16,22-20 27 15,0 0 9-31,22 0-8 16,-22 0-1-1,0 0 1-15,0 57 9 0,0-57-12 0,0 19-2 0,0-1 0 16,0 21 4-16,-22 36 0 16,22-54-4-16,-35 53-1 0,-25-35-5 15,23-22-20-15,37-17 4 0,-20 21-6 0,-17-21-92 16,-20-21-125-16,37 4 186 0,20 17 29 16</inkml:trace>
  <inkml:trace contextRef="#ctx0" brushRef="#br0" timeOffset="25853.26">30579 7322 29 0,'0'0'10'0,"0"0"-3"0,-17-20 54 0,17 20-36 0,-40 0 38 31,0 0-31-31,3 0-11 0,17 0-4 0,-14 0 4 0,-63 0 8 31,-37 20-6-31,114-20-21 0,-131 18 5 16,117-18-4-16,-197 57 7 0,40 0-4 15,40 20 1-15,97-40-4 16,-83 60 12 15,80-60-11-31,-171 115 20 0,116-56-19 0,-44 56 2 16,82-95-6-16,-23 37 1 0,-54 58 1 0,76-75-4 0,75-40 1 16,-74 59 3-16,34 19-4 15,40-58 2-15,0-19-2 0,0 19 3 16,40 76 8-16,-23-95-9 0,1-20 2 0,39 41-5 15,-38-22 3-15,19-19-2 0,96 115 5 16,-55-56-5-16,-5-1 0 0,-17-58 0 0,38 76 3 16,-1-16-3-16,-37-41 0 0,57 60 0 0,-77-60 1 0,77 20 4 0,211 152-1 31,-154-132 2-31,-114-77-5 0,0 18 1 0,-20 1 1 0,20 0-1 0,171 39 4 16,-171-58-4-16,0 0 0 0,57 18 4 0,-54-18-2 0,-6 0-2 0,80 19-2 15,-77-19 0-15,60 20 5 0,88-77 1 16,-34-1-4-16,-77 20-3 0,-37 20 3 0,-17 18-1 15,17-39 1-15,74-19 3 0,40-73-6 16,40-62 0 0,-79 5 2-16,-93 149 2 0,-2-56 0 0,23-19 2 15,-25 77-2-15,-35-2 0 0,19 1 0 16,58-170-4-16,-39-21-1 16,-16 192 5-16,-22-155 4 15,0 21 0 1,0 57-2-16,0 78-4 0,0-22 1 15,-42 1 2-15,24 20-1 0,-1 17-2 0,-58-75 0 16,77 95 1-16,-18-39-1 0,-39 22 0 0,-59-60 2 16,41 39-1-16,1-1-2 0,-43 1 0 15,23 18 1-15,-40 3-2 0,60-4-2 0,-80 21-3 16,-148-36-14-16,-23 16-29 16,268 20 20-16,-134-20-49 0,137 40 64 0,-3 0 1 0,-191 94-194 15,57 37 111 1</inkml:trace>
  <inkml:trace contextRef="#ctx0" brushRef="#br0" timeOffset="26618.81">27460 7551 19 0,'0'0'6'0,"0"-20"4"0,0 0 8 15,0 3 1-15,0 17-9 0,0-21 30 0,0 21-24 16,0-19 19-16,0 19 17 0,0-17-37 0,0 17 11 16,0-20 19-16,0 0-29 0,0 20 12 15,-17 0-19-15,17 0-2 0,-20-17 10 0,20 17-9 16,-20 0-5-16,20 0 5 0,-34 0 0 16,11 0-4-16,6 0-2 0,-3 0 2 15,20 0-2-15,-20 17-2 0,3-17 2 0,17 20-1 16,-20 17-2-16,20-37 1 0,0 40 1 0,0-23-1 0,0 40-1 15,20-37 2-15,17 17 2 16,-17-37-1-16,-20 0 3 0,40 0 2 16,-6-17 1-16,-14-23-2 15,0 3-1-15,-3 17-3 0,-17 20 0 0,0-17 1 16,0 17-1-16,0-21 0 0,20 2 5 0,-20 19-6 0,0-17 8 16,0 34-5-1,0-17-3-15,0 40 1 0,0-40 0 0,0 57 0 16,80 114-9-1,-46-114-49 1,23-19-72-16,-40-1-22 16,23-37 52-16,-40 0 56 0,23 19 18 0</inkml:trace>
  <inkml:trace contextRef="#ctx0" brushRef="#br0" timeOffset="39286.39">29912 10154 58 0,'0'0'74'0,"0"0"-34"0,0 0 139 0,0 0-166 0,0-18 30 0,0 18-28 15,0-18 1-15,-17 18-13 0,17 0 1 0,0-20 2 0,0 20 1 16,0 0-6-16,0 0 0 0,0 0 1 15,0 0 12-15,0 0-10 0,0 0 7 0,0 0-2 16,-20 38 7-16,20-38-13 0,0 18-1 0,-20 3 5 16,20 16-6-16,0-37 4 0,-37 57 4 0,37-57-10 0,-20 38 5 15,3 1 2-15,0 17-1 0,-23-36-3 16,20 18 1-16,0 0 3 0,3-19-3 0,-40 39 4 16,17 15-9-16,3-16 6 15,0 21-3-15,-40 93 2 16,60-133-3-16,-23 39 0 0,20-21 2 0,6-18-1 0,-9 57 1 15,-17-1 0-15,23-17 0 0,17-1 0 0,0-76-2 63,-17 95 3-63,17 191-5 0,34-173 3 0,103 97-3 0,-120-191 2 0,40 18-1 16,20 40 2-16,-60-57 0 0,6-2-1 0,31 19 0 0,80 20-4 15,17 1 0-15,-74-39 4 16,-57-19-1-16,14 0-1 0,-14 19 0 0,37-19 0 0,3 0-4 15,91-38-15-15,-77 19 16 16,3-20 1-16,-17 21 3 0,-26-39 2 16,6 20-2-16,-3 17 1 0,0-57 0 15,6 21 1-15,-29 18-1 0,26-57 1 0,34-153-4 16,-54 172 1-16,3-19 1 16,-9 19 4-16,-14 0-2 0,20-77-2 15,0-170 4 1,-20 286-2-16,0-21 1 0,0 22-1 15,0-4 0-15,-20-35 0 0,20 38 0 0,0 16 2 0,0-17 0 0,-20-1 0 16,20 3-2-16,0-42-3 0,-37-34-8 16,17 54-14-16,20 40 0 0,-20-2-9 0,20 1 10 15,0 19-32-15,0-18 21 0,-17 18-94 0,17 0 75 16,-17 0 0-16,17 0-46 0,-20 0 74 0</inkml:trace>
  <inkml:trace contextRef="#ctx0" brushRef="#br0" timeOffset="39653.06">30522 10705 78 0,'0'0'83'0,"-20"0"-13"0,20 0-14 0,0 0 26 0,-20 0-42 0,20 0-30 0,0 0-1 15,0 0-2-15,0 20 14 16,20-20 7-16,-20 21-15 0,20-21-2 0,-3 0-1 16,6 0 0-16,-23 0 0 0,34 0 8 0,-34-21-11 0,20 1 6 15,0-16-7-15,-3 15 1 0,3-34-3 16,-20 37-3-16,20-3 0 0,-20-35 3 0,17 36-3 0,-17-17 1 0,20-40 0 16,17 2 1-16,-37 17-1 15,20 20-4-15,0 38 5 0,-20-18 1 0,20 18-4 16,-20 18 0-16,17 1 3 0,0 38 0 0,3-19-3 15,-20 1 0-15,0-2 0 0,20 2 1 0,3 37-2 0,31 209-18 32,-34-249 12-32,-3 22-19 0,-17-19 6 0,17-21-6 0,6 20-44 0,-6-18 24 0,20 36-332 15,-37-35 362 1,20-21 4-16</inkml:trace>
  <inkml:trace contextRef="#ctx0" brushRef="#br0" timeOffset="40186.92">30368 13121 33 0,'0'0'42'0,"-17"0"48"0,17 0-63 0,0 0-5 0,-20-19 27 0,0 19 8 0,3 0-28 0,-20 78 36 15,14-5-31-15,23-53-29 16,-17 94 28-16,17-95-28 0,0 19 5 16,0-18-7-16,17 37 9 0,6-57-2 15,-6 18 0-15,20-18 18 0,3 0-18 16,-23-37-3-16,6 17-3 0,-23-18 2 0,34 0-2 0,-34 19-2 15,20-38 3-15,-20 21 2 0,37-42 12 16,-37 78-14-16,0-19 4 0,0 2-5 0,20-4 8 16,-20 21-8-16,0 0 4 0,0 21-5 0,20 34 13 15,-3-17-10-15,6 39-6 16,-23-59 0-16,17 39 1 0,0-38-1 0,3 39-3 0,17-21-33 16,3-18-9-16,-23 1-30 0,3-20 23 0,17 0-180 15,40-20-21-15</inkml:trace>
  <inkml:trace contextRef="#ctx0" brushRef="#br0" timeOffset="46003.09">29533 7113 20 0,'0'0'4'0,"0"0"0"0,0 18 9 0,0-18-9 0,0 0 1 0,0 37 23 16,0-17 8-16,0-20-26 0,0 0 12 15,0 0-11-15,0 20 14 0,0-20 2 0,0 0 1 16,0 0 10 15,0 0 68-31,0 0-84 0,0 0-13 0,-20 0-1 16,20 0-1-16,0 19-2 0,-17-19-2 0,-3 18 2 15,3 3 0-15,17-21-3 0,-40 17 4 16,3-17-3 0,17 0-3-16,-37 0 3 15,37 0-3 1,0 0 1-16,-14 19-1 0,-40-19-2 16,74 20 2-16,-60-20 3 0,-37 37 1 15,80-16-4-15,0-21 0 0,-6 17 1 16,-51 23 0-16,34-23-1 15,23 2 0-15,-1-19 1 0,-41 21 0 16,39-4 0-16,3-17-1 0,17 20 0 0,-38-20 2 0,-19 20-1 16,18-20-1-1,19 17 1-15,-17 3-4 0,37-20 3 16,-20 20 1-16,-74 16 1 16,74 2-2-1,-37 2 2 1,57-40-1-16,-38 37-1 47,-19 0 1-47,-57 212 1 0,94-156-4 15,20-93 2-15,0 41 0 16,-17-3 0-16,17-2 0 0,-20 1-1 16,20-37 2-16,0 41-2 0,-20-5 1 0,20 2 0 15,0-38 0-15,0 19 0 0,-17 1 2 16,17-3-1-16,0 24-3 0,0-41 3 0,0 17-2 15,0 40 2-15,0-37-1 0,0-1-1 16,-17-19 1-16,17 38 0 0,0-1 2 0,0-16 0 16,0 15-1-16,0-16-2 15,0-20 1-15,0 20 0 0,0-20 0 0,0 17 0 0,0-17 0 0,0 0 0 0,0 40 1 16,0-23-2-16,17 40 6 16,0-37-4-16,-17 18 1 15,0-18 5-15,0-20-4 0,0 19-2 0,0-2 0 0,0 4-2 16,0 15 5-16,0 5-3 15,0-24-1-15,0 3 3 0,20-2-2 16,-20 21 1-16,0-39-2 0,20 36 1 16,-20-36 0-16,0 40-3 47,57 55 12-47,-39-37-12 0,4-58 4 0,-22 18-1 15,17 0-1-15,1 2 1 0,-18-20-1 0,19 18 0 0,1 2 0 0,-20-20 1 16,18 0-2-16,21 36 5 0,-39-15-1 0,0-1-3 15,18-3 0-15,2 3 2 16,2 0 0-16,-22-3-2 0,0-17 0 0,15 20 1 16,-15-20 0-16,20 19-1 0,-20-19-1 0,19 17 1 0,-19-17 0 0,0 0 2 15,20 41-3-15,-2-24 3 16,-1 3-2-16,-17-20 0 0,0 0-1 0,0 20 1 16,20-20 0-16,0 17 0 0,-20 3 1 0,37-2 0 15,-37 2 0-15,0-20-1 0,20 0-1 16,-20 20 1-16,20-20 0 0,-20 19 2 0,0-19-1 15,19 17-1-15,-1-17 1 0,-1 21 0 0,-17-3-2 16,22-18 0-16,-22 18 0 0,18-18 2 0,2 0 0 16,-20 20-1-16,0-20-1 0,17 0 1 0,3 38 0 15,-20-18 1-15,20-20-1 0,19 57 0 16,-39-39-1 0,35 1 0-16,-35 0 2 0,20-19-1 0,0 20 1 15,-3-2-1-15,3-18-1 0,0 0 2 16,-3 20-3-16,6-20 3 0,-23 0 0 0,17 0 1 15,20 18-3-15,-17-18 2 0,17 0 3 16,0 0-1 0,-37 19-3-16,20-19 2 0,3 0 0 0,-9 0-2 0,6 20-1 0,-20-20 1 15,74 0 1-15,-34 18-3 16,-3-18 1-16,-37 0 2 16,94 0 1-1,-71 0 1-15,-23 0-2 0,17 0-1 0,20 0-3 16,3 0 6-16,34 0-3 0,-54 19 1 15,0-19-1-15,-3 0-1 0,23 19 1 16,-23-19 0-16,-17 0 0 0,23 0 1 0,11 20 0 16,6-20 2-16,-23 19-3 0,23-19 1 15,-40 0-1-15,17 0-1 0,3 0 3 0,-20 0-1 0,23 0-1 16,-9 0-1-16,63 0 4 16,-60-19-4-16,3 19 0 0,0-20 3 0,3 20 0 15,11-19-2-15,-14 19-1 16,0 0 1-16,-20 0 1 0,57-19-2 0,-20 19 1 15,-20-18 1 1,3 18-1-16,17 0 0 16,-37 0 2-16,23 0-2 0,-9 0-1 0,6-20 3 0,-20 20-1 0,20 0-2 15,0-19-1-15,-20 19 2 0,17 0 1 0,3-18-1 16,0 18-2-16,-20-20 1 0,40 2 3 16,-40 18 0-16,34 0-3 0,-14-20-1 15,0 20 2-15,-3 0-1 0,-17 0 1 0,40-19-3 16,-40 19 4-16,17 0-1 0,-17 0 1 0,20 0-1 0,-20 0 1 15,23 0-1-15,-23 0 1 0,34 0-5 16,6-19 4-16,-40 19 1 0,17 0 0 0,0 0-2 0,3 0-2 16,0-18 2-16,3 18 1 0,-9 0 0 15,-14 0 1-15,20-21 0 16,37 3-3-16,0 18 0 16,-57-18 2-16,37 18-3 0,-17 0 2 15,-20 0 0-15,20 0 0 0,-3 0 1 0,6 0-3 16,-9 0 2-16,6 0 1 0,-20 0 1 0,20 0-1 15,0 0-1-15,-3 0 0 0,40 0 1 16,-34 0-2 0,11-20 5-16,-34 20-3 0,20 0-3 0,37 0 3 15,-20 0-6 1,40 0-3 0,-57 0 3-16,37 0-10 0,-40 0 6 15,3 0-6-15,3 0-4 16,31 20-48-1,-34-20 7-15,-3 0-4 0,-17 0-179 16,0 0 214 0</inkml:trace>
  <inkml:trace contextRef="#ctx0" brushRef="#br0" timeOffset="47754.3">29040 7473 24 0,'0'0'19'0,"0"0"-11"0,0 0 14 0,-20 0-8 0,0-19 92 0,20 19-95 0,-17 0 8 15,17 0-12-15,0-17 9 0,0 17-9 0,-17 0 8 0,17-20-8 16,0 20 0-16,0-20 11 0,-23 20-14 16,23-17 13-16,0-41 5 0,0 38-8 0,0 1 2 15,0-19 17-15,23 20-19 16,-23 18-10-16,0-19 4 0,74-1 31 15,-37 0-25 1,-17 20 0-16,-3 0-10 0,26-17 2 0,-29 17 0 16,6-20-3-16,0 2 3 0,97-21 6 15,-103 22-10-15,26-23 4 0,-20 40-4 0,14-19 2 16,6 0-3-16,-3-17 2 0,-17 36-1 0,17 0-1 16,20-40 4-16,20 21-1 0,37 0 6 15,-57 0-7-15,-37 19-2 0,94 19 5 16,-77-19-3-16,-20 19-1 0,23-19 2 0,37 19-1 15,37 1 2 1,-97-20-2-16,3 0-2 0,40 20 2 0,-46-20-2 0,26 0 2 16,-3 0-2-16,43 0 2 0,-46-20-2 15,-14 20 0-15,17 0 0 0,3 0 4 0,74-20-2 16,-20 20 2-16,-37 0-4 0,-17 0 2 16,-6 0-3-16,6 20 2 0,17-20 1 15,3 20-1-15,-46-20-1 0,120 36 7 16,-94-36-7-16,-23 0-1 0,23 19 3 0,-3-19 0 0,0 19-2 15,-17-19 0-15,17 0 1 0,-17 0-2 0,20 0 1 0,14 20 2 32,23-20 0-32,-20 20 0 0,-17-20-3 0,-40 0 0 0,74 17 1 15,-74 3-1-15,75-1 0 0,-36-1 0 16,18 19-1-16,-57-17 3 0,95 37-3 16,-95-57 1-16,19 21 1 0,39 35-2 15,-21-38 2-15,40 22 4 16,-20-3-1-16,-37-37-4 15,-20 20 1-15,37-20-1 0,-37 17 0 0,22-17-1 0,-7 19 1 16,5-19 0-16,0 0 0 0,-20 21-1 0,37-4 3 0,-37 3-4 16,40-20 3-16,-3 20-1 15,-37-3-1-15,17-17 1 0,3 0 0 0,-20 20 0 0,37 0 0 0,-37-20 0 16,0 0 0-16,60 57 0 16,-23-20 0-1,0 1-3-15,-37-19 4 0,20-19-1 0,-20 20-1 0,0-20 2 16,40 38-1-16,-23 18-1 15,20-18 2 1,-37 18-4 0,0-35 4-16,20 16-2 0,-20-17 1 15,0 17 0-15,0 0-1 0,0-18 1 0,0-19 0 0,0 41 0 16,0-24 0-16,0 40-2 0,0-37 1 16,-20 57-1-1,20-39 3-15,0-2-3 0,-20 59-4 16,3 1 4-1,17-78 2-15,-17 60-3 16,17-59 1 0,0 18 0-16,-23 0-1 0,23-16 2 0,0 36 1 15,-17 37 2 1,-3-55-2-16,20-1-3 0,-20-20 3 0,20 0 0 16,-17 23-6-16,17-24 3 0,0 21-3 15,-20-19 5-15,3 19 3 0,-6 20-9 16,23-40 6-16,-15 21 0 0,-7-21 0 15,-15 39-6-15,37-36 7 0,-20 15 0 16,3 2-2-16,-3-18 2 0,20-20 0 16,-17 77 2-16,-6-77-2 0,6 74-2 15,-1-74 3-15,18 20-2 0,0-20 2 0,-19 19-2 0,-21 20 2 16,40-20-2-16,-15-2 5 0,-7 3-4 16,2 0 0-16,-17-3 0 0,19 3-1 15,-1-2 1-15,19 2 2 0,-40 0 0 0,-17 16-1 16,39-15 3-16,-1-3-2 0,-1-18-2 0,20 18 2 15,-18 2-1-15,-21-2 0 0,39-18 1 0,-35 20-1 16,13 0 2-16,-73 37 0 16,56-39-4-16,-16 1 3 15,35-19 0-15,0 0-2 0,3 19 1 0,-20-19 0 0,15 20-1 0,-13-20 0 16,15 0 2-16,-20 0-3 0,3 18-1 16,17-18 2-16,-34 0-1 15,14 20-4-15,6-2 2 0,11-18 0 0,3 19-1 0,3 1-11 16,-3-2-4-1,-17 1-31-15,17 0 24 0,0 1 12 0,20-1-18 0,-17 0 15 0,0-1-19 16,17-18 15-16,-23 39-52 0,6-22 3 16,17 3-75-16,-20 19 53 0,0-39 85 0,20 19-5 15</inkml:trace>
  <inkml:trace contextRef="#ctx0" brushRef="#br0" timeOffset="62754.44">24136 12076 24 0,'0'0'11'0,"0"0"34"0,0 0-5 0,0-19 26 0,0 19-24 0,0 0 40 0,0 0-56 0,0 0-15 0,0-19 10 16,0 19-2-16,0 0-11 0,0 0 0 0,-20 0 24 16,20 0-19-16,-20 0 16 15,3 0-22-15,17 0-1 0,-40 0 3 16,23 19-5-16,17-19-2 0,0 0-1 15,-57 56 5-15,37-18-5 16,0 1-2-16,20-20 2 0,-17 0-2 16,17 0 0-16,0-19 1 0,0 56-1 0,0-37 2 15,0 1 1-15,57 0-1 16,-17-20 4-16,-23 0-2 0,40 0 12 16,-20 0-6-16,-17 0-6 0,-3 0 7 0,6 0-7 15,31 55 10 1,-54-16-12-16,-19-21 3 0,1 40-5 0,-22-2 0 15,23-17-4-15,-23-1-9 0,-51 76-220 16,68-114 191 0,6 19-151-16,17-19 161 0,0 0 2 0,0 0 7 15</inkml:trace>
  <inkml:trace contextRef="#ctx0" brushRef="#br0" timeOffset="63155.86">24516 12779 44 0,'0'0'24'0,"0"0"40"0,0 0-31 15,0 0-2-15,0-20 45 0,0 20-37 0,0 0-22 16,0-18 24-16,0 18-11 0,0 0 8 16,0 0-33-16,0 0 3 0,0 18 4 15,0-18-1-15,22 77 32 47,-7-1-25-47,-15-57-15 0,0-19-2 0,0 19 0 0,0 39 6 31,0-2-4-31,-15-38-4 0,15-18 1 0,-22 0 1 0,22 20 1 16,-18-20-2-16,-21 39 1 0,39-39 0 16,-18 0-2-16,-21 18 1 15,39 3 3-15,0-21-4 0,0 0 1 0,0 0 0 0,0 17 2 16,0-17 0-16,0 0 0 0,0 0-1 0,0 0-1 0,0 19 3 15,19-19 0-15,1 19 5 16,-2-1-8-16,-18 2 0 0,0 1 0 0,0-21 2 0,0 17-2 16,0 2 1-16,0 1-9 0,0-20 2 0,0 18-3 0,0-18-23 15,-57 38-117-15,57-38 103 16,-20 0-8-16,5 0-134 0,-27 0 102 0</inkml:trace>
  <inkml:trace contextRef="#ctx0" brushRef="#br0" timeOffset="64838.52">24325 11543 25 0,'0'0'6'0,"0"0"11"0,0 0 6 0,-20 0 6 0,20-20 2 0,0 20-16 0,-37-18 47 47,-152-39 50-47,92 38-80 0,80 19-27 16,-23 0 5-16,23 0-6 0,-3 0 5 0,-20 19 2 15,6-19-6-15,-80 115 11 16,37-2-7-16,37-74-7 16,-17 17-1-16,20 1 1 0,0-19-1 0,-3 1 2 15,-34 55-2-15,74-55-1 0,-77 36 2 16,40-37-1-16,37-18-2 0,-57 37 1 15,57-20 0-15,-40 20-1 0,23-17 1 0,17-22 2 16,0 19-2-16,-20 2-1 0,0-21 1 0,0 154 7 16,3-96 4-16,0-39-7 0,-23 135 6 15,40-133-8-15,0 36-1 0,0-38-1 0,20 22 0 0,-20-20 0 16,54 54 0-16,-34-36-2 16,57 77 3-16,-17-77-3 0,-26-20 2 0,-14-17-1 0,17 18 1 15,20 19-1-15,40 38 1 0,-60-57-1 0,-20-19-2 16,251 152-1-1,-211-134 8-15,-20-37-5 0,154 58-7 16,-114-58 8-16,55 19-15 0,21-19 6 16,18-77-1-16,-151 40 4 15,15 17 1-15,62-54 3 0,-60-3 2 0,77-38-3 32,-74 1 7-32,17 0 1 0,0-171 6 15,-40 190-6-15,3-151 11 16,-3-97 6-1,-17 304-20-15,0-36 1 0,-54-173 0 16,54 210-2-16,-75-95 1 0,36 58-1 0,19 36 1 16,-74-112 0-16,37 74-3 0,17 20 1 15,-54-19 0-15,56 57-2 0,-56-19-7 32,-22 38-41-32,59 0-21 0,0 0 23 15,-35 115-111-15,32-40 69 16,23 2 64-16,17-40 3 15</inkml:trace>
  <inkml:trace contextRef="#ctx0" brushRef="#br0" timeOffset="65671.64">24974 10154 22 0,'0'0'10'0,"0"0"-4"0,0-18 55 0,0 18-48 0,0 0-1 0,0-18 1 0,18 18 19 0,-18-20-22 0,0 20-1 0,17-20 23 16,-17 20-22-16,0 0 7 0,0-18 8 0,0 18-18 15,20 0 22 1,-20 0-13-16,0 18 29 0,0 2-17 15,0 18-6-15,0-38-16 0,0 18 3 16,-20 3-1-16,20-3 3 16,-17 1 4-16,17-19-13 0,0 0-1 0,-18 0 1 15,-4 39 5-15,22-21-4 0,-17 2-1 0,-23 55 3 16,23-56-5-16,17 0 0 16,-20 39 5-16,0-20-3 0,20-38-2 0,-17 95-1 15,-23-19-3-15,23 38 8 16,17-96-3-16,-20 21-1 0,20-2 3 0,-20 40 0 15,20-39-4-15,-17-1 2 0,-3 21 0 0,20-39-1 16,-40 133-1-16,5-58 0 16,35-74 0-16,0 19 1 0,-20-21-2 0,1 39-7 15,-1-20-4-15,5 3-10 0,15-22 8 0,-22 1-19 0,22 0 13 16,-18 0-29-16,-21 0-99 16,21-19 29-16,-2-19 76 0,20 19 23 0</inkml:trace>
  <inkml:trace contextRef="#ctx0" brushRef="#br0" timeOffset="66021.63">24367 11221 24 0,'0'0'7'0,"0"0"1"16,0-21 88-16,0 21-77 0,-23 0 16 15,23 0-4-15,0 0-17 0,0 0 11 0,0 0 7 16,0 0-4-16,0 0-21 0,-19 40 28 15,19-22-26-15,0 20-1 16,0-38-4-16,-20 38-1 0,20 39 10 0,0-77-11 0,-18 75 2 16,18-56-2-16,0 19 0 0,-19 76 9 15,19-95-7-15,0 20 4 16,0-2 7-16,37-18 11 16,-37-19-20-16,39 20 7 0,-39-20-7 0,23 0 6 0,51 0 5 15,-39-20-8 16,213-94 11-31,-94 57-18 0,-58 20-27 16,-61-3-108 0,-15 22-38-16,0 18-31 15</inkml:trace>
  <inkml:trace contextRef="#ctx0" brushRef="#br0" timeOffset="69454.78">25522 10498 28 0,'0'0'67'0,"0"0"7"0,0 0-35 0,0-20-7 0,0 20-19 0,0-18 24 0,0-1-17 0,20 19-3 0,-20-19 10 16,20-20 14-1,-20 20-26-15,0 19-6 0,17 0-3 0,-17 0-3 0,0-18 4 0,0 18-4 16,0 0 1-16,0 0 7 0,0 18-5 0,0 20-1 15,0-38-4-15,0 39 1 0,0-2 0 16,0-17-1-16,0-1 1 0,0-2-1 0,0 24-1 0,-17 15-3 0,17-39 3 16,0 22-1-16,-20 93 2 0,0 78-1 15,3-170 0-15,17-40 1 16,0 56 2-16,0-56-3 0,0 19 0 0,17 0 1 16,-17 0-2-1,20-19 1-15,0 0 4 0,54-57-2 16,-17 19 2-16,-37 20-3 0,40-22 1 0,-60 22 1 0,34 18 0 15,6-19 4-15,-40 19-5 0,37-20 4 0,20 20 5 16,-34 0-4-16,-23 20-4 0,54 94 18 16,-54-76-15-16,0-19-3 0,0 39 2 0,0-39-1 15,-20 37 3-15,0-18-4 0,-37 57 5 16,20-38-7-16,17-57 0 0,-17 37 3 0,-17-37-8 16,-6 0-4-16,3-18-27 0,20-1-9 15,-20-115-229 1,57 116 215-16,0-39-71 0,17 20 88 15</inkml:trace>
  <inkml:trace contextRef="#ctx0" brushRef="#br0" timeOffset="82773.45">28869 10193 22 0,'0'19'238'0,"0"0"-169"0,0-19-58 16,0 0-7-16,0 0 7 0,0 0-7 0,0 20 3 0,0-20-4 15,0 18 8-15,0-18-9 16,0 20-2-16,0-20 1 0,0 18 0 0,-20 1-1 16,0 1 2-16,-15 17-1 15,13-18-1-15,-15-19 1 0,-38 39 1 16,36-2-3-16,-18-17 1 15,22-1 0-15,-27-2 0 16,-69 42-2 0,54-21 4-16,-15 18 0 0,32-18 1 15,40-17-3-15,-71 34 14 0,51-37-7 0,-131 79 17 16,54-21-5-16,23-39-9 16,20-18-5-16,-23 58 2 0,3-39-2 15,17 20-2-15,-54-2 2 16,111-37-5-16,0 0 0 0,-54 18 4 15,34-17-4-15,-17 0 1 0,37-1 0 0,3-19-1 16,-40 37 0-16,-20 1 1 0,20-1 1 16,-17 3-2-16,-23 16-1 15,-34 40 0 1,111-96 1-16,-37 37 1 0,-134 77 2 16,171-114-1-16,-14 20-1 15,14-20-1-15,0 19-1 0,-37-1 0 0,17 1 2 0,3 1-9 16,-94 37 8-1,131-38-1-15,-20-19 0 0,20 19 1 0,-37 0 0 16,17-1 0-16,-17 21 1 0,20-21-2 16,-6 2 6-16,-34 37-4 15,57-38-2-15,-17-19 1 0,-3 18 1 0,20 2 0 0,-20-20-1 0,0 18 1 16,20 1-3-16,-34 1 3 16,14 0-1-16,0-20-1 15,20 0-1-15,-20 18 1 0,20-18-7 16,0 19-14-16,0-19 1 0,-14 0 6 15,14 0-41-15,0 0-29 16,0 0-3-16,0 0-60 0,0 0 121 0</inkml:trace>
  <inkml:trace contextRef="#ctx0" brushRef="#br0" timeOffset="83091.09">25411 11962 27 0,'0'0'47'0,"0"0"33"0,0 0-22 0,0 0-47 0,0 0 4 0,0 0 1 0,0 0-6 16,0 0 10-16,-20 57-8 16,0-38-9-16,0 0-1 0,-17 18 2 0,37-37-3 15,-40 39 2-15,40-1-1 0,-17-38 1 0,-40 76-1 16,57-58-1-16,-35 20 4 0,-27 58 28 15,25-39-17 1,37-39 3-16,77 40 31 16,-77-58-43-16,57 19 6 0,-37-19-6 15,34 0 2-15,63 0 0 0,-3 0-1 16,57 37-3 0,-114-17-5-16,-40-20-1 0,6 19-1 0,-6 0-4 0,0 0 1 15,-17-19-12-15,20 38-19 0,-20-38-6 16,0 56-224-1,0-36 215-15,-20-1-21 0</inkml:trace>
  <inkml:trace contextRef="#ctx0" brushRef="#br0" timeOffset="83840.28">27024 11657 66 0,'0'0'131'0,"0"-19"-106"0,0 0 0 0,0 19 21 0,17-38 34 0,-17 20-45 0,0-2-2 15,0 0-25-15,0 20-1 0,0 0 5 0,0 0 1 0,0 20 0 16,0 0-7-16,0-20-3 0,0 56 2 16,0-56-4-16,0 38-1 0,-34 39 4 0,34-40-3 15,-20 1 0-15,-34 115 0 0,31-116-1 16,-17 77-1-16,40-76 0 0,-34 39 2 16,14-40 2-16,20-17-4 0,0-2 3 15,0-18-1-15,20 0 3 0,14-18-2 16,29-20 0-16,85-58 5 15,-91 58-4-15,-20 38-2 0,40-37 2 0,-40 37 2 16,-37 0-2-16,0 0 1 0,20 0-2 0,-20 18 2 0,20 1-2 16,-20 1-1-16,-40 37 5 15,23-19-4-15,-57 19 0 0,14-20 0 0,3 3 0 16,37-22-1-16,-74 38-1 0,74-56-3 16,-57 38-10-16,23-38-56 0,14 0 4 15,26-18-187-15,-9-2 117 16,23 20 109-16,0 0 11 0</inkml:trace>
  <inkml:trace contextRef="#ctx0" brushRef="#br0" timeOffset="115647.72">23489 11163 26 0,'0'0'46'0,"0"0"8"0,0 0 6 0,0 0-38 0,-20-19 2 0,20 19-4 16,0 0-17-16,0-19-2 0,0 19 1 0,0 0-1 16,0 0 0-16,0 0-1 15,0-19 3 1,0 19 5-1,0 0 7-15,-17 19 18 16,17 0-23-16,0-19-2 16,-20 19 6-16,20-19-11 0,0 0 1 15,0 0-2-15,0 0-1 0,-20 0 3 0,20 0-2 0,0 0 10 16,-17 0-1-16,17 0-7 16,-17 0-1-16,17 0-1 0,0 0-1 0,-23 0 0 15,6 0 1-15,-3 0 1 16,0 0-2-16,20 0-1 0,-37 19 3 0,37-1-2 0,-20-18 1 15,3 21 0-15,17-21-1 0,-40 19 2 16,3-1 1 0,17-18-4-16,3 0 1 0,-3 19 4 15,0-19-5-15,0 19 2 16,3-19-2-16,0 19 0 16,-3-19 1-16,20 0-1 0,0 19 0 0,-20-19 0 0,0 18 2 15,6 2-2-15,-9 0 1 0,-17 17 2 16,6-18-5-1,14-1 4 1,0-18-3-16,20 20 1 0,-34-1 1 16,11-1-2-16,3-18 0 0,20 20 2 15,-20 0 0-15,20-20-1 0,-17 18 0 0,17-18 0 16,0 19-1-16,-20 0 1 0,20 0 0 16,0 0-1-16,-17-19 0 0,17 0 1 15,0 19 1-15,0 0-1 0,0-19-1 0,0 0 1 0,0 20-1 0,-20-1 1 16,20 18 0-16,0-37 0 0,-20 38-1 0,20 39 1 15,0-77 0-15,-17 37 1 0,17 2 1 16,0-39-1-16,-17 95-6 31,-6-19 5-31,23-38 3 16,0-38-1-16,-17 38 0 0,17 0-3 0,0-38 1 16,-20 18-1-16,20 2-1 0,0 17 4 15,0 21-1 1,0-39-1-16,0 18-3 15,0-17 5-15,-20 37-1 16,20-38-1-16,0 0 2 16,-17 18-3-16,17-17 2 0,0-20 0 0,0 19 0 0,-20 19 0 15,20 0 0 1,-20-19-1-16,20 0 2 0,0-1 0 0,0 2 0 16,0 18-3-16,0-19 1 15,0 19 4 1,0-19-3-16,0 19 6 0,0-19-5 0,0 1 0 0,0-2 1 15,0 2 0-15,0-1 0 0,0-1-2 16,0 1 2-16,0-19 0 0,0 77 7 16,0-59-7-16,0-18-2 0,0 21 1 0,0-4-2 0,0-17 2 15,20 19 1-15,-20 0-3 0,0-19 0 0,0 18-1 16,20 23 2-16,-20-24 0 0,0 2-2 16,17 1 3-16,-17-2-1 0,0 1 1 0,0 0-3 0,0-19 1 15,20 19 1-15,-20-19 0 0,0 19-1 0,0-19 0 0,20 38 2 0,-3 19-1 16,-17-57 0-16,0 19 1 15,23 19-2-15,-23-18 0 0,0-1-1 16,17-19 3-16,-17 18 0 0,0 2 0 0,0-20-2 16,17 57 3-16,-17-39-3 0,20 2 1 15,-20 18 0-15,0-38 0 0,20 19 1 16,-20 1-2-16,0-20 0 0,0 17 1 0,0 2-2 16,17 2 1-16,-17-4 1 0,0-17 0 0,0 20-1 0,20-20 2 15,-20 20-1-15,0-3-3 0,17-17 2 0,3 20 20 16,23 17-20-1,-29 2 2-15,-14-20-3 0,20-19-3 16,-20 19 2-16,20-19 5 0,-20 20-1 0,20-2-4 16,-20 1 5-16,34 18-1 15,-34-37 0-15,20 19-3 0,-20-19 1 0,20 20 0 16,3-20 0-16,-9 19 2 0,-14 0 1 0,20-19-4 16,-20 21 0-16,20-21-1 0,0 17 1 0,-3 2-2 15,0 0 6-15,-17-19-4 0,40 18 0 16,-40-18 3-16,20 20-2 0,17-20 1 15,-37 21 0 1,37-21-1-16,-14 17 0 0,-23-17-1 0,17 0 0 0,0 0 3 16,3 19-2-16,0-19-1 0,17 20 2 15,-17-20-2-15,-20 0 0 0,40 0 2 16,-40 0 0-16,17 18 0 16,0-18 0-16,3 0-1 0,-20 0 0 0,0 0 0 0,20 0 0 15,17 19-3-15,-20-19 3 0,-17 0 0 0,40 19 1 16,-40-19-1-16,37 0 0 15,-37 0-1-15,20 0 0 0,-20 0 2 0,0 0-1 0,20 0-1 0,-20 0 2 0,37 18 0 16,-20-18-6 0,46 0 12-1,-63 0-7-15,34 0-1 16,-14 0 2-16,0 0-4 0,-3 0 3 0,40-18-5 31,-37-1 7-31,-20 19-2 0,17 0-1 0,23 0-6 16,54-37 12-1,-94 37-5-15,0 0 2 0,37-20-2 0,-17 20-3 0,57-19 8 32,-20 2-7-32,-39 17 3 15,-18 0-2-15,19 0 1 0,-19-21 0 0,38 21-3 0,-38 0 4 0,19-20-1 0,4 20 2 16,-23 0-2-16,0 0-1 0,54-18 2 16,-54 18 0-16,20-19-1 0,-2 19 1 0,-18 0-1 0,17 0 1 15,5 0-2-15,-4-19 3 0,19 19-5 16,-37-17 4-16,39 17-2 15,-19 0 1-15,-2-21-1 16,-1 21 0-16,-17 0-1 0,0 0 3 0,20 0-1 0,0 0 1 16,0-19-1-16,-3 19 1 0,-17 0 1 15,20 0-4-15,0-19 3 0,-3 19 2 0,-17 0-3 16,0 0-2-16,22 0 2 0,-22-20-1 0,18 20 2 16,-1-19-1-16,3 19 0 0,0 0-1 15,-20 0 1-15,17-17-1 0,-17 17-1 0,0 0-1 0,20-20 2 16,-20 1 1-16,20 19 0 0,-3-18 1 0,5-2 5 15,-22 20-6-15,0 0-2 0,18-19 2 16,-18 19-1-16,17 0 0 0,-17-19 2 0,20 19-1 0,-20-20-1 16,20 1 0-16,-20 19-2 0,37-57-12 15,-37 57 15-15,17-17-2 16,-17-3 6-16,20 0 0 0,-20-18-5 0,20 38 0 0,2-19 2 16,-22 2-2-16,0-3 0 0,15 1 2 0,5 0-1 15,-20 0 0-15,20-39-2 16,0 40 4-16,-3-1-2 0,-17-1-1 0,0 2 0 15,17-1 2-15,-17-19 0 0,40-1-6 16,-40 39 5-16,0-18 1 0,23-1-4 0,-23-1 1 16,14 2-1-16,6-2 1 0,-20 1 1 0,0 0-1 15,20-37-4 1,-20 36 6-16,20-16-2 0,14-42-5 31,6-17 6-31,-20 1 2 16,-20 94 0-16,0-19 0 0,0-1-1 15,17-18 0-15,-17 38 0 0,0-19 1 0,0-19-3 16,0 19 3-16,20 19-1 0,-20-18 1 0,0-40 0 16,20 58 0-16,-20-19-1 0,0-1 0 0,0-17 1 15,0 37-2-15,0-37 1 0,17 17 2 0,-17-37 3 16,0 0-4 0,23 38 3-16,-23-19-4 0,0 18 1 15,0 2 0-15,0-2-1 0,0-17 2 0,0-40 2 16,0 58-6-1,0 1-1-15,17-2 2 0,-17-17 3 0,0 18-2 0,0 0 0 16,0 0 0-16,17-39 0 0,-17 21-2 16,0 37 1-16,0-38 5 0,0 19-3 15,0-1 0-15,0 20-1 0,0-19 0 16,0 1 2-16,0 18-1 0,0-39 1 16,0 39 1-16,-17-18-1 0,17 18 0 0,0-19-1 15,-17-1 2-15,17 20-2 0,0-18 0 16,-23-2 0-16,23 1 0 0,0 19 0 0,-17-38 0 15,-3 19 1-15,0 19-1 16,3-18 0-16,-23-21 2 16,20 20-1-16,-14 19-1 15,14-19 2-15,0 19 0 0,20 0-2 0,-20-19-1 16,6 19 2-16,14-19-1 0,-23 19-1 16,-34-19 5-16,40 0-5 15,-3 19 0-15,0-18 3 0,0-2 1 16,5 0-4-16,-47 2 2 15,62 18-1-15,-54-19-2 0,14-1 4 16,40 20-3-16,-17 0 0 0,-23-18-1 16,3 18 1-16,37-19 0 0,-20 19 1 0,3 0 0 15,-3 0 0-15,-17-18-1 0,19 18 2 16,-21-19 0-16,19 19-1 0,20-20 0 0,-37 0-1 16,17 20 0-16,0-18-1 0,-17-1 2 15,37 0 0-15,-38 0-2 0,-1-18 3 0,2 18-1 16,19-2-4-16,-21 3 4 15,39-1-1-15,-38 0 0 0,19 19-1 0,-39-19 2 16,39 0 1-16,-38 0-2 0,39 19 0 16,-2-18 0-16,-17 18 1 0,-3-21-4 15,23 21 3-15,-3-19 1 0,-57-38-2 16,20 19 2-16,20 38-1 16,0-18 0-16,37 0 0 0,-20 18 0 0,0 0-2 0,-17-21 0 15,0 21 0-15,-17 21-3 16,-26 35-2-1,43-18 1-15,37-19 3 0,-20-1 1 0,-77 40-57 16,97-39 48-16,-17 0-32 16,-20 0-6-16,37 0 18 0,-20 0-46 0,0-19 31 15,3 18-105 1,0 22 53-16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20:48:16.43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19974 1029 38 0,'0'0'8'0,"0"0"37"0,0 0-1 0,0 0-21 0,0 0-2 0,0 0 20 0,0 0-6 0,0 0-4 0,0 0-18 0,0 0 12 15,-20-20 26-15,20 20-34 0,-20 0-9 0,20-19 6 0,0 19-6 16,0 0 12-16,-17 0-14 0,17 0 0 0,0-18 9 15,-20 18-6-15,0 0 1 16,20 0-7-16,0 0 0 0,-20 18 5 0,20-18-6 0,0 0 0 0,-17 19 1 0,17-19-1 16,0 37 1-16,-17-17-2 0,-3 17 2 0,20-17-3 15,-20 57 3 1,20-77-2-16,0 37-1 0,0-37 1 0,0 20-1 0,0-3 0 0,20 4 1 16,-20-21 0-16,20 19 0 0,-3-1 1 0,20-18 3 15,-17 20 1 1,37 37 12-16,-20-21-3 0,-14-15-9 0,-6 54 9 15,-17-57-12-15,0 40 3 0,0-38-3 0,0-1 0 0,-191 323-8 47,191-342-3-47,-17 19-12 0,-3 0-24 0,-34-38-139 16,54 0 85-16,-23-20-59 16,46 39 103-16,-9-18 15 0</inkml:trace>
  <inkml:trace contextRef="#ctx0" brushRef="#br0" timeOffset="500.74">19991 2417 32 0,'0'0'17'0,"-17"0"30"0,17 0 38 0,0 0-66 0,0 0-1 0,-40 0 60 0,23 0-28 31,-23-21 14-31,-14 21-40 0,34 0-17 0,20 0 0 0,-40 0 6 16,3 0 5-16,17 21-8 0,20-21-4 0,-54 93 21 16,14-15-6-1,20-3-13-15,20-56-3 16,0 19-1-16,0 39-1 15,20-58-1-15,0 38 2 0,34-19-4 16,-34-19-1-16,-20-19 0 0,20 0 1 0,17 0-1 16,-17 19-4-16,-20-19 0 0,57 0-41 15,-40 0 27-15,3 0-32 0,0-19-21 0,37 19-206 16,-57-19 220-16</inkml:trace>
  <inkml:trace contextRef="#ctx0" brushRef="#br0" timeOffset="1000.17">19498 3881 64 0,'0'0'68'0,"0"18"46"0,0 1-59 0,0 0-2 0,17-19-35 0,-17 0-10 0,0 19 16 16,0-19-18-16,20 0 8 0,-20 0-2 15,0 0-7-15,0 0 18 0,20 0-17 0,-20-57 9 16,23-1-6-1,-23-16-3-15,14 17-1 0,-14-20 0 16,20 1 2-16,-20 58-3 16,0-40 12-16,0-18-6 0,20 57 0 15,-20 0-7-15,0 19-1 0,0 0-1 0,0 0 2 16,0 0 2-16,20 0-3 0,-20 0 1 0,0 0 3 0,0 19-2 16,0 0 7-16,17 57 4 15,-17-58-11-15,17 40 1 0,-17-58-5 0,20 19 2 0,-20 1-1 16,20 17 1-16,3 0-1 0,-9-16-1 0,6 16 2 15,0 2-3-15,17 75 0 16,0-77-5-16,-17-18 3 0,0 0 0 0,-20 0 1 16,0-19-2-16,17 39-11 0,3-20-10 0,0-1-5 0,-20-18 13 15,0 0-3-15,40 39-149 16,-40-39 126-16,0 0-162 0,0-20 140 16,0 20 45-16</inkml:trace>
  <inkml:trace contextRef="#ctx0" brushRef="#br0" timeOffset="1166.81">19632 3728 65 0,'-20'0'346'0,"20"0"-336"0,0 0 20 0,0 19-25 0,0-19 3 0,40 20 1 16,-40-20-6-16,17 18-1 0,0-18 0 0,-17 19-1 15,63-1-1-15,-49 1-43 16,6 2-13-16,0-21 18 0,-20 0-65 15,20 0-20-15,-3 19 5 16</inkml:trace>
  <inkml:trace contextRef="#ctx0" brushRef="#br0" timeOffset="9667.81">22634 8424 23 0,'0'0'176'0,"0"0"-130"0,0 20-20 0,0-20-15 0,0 0 11 0,0 17 10 16,0-17-26-16,0 21 31 15,0-21-26-15,0 0-5 0,0 0 15 16,-20 0-9-16,20 0 0 0,0 0 25 16,0 0-30-16,-17-21 15 15,17 4-3 1,0-3-12-16,0 1-1 31,0-19 10-31,17-39-6 16,3 60-6-16,0-118 3 15,-3 79-2 1,20-115-1-16,-17 96-3 0,23-96 2 16,-9 17 2 15,23-74-1-31,-57 228-3 0,17-56 1 16,-17 37 0-16,0-1 6 46,0 0-5-46,0 20-2 0,0 0 1 0,0 0-2 16,0 0 1-16,0 40-1 16,0-40 0-16,0 0 1 0,0 0-1 0,0 19 1 15,0-1 0-15,20 3-2 0,-20 72 5 16,0-93-3-16,20 21-1 0,3 16 1 16,-23 0-2-16,0-18 1 0,0 2-1 0,14 36 4 15,-14-40-3-15,20 40-2 0,0 20 3 16,0-39-2-16,-20 1 1 0,17-39-2 0,0 38 1 15,-17-1 1-15,20 3 0 0,0-23 1 0,0 39-4 16,-20-35 1-16,17 16 0 0,40 134-19 16,-34-114 21-16,-6 0-1 15,0-17 2-15,-17-2-1 0,0-21 0 0,20 60-1 16,0-40-1 0,-20-18-3-16,17 19-26 0,-17-38 9 15,0 0 8-15,0 20-4 0,0-20-85 0,-17-20-60 16,-23 3 3-16,6-23 107 15,-6 23 30-15</inkml:trace>
  <inkml:trace contextRef="#ctx0" brushRef="#br0" timeOffset="9934.27">22597 8138 39 0,'0'-56'270'0,"0"39"-255"0,0-23 25 0,17 20-19 0,-17 3-12 0,0-4 1 0,94-52 36 0,-31 33-25 0,-29 40-16 0,-34 0-3 16,40-18 2-16,-6 18 0 0,6 0-1 0,-3 0 0 16,-17 18-1-16,54 22-4 15,-54-40-1-15,-20 17-4 0,20-17-2 0,0 20-23 16,-3-1-22-16,-17-2-29 0,20 21-152 0,0-38 166 0</inkml:trace>
  <inkml:trace contextRef="#ctx0" brushRef="#br0" timeOffset="10151.95">23774 7494 81 0,'0'0'283'0,"0"17"-266"0,0-17-4 16,0 20-12-16,0-20-1 0,0 20-8 0,0-3-51 15,0-17-26-15,0 20-28 16,0 0-17-16</inkml:trace>
  <inkml:trace contextRef="#ctx0" brushRef="#br0" timeOffset="10318.46">23754 7967 205 0,'-14'0'301'0,"14"0"-296"16,0 0 5-16,0 0-10 15,14 0-27-15,-14 0-42 0,0 0 34 16,0 0-8-16,20 0-140 0,0 0 19 16</inkml:trace>
  <inkml:trace contextRef="#ctx0" brushRef="#br0" timeOffset="10569.06">24176 7511 89 0,'0'0'185'0,"0"0"-8"0,0 0-129 15,0 0-21-15,0 0-13 16,0 0-10-16,0 0 0 15,0 57-74 1,0-37-144 0,0 0-10-16,0-20 207 0,0 0-6 0</inkml:trace>
  <inkml:trace contextRef="#ctx0" brushRef="#br0" timeOffset="10735.24">24193 7873 160 0,'0'0'76'0,"-17"38"192"31,17-38-251-31,0 20 15 0,0-1-18 0,0-2-6 16,0 4-4-16,0-21-3 0,0 17 2 0,17 3-3 16,-17 0-1-16,0-20-4 0,18 20 0 0,-18-3-57 15,0-17 0-15,19 20-170 0,-19-20 56 16,0 0 136 0</inkml:trace>
  <inkml:trace contextRef="#ctx0" brushRef="#br0" timeOffset="11283.83">24647 7608 111 0,'0'0'46'0,"0"0"28"0,-17 0-18 0,17 0 14 0,0 0-35 0,0 0-8 0,0 0-14 0,0 0 19 16,0 0-4-16,17 0-4 16,43 17 0-16,-23-17-20 0,-17 0 2 0,37 19 1 15,0-19-2-15,-20 0-1 0,97 0 1 0,-97 0-5 16,0 0 1-16,97 0 3 0,-40 0-5 16,-74 0 0-16,20 0-3 0,-23 0-2 0,0 0 1 0,23 0-40 15,17-19-83 1,-37 19-77-16,-20 0 107 0,0 0 48 15,0 0 17-15</inkml:trace>
  <inkml:trace contextRef="#ctx0" brushRef="#br0" timeOffset="11500.92">24895 8102 61 0,'0'0'70'0,"0"0"60"15,0-20-58-15,0 20-24 0,0 0-23 16,40-17 5-16,-40 17-21 0,57 0 13 16,-20-20-12-16,57 20 4 15,-52-20-10-15,-27 20-3 0,62 0 0 0,-20 0 0 16,74 0-82 0,-91 0-7-16,17 0-206 15</inkml:trace>
  <inkml:trace contextRef="#ctx0" brushRef="#br0" timeOffset="14035.09">26776 7302 25 0,'0'0'15'16,"-14"0"11"-16,14 0 7 0,0 0 4 0,-23-19 41 0,23 19-56 0,-20 0-2 0,3 0 8 15,17 0-10-15,-20 0-10 0,0 0 15 0,20 0-16 16,0 0 8-16,-17 0-8 0,-23 0 17 15,23 0-11-15,0 0-7 0,17 0-3 16,-23 19 4-16,6 1 0 0,17-20-4 0,-20 0-1 0,0 18 3 16,3 22 2-16,-3-23 0 15,20 3-3-15,-20 0 0 0,20-3-1 0,-17-17-2 16,0 19 1-16,17 2 0 0,0-4 1 16,-23-17-1-16,6 40 2 15,-3 17 3-15,20-57-6 16,-20 36 2-16,20-36-2 0,0 38-2 15,-17 2 4-15,17-22-3 0,0 1-1 16,-20 1 1-16,20-3 2 0,0 4-1 16,0-21 0-16,0 19-2 0,0-1 1 0,0 1-1 0,0-19 1 0,0 21 1 15,0 73 1-15,0-94-1 0,0 37-1 16,0-17 1-16,20 17-2 0,-20-17 1 16,0-20 1-16,0 36 0 0,0-36-1 0,17 41 0 15,3-3 1-15,0-38-1 0,-20 19 0 0,17-19-1 16,-17 17 1-16,23 3 1 0,11-20-2 0,-14 17 2 0,-20 3 0 15,20-20 1-15,-20 21-3 0,114 36 2 16,-57-40-1 0,-20 2 3-16,-37-19-3 0,20 0 0 0,17 20-1 0,0-20 1 15,-17 0 2-15,0 17-2 16,17-17-1-16,-20 0 1 0,3 0 0 0,0 0 0 16,3 0-3-16,-9 0-4 0,6-17-33 15,-20 17-1-15,20 0-60 31,-20 0-206-31</inkml:trace>
  <inkml:trace contextRef="#ctx0" brushRef="#br0" timeOffset="16351.21">29362 8388 34 0,'0'0'165'0,"0"0"-115"0,0 0-4 0,0 0-34 0,0 0-1 0,0 0-1 0,0 0 7 0,20 0-3 15,-20 0-8-15,0 0 22 0,20-21 11 16,-20 21-33-16,17 0 7 0,-17 0-7 16,0-17 4-16,0-2-6 0,17 19 5 0,-17-41-1 0,23 24 1 15,-6-60 9-15,-17 40-13 0,37-97 16 16,-17 20-13-16,17-57 5 31,3 19-7-31,-40 132-4 0,17-37 1 16,-17 0-2-16,20-17 4 0,0-4 5 15,-20 42-3-15,0 15-2 0,37-36 11 16,-37 37-7 0,0 20-7-16,0 0 0 0,0 0 0 0,0 0-1 0,20 0 3 0,-20 20-3 15,0 0 2-15,0-20-2 0,17 132 8 16,-17-113-8-16,40 190 1 16,17-95-4-16,-57-37 5 0,17-40-3 15,40 134-3-15,0 41-20 16,-57-138 23-1,40 4-2-15,-40-59 1 0,20 55-20 0,-3-74 14 16,-17 37 0-16,0-37-2 0,17 21-10 0,-17-1-5 16,0-3-22-16,0 2 23 0,0-19-1 0,0 21-78 0,0-4 58 0,0-17-7 15,0 0-8-15,0 0-1 0,0 0 10 0,0 0-5 0,-17 0 30 16</inkml:trace>
  <inkml:trace contextRef="#ctx0" brushRef="#br0" timeOffset="16535.41">29513 8217 157 0,'0'0'74'0,"0"19"111"0,0-19-168 0,0 0-1 0,20 17-1 0,0-17-1 0,20 20 10 0,-40-20-13 0,34 17 6 0,23-17-5 16,114 20 2 0,-94-20-13-16,-20 0-4 0,0-20-38 15,-20 3-6-15,-37 17 13 0,20 0-60 16,-20-20 30-16,0 20-82 0,23-17 90 0,-23 17-6 15</inkml:trace>
  <inkml:trace contextRef="#ctx0" brushRef="#br0" timeOffset="21102">27785 7665 47 0,'37'0'493'0,"3"-21"-491"0,-40 2 0 0,17 19-3 0,-17-37 2 0,0 37-1 0,0-37 0 16,0 37-2-16,0-20 1 0,-17 0-21 15,17 20-11-15,-23 0 16 0,23 0-22 0,0 0 16 16,0 20-60-16,0-20-25 0,0 20 16 16,0-3 50-16,23-17-9 0,-23 20 20 0</inkml:trace>
  <inkml:trace contextRef="#ctx0" brushRef="#br0" timeOffset="21402.64">28221 7511 32 0,'0'0'60'0,"20"0"97"15,-20 20-74 1,0-20-70-16,0 0-1 0,0 20 17 0,0-3-15 16,0 3 4-16,0-20-11 0,0 20 5 0,0-20-7 15,0 36 12-15,0 2 18 16,0-38-21-16,0 0 5 0,0 20-6 15,0-20-7-15,0 0 4 0,0-20 1 0,0 20-4 0,0-17-4 16,0-4 0-16,18-15 7 0,39-4-2 16,-37 3-4-16,2-21-2 0,13 39-2 0,-16-18 1 15,19 0-1-15,-1 16 1 16,20 2-1-16,-57 19-2 0,20 0-4 16,-20 0 0-16,20 0-24 0,-1 0-16 0,-1 19 7 15,-1-19-13-15,5 21-91 0,-22-4 43 16,0 3-3-16,0-20 49 0,0 20 44 15,0-20-5-15</inkml:trace>
  <inkml:trace contextRef="#ctx0" brushRef="#br0" timeOffset="22168.72">27879 7494 16 0,'0'-21'44'0,"0"21"-21"0,0-19 22 0,0 19 5 15,-17-17-29-15,17 17 36 16,0 0-45-16,0-20 12 0,-23 20-2 0,23 0-2 15,0 0 5-15,-17 0 1 16,17 0-19-16,0-20-1 0,0 20 6 0,-17 0 3 16,-3 0-11-16,0 0 8 0,20 0-11 0,-20 0 4 15,20 0-3-15,-14 0-1 0,14 0 2 16,0 0-2-16,-23 0-1 0,23 20 0 0,0-20-1 0,0 20 2 16,0-20-1-16,-20 17 2 0,20 2-2 0,0-19-1 15,0 21 1-15,0-4 1 0,0-17 0 0,0 0 0 0,0 20-2 16,0-20 2-16,0 20-1 0,0-3 0 0,20 3 2 15,-20-20-2 1,37 20 9 0,3-20-5-16,-40 0-2 0,0 0 0 15,0 0-2-15,20-20 0 0,-20 20-2 0,0 0 2 16,0-20-2-16,0 20 0 0,0-17-8 16,0-3-43-16,0 20 40 0,-20-20-33 15,20 20 29-15,0 0-21 0,-20 0-8 16,20 0 18-16,0 0-38 0,-20 0-59 0,20 0 119 15,0 0-17-15</inkml:trace>
  <inkml:trace contextRef="#ctx0" brushRef="#br0" timeOffset="23302.28">24992 9375 32 0,'0'0'85'0,"0"0"-62"0,0 0 22 0,0 0-26 0,0 0 12 0,0 0-17 0,0 0 49 0,0 0-1 16,0 0-43-16,0 20-14 0,0-20 12 15,0 0-11-15,0 17 3 0,0-17-6 0,0 0 2 0,0 0-2 16,0 20 6-16,0 1 0 16,0 15-3-1,0 22-1-15,17-22-3 0,-17 5-2 0,0 16-1 16,0 74 1-1,0-16 1-15,0-76-1 0,20-22-1 0,-20 40 0 0,0 21 0 16,0-21 2-16,20 57-1 0,-20 19-1 16,0-77 2-16,0 0-1 0,0 41 0 15,0-59-2-15,0-20 0 0,0 20-4 16,0-38 7-16,0 39 0 0,0-20 0 0,0-1 0 0,0 0-2 16,0 21-3-16,0-39 3 15,0 40-26-15,0-40 12 16,0 0-17-16,0 0 17 0,0 0-150 15,0 0 55-15,0 0 78 0,0 0-4 16,0 0 10-16</inkml:trace>
  <inkml:trace contextRef="#ctx0" brushRef="#br0" timeOffset="24119.19">27272 9661 26 0,'-20'-20'234'0,"20"20"-217"0,-20-17-1 0,20 17-1 0,-17 0 23 0,0 0-5 0,-6 0 2 0,6 0-23 0,-23 0 8 15,40 17-17-15,-17-17 0 16,-23 20 0-16,20 17-3 0,-34 60 7 16,14-60-6-16,-17 97 2 15,57-117-2-15,-20 22 2 16,20-1-2-16,0 0 2 0,0-18-1 0,0 16-1 0,0 3 0 15,20-39 0-15,0 38 2 0,-20 0-2 0,97 19 5 16,-80-37-4-16,40-2 2 0,-37 1-2 16,-3-19-1-16,40 0 3 0,40 19 2 0,-40-19 1 15,17 0-7-15,3-19-54 16,-57 19 30-16,17-19-82 16,-37 19 58-16,23-18-75 0,-9 18 20 0,-14 0 74 0,0 0 1 15</inkml:trace>
  <inkml:trace contextRef="#ctx0" brushRef="#br0" timeOffset="33136.83">22956 11695 38 0,'0'0'19'0,"0"0"122"0,0 0-89 0,0 0 29 0,0 0-6 16,0 0-67-16,0 0 10 0,-14 0 3 0,-9 0 2 16,23 0-18-16,-20 0-2 0,-17 20 16 15,37-20-15-15,-57 0 6 0,0 37 0 16,-77 59-6 0,117-78-4-16,-23 39 4 0,23-18-1 15,-80 132 12 1,97-171-10-16,-17 38 6 0,17 0-9 0,-17-19 3 0,17 18-2 15,0 1 1-15,17 76 11 16,57-18-4 0,23-1-7-16,-80-95-4 15,3 19 2-15,94 39 0 0,-37-21-3 16,-57-18 1-16,-3-19-4 0,0 18-1 0,23 2-16 16,-3-20-10-16,3 0-32 0,-20 0-1 15,74 0-253 1,-57-20 239-16,-17 2 54 0</inkml:trace>
  <inkml:trace contextRef="#ctx0" brushRef="#br0" timeOffset="33419.54">23660 12209 105 0,'0'0'119'0,"0"0"-34"0,0 0-54 0,0 0 15 0,0 0-13 0,0 19-2 0,0-19 1 0,0 0 10 16,0 19-18-16,0-1-15 0,0-18-6 0,0 38-2 15,0-38-1-15,0 0 0 0,0 19-10 16,0 1-63-16,0 0 39 0,0-20-55 0,0 18-236 15,0-18 295-15</inkml:trace>
  <inkml:trace contextRef="#ctx0" brushRef="#br0" timeOffset="33569.12">23717 12474 133 0,'0'0'248'15,"0"0"-200"-15,0 0-29 0,0 0-2 16,0 20 21-16,0-20-30 0,0 19 3 0,0-19-6 15,0 19-12-15,0 0-37 16,0-19-130 0,23 19-28-16,-23-19 102 0</inkml:trace>
  <inkml:trace contextRef="#ctx0" brushRef="#br0" timeOffset="33785.08">24268 12038 97 0,'0'-19'361'0,"0"19"-348"16,0 0-14-16,0 0 0 0,0 0-2 0,0 0-75 15,0 19-36 1,0 19-160-1</inkml:trace>
  <inkml:trace contextRef="#ctx0" brushRef="#br0" timeOffset="33934.62">24268 12380 202 0,'-38'19'371'0,"38"18"-351"0,0-37-15 0,-19 20-3 0,19 18-9 16,0-38-16-16,19 38-125 15,-19-19 36-15,0-19 40 0,0 19-3 0,20-19 11 0,-2 0-35 16</inkml:trace>
  <inkml:trace contextRef="#ctx0" brushRef="#br0" timeOffset="35202.83">24935 12133 90 0,'0'0'158'0,"0"-20"-42"0,0 1-59 15,0 19-48-15,0-18 12 0,0 18-15 0,17-19 13 16,23 19-15-16,17-19 2 16,37 19-2-16,-72 0-4 15,13 0 0-15,-15 0 0 0,0 0 1 0,91 19-2 16,-91-19 2-16,37 0-2 0,0 0-1 0,-37 0-1 0,17 0-6 15,-17 0 3-15,54 0-42 16,-34 0-26-16,-23 0 45 0,3 0-31 0,-20-19-15 0,20 19-8 16,-20 0 24-16,17-19 17 0</inkml:trace>
  <inkml:trace contextRef="#ctx0" brushRef="#br0" timeOffset="35419.51">25086 12456 116 0,'-37'18'366'0,"74"-18"-343"16,-20 0-18-16,3 0 2 0,37 0 0 0,37 0-4 15,43-18-1-15,-26-2-1 16,-14 20-16-16,-3-19-28 15,-34 19-17-15,-43 0 15 0,94-18-202 0,-71 18 163 16,-17 0 48-16</inkml:trace>
  <inkml:trace contextRef="#ctx0" brushRef="#br0" timeOffset="36802.54">27403 11638 30 0,'0'-19'235'0,"0"0"-219"0,0 19 13 0,0 0 6 0,-17 0-16 0,17-19-10 0,0 19 7 0,-17 0-3 15,17 0-8-15,-23-18 12 0,6 18-3 16,-3 0-2-16,0 0 4 15,3 0-8-15,17 0-6 0,-20 0 1 0,20 0-1 0,-20 0 4 16,-14 0 2-16,-6 37-1 16,20-18-5-16,-17 19 0 0,37-38-1 0,-20 19 1 0,0 0-1 15,20 1-1-15,-20-1 1 0,-14 56 4 0,14-56-4 0,20 1 1 16,-77 151 14 0,57-152-14-16,20 0 0 0,-20 37 3 0,3 2 3 15,17-58-5-15,-17 114 19 31,17-19-12-31,0-76-5 0,54 38-1 0,-34-39-1 0,17 21 0 16,23-1 0-16,14-19 3 16,3 19-5-16,17-19-3 15,-37 0 4-15,3-19-1 0,-26 19-1 0,-14-19 1 0,17 0 1 16,20-19 4-16,0 19-8 16,-17-19-7-16,-20 19-11 15,-20 0-8-15,17 0-68 0,-17 0 20 16,-17 0-260-1,17 0 308-15,-20 0 1 16</inkml:trace>
  <inkml:trace contextRef="#ctx0" brushRef="#br0" timeOffset="38635.93">28966 11638 30 0,'0'0'35'0,"0"0"15"0,0 0-24 0,0 0 60 0,0 0-34 16,-23 0-19-16,23 0-19 0,0 0 22 0,0 0-25 16,-17 0 8-16,17 0-2 0,0 0 12 0,-20 0-14 15,20 0 3-15,0 0-11 0,-20 0 7 0,20 0 6 16,-17 0 0-16,-40 0 5 15,57 0-20-15,-18 0-2 0,18 19-1 0,-22-19 1 16,5 19 0-16,17-19-2 0,-40 39 5 0,23-39-5 16,-3 37 0-16,-20 39-2 15,40-56 2-15,-17 18 3 0,17-1-2 16,0-18-2-16,0 1-1 0,17-2 3 0,5 1-1 16,-4 1-1-16,39 37 1 15,-57-39 0-15,59 21-1 0,-59-1 2 0,75 76 12 16,-58-96-12-16,-17-18-1 0,20 39 7 15,-20-19-4-15,20 35 6 16,-20 41 1-16,-20-39-5 0,20-39-4 16,-37 21-1-16,17-20 1 0,20 0-2 0,-37-19 0 0,37 20 0 15,-97 36-5-15,60-38-10 16,-3-18-11-16,-14 20-56 0,34-20 24 16,0 0 21-16,5 0-52 0,15 0 32 0,0 0-8 0,-22 0-109 31,22-20 127-31</inkml:trace>
  <inkml:trace contextRef="#ctx0" brushRef="#br0" timeOffset="44770.37">24803 13558 112 0,'0'0'124'0,"0"0"-80"0,0 0 13 0,0 0 5 0,0 0-44 0,0 0-1 0,0 20 42 0,0-20-46 0,0 18 8 0,0-18-11 0,0 39 16 0,0-39-20 0,0 18-1 16,0 39 8-16,0-19-3 0,0-38-4 0,0 39-4 31,0-1 2-31,18 76 22 0,19-20-12 0,-17-75-11 0,-3 77 4 16,23 113-4-1,-23 1 10-15,-17-59-8 16,0-73-2-16,0-5-1 0,0-32-1 0,0-5-3 0,0 21-4 0,-17 1-8 16,17-21 2-16,0-18-3 0,0 38-59 0,0-37-107 15,17 18-156-15,-17-38 313 16,22 0 3-16</inkml:trace>
  <inkml:trace contextRef="#ctx0" brushRef="#br0" timeOffset="48154.45">26947 13748 16 0,'-14'20'302'0,"-29"-1"-197"0,23-19-82 0,3 19-2 16,0-19 4-16,-23 19 2 0,6-19-16 16,-9 0 1-16,-14 20-6 15,-17 37-6 1,57-40 1-16,-6 80 20 15,23-61-24-15,77 42 7 0,-57-60-3 16,-3-18-1-16,23 19-2 0,-3 1 1 0,-14-3 5 16,-9-17-4-16,80 39 17 0,-17 20 3 15,-77-59-15-15,40 36 9 16,-40-17-13-16,0-1 7 0,-40 40-4 0,26-39-4 16,-29 19-4-16,23-19 2 0,-14 39-8 15,-100 36-97-15,94-94 73 0,23 20-8 0,-40-3-64 16,17 3-40-16,23-20 73 0,-23 20 18 0,40-20 19 0,-17 0 9 0</inkml:trace>
  <inkml:trace contextRef="#ctx0" brushRef="#br0" timeOffset="49120.29">23033 15897 57 0,'0'0'27'0,"0"0"93"0,-17 0-35 0,17-19-28 0,-20 2-29 0,20-5-6 0,0 22-15 15,-20-19 15-15,20 19-14 0,-20-17 0 0,6-3 27 16,-49 0-4-1,46 20-22 1,-40 20 13 0,23 36-19-16,-9 2-1 0,43-38 0 0,-20-2-1 15,3 38-4-15,17-15 4 0,0-24-1 16,17 2 0-16,-17 2 1 0,20-4-1 0,23 22 4 16,-43-39-3-16,74 38 1 0,-57-38-1 0,0 0 1 15,3 20 1-15,0-20 1 0,-20 0-1 0,23 0 2 0,11 17 0 16,-14 3 3-1,17 75 24 1,-74 1-20-16,-3-59-9 0,26 1-1 0,-29 1-2 16,43-22-1-16,-37 4-2 0,-20 15-34 15,-20-36-123-15,77 0 118 0,-20-57-198 16,20 1 121 0,20 56 89-16</inkml:trace>
  <inkml:trace contextRef="#ctx0" brushRef="#br0" timeOffset="49354.04">23677 16106 94 0,'0'0'109'0,"0"0"47"0,0 0-71 16,0 39-64-16,0-22-17 0,0 4-5 0,0-1-2 0,0-3-13 15,0 23-28-15,0-23-33 0,-17 22-90 16,17-39 68-16,0 19 71 0,0-19-6 0</inkml:trace>
  <inkml:trace contextRef="#ctx0" brushRef="#br0" timeOffset="49503.99">23754 16355 115 0,'-14'19'389'0,"14"-2"-371"0,0 3-18 16,0 0 3-16,0-20-15 0,0 17-3 16,0-17-35-16,0 0-92 0,0 0 74 0,0 20-5 0,14-20 10 15,-14 0-39-15</inkml:trace>
  <inkml:trace contextRef="#ctx0" brushRef="#br0" timeOffset="49736.46">24211 16049 61 0,'-18'-17'320'0,"18"-3"-287"0,0 20-6 0,0-21 3 16,0 21-17-16,0 0-8 0,0 0 4 16,0 21-3-16,0-21-4 15,18 56-15-15,-18-35-45 0,0-4-16 16,19 3-36-16,-19-20 44 0,0 36-119 16</inkml:trace>
  <inkml:trace contextRef="#ctx0" brushRef="#br0" timeOffset="49887.34">24268 16335 111 0,'-18'0'159'0,"18"20"-19"0,-20-20-112 16,20 0-1-16,-19 0 20 0,19 19-11 0,-18-19-7 15,18 0-17-15,-17 37 11 0,17-37-22 0,-23 20 1 16,23-20 0-16,0 17 0 0,0 3-2 0,0-20-2 0,0 20-11 16,23-20-14-16,-23 18-20 0,17-18 15 0,-17 0-8 15,37 20-309-15,-17-1 240 16</inkml:trace>
  <inkml:trace contextRef="#ctx0" brushRef="#br0" timeOffset="50253.29">25029 16049 82 0,'0'0'232'16,"0"0"-205"-16,0 0 23 0,-20 0-29 0,20 0 20 0,0 0-23 15,0 0 13-15,-17 19-4 0,17-19-14 0,0 0 9 16,0 0-5-16,0 0-10 0,0 21 10 0,0-21-13 15,17 0 2-15,3 17-1 0,0-17-5 0,17 0 3 16,-20 0-1-16,3 0 0 0,37 0-1 16,-17 0-3-16,14 0 0 15,-14 0-6-15,-3 0-13 0,23 0-62 0,-26-17 17 0,6 17-73 16,-3-21-43-16,-17 21 100 0,-20-19 39 16</inkml:trace>
  <inkml:trace contextRef="#ctx0" brushRef="#br0" timeOffset="50437.74">25066 16411 127 0,'-17'0'180'0,"-3"0"-110"0,0 0 4 0,3 0-35 0,-1 0 6 16,18 0-24-16,0 0-2 0,0 20-10 16,0-20 6-16,0 0-3 0,18 0-4 0,-1 17-5 0,-17-17-2 15,57 0 4-15,-37 0-3 0,17 0-1 0,40 0-2 16,-57 0 0-16,0 0-2 0,14 0-3 0,6 0-21 0,-3-17-31 15,-17 17 17-15,37 0-65 0,0-20-129 16,-20 20 82-16</inkml:trace>
  <inkml:trace contextRef="#ctx0" brushRef="#br0" timeOffset="57187.42">26682 15709 66 0,'0'0'97'0,"0"0"-47"0,-20 0 25 0,20-19-23 0,0 19-31 0,0-22 33 0,-17 22-39 0,17 0-3 0,0-19 2 0,0 19 16 0,-20 0-25 16,20 0 11-16,-20-17-9 15,3 17 28 1,-40 36 8-16,57-14-36 0,-40 34 15 15,40-56-19-15,-17 17 1 16,17 3-3-16,0 0 6 0,0-3-2 0,-20-17-7 0,20 19 2 16,0-19 2-16,0 22-1 0,20 14 3 15,-3-16 2-15,3-20-4 16,-20 18 4 15,114 173 41-31,-114-114-41 0,-20-60-5 0,3 23 1 16,0-23-1-16,-6 22-3 0,-14 0-9 15,17-20-13-15,3-2 6 0,-3-17-3 0,-34 20-68 16,14-20-128-16,0-37-77 0,23-2 253 16</inkml:trace>
  <inkml:trace contextRef="#ctx0" brushRef="#br0" timeOffset="57860.35">28107 15935 50 0,'-57'0'443'0,"57"0"-438"0,0 0 3 0,0 19-3 0,-20-19 4 15,3 20 5-15,0 38 0 0,17-41-8 16,0-17-4-16,-23 19 1 0,23-19-1 0,0 21 2 0,23-4 1 16,-23 3-2-16,17-20 1 0,-17 0-2 0,17 19 1 15,40-2 19-15,-37-17-18 16,-20 0 6-16,38 0 1 0,-16 21 0 0,-22-21-8 0,0 0 1 15,17 0 0-15,-17 20-2 0,18 17 17 16,-18 0-17-16,-18-37-2 0,18 20 0 16,-17-1-1-16,-23 20-5 0,20-20-10 15,0-19 3-15,3 17-24 0,17-17 14 0,-20 0-5 0,0 0-41 16,-14-75-340-16,34 36 357 16,17 39 32-16</inkml:trace>
  <inkml:trace contextRef="#ctx0" brushRef="#br0" timeOffset="58071.45">28678 15461 95 0,'0'17'263'0,"0"43"-143"16,0-4-97-1,0 40 5-15,20 92-19 16,-3-92-19-1,-17-38-10-15,0-41 4 0,0 40-25 16,0-18-16-16,0 36-94 16,0-35-25-16,-37-23 109 0</inkml:trace>
  <inkml:trace contextRef="#ctx0" brushRef="#br0" timeOffset="58237.48">28487 15878 80 0,'0'0'116'0,"-37"-58"156"15,37 41-254-15,0 17 13 0,0-20-18 16,0 20-2-16,37 20 37 15,60 55-38-15,-60-56-11 0,-20-19 0 16,23 20-6-16,-3-2-21 0,3 21-49 16,-23-22 0-16,23 4-23 0,-3-21-87 0,0 20 66 15</inkml:trace>
  <inkml:trace contextRef="#ctx0" brushRef="#br0" timeOffset="58703.27">28926 15897 30 0,'-57'229'523'0,"74"-249"-516"16,-17 20-2-16,40-57 31 16,-23 57-30-16,-17-17 9 0,0-3 50 31,0 20-56-31,0 37-2 0,0 40-2 15,0-41-2-15,23 42-1 16,-23-58-3-16,0 17-7 16,17-18-6-16,-17 0-9 0,0 1-5 0,17-20-28 15,-17 0 32-15,0 0-65 0,20-20-76 16,-20-18 5 0,20 1 49-16,-20 17 101 0,17 0 4 0,-17 3 4 0,20-24 1 15,0 24 2-15,-3-22 2 0,3 1 44 16,-20 38-10-16,23-19 152 0,-23 19-139 15,14 0 11-15,-14 19-14 0,0 2-33 16,0-21-3-16,0 17 0 0,0 3 7 0,0-1-11 0,20 19 9 16,-20-1-6-16,0 3-7 0,0-23 1 15,20 41 0-15,-20-58-2 0,0 20 0 16,0-1 0-16,0-19 1 0,20 0 0 0,-3-114 7 16,0 94-7-16,-17-17-1 15,40-21 1-15,-40-19 0 0,23 58-1 0,51-113 6 31,-17 93-7-31,-20 39-17 0,-20 19-23 16,-17-19-1-16,20 20-23 0,0 17-159 16,-3-17 51-16,-17-3 151 0,0 4-1 15</inkml:trace>
  <inkml:trace contextRef="#ctx0" brushRef="#br0" timeOffset="61254.27">24803 16885 14 0,'0'0'10'0,"0"0"-8"0,0-17-1 0,0 17 1 0,0 0 11 15,0 0-3-15,0 0 30 16,0 0-29-16,18 0 49 15,-18 0-27-15,0 17 12 16,0-17-14-16,0 0-19 0,0 20 27 0,0-20-29 16,0 0 16-16,0 20-1 0,0-20-1 15,0 0-4-15,17 0-4 16,-17 0 5-16,0 0 24 31,0 17 3-31,0-17-42 16,20 20-3-16,-20 18 3 0,0-19-5 0,0 1 2 15,0-3-3-15,0 4 0 0,0-2-3 0,0 18 1 16,20 40 3-16,-20-77-2 0,0 38 0 0,0-38 1 0,0 37 0 16,0-16 1-16,0 15-2 0,0 3 1 0,0-21 0 15,0 2-3-15,0-20 1 0,0 18-6 0,0 1 2 0,0 2-78 32,0-21-2-32,17 19 46 0,-17-19-7 0,0 0-8 0,0 0-67 0,0 0 42 15,0-19 42-15</inkml:trace>
  <inkml:trace contextRef="#ctx0" brushRef="#br0" timeOffset="64054.51">26400 16983 46 0,'0'0'357'0,"0"0"-306"0,0 0-44 0,0 0 8 0,0 0-1 0,0 0-6 0,0 0 8 15,0 0-9-15,-23 0 4 0,23 17-1 16,0-17-3-16,0 0-4 0,0 0-3 16,0 39 2-16,0-22 0 0,0 4-1 0,0-2-1 15,0-2 2-15,0 24-2 0,0-41 1 0,0 37 0 0,0-18-1 16,0 38 1-16,0 1-2 0,0-41-1 0,23 3 0 16,-23 37-5-16,0-39 4 0,0 22-7 0,0-40 3 15,0 36-12-15,0-16 7 0,17 17-69 16,-17-17 59-16,0-20-2 0,0 20-31 0,0-3 24 0,0-17-5 0,0 0-4 15,0 0-51-15,0 0 4 0,0 0 55 16</inkml:trace>
  <inkml:trace contextRef="#ctx0" brushRef="#br0" timeOffset="64288.38">26400 17077 62 0,'0'0'87'0,"0"0"-38"0,0 0 32 0,0 0-22 16,17 0 52-16,-17 0-86 15,0 0-4-15,0 0-5 0,17 0 5 16,23 0-10-16,-40 0-8 0,17 19 3 16,3-19 3-16,0 0-6 0,-3 17 2 15,-17-17-2-15,23 0-3 0,-23 0 2 0,17 0 2 16,-17 20-2-16,0-20 1 0,0 0-3 0,0 0 1 16,-17 21 0-16,-43-4-35 15,40-17-3-15,-54 20-215 16,57-20 109-16,-23 0 24 15</inkml:trace>
  <inkml:trace contextRef="#ctx0" brushRef="#br0" timeOffset="65138.5">22899 18064 23 0,'0'0'16'0,"0"0"4"0,0 0-9 0,0 0 44 0,0 0-23 0,0 0-16 0,0 0 12 0,0 0-15 15,20 0 45-15,-20 0-18 16,23 0 29 0,-9 0-38-16,-14 0-20 0,0-17 56 15,20 17-44-15,-20 0-16 16,0 0 1-16,0 0 6 0,0 0-1 0,0 0-7 0,0 0-2 15,0 0 1-15,0 0-1 0,20 0 7 0,-20 0-6 0,0 0 0 16,0 17-1-16,0-17-1 0,0 21-4 0,0 17 2 16,0 0 1-16,0-21-3 0,0 4 1 15,0-3-1-15,0 21-6 0,0-2 1 0,0 1-16 16,0-20 2-16,0 3-8 0,0-3-6 16,0-18 13-16,0 19-2 0,0 1-34 0,0-20-14 0,0 0-71 15,-20 0 47-15,0-39 19 16</inkml:trace>
  <inkml:trace contextRef="#ctx0" brushRef="#br0" timeOffset="65371.45">23016 17856 32 0,'0'0'121'0,"0"0"-98"15,17 0 68-15,-17 0-65 0,17 0 5 16,43 0 6-16,-43 0-21 0,3 0-2 15,0 20-1-15,-20-20-8 0,0 0-1 0,17 0 3 16,6 0-4-16,-23 17 2 0,17 3-2 0,0 18 1 16,-17 1 1-16,0-22-4 15,-17 3 0-15,0 0-1 0,17-3 0 0,-23-17 0 0,6 40-11 16,-3-40 2-16,20 0-2 0,-37 19-73 16,17-19-30-16,0 0 14 0,20 0 59 15,-20 0-31-15</inkml:trace>
  <inkml:trace contextRef="#ctx0" brushRef="#br0" timeOffset="65670.67">23526 18123 97 0,'0'0'53'0,"0"0"53"0,0 0 47 16,0 0-138-16,0 0 10 0,0 0 1 0,0 0-22 0,0 0 1 15,0 0-5-15,0 0 0 0,0 19-17 16,0-19 2-16,0 0-63 0,0 0-9 15,0 0 30-15,0 0-6 0,0 0 4 0,0 0-14 0,0 0 38 0</inkml:trace>
  <inkml:trace contextRef="#ctx0" brushRef="#br0" timeOffset="65821.06">23546 18276 83 0,'0'0'138'0,"0"17"-45"15,0-17-34-15,0 20-23 0,0-2-24 16,0 0-6-16,0-18-5 15,0 21-4-15,0-21-17 0,0 0-1 0,0 18-49 16,0-18 21-16,0 0-70 0,0 0 66 0,0 0-40 16</inkml:trace>
  <inkml:trace contextRef="#ctx0" brushRef="#br0" timeOffset="66055.17">23774 18085 102 0,'20'19'405'0,"-20"-19"-390"0,0 0-11 0,20 0-3 0,-20 0 0 16,0 19-3-16,0-19-5 0,17 0-11 0,-17 0-18 15,0 0 11-15,0 0-140 0,0 0-17 16,0 0 89-16</inkml:trace>
  <inkml:trace contextRef="#ctx0" brushRef="#br0" timeOffset="66204.57">23794 18217 54 0,'0'0'48'0,"0"0"60"0,0 0-59 0,0 18 24 0,0-18-44 15,0 41 86-15,0-24-104 0,0 3 5 16,0-2-5-16,0 21-9 15,0-39-3-15,20 37-13 0,-3-17-113 16,-17-20 19-16,17 0 39 0,-17 0-87 16,0 0 139-16,0 0-7 0</inkml:trace>
  <inkml:trace contextRef="#ctx0" brushRef="#br0" timeOffset="66638.11">24516 18178 129 0,'0'0'347'0,"0"0"-313"0,0 0-15 0,0 0-10 0,0 0-4 0,0 0-4 0,0 0 1 0,22 0 0 0,13 0-1 0,22 0-2 16,-57 0 0-16,17 0-2 0,43 0-16 15,-23 0 3-15,-17 0 5 0,-20 0-1 0,39 0-42 16,-39 0 29-16,18 0-3 0,-1 0-41 0,3-17-20 0,0 17-9 16,-20 0 56-16,0 0 11 0,17-19-19 15</inkml:trace>
  <inkml:trace contextRef="#ctx0" brushRef="#br0" timeOffset="66805.61">24573 18276 73 0,'0'0'206'0,"0"0"-132"0,0 0-18 0,0 0-32 0,0 17 28 0,0-17-40 16,0 0-1-16,0 0 5 0,0 0-4 0,0 0-7 0,19 0 0 15,-19 0-2-15,55 0 1 0,-35 0-3 0,-20 0-1 16,77 0-22-16,-40 0-25 15,-15 0-82-15,33 0-83 0,-35 0 82 16</inkml:trace>
  <inkml:trace contextRef="#ctx0" brushRef="#br0" timeOffset="68105.42">26149 18217 18 0,'0'0'11'0,"0"0"5"0,0 0-5 0,0 0 17 0,0 0 5 0,0 0-16 0,0 0 19 0,0 0-2 0,0-18-4 0,0 18-2 0,0 0-15 15,0 0 0-15,0 0 43 16,0 0-34-16,0 0-13 0,0 0 10 0,0-21-2 15,0 21 3-15,0 0 8 0,0 0-20 0,-14 0 9 0,14 0 27 32,-23 21-30-32,23-21-11 0,-20 18 6 0,20 0-6 0,0-18 0 15,-20 21 3-15,20-21-5 0,0 20 4 16,-17 17-3-16,17-37 0 0,0 18 1 16,0 0-1-16,0-18-2 0,0 21 1 0,0-21-2 15,0 18 0 1,17 1-33-1,3-19-53-15,-20 0-26 0,43 0-109 0,-43 0 140 16,0 0 65-16,14 0 8 0</inkml:trace>
  <inkml:trace contextRef="#ctx0" brushRef="#br0" timeOffset="68304.37">26303 18349 44 0,'0'0'23'0,"0"0"67"0,0 0-47 0,0 0-27 16,0 0 14-16,0 0-17 0,0 0-9 0,0 0 2 16,0 0-5-16,0 0 5 15,0 0-5-15,0 0-1 0,0 0 1 16,0-18 0-16,0 18 0 0,0 0 0 0,0 0 0 16,0 0 3-1,0 0-3-15,0 0-2 0,0 0-1 16,0 0 0-16,0 0 0 0,0-18-6 0,0 18-26 15,0 0-83-15,0 0 84 16,0 0-35-16,0 0 48 0</inkml:trace>
  <inkml:trace contextRef="#ctx0" brushRef="#br0" timeOffset="68754.66">26400 18047 40 0,'0'0'163'0,"0"0"-64"0,0 0-66 0,0-20-6 16,0 20 9-16,0 0-28 15,0 0 6-15,0 0-1 0,0 0-8 16,0 0-3-16,0 20 0 0,0-3 0 0,0 4-2 15,-23 17 1-15,23-38-2 0,0 55 1 16,0-16 2 0,0-21 0-16,0 3-2 0,0-21 0 0,0 20 0 0,0-20 2 15,0 0-1-15,0 17 2 0,0-17-1 0,0 0 1 16,23 0 1-16,-6-17 6 16,0-3-9-16,3 20 2 0,-20-21 0 0,20 21 2 0,-3-18-1 15,3 0 4-15,0 18-5 0,-20 0-1 16,17 36 4-1,-17 5-6-15,0-4-7 16,0-19 2-16,0-18-17 0,0 18-18 16,0 21-44-16,0-39 10 0,0 0 28 0,0 19-55 15,0 1-28-15</inkml:trace>
  <inkml:trace contextRef="#ctx0" brushRef="#br0" timeOffset="69188.5">26719 18276 42 0,'0'0'26'0,"0"0"10"0,0 0 76 0,0 0-62 15,0 0-1-15,0 0-38 0,0 0 39 16,0 0-24-16,0 0-15 0,-17 17 20 0,17-17-16 16,0 0-9-16,-20 38 22 15,20-38-26-15,0 0 1 0,0 18-1 0,0-18 0 0,0 0 1 16,0 21-2-16,0-21 1 0,0 18 4 16,0-18-1-16,0 0 14 15,20 0-6-15,-20 0-10 0,0 0 1 0,0 0-1 0,17-18 2 16,-17-3-2-16,0 3 3 0,0 18-1 0,20-38 7 15,-20 21-10-15,0 17 7 0,0-41 0 16,0 41-2-16,0 0-1 0,0 0-1 0,0 0-3 16,0 21-1-16,0-1 0 0,0-3 0 0,0 3-1 15,23 37 0 1,-23-20-24-16,0-17 13 0,14-20-16 0,-14 37-54 16,0-17-48-16,0-20 89 15,20 0-84-15,-20 0-16 16,0-20 114-16,20 20 18 0,-20-37 6 0,0-2 2 15,20 39 1-15,-20-18 0 0,0-3 6 0,17 3 2 0,-17 0 51 16,17-2 71-16,-17 20-101 16,0-17 63-16,20 17-57 0,-20 17 7 15,0-17-31-15,0 20 6 0,0-2-2 0,0 0-2 0,0 21 3 16,0-39-14-16,0 19 0 0,20-19-2 0,-20 0 1 16,0 20 2-16,23-1 4 0,-23-19-5 0,0 0 6 15,14-39 8-15,-14 20-12 16,20-38 1-16,0 19-5 0,0 1 2 15,-3-2-7-15,0 0-9 0,3 22-16 0,-20-2 6 0,20 0-90 16,0 19-1-16,-20-19 39 0,37 19-110 16,-37 0 165-16</inkml:trace>
  <inkml:trace contextRef="#ctx0" brushRef="#br0" timeOffset="69956.2">28087 17723 29 0,'0'-19'231'0,"0"-1"-194"0,0 20-20 0,0 0-2 0,0-18-1 0,0 0 68 15,0-3-53-15,0 21-20 0,0 0-1 0,0 0 8 0,0 0-9 16,0 0 15-16,0 0-10 0,0 0-6 0,0 0 3 16,20 0 9-16,-20 0-11 0,0 0-1 15,0 0 0-15,0 0 1 0,0 0-2 0,0 21 0 16,20-3-2-16,-20 0-1 0,0 21-1 16,0 37 0-1,0 1 1-15,0-40-3 0,0 21 0 16,0 94-2-16,0-114 1 0,0 18-1 0,0-17 1 15,0 36-6-15,18 21-6 0,-18-59-5 16,0-17 11-16,0-2-15 0,22 1-36 16,-22 1 3-16,0-20-20 0,17 0-198 15,-17 0 247-15,0 0-3 0</inkml:trace>
  <inkml:trace contextRef="#ctx0" brushRef="#br0" timeOffset="71122.75">29171 17704 76 0,'0'0'40'0,"0"0"84"0,0-20-37 0,0 20-43 0,-14 0-26 0,14 0 14 0,0-18 3 0,0 18-2 15,0-18-19-15,0 18-2 0,0 0 11 31,0 0 20-31,0 18-36 16,0 20-4-16,0-38-2 0,0 38 2 16,0 0-2-16,0 19-2 0,0 39-13 15,0-58-3-15,0-19 5 0,0-19-2 0,0 37-22 16,0-17 12-16,0 18-73 0,0-19 53 0,0 38-235 16,0-40 252-16,0-17-4 15</inkml:trace>
  <inkml:trace contextRef="#ctx0" brushRef="#br0" timeOffset="71622.75">29436 18027 42 0,'0'0'178'0,"0"0"-130"0,0 0-29 0,0 0 12 15,0 0-18-15,0 0 11 0,0 0-4 0,0 0-4 0,0 0-8 16,0 20 12-16,0-3 2 15,0 4-17-15,0-21-2 0,0 19 0 0,0 0-1 0,23 19 1 0,-23-21-2 16,0 22 1-16,0-21-2 0,0 23-1 0,17 14-4 16,-17-16-10-1,0-2-8-15,0-37 7 0,0 20-22 0,0 17-41 0,0-37 44 16,0 20-4-16,-17-20-135 0,17-20 165 16,0 20 4-16,0 0-16 15</inkml:trace>
  <inkml:trace contextRef="#ctx0" brushRef="#br0" timeOffset="71805.03">29436 17951 36 0,'0'0'19'0,"0"0"45"0,23-18 18 16,-23 18-9-16,17 0-43 0,-17-20 23 0,37 20 8 16,-37 0-43-16,20 0 15 0,0 0 5 15,37 20 0 1,-57-20-36-16,17 38 3 0,3-38-2 0,-20 19 0 0,20 18-1 16,-20-17-3-1,0 18-2-15,0-38-1 0,0 0-2 0,0 38-41 16,-20-38-20-16,0 19-41 15,3-19 7-15,0 0-13 0,17 0 5 16</inkml:trace>
  <inkml:trace contextRef="#ctx0" brushRef="#br0" timeOffset="72121.64">29818 17933 61 0,'0'0'34'0,"0"0"149"16,0-20-100-16,0 20-66 0,-20-20 53 31,20 20-48-31,-17 0-15 0,17 20 0 0,-17 38 27 16,17-22-26-16,0-16-5 0,0 0 4 0,-23-3-6 15,23 42 5-15,0-59-4 0,0 55 14 47,77-110 32-47,-77 17-45 0,20 0 1 0,-20-2-4 0,17 40 0 0,-17-36 0 16,20-2 0-16,0-19-1 0,-20 37 0 15,0 20 1-15,17 0 2 0,-17 0-3 16,0 0 1-16,20 57 0 0,-20-37 0 16,0 54-5-16,0-17-31 15,0-17 7-15,0-40 9 0,0 38-57 0,0-19 45 16,0-2-50-16,0 4-149 0,0-21 188 0,0 18-17 16</inkml:trace>
  <inkml:trace contextRef="#ctx0" brushRef="#br0" timeOffset="72321.52">29969 18047 26 0,'20'0'23'0,"-20"0"53"0,0-20 197 15,0 20-224-15,20 0-8 16,-20 0 7-16,0 37-6 0,0-16-27 16,0-2 0-16,20 19 4 15,-3-38-13-15,-17 0-4 16,0 0 0-16,0 0 1 0,17-38 4 0,3 19-7 0,-20-2 0 16,43-72 3-16,-43 73-3 0,34-55-12 15,-14 18-31-15,0 57 17 0,-20-20-46 16,34 1-180-16,-11 19 51 0,-23 0 157 15</inkml:trace>
  <inkml:trace contextRef="#ctx0" brushRef="#br0" timeOffset="72988.75">30730 18142 37 0,'0'0'109'0,"0"0"9"0,0 0-88 0,0 0-18 0,23 0 38 16,-23 0-41-16,0 0 0 0,0 0 0 0,0 0-2 0,0 0 0 0,0 0 7 0,14 0 3 16,-14 0 18-1,0 0-30-15,20 0 5 0,-20 0 3 0,0 0-6 0,0 0 4 16,20 0 0-16,-20 0-1 0,20-19-5 15,-20 19 4-15,17 0 12 0,-17-19-16 0,0 19 4 16,37-57 11-16,-37 37-16 0,0 0 1 16,0-16-3-16,20 36 0 0,-20-58 3 0,0 21-2 15,23-59 4-15,-9 20-4 16,-14 76-2-16,0-77 1 0,0 60-1 0,20-23 1 16,-20 40-1-16,0-18 0 15,20 18 1-15,-20 0 0 16,0 18 0-16,20-18-2 0,-20 0 2 0,0 20-3 0,0 0 2 0,17-3-2 15,-17 4 1-15,0-3 0 0,0 0-2 0,17-18 1 0,-17 39 2 16,23 18-6-16,-6-38-4 0,-17 1 2 0,20 37-48 16,-20-20 36-16,0-37-3 0,0 38-4 0,17-18-35 15,-17 16-13-15,0-16 33 0,0 0-44 0,20 18-50 16,-20-19 55-16</inkml:trace>
  <inkml:trace contextRef="#ctx0" brushRef="#br0" timeOffset="73154.94">30938 17971 51 0,'0'0'116'0,"-14"0"-4"0,-9 0-58 16,3 0 10 0,20 0-46-16,-20 0 32 0,20 0-36 0,0 0-1 0,-17 0 11 0,17 0-13 15,17 0 10-15,-17 0-18 0,20 0 6 0,0 19-4 16,77-2 5-16,-63-17-10 16,26 0-4-16,-23 0-46 15,-17 0-41 16,34-36-304-31,-54 36 360 0</inkml:trace>
  <inkml:trace contextRef="#ctx0" brushRef="#br0" timeOffset="73588.83">31796 17913 65 0,'0'0'340'0,"0"0"-324"0,0 0 8 0,0 0-22 0,0 0 1 0,0 0-1 0,0 0-1 0,0 20 0 16,0-20 1-16,0 18 0 0,-20 2-2 0,20-20 1 0,0 19-1 15,0-2 3-15,0 3 8 0,0 0 18 16,0-3-18-16,0-17-7 15,20 0 3-15,-3-17-2 0,-17-3-4 16,18 20-1-16,-18-20-3 0,22 3-6 0,-5-2-23 16,3-1-11-16,-20 2-22 0,17 18-89 15,3-20-10-15,0 20 104 16</inkml:trace>
  <inkml:trace contextRef="#ctx0" brushRef="#br0" timeOffset="73939.5">32193 17971 77 0,'0'0'96'0,"0"0"-13"15,0 0-26-15,0 19 6 0,0-19-47 0,-18 0-2 0,18 0 15 16,0 17-23-16,0 3 2 0,0 0-2 0,0-20-3 0,0 17-1 0,0 4 0 16,0 17-1-16,0 0 0 0,0 18-9 15,0 3-3-15,0-22-10 0,0-37 8 16,0 36-25-16,0 42-102 0,0-59 41 15,-17-1 55-15,17 20-26 0,0-19 50 0</inkml:trace>
  <inkml:trace contextRef="#ctx0" brushRef="#br0" timeOffset="74105.59">32136 18085 45 0,'22'-21'155'0,"-22"21"-50"16,0-17-74-16,17-3 23 0,1 20-8 0,21-56 65 15,-21 36-72-15,-18 20-28 16,0 0 8-16,20 0-12 0,-20 0 3 0,0 0-6 15,19 20 5-15,-19-20-6 0,0 19 0 0,18 55-4 16,-18-53 0-16,0-21-2 0,0 19-2 16,-18 0-13-16,18 19-39 0,-19-21-11 15,-1 4-37-15,2-3-46 16,18-18 26-16,0 0 29 0,0-18 74 0</inkml:trace>
  <inkml:trace contextRef="#ctx0" brushRef="#br0" timeOffset="74422.44">32404 18047 54 0,'0'0'34'0,"0"0"53"0,0 0-47 0,0 0 13 0,19 0-19 16,-19 0 7-16,0 0-19 0,0 0 20 16,0 0-31-16,0 0 7 0,0 0-6 0,0 0-7 0,0-20 6 15,0 20-4-15,0 0 0 0,0 0 3 0,0 0-8 16,-19 0 3-16,19 20-3 0,0-3 0 0,0 4-2 16,0 17 3-16,0-38-3 0,0 19 1 0,0 0-1 0,0-2 1 15,0 4 0-15,0-3 0 0,0 0 3 0,19-18 21 16,-19-36-13-16,0-2 3 15,18 0-7-15,-18 0 0 16,0 17-4-16,0-16 0 0,20 17 0 0,-20 3-2 0,0-22 4 16,0 1-2-16,0 38-2 15,17 20 0-15,-17-20-1 0,20 38 1 0,-20-38-1 16,0 36-2-16,0-16 1 0,0 17 0 16,0 41-17-16,0-42-18 0,0-36-3 15,0 21 14-15,0 15-230 16,0-15 194-16,0-21-75 0,0 0 118 0,0 0-12 15</inkml:trace>
  <inkml:trace contextRef="#ctx0" brushRef="#br0" timeOffset="74639.64">32555 18064 29 0,'0'0'219'0,"0"0"-84"0,0 0-110 0,0 0 67 16,0 21-68-16,0-2 2 0,0-19-18 16,20 38 6-16,-20-19-8 0,0-19-2 15,19 38 3-15,-19-38-4 0,18 18 4 16,22-112 7 15,-3-22-9-31,-20 60-3 0,3 38-2 0,17-59-70 16,-15 77-39-16,-22 0 61 15,15 20-157-15,8 37 17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20:49:57.42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21400 10060 43 0,'0'0'47'16,"0"0"13"-16,20-20 41 0,-20 2-46 0,0 18-40 0,0 0 14 0,0-18-2 0,0 18 4 15,0-21-22-15,17 21 1 0,-17 0 7 0,0 0-8 16,0 0 8-16,0 0-8 0,0-17-1 0,0 17 0 0,0 0 28 16,0 0-27-16,0 0 12 0,0 0 10 15,0 0-27-15,0 0 0 0,0 0-1 0,0 17 3 16,0 4-4-16,0 15-2 0,-37 99-1 16,-3-3 4-16,3 115-4 15,17-132-2-15,20-59-2 0,20-35 2 0,17 16 2 16,-17-19 2-16,54 21 0 0,-34-39 0 15,225-39 1-15,-94-37 1 16,-114 56-1-16,3-16 1 0,51-2-3 0,-17-18-1 0,3 15 0 16,-3 5-1-16,-54 16 1 0,34-17-5 0,-34 18-2 15,17 19-14-15,17-20-51 16,-54 20 21-16,3 0-10 0,-9 0-71 0,6 0 74 16,-20 0-52-16,0 0 73 0,0 0 17 0,0 0-2 0</inkml:trace>
  <inkml:trace contextRef="#ctx0" brushRef="#br0" timeOffset="216.62">22580 9661 74 0,'0'0'195'0,"0"0"-96"0,0 0-38 0,0 0-30 0,0 0-20 16,0 76 31-16,-23 134 6 31,-51 169-32-31,34-303-14 0,40 0-3 0,-34 77-3 0,-26 188-3 15,3 79-31 1,57-364 22-16,0 1-1 0,0-19-2 0,0 153-192 16,20-134 91-16,-20-39 24 0,0 21 72 15,17-39-2-15</inkml:trace>
  <inkml:trace contextRef="#ctx0" brushRef="#br0" timeOffset="934.48">21437 12646 40 0,'0'0'44'0,"0"0"14"0,0 0-30 0,0 0-3 0,0-19 20 0,0 19-25 0,0 0-1 0,0-19 31 0,0-1 4 16,0 20-42-16,0 0 8 0,17 0-10 0,3 0 47 15,0 0-49-15,-20 20 8 0,20-1-1 0,-20 19-3 16,17 38 3-16,-17-58-12 0,0 97 4 15,0-19-4-15,-17 16-1 0,-3 3-1 0,0-77-2 16,0 77 0-16,3-21 1 0,17-56 0 0,0 19 0 0,-17 114 3 16,17-133-4-16,0-18 1 0,0 18 1 15,0-19-2-15,17 1 1 0,-17-20 0 16,37 0 2-16,40-20-3 0,94-37 0 16,-134 37-1-16,20 2 3 0,37-20-5 0,3-1-3 15,-57 21 2-15,91-21-27 0,3-18-60 16,54 0-191-1,-168 39 235-15,17-2-23 0</inkml:trace>
  <inkml:trace contextRef="#ctx0" brushRef="#br0" timeOffset="1216.11">22443 12836 64 0,'0'0'44'0,"0"0"6"0,0 0-4 0,0 0 21 16,0 0-43-16,-17 0-2 0,0 0 31 0,-80 57 35 31,37 20-53-31,43-39-19 0,0-1-2 0,-3 0-9 0,0-17 1 16,0 37 3-16,-17-36-5 0,17 34 5 0,0-17-6 0,20 0 0 0,-17 1 0 15,-60 113 9-15,40-1-7 0,-20 21 0 16,57-116-3-16,0 22 4 0,-20-21 2 0,-17 75 5 16,37 1-13-16,-20 2-1 0,20-61 1 0,-17 40-1 15,17 172-22 1,0-192-14-16,17 96-207 0,3-132 106 15,-20-58 74-15,20 77-44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2E65-D433-F0F3-B2D7-15C11A2369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B090C-CB39-E0A1-80FC-C1C8B698B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F1FF4-B889-81E4-357E-E9235BA18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1AE1-029F-4526-9706-2C1AFDF8EF8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1452C-BF47-E06F-08A3-5DC5ED256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D9616-76FA-F5AF-F82E-20D1B2AAB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06C3B-1D18-497F-A84E-22BB39E7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40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19F2C-1ECC-1565-A433-88254E687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94E7E-3F46-22CF-082B-7B9B57EE7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DD1AB-5457-5EFD-C50A-21457FB3B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1AE1-029F-4526-9706-2C1AFDF8EF8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C317F-9DBC-D6B4-A171-67B1E0BAE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D6873-072C-A1BC-7561-9454350CA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06C3B-1D18-497F-A84E-22BB39E7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2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F165D-2BAB-FDDE-E344-DC2C30AD2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7FA72-504C-AED9-C082-4D83237C9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89FB6-8D70-6E72-671A-5729B474C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1AE1-029F-4526-9706-2C1AFDF8EF8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13E47-D559-C533-3A27-F76BD8A56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44907-62D9-E2A8-90DD-0C49742AC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06C3B-1D18-497F-A84E-22BB39E7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75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CCB16-632A-6380-6D02-8C94973C6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32BA2-BB00-A1CE-8226-0AAD4D74C9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9FAC2-B957-B029-29C5-311DBBFC8F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D9F972-B58F-8C61-F957-F322BEF40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1AE1-029F-4526-9706-2C1AFDF8EF8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AF990-7179-4E62-6D03-6AE91E5D6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3E2EF6-D17B-7E47-AA4D-3B2040005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06C3B-1D18-497F-A84E-22BB39E7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146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0D780-1718-29D9-4271-531C3BD81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EF9313-8FDA-A96B-1D53-68687E2D7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0B73B5-D9E8-1B7E-2A59-C8D2583C4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708805-7F90-1438-8B64-4338D00414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1DEF83-9595-D07C-86E4-7ACEE5F36D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4F44F8-D91B-E13F-D884-103C48CE6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1AE1-029F-4526-9706-2C1AFDF8EF8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4BAA17-D39E-0895-56A6-7A244AEDF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68A1B3-3EC6-26FA-41AF-64E429084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06C3B-1D18-497F-A84E-22BB39E7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15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9294A-204C-65EA-FD21-9FDF2AD9E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CC93A7-FD7B-5139-E169-ACF0518CA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1AE1-029F-4526-9706-2C1AFDF8EF8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11930B-8D22-50F3-A85F-7B272E026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423705-4B02-E2E1-311E-E2177CAF4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06C3B-1D18-497F-A84E-22BB39E7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39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6B0EB6-6862-DB2E-9254-28CBFC6FA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1AE1-029F-4526-9706-2C1AFDF8EF8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22996E-8AF2-7EDA-43A6-AF2A4AF94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68762E-74ED-8661-55DD-E55308DC8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06C3B-1D18-497F-A84E-22BB39E7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522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E27F3-898C-3243-50B0-6F2738E9F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4F94D-6689-DC18-0071-E1DA6899D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91016-D519-177B-FC5D-871E8292A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537A2-309B-B5C0-1147-D1307AC20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1AE1-029F-4526-9706-2C1AFDF8EF8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171028-5B8C-BCBA-632B-479769F5A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37479D-5B39-32A9-AED6-46B06C4E2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06C3B-1D18-497F-A84E-22BB39E7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48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9FB6F-3D20-8700-8208-0B1B72154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D7E8C5-C88B-EE1B-FE92-F54466EA02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02194-2436-FF87-B2AA-AFE7A32E0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F03716-5E5B-5514-1559-DC1DD327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1AE1-029F-4526-9706-2C1AFDF8EF8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9CAA0-904A-7065-CC02-D0550F782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E5779C-E5E1-0BC1-F261-DDCE01D88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06C3B-1D18-497F-A84E-22BB39E7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6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AFEE2-32D3-0CFB-CD5F-344866F34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B83D73-7826-4CD8-DFF6-688CD6D829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FE984-688C-72CA-B79A-BDE4BCC31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1AE1-029F-4526-9706-2C1AFDF8EF8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B4662-2902-170F-813B-AA72EF9EA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EA421-8248-5732-CAA7-242357F45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06C3B-1D18-497F-A84E-22BB39E7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749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797270-6ABB-108A-39BD-CCD4FBE077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AAA14C-663D-2CE3-D878-EAF00BBE5B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550F1-EBA0-3B40-15BE-4C2FCA41D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1AE1-029F-4526-9706-2C1AFDF8EF8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7EDC3-1052-EF53-AD33-97FA674C4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06B1D0-CBAF-E74F-4FB4-031F8346B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06C3B-1D18-497F-A84E-22BB39E7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96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F7207D-EA8F-EA26-D465-9A049F833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7A9653-A199-ADB4-AC0D-E9503BAB9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4AB60-93F5-DF29-3D77-2B0624FB47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E61AE1-029F-4526-9706-2C1AFDF8EF8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8A4A8-23E5-EF32-AEBC-B7C511AB8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3C919-1426-D6FC-47F4-A4D3C0E0A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C06C3B-1D18-497F-A84E-22BB39E7E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410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42116A-73DA-C45F-86DE-EA82E0D953C7}"/>
              </a:ext>
            </a:extLst>
          </p:cNvPr>
          <p:cNvSpPr txBox="1"/>
          <p:nvPr/>
        </p:nvSpPr>
        <p:spPr>
          <a:xfrm>
            <a:off x="103415" y="185057"/>
            <a:ext cx="4851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Calculate FIRST sets for the following Grammar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8E5D96D-4A55-2F70-A300-DF9FC227314A}"/>
                  </a:ext>
                </a:extLst>
              </p:cNvPr>
              <p:cNvSpPr txBox="1"/>
              <p:nvPr/>
            </p:nvSpPr>
            <p:spPr>
              <a:xfrm>
                <a:off x="255815" y="930729"/>
                <a:ext cx="183255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 ::= </a:t>
                </a:r>
                <a:r>
                  <a:rPr lang="en-US" dirty="0" err="1"/>
                  <a:t>lpar</a:t>
                </a:r>
                <a:r>
                  <a:rPr lang="en-US" dirty="0"/>
                  <a:t> X </a:t>
                </a:r>
                <a:r>
                  <a:rPr lang="en-US" dirty="0" err="1"/>
                  <a:t>rpar</a:t>
                </a:r>
                <a:endParaRPr lang="en-US" dirty="0"/>
              </a:p>
              <a:p>
                <a:r>
                  <a:rPr lang="en-US" dirty="0"/>
                  <a:t>X ::= id comma X</a:t>
                </a:r>
              </a:p>
              <a:p>
                <a:r>
                  <a:rPr lang="en-US" dirty="0"/>
                  <a:t>      | 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8E5D96D-4A55-2F70-A300-DF9FC22731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815" y="930729"/>
                <a:ext cx="1832553" cy="923330"/>
              </a:xfrm>
              <a:prstGeom prst="rect">
                <a:avLst/>
              </a:prstGeom>
              <a:blipFill>
                <a:blip r:embed="rId2"/>
                <a:stretch>
                  <a:fillRect l="-2990" t="-3311" r="-1661" b="-10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552F0B1-93FF-D112-F1F1-C6C47FD31BA4}"/>
                  </a:ext>
                </a:extLst>
              </p14:cNvPr>
              <p14:cNvContentPartPr/>
              <p14:nvPr/>
            </p14:nvContentPartPr>
            <p14:xfrm>
              <a:off x="772560" y="520200"/>
              <a:ext cx="11269800" cy="62712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552F0B1-93FF-D112-F1F1-C6C47FD31BA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3200" y="510840"/>
                <a:ext cx="11288520" cy="628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9775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25FC8-C314-D0AE-44FB-0C1DEBCD9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C29249-B000-5E9A-F036-1DDBFF1AD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11" y="1461348"/>
            <a:ext cx="6771091" cy="450136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5786D8B-055D-5EDE-359E-01C6D8F03405}"/>
                  </a:ext>
                </a:extLst>
              </p14:cNvPr>
              <p14:cNvContentPartPr/>
              <p14:nvPr/>
            </p14:nvContentPartPr>
            <p14:xfrm>
              <a:off x="2373480" y="1800720"/>
              <a:ext cx="9483120" cy="4689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5786D8B-055D-5EDE-359E-01C6D8F0340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64120" y="1791360"/>
                <a:ext cx="9501840" cy="470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6277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BD71A-275B-1C7E-6541-A38F7D3D7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1CB3A-00FA-D9EF-4DD8-8C0DD3B57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3906EA-FD13-E9C2-C6DB-B4297D64F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452" y="1387908"/>
            <a:ext cx="6439068" cy="157847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9C0721B-9D06-F435-7C3F-4B6F6D008431}"/>
                  </a:ext>
                </a:extLst>
              </p14:cNvPr>
              <p14:cNvContentPartPr/>
              <p14:nvPr/>
            </p14:nvContentPartPr>
            <p14:xfrm>
              <a:off x="1572840" y="952200"/>
              <a:ext cx="9831960" cy="41554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9C0721B-9D06-F435-7C3F-4B6F6D00843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63480" y="942840"/>
                <a:ext cx="9850680" cy="417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9558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6B780-D3B9-D2F5-A450-82B0F0BA6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00BB9-D2F2-2903-E1D5-08D19DF54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2A668C-27E2-E11D-57ED-D6AA3ABC7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82" y="1496740"/>
            <a:ext cx="6351980" cy="347263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707CFBC-5041-A958-898F-0C6218B94FD0}"/>
                  </a:ext>
                </a:extLst>
              </p14:cNvPr>
              <p14:cNvContentPartPr/>
              <p14:nvPr/>
            </p14:nvContentPartPr>
            <p14:xfrm>
              <a:off x="7121880" y="2464560"/>
              <a:ext cx="4769640" cy="2772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707CFBC-5041-A958-898F-0C6218B94FD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12520" y="2455200"/>
                <a:ext cx="4788360" cy="279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29446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5CFCF-5EE6-E213-50F8-5D02B653F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B26F0-FF72-C7A7-DBCA-56E5E86BA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FB0DC9-F5F3-104E-916E-44F8D46A3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09" y="1466816"/>
            <a:ext cx="6417296" cy="254188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EF448FD-C05D-B127-AF55-CC4D470E8397}"/>
                  </a:ext>
                </a:extLst>
              </p14:cNvPr>
              <p14:cNvContentPartPr/>
              <p14:nvPr/>
            </p14:nvContentPartPr>
            <p14:xfrm>
              <a:off x="7019280" y="349920"/>
              <a:ext cx="4797360" cy="63252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EF448FD-C05D-B127-AF55-CC4D470E839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09920" y="340560"/>
                <a:ext cx="4816080" cy="634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1617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A90A9-C9D6-BB36-33D3-B5D55899D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4A9F8-DD46-EEF9-6714-04A0DA98E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E381D1-F9C8-CC2F-E495-727BFCD9B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72937"/>
            <a:ext cx="4463260" cy="185606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735CBE6-520B-9B06-5343-4E09D7A4B14F}"/>
                  </a:ext>
                </a:extLst>
              </p14:cNvPr>
              <p14:cNvContentPartPr/>
              <p14:nvPr/>
            </p14:nvContentPartPr>
            <p14:xfrm>
              <a:off x="7669080" y="3477960"/>
              <a:ext cx="541080" cy="20336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735CBE6-520B-9B06-5343-4E09D7A4B14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59720" y="3468600"/>
                <a:ext cx="559800" cy="205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0324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25</Words>
  <Application>Microsoft Office PowerPoint</Application>
  <PresentationFormat>Widescreen</PresentationFormat>
  <Paragraphs>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Cambria Math</vt:lpstr>
      <vt:lpstr>Office Theme</vt:lpstr>
      <vt:lpstr>PowerPoint Presentation</vt:lpstr>
      <vt:lpstr>Q1</vt:lpstr>
      <vt:lpstr>Q2</vt:lpstr>
      <vt:lpstr>Q3</vt:lpstr>
      <vt:lpstr>Q4</vt:lpstr>
      <vt:lpstr>Q5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Davidson, Drew</dc:creator>
  <cp:lastModifiedBy>Davidson, Drew</cp:lastModifiedBy>
  <cp:revision>1</cp:revision>
  <dcterms:created xsi:type="dcterms:W3CDTF">2026-09-16T19:57:28Z</dcterms:created>
  <dcterms:modified xsi:type="dcterms:W3CDTF">2026-09-16T21:07:55Z</dcterms:modified>
</cp:coreProperties>
</file>