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3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4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5.xml" ContentType="application/inkml+xml"/>
  <Override PartName="/ppt/notesSlides/notesSlide22.xml" ContentType="application/vnd.openxmlformats-officedocument.presentationml.notesSlide+xml"/>
  <Override PartName="/ppt/ink/ink6.xml" ContentType="application/inkml+xml"/>
  <Override PartName="/ppt/notesSlides/notesSlide23.xml" ContentType="application/vnd.openxmlformats-officedocument.presentationml.notesSlide+xml"/>
  <Override PartName="/ppt/ink/ink7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931" r:id="rId2"/>
    <p:sldId id="257" r:id="rId3"/>
    <p:sldId id="1133" r:id="rId4"/>
    <p:sldId id="1117" r:id="rId5"/>
    <p:sldId id="1119" r:id="rId6"/>
    <p:sldId id="1128" r:id="rId7"/>
    <p:sldId id="1116" r:id="rId8"/>
    <p:sldId id="1120" r:id="rId9"/>
    <p:sldId id="1121" r:id="rId10"/>
    <p:sldId id="1122" r:id="rId11"/>
    <p:sldId id="1124" r:id="rId12"/>
    <p:sldId id="1123" r:id="rId13"/>
    <p:sldId id="1125" r:id="rId14"/>
    <p:sldId id="1126" r:id="rId15"/>
    <p:sldId id="1132" r:id="rId16"/>
    <p:sldId id="1127" r:id="rId17"/>
    <p:sldId id="526" r:id="rId18"/>
    <p:sldId id="1129" r:id="rId19"/>
    <p:sldId id="1130" r:id="rId20"/>
    <p:sldId id="1131" r:id="rId21"/>
    <p:sldId id="877" r:id="rId22"/>
    <p:sldId id="879" r:id="rId23"/>
    <p:sldId id="924" r:id="rId24"/>
    <p:sldId id="902" r:id="rId25"/>
    <p:sldId id="903" r:id="rId26"/>
    <p:sldId id="906" r:id="rId27"/>
    <p:sldId id="911" r:id="rId28"/>
    <p:sldId id="905" r:id="rId29"/>
    <p:sldId id="1137" r:id="rId30"/>
    <p:sldId id="907" r:id="rId31"/>
    <p:sldId id="908" r:id="rId32"/>
    <p:sldId id="910" r:id="rId33"/>
    <p:sldId id="1134" r:id="rId34"/>
    <p:sldId id="1135" r:id="rId35"/>
    <p:sldId id="1136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  <p:cmAuthor id="2" name="Davidson, Drew" initials="DD" lastIdx="1" clrIdx="1">
    <p:extLst>
      <p:ext uri="{19B8F6BF-5375-455C-9EA6-DF929625EA0E}">
        <p15:presenceInfo xmlns:p15="http://schemas.microsoft.com/office/powerpoint/2012/main" userId="S::a807d786@home.ku.edu::5b8431cb-1188-4c4f-8a78-cab1128a4cdc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  <a:srgbClr val="B3A8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79" autoAdjust="0"/>
    <p:restoredTop sz="93515" autoAdjust="0"/>
  </p:normalViewPr>
  <p:slideViewPr>
    <p:cSldViewPr snapToGrid="0">
      <p:cViewPr varScale="1">
        <p:scale>
          <a:sx n="103" d="100"/>
          <a:sy n="103" d="100"/>
        </p:scale>
        <p:origin x="51" y="106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04:57.985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A500"/>
    </inkml:brush>
    <inkml:brush xml:id="br2">
      <inkml:brushProperty name="width" value="0.05292" units="cm"/>
      <inkml:brushProperty name="height" value="0.05292" units="cm"/>
      <inkml:brushProperty name="color" value="#800080"/>
    </inkml:brush>
  </inkml:definitions>
  <inkml:trace contextRef="#ctx0" brushRef="#br0">20296 1274 18 0,'-20'-17'64'0,"20"17"-41"0,0 0 20 0,0 0-29 15,-17-20 47-15,17 20 6 0,0 0-59 16,0 0 25-16,0 0-24 0,0 0 39 47,0 20-30-47,37-3 11 0,-19 4-19 0,-18-21-6 0,0 0-1 0,20 19 3 0,-20-19-3 15,42 38 6-15,-27-2-2 0,61 62 9 16,-76-98-14-16,18 17 0 0,-18 3 1 0,20-2-1 16,0 21 2-16,-20-21-3 0,0 21 1 0,37-20-1 0,-37-1-1 15,0 2 2-15,20 16 3 0,-20-15-3 0,19-4-2 0,-19 3 1 0,38 75 2 16,-38-95-3-16,17 39 0 0,-17-20 1 0,0-1 0 0,0-18 0 15,20 21 0-15,0 16-1 0,-20-37 1 0,0 19-1 0,20-19 0 16,-20 17-1-16,0-17 0 0,17 21-2 0,-17-21-4 16,20 0 2-16,-20 0-3 0,0 0-2 0,20 20-42 0,-20-20 29 0,0 0-31 15,17 0-16-15,-17 0 26 0,0 0-7 0,0 0-3 0,0 0 6 16,0 0-21-16,0 0 41 16</inkml:trace>
  <inkml:trace contextRef="#ctx0" brushRef="#br0" timeOffset="318.38">20812 1237 68 0,'0'0'30'0,"0"0"4"0,0 0-1 0,0 0-3 0,0 0 19 0,-22 0 20 15,22 0-53-15,0 0-2 0,0 0-1 0,0 0 0 0,0 0-3 16,0 0 0-16,0 0-1 0,-17 0 9 0,17 0-10 0,-20 20 8 16,20-20-10-16,-20 17 0 0,3 4 0 0,17-21-1 0,-40 19 2 0,40-1-1 0,-75 59 7 15,36-41-10-15,2 5 1 0,-3-4 0 0,22-1-1 0,-19-15-1 0,-17 55 1 16,-8-20-1-16,-13 41 4 0,55-79-5 0,3 0-1 16,-23 40 1-16,21-39-1 0,1 18 0 0,-2-16-2 0,20-3 1 0,-57 78-45 15,57-78 8 1,-17-18 14-16,17 0-4 0,0 19-5 0,0-19-7 0,0 0-7 0,0 0-8 0,0 0-1 0,17 0 7 15,-17 0-8-15,20 0 46 0,0-19-20 0</inkml:trace>
  <inkml:trace contextRef="#ctx0" brushRef="#br0" timeOffset="583.57">21249 1559 69 0,'0'0'70'0,"0"0"-32"0,0 0-6 0,0 0-6 0,0 21-5 16,0-21 13-16,0 0-6 0,0 0-17 0,0 0-1 0,0 18-2 15,0-18-1-15,0 0-1 0,0 0 2 0,0 0-6 0,0 0 0 0,0 0-1 0,0 19 0 16,0-19 1-16,0 0-13 15,0 20-21-15,0-20 4 0,0 0-9 0,0 0-9 0,0 0-7 0,0 0 2 0,0 0-34 16,0 0 52-16</inkml:trace>
  <inkml:trace contextRef="#ctx0" brushRef="#br0" timeOffset="733.49">21209 1883 66 0,'0'0'35'0,"0"0"6"15,0 0 38-15,-20 20 2 0,20-20-60 0,0 0-1 0,0 0-1 16,0 0-3-16,0 19 16 0,0-19-26 0,0 0-6 62,0 0 14-62,0 0-13 0,0 0-109 0,0 0-54 0,0 0 40 0,0 0 83 0</inkml:trace>
  <inkml:trace contextRef="#ctx0" brushRef="#br0" timeOffset="967">21531 1598 47 0,'0'0'76'0,"0"0"-46"0,0 0-2 0,0 0-4 0,0 0 58 16,0 19-72-16,0-19-2 0,0 0 6 0,0 20-12 0,0-1 2 15,0-19-3-15,0 0-1 0,0 18-3 16,0-18-13-16,0 20-81 0,0-20 46 15,0 0-108 17</inkml:trace>
  <inkml:trace contextRef="#ctx0" brushRef="#br0" timeOffset="1100.4">21611 1827 97 0,'0'0'60'0,"0"0"4"0,0 0 29 0,0 0-43 15,-23 0-11-15,23 0-23 0,0 0-1 0,0 18-5 0,0-18 0 0,0 0 5 16,0 0-10-16,-17 0-3 0,17 20-1 0,0-20 2 0,0 18-3 0,0-18 2 15,0 20-1-15,0-20-1 0,0 0 0 0,0 19 0 0,-20 0 0 0,20-1-4 16,0-18 0-16,0 0-3 0,0 39-33 16,0-39-10-16,0 19 16 0,0-19-8 0,0 19-10 0,0-2-121 0,0-17 97 15</inkml:trace>
  <inkml:trace contextRef="#ctx0" brushRef="#br0" timeOffset="1453.4">22081 1656 28 0,'0'0'5'0,"0"0"23"15,0 0-18-15,0 0 1 0,0 0 3 0,-17 0 3 0,17 0 0 16,0 0 3-16,0 0 1 0,0 0 1 0,0 0 39 0,0 0-41 16,0 18-1-16,0-18-1 0,0 0 1 0,0 0-2 0,-17 0 0 0,17 20 10 0,0-20-15 15,0 0 18-15,0 18-14 0,0-18-9 0,0 0-1 16,0 0 2-16,0 0-1 0,0 0 4 0,17 18-1 0,0-18-1 16,-17 0-6-16,0 0 0 0,20 0 1 0,0 0-2 0,3 0-2 0,-23-18 1 0,14 18 0 15,-14 0 0 32,40 0 0-47,-20 0 0 0,-20-18-2 0,34 18 3 0,26-20-9 16,128-56-511-16</inkml:trace>
  <inkml:trace contextRef="#ctx0" brushRef="#br0" timeOffset="1683.51">21973 2094 57 0,'0'0'38'0,"0"0"50"0,-23 0-49 0,23 0 23 0,-20 18-15 16,-17-18 9 0,37 0-11-16,-20 0-20 0,20 0-15 0,0 0-1 0,0 0 1 0,0 0-1 0,20 0-2 0,-20-18 2 15,17 18-3-15,23 0 10 0,-17-20-12 0,11 20 2 16,-14-21-3-16,34 21 6 0,-34-17-8 0,37 17 0 16,-17 0 0-16,14-19-1 0,-14 19-6 15,-20 0-5-15,-3 0-5 0,40 0-72 0,-57 0 44 0,23 0-9 0,-6 0-12 16,0 0-10-16,23 0-87 0,-23 0 144 0,-17 0-2 0</inkml:trace>
  <inkml:trace contextRef="#ctx0" brushRef="#br0" timeOffset="2250.51">23184 1388 30 0,'0'0'90'0,"0"0"-67"0,0 0-1 0,0 0 1 0,-17 0 72 31,17 0-2-31,0 21-33 0,17-21-33 0,6 18 12 16,-23 0-33-16,17-18 0 0,-17 21 6 0,17-1-2 0,3-20-6 0,-20 17-2 0,20-17 6 16,-20 20-5-16,17-20 0 0,-17 36-2 0,20-36 1 0,-20 21 1 0,60 55 3 15,-43-58-5-15,-17 2 0 0,37-2 0 0,-37 0 0 0,37 40 2 16,0-1-2-16,-17-19-1 0,-20 1 2 0,43-2-3 0,-29 21-2 15,6 19 1-15,0-59 3 0,-20 21-1 0,20-22 0 0,-3 40-1 0,-17-17-1 16,17-23 0-16,-17 23 0 0,0-23 0 0,40 80-10 16,-40-97 4-16,0 38-28 0,0-38 0 0,0 0 12 15,23 18-89-15,-23-18 57 0,0 0-9 0,0 0 2 0,0 0 9 16,0-18 16-16,0 18 17 0,-23-38-17 16</inkml:trace>
  <inkml:trace contextRef="#ctx0" brushRef="#br0" timeOffset="2517.02">23831 1503 47 0,'0'0'106'0,"0"0"-68"0,0 0-5 0,0 0-6 0,0 0 14 16,-17-17 29-16,17 17-51 16,0 0 0-16,-20 0 2 15,20 0-15-15,0 0 0 0,0 0-1 0,-20 17 7 0,20-17-6 0,-20 20 0 0,20-2 0 0,-37 0 4 16,37 3-4-16,-17-3-2 0,-6 1 1 0,6 1-1 0,-97 111 15 15,74-90-15-15,23-5-1 0,-20 2-1 0,-3 1 0 0,23-2-1 0,-23 2 0 0,23-1 0 16,-23 0-1-16,23 19 0 0,-3-20 1 0,-17 20-1 0,-20 21-2 0,17 15 1 16,23-15 3-16,-23-42-1 0,40-16-1 0,-20 18-1 0,-14 39-9 15,34-59 4-15,0 1-28 0,0-19 17 0,0 19-5 16,0-19-112-16,17-19 83 0,-17 19-6 0,0-19-1 16,17 19 9-16,3-39 15 0,0 39 14 0,-20-18 9 0,37-20-16 0</inkml:trace>
  <inkml:trace contextRef="#ctx0" brushRef="#br0" timeOffset="3166.72">24667 2168 32 0,'0'0'180'0,"0"0"-164"0,0 0-1 0,0 0-2 0,0 0-2 0,0 0-1 0,0 0-1 0,-20 0-1 0,20 0-1 0,0 0 15 16,0 20-19-16,-17-20 1 0,17 0-2 0,0 19-1 0,-18-19 1 0,18 18 3 15,0 2-2-15,-20 0 4 0,20-3 7 0,0 4-5 0,-19-2 10 16,19-2-9-16,0 3-1 0,0-20 0 0,0 0 0 0,0 18-1 0,-20 1 0 0,20-19 0 16,0 21-1-16,0-21 0 0,0 19 16 0,0-2-8 15,0-17-8-15,0 21-1 0,0-21 7 0,0 0-2 0,0 0-8 16,20-21 4-16,-20 21-6 0,19-17 2 0,-19-2-3 0,20-21 8 16,15-15 1-16,-15 15-4 15,0 40-3-15,-20-17 0 0,0 17-1 0,0 0-1 0,0 0 1 0,20 0 2 16,-20 0-1-16,0 17-1 0,0-17-1 0,0 21 1 0,17-2 2 0,-17-19-1 0,0 37 3 15,0 0-1-15,0 59 5 16,20-96-9-16,-20 38 0 0,0-38 1 0,0 38 0 0,20-18-2 16,-20-2 0-16,0 0 0 0,17-18-3 0,5 39-48 0,-22-39 25 15,18 0-4-15,-18 0-4 0,0 0-4 0,37 0-202 0,-17 0 120 16,-20-18 88-16,17 18 20 0,-17-21-4 31</inkml:trace>
  <inkml:trace contextRef="#ctx0" brushRef="#br0" timeOffset="3716.82">21702 2911 79 0,'-17'0'189'0,"17"0"-168"0,0 0 17 0,0 0-22 0,0 0-2 0,0 0-2 0,0 0-1 0,0 19 0 0,0 0 7 0,0 19 3 0,0-20-15 0,0 1-1 0,0 0-1 15,0 39 8-15,0-20-7 0,17-20-3 0,-17 0 0 0,0 3 0 16,0 36 1-16,0-39-3 0,20 21 2 0,-20 18-1 0,0-19 1 0,17 0-1 16,-17 0-1-16,0 0 2 0,0 0-2 0,0 1 0 0,20 56-1 15,-20 36 2-15,0-91-1 0,0-21-1 0,0 18-1 0,0-18 0 16,0 19 0-16,0 1-2 0,0-20 0 0,0-1-1 0,0 1 0 0,0 19-19 15,0-19-2 17,23-38-336-32,-23 1 320 0</inkml:trace>
  <inkml:trace contextRef="#ctx0" brushRef="#br0" timeOffset="31520.88">23395 3443 38 0,'0'0'72'0,"-17"0"-23"0,17 0-13 0,0 0 8 16,-23 0 43-16,23 0-77 0,0 0 1 0,-17 0 6 0,17 0-9 0,0-19 11 15,0 19-13-15,-20 0-1 0,20 0 1 0,0-19-1 0,0 19 0 0,0-19 12 16,0 0-14-16,0 19 6 16,0-20-4-16,0 20 1 0,0-19-2 0,0 1 4 0,0-2 5 15,0 1-5-15,0 19-3 0,0 0 0 0,0-18 3 0,0 18-5 16,0-19 8-16,0 1-7 0,0 18 3 0,0 0-4 15,0 0 1-15,0 0-2 0,0-20 1 0,0 20-2 0,0 0 5 16,0 0-4-16,0-21-2 0,0 21 1 0,0 0 0 0,0 0 1 0,0 0-2 0,0 0 2 16,0 0 0-16,0 0-3 0,0 0 1 0,0 0 0 0,0 0 0 15,0 21 0-15,0-21 1 0,-20 75 0 16,20-56-3-16,0 1 2 0,0-2 0 0,0 21 0 0,-17 133 2 16,17-135-3-16,0 1 2 0,0 39-1 0,0-21 0 0,0-18-1 0,0-1 1 15,0 134-6-15,0-113 7 16,0-19 1-16,0-21-1 0,17 1 0 0,-17-19-2 0,0 19 1 0,0-19 0 0,0 18 2 15,20 3-2-15,-20-2 1 0,20-19-1 16,-3 0 0-16,-17 0 0 0,23-19 0 16,-6 19 1-16,0-21 0 0,-17 3-1 0,40-38 2 0,34-20 9 47,3 18-4-47,-37 39-2 0,-23 0-1 0,23 19 0 0,-40 0-1 0,17 0-1 0,-17 0 0 0,23 19-2 15,-23-19 1-15,14 19 1 0,-14 0 3 0,20-1 2 0,-20 3-4 16,20-2 4-16,-20-1-4 0,0 1 2 0,0 19 0 0,-20-38-3 0,0 38 0 15,20-38-1-15,-14 18 1 0,-9-18 0 0,23 21-2 0,-17-21 1 0,-6 19 0 16,-11-19-1-16,14 0 0 0,0 0 1 0,0 0-3 0,-94-19-34 31,77-20 9-31,17 39 3 0,3-19-6 0,17 19 14 0,-40-37-149 47,40 37-173-47,0 0 332 0,0 18-6 0</inkml:trace>
  <inkml:trace contextRef="#ctx0" brushRef="#br0" timeOffset="55205.94">26377 11563 116 0,'-17'0'87'0,"17"0"-63"0,0 0 11 0,0 18-2 0,-20-18 7 0,20 0-1 15,0 19-22 1,0-19-14-16,0 0 2 0,20 19 1 16,20 0 0-16,-6-19-2 0,6 19 1 0,-23-19-3 15,-17 0 1-15,97 19 7 0,-80 0-8 0,23-19 2 0,-23 0-2 16,40 0 4-16,0 0 1 16,100 0 5-16,-66-38-5 0,-14 38-1 0,-40-19-2 0,97-19 5 15,17 19-3 1,-14 1 4-16,48-22 0 31,120 22 10-31,-268 18-17 0,-37 0-2 0,58 0 10 16,-36 0-9-16,52 18 10 15,-37 2-8-15,-17-20-4 0,-2 20 0 16,-18-20 0-16,0 0 0 0,20 18 3 16,-20 1-1-16,0-19-2 15,0 0 0-15,0 0 0 0,0 19 1 0,-20-19-1 0,20 0-1 16,-18 0 0-16,18 0 3 0,-20-19 1 15,1 0-3-15,19 19 0 0,-18-18 2 16,18-40-1-16,-20 39 0 16,20-38 1-16,0 20-2 0,-19-3 0 0,19 3-1 15,0-78 2-15,0 59-1 16,0 37 0-16,0-19 1 0,19 20-1 0,-19-22 0 0,20-17 1 0,-20 19 0 0,0-19-1 16,0 38 0-16,18-56 3 0,1-3-1 15,-19 78 3-15,0-18 2 16,20 0-6-16,-20 18-3 0,0 0 2 47,0 0 10-47,-57 0-6 0,57 0-3 0,-74 18 4 15,14-18-5-15,23 0 1 0,17 0 0 0,-74 18-2 16,0-18 2-16,-3 0-1 0,63 20 0 0,-29-20-1 16,-11 0-1-16,-20 0 0 0,-3 0-1 0,63 0-1 0,-46 0 0 15,43 0 1-15,-191 39-1 16,151-20 3-16,-34 17 3 0,14 3 3 15,77-39-6-15,-17 0 1 0,17 0 1 16,3 19-1-16,-23-19 0 16,6 21 5-16,34-21-5 0,-23 18 0 15,23-18 0-15,-17 0 0 0,17 0 1 0,0 0-1 0,-20 0 3 16,20 0-3 0,0-18 1-16,0-3 0 0,0 21 0 0,20-19-1 0,-20 1 0 0,0 18 1 15,0 0 0-15,17-21-1 0,-17 3-1 0,0 18 1 16,23 0 1-16,-23 0-2 15,17 0 0-15,-17 0 1 0,0 18-1 0,0 3 1 16,0-3 0-16,0 1 0 0,0 2 0 0,0 92 1 47,0 76-1-47,17-131 1 0,-17 18-3 0,0-58 2 0,40 193-1 16,-23-155-2-16,-17-37 1 15,0 0-1-15,0 19-1 0,20-18-1 0,-20-1 0 0,0-1-5 0,20 21-15 16,-20-21-21-16,17 1-123 15,-17-19 85-15,0 0 33 0,20-37-58 16,3-59 12-16,-23 77 88 0</inkml:trace>
  <inkml:trace contextRef="#ctx0" brushRef="#br0" timeOffset="55990.24">27252 11200 9 0,'0'0'14'0,"0"0"-10"0,0 0 1 0,0 0 8 0,-20-18 7 0,20 18 16 0,0 0-14 0,-17-19 8 16,17 19 15-16,-17 0-20 15,17 0-9-15,0-19 42 16,0 19-32-16,0 0 17 16,0-19-27-16,0 19 0 15,0 0-1-15,0 0 6 0,0 0-2 16,0 0-13-16,0 0 9 0,0 0-9 0,0 0 5 0,0 0 4 15,0 0 12 1,0 0 10 0,0 0-21-16,0 0-13 15,0 0 3-15,0 0-2 0,0 19-2 0,0-19-1 0,0 0 1 16,17 38 1-16,-17-38-3 0,17 39 3 16,3-39-4-16,0 19 2 0,-3-1-2 0,3 20-1 15,0 0 3-15,-3-20-2 16,6 2 3-16,-23 0-2 0,17-1 0 0,-17-19-1 0,0 18 1 15,17-18-2-15,3 37-28 32,17-17-206-32,-37-20 201 15,0 0-143-15,0 0 134 0,0-20 10 0,0 2-15 16</inkml:trace>
  <inkml:trace contextRef="#ctx0" brushRef="#br0" timeOffset="56239.52">27460 11048 18 0,'0'0'25'0,"0"0"4"0,0 0 26 0,0 0-36 0,0 0-3 15,0 0 27-15,0 0-30 0,0 0 9 0,-17 0 1 0,17 0-1 16,0 0 20-16,0 0-32 16,-20 21 7-16,20-21 0 0,-20 18-1 0,20-18-8 0,-17 19 7 15,17-19 0-15,-40 19 4 0,3 0-8 16,17-19-6-16,-37 56 14 0,40-16-17 15,0-22 0-15,-43 96-3 47,3 57-294-47,57-171 245 0,0 38-60 16,0-38 98-16,0 0-3 0</inkml:trace>
  <inkml:trace contextRef="#ctx0" brushRef="#br0" timeOffset="57822.4">30767 11087 26 0,'0'0'112'0,"0"0"-89"0,0 0 21 0,0 0-24 0,0 0-1 0,-14 0 12 0,14 0-17 0,0 0 18 0,0 0-22 0,0 0 0 0,-23 0 29 16,23 0-31-16,0 0-1 0,-20 0 27 31,-54 19 29-31,74 0-51 16,0 0-4-16,-20 0-5 0,20 0-2 16,0-1 0-16,0-18 0 0,0 21 0 0,0-2-1 15,20-1 4-15,-20-18 1 0,37 19 13 16,-17-19-1-16,-20 0-8 15,17-19-1-15,-17 19-4 0,20-18 3 0,-20 18-4 16,23-40 19-16,-23 40-18 16,0-18-1-16,0 18 0 0,0-19 2 0,0 19 4 15,14 58 3 1,6-21-11-16,-20-37 0 0,0 38-1 16,0-38 1-16,0 38-1 0,20 0-3 0,-20-38 0 0,0 0-3 15,20 39-19-15,-20-39 13 0,17 37-45 16,0-37 32-16,-17 18-68 0,20-18 54 0,-20 20-105 15,20-20 85-15,3 0-53 0,-23 0 76 0,14-20 15 0,-14 20 1 16</inkml:trace>
  <inkml:trace contextRef="#ctx0" brushRef="#br0" timeOffset="58203.97">30391 10022 21 0,'0'0'13'0,"0"0"1"0,0 0 28 0,0 0-17 0,0 0 46 0,0 0-30 0,0-18 13 0,0 18-20 0,0-21 16 16,0 21-29-16,0 0 11 16,0 0-23-16,0 0 5 0,0 0-6 0,0 0 5 0,0 0 0 15,0 0 2-15,0 0-11 0,0 0 6 0,0 21 1 16,-23 35 2 15,6 173 3-31,17-192-22 16,0 1-9-16,0 20-12 0,0 37-75 15,0-78 72-15,0 42-80 0,0-59 66 0,0 38-93 16,0-21 88-16,17 4 25 0</inkml:trace>
  <inkml:trace contextRef="#ctx0" brushRef="#br0" timeOffset="58489.17">30693 10498 43 0,'0'0'60'0,"0"0"14"0,-20 0-42 0,20 0-4 15,0 0 17-15,0 0-26 0,0 0 31 0,-20 0-37 0,20 0-1 16,0-20 7-16,-17 20-4 0,-3 0 3 16,20 0-10-16,0 0-6 0,-20 0 0 0,20 20 2 15,0-20-3-15,-17 19-3 0,17-19 2 0,0 17 3 16,0 3-3-16,0-20 1 0,0 0 2 16,37 58 12-16,-17-58-5 0,-20 0-7 0,0 0 7 0,17 0-5 15,-17 0 1-15,0 0-1 0,20 0 3 0,-20-19-3 16,0 1-1 15,0-135-59-31,0 153-6 0,-20-20-34 16,20 40-82-16,0-20 134 0,0 38-34 15,0-20 64-15</inkml:trace>
  <inkml:trace contextRef="#ctx0" brushRef="#br0" timeOffset="58739.4">30861 10575 28 0,'0'0'18'0,"0"0"64"0,0 0-27 0,0 0-31 0,0 0 39 16,0 0-28-16,-17 0-21 0,17 0 10 16,0 0-7-16,0 0-10 0,-17 0 8 0,-3 0 6 15,0 37-9 1,20-37-15-16,0 19 4 0,0-19 4 0,0 17 1 16,0-17-1-16,0 0-1 0,20 0 12 15,0 0 6-15,-20 0-14 0,0 0-1 0,0 0 7 16,0 0-5-16,17 0-6 0,-17-17 3 0,0 17-3 15,0 0-3-15,17-19 1 0,-17 0-3 16,0 1-63 15,-17 18-82-31,17 0 63 0,0 0-14 0,0 0-9 0,0 18 88 16</inkml:trace>
  <inkml:trace contextRef="#ctx0" brushRef="#br0" timeOffset="58988.47">31109 10118 38 0,'0'0'198'0,"-17"-20"-144"0,17 20-31 15,0 0 18-15,-20-20 1 0,3 20 0 16,-6 0-22-16,23 0-14 16,0 0 5-16,0 20-1 0,0-20-7 0,-17 20 0 0,17-20 2 0,0 36 3 15,0 3-4-15,0-39-4 0,0 76 2 16,0-38-2-16,0 1 0 0,0 17-1 15,0-36-3-15,0 18-7 0,0 0-10 0,0-38 7 16,0 36-5-16,0-36-3 0,0 41-4 0,0-23-39 0,0 37-195 16,0-55 232-16,0 0 5 0,0 0 7 31</inkml:trace>
  <inkml:trace contextRef="#ctx0" brushRef="#br0" timeOffset="59176.16">31189 10193 47 0,'0'0'30'0,"0"0"11"0,0 0 5 16,0 0 47-16,0 0-52 0,0 0 103 15,-23 19-70-15,23 0-54 0,-17 1-3 16,-3 55 12 0,0-37-26-16,3 20 2 15,17-39-5-15,0 57 0 16,0-76-2-16,0 17 1 0,0-17 0 0,0 20-1 0,17-20-3 16,3 21-10-16,-20-3-23 0,20-18-1 15,-3 19-16-15,-17-19 23 0,23 0-51 0,-9 0-94 16,6 0 37-16</inkml:trace>
  <inkml:trace contextRef="#ctx0" brushRef="#br0" timeOffset="59372.99">31508 10326 50 0,'-17'0'186'0,"17"0"-115"0,0 0-14 16,0-19 27-16,0 1-67 15,0 18-6-15,0 0-3 0,0 0-4 16,0 0 0-16,0 0-4 0,0 0-1 0,0 0-6 0,0 0-16 16,0 0-15-16,0 18-16 0,0-18 21 0,0 0-5 0,0 0-52 15,0 0 37-15,0 19-39 0,0-19 64 0,-20 20-7 16</inkml:trace>
  <inkml:trace contextRef="#ctx0" brushRef="#br0" timeOffset="59487.52">31491 10498 73 0,'0'0'109'0,"0"0"-9"0,0 0-34 0,-20 0-40 0,20 19 29 15,0-2-30-15,-20 3-6 16,20-20-16-16,0 21-3 0,-17-3-29 16,17 1-51-16,0-19-58 0,0 0 77 0,-20 19-78 15,20-19 110-15</inkml:trace>
  <inkml:trace contextRef="#ctx0" brushRef="#br1" timeOffset="97625.64">26340 10364 128 0,'0'0'51'0,"-20"0"48"0,20 0-75 0,0 0 14 0,-17-18 5 0,-3 18-18 16,20 0-2-16,0 0-13 0,-20-20 8 0,20 20 1 16,0 0-16-16,0 0 11 0,0 0-8 0,0 0-3 15,77 38 7-15,-57-19-6 0,-3 0-1 16,117 96 4-16,-74-78-6 0,51 78-3 0,-17-20 1 0,97 152 6 16,-134-189-4-16,37 73-1 0,3-16 0 15,131 170-1 1,-171-228 4-16,-20 20-2 0,94 112 3 0,-34-93-3 0,17 56 4 15,-37-58-6 1,54 58 4-16,-91-133-5 31,17-38-172-31,-74-36 84 0,-5 35 36 0,-127-436-173 16</inkml:trace>
  <inkml:trace contextRef="#ctx0" brushRef="#br1" timeOffset="97779">27936 10687 58 0,'0'0'40'0,"0"-18"51"0,0 18-51 0,0-21-6 0,0 4-5 0,0 17-6 0,0-19-3 0,0 19-2 0,-20-19 14 16,20 19-18-16,-171 76 76 16,134-40-81-16,-77 60 1 0,37-20-7 0,-54 76 1 15,-3 19 1-15,40 21-2 0,37-118-1 16,-77 194-1-16,77-116-3 0,17-76 0 0,-14 113-32 16,34-93-7-16,0-40 14 0,-17 135-111 0,17-153 90 15,3 76-110-15,-3-19 82 0</inkml:trace>
  <inkml:trace contextRef="#ctx0" brushRef="#br1" timeOffset="99050.78">27309 9795 15 0,'-20'0'33'0,"20"0"-22"0,0 0 21 0,0 0-22 0,20 0 25 0,-20 0 9 15,20 0-15-15,-20 0-1 0,17 0 0 16,-17 0-18-16,23 0 46 15,-23 0-44-15,17 0 12 0,-17-19 2 0,0 19-2 0,0 0-15 16,0 0 1-16,0-22 7 0,0 22 1 0,0 0-10 0,0-17 13 16,0-2 7-16,0 19-23 0,-17-20 0 15,17 20-1-15,-23 0 1 0,23-17 2 0,-17 17 0 16,-3 0-4-16,20 0-2 0,-37 0 6 16,37 37-4-16,0-18-2 0,-20-2-1 15,20 5 0-15,0 14 5 0,0 4-5 0,20-3 2 16,-3-19 3-16,-17 2-4 15,40 19 4-15,-23-39-2 0,-17 17-1 0,77-34 16 16,-77 17-16 0,20 0-1-16,-3-19 5 0,-17 19-3 15,20 0-2-15,0 0 3 16,-20 0-3-16,17 0 2 0,-17 36-1 0,20-36-3 16,-20 21-1-16,23-21-1 0,-9 18-32 0,6-18-31 15,-20 0 38-15,20 0-78 0,0-39-41 0,-3 39 83 16,-17-17-1-16,0-2 11 0,17-59-7 15,-17 61 53-15</inkml:trace>
  <inkml:trace contextRef="#ctx0" brushRef="#br1" timeOffset="100008.97">26947 8045 32 0,'0'0'90'0,"0"0"-43"0,-14-20 6 0,14 20-39 0,0 0 0 0,-23-20 28 0,23 3-24 0,0 17-12 0,-20-21-1 0,20 21-2 15,0-17-2-15,-20 17 0 0,20 0 3 0,0 0 0 0,0-19 5 16,0 19 12 0,0 0-13-16,0 0-1 0,0 19 1 0,0-2 9 0,0-17-10 15,0 38 8-15,0-18-1 0,0 57 2 0,0-60-11 16,-17 174 16-16,17-134-18 0,-17 58 5 15,17-21-1-15,-20 3-2 0,-20 91 0 16,40-111 1-16,0-39 1 0,-37 153 16 31,37-20 8-31,0-171-27 16,0 19 5-16,0-1-7 0,0-18 2 0,0 20-1 0,23-20 3 0,-9 17 4 16,6-17-9-16,-20 0 0 0,20 0 2 0,0 0-1 15,14 0 0-15,-14 0-1 0,23 0 0 16,-9 0 1-16,6 0-1 0,-6 0-1 0,-14 0-1 0,134-17 1 15,-117-3 1-15,40 20-1 0,-37 0-1 16,-6-18 0-16,23 18 2 0,20-19 2 0,0 19-9 16,17-20 0-16,60-17 0 15,-137 37 6-15,40-39 0 0,20 21 5 16,-40-2-6-16,-17 1 1 0,17 19 1 0,1 0-2 16,-16-18 2-16,52 18-3 15,-56 0 4-15,1 0-2 0,1 0-3 16,-2 0 5-16,2 0-2 0,2 0 0 0,-22 0 1 15,0 0-1-15,15 0 0 16,-15 18-2-16,0-18 3 0,0 0-1 16,0 0 1-16,0 0-4 0,0 0 5 0,0-18-1 15,-15 18-1-15,15-20 0 16,0 20 1-16,0-58 0 31,-22-74-16-31,22 113 14 0,-20-132 2 16,20 111 0-16,0-17-1 0,0-18 1 0,-18 36-1 0,18 1 1 15,-20-56 0-15,20 74-1 0,0-16 1 0,-19-21-1 16,1-21 3-16,-2 42-1 0,20 36-1 16,-19-38 4-16,19 38-3 0,-35-41 3 15,-25 22-2-15,3 19 3 16,3-17-2-16,-43 17 0 0,20 0-2 16,20 17-1-16,-94-17 2 0,17 19-2 0,97-19-1 15,-37 21 1-15,-63-1 1 0,-14-3 0 16,77 4-2-16,-23 15 3 0,23-16-3 15,54-20 0-15,-34 17-1 0,-26 3-1 16,60-20 1-16,-17 21-3 0,0-2-11 16,20-19-12-16,-6 0-37 15,23 0 39-15,0 0-32 0,0 0 22 0,40 0-147 16,-40 0 120-16,17 0-1 0,80 17-59 16</inkml:trace>
  <inkml:trace contextRef="#ctx0" brushRef="#br1" timeOffset="100442.5">27460 8633 44 0,'0'0'66'0,"-17"0"-27"0,17 0 57 0,0 0-71 0,0 0 18 0,-40-18 43 15,23-1-17 1,0 19-9 0,17 0-32-16,17 0-11 0,-17 0-12 0,17 0 4 0,-17 0-5 15,20 19-1-15,0-19 0 0,37 38 7 16,-40-18-10-16,3-20 2 0,57 74-2 0,-57-54-1 16,-20 0 1-16,54 18-17 0,-34-2-4 15,17 4-34-15,3 16-134 16,-20-56 97-16,-20 19 36 0,0-19-50 0,0 0 72 15,17-19 4-15,-17 0 22 0</inkml:trace>
  <inkml:trace contextRef="#ctx0" brushRef="#br1" timeOffset="100608.91">27839 8673 27 0,'0'0'166'0,"0"0"-130"0,-17 0-3 0,17 0-2 0,0 0-3 16,0 0 24-16,-17 17-8 16,-3 4 17-16,-20-2-38 0,26 18-13 0,-29-17 0 0,-11 37 6 0,14-19-10 15,-37 18 10-15,-17 21-2 16,-40 38-6-16,-17-41-6 0,131-36-5 15,3-38-2-15,-3 18-13 0,0-18-8 0,0 21-74 16,3-21 74 15,0 0-379-31</inkml:trace>
  <inkml:trace contextRef="#ctx0" brushRef="#br2" timeOffset="125144.42">26340 2549 190 0,'0'0'63'0,"-20"0"60"0,20 0-102 0,0 0-11 0,0 0 9 0,0 0-2 0,20 0-4 0,17 0 1 0,-14 0-9 0,-6 0-3 0,0 0 1 0,3 0 0 16,17 0 1-16,77 0 0 0,-94 0-4 16,17 0 1-16,40 19-2 0,-20-19 1 0,-17 0 1 0,14 0-6 15,43 0-18-15,-60 0 13 0,40 0-31 16,-3 0-32-16,-17 0-1 0,-17-19-28 0,-23 19 49 16,-17-19 10-16,40-1 12 0,-40 2 13 0,40 18-1 0</inkml:trace>
  <inkml:trace contextRef="#ctx0" brushRef="#br2" timeOffset="125344.08">26682 2759 74 0,'0'0'70'0,"-20"18"-38"0,-37-18 48 0,40 20-46 0,-60-1 7 0,20-1-28 16,-154 59 86-16,211-77-87 16,0 19-7-16,-17-19 6 0,17 0-6 0,0 19 2 0,17-19 8 15,23 19 5-15,-20-19-14 0,17 0 4 0,0 19-1 16,40-19-5-16,-20 0 0 0,20 18-2 0,-40-18-2 15,20 19-3-15,-37-19-1 0,17 0-5 0,-37 0-4 16,57 19-53-16,-37-19 3 0,-20 0 28 0,20 20-47 0,-3-20-23 16,-17-20-45-16,0 20 127 0</inkml:trace>
  <inkml:trace contextRef="#ctx0" brushRef="#br2" timeOffset="125594.04">26853 2436 114 0,'-17'0'169'0,"17"0"-99"0,0 0-42 0,0 0 19 16,17 17-31-16,-17-17-9 0,37 21 4 0,6-3-1 16,142 39 7 15,66 0-10-31,-217-57-6 0,-14 0 0 0,-20 0-1 0,20 0 2 16,-20 0 0-16,17 0-1 0,-17 0 1 0,0 0 2 15,0 0 4-15,-37 39-1 0,17-21-4 0,-37 39 2 0,20-18-4 16,-74 55 2-16,51-36-1 0,-37 74-1 0,43-55 0 0,0-22 0 15,-26 80 1 1,-34 112-8-16,57 37-134 0,57-226 54 16,0-58 35-16,0 19-6 0,0 0-3 0,20 0-55 0,-3-19 87 15</inkml:trace>
  <inkml:trace contextRef="#ctx0" brushRef="#br2" timeOffset="126227.39">28145 1143 73 0,'0'0'33'0,"0"0"31"0,0 0-39 0,-18 0 119 0,18 0-121 0,0 17-15 0,0-17-1 16,0 0 1-16,0 0-1 0,0 0 6 0,18 21-1 0,-18-21-7 16,22 19 11-16,-5-19-12 0,1 37 9 0,-18-17-8 15,76 55 18-15,-38-19-8 16,-18 1-8-16,17 1-2 0,2-2 2 0,-19-17-4 16,35 114 4-16,-13-21-2 15,13 21-1-15,-36-58-4 16,-1 19 2-16,-1-56-4 0,-17-39 0 0,0 36 0 15,22-36-6-15,-4 21-79 16,-18-40 57-16,0 0-7 0,0 0-9 16,0 0-140-16,0-40 93 0,0 3 48 15</inkml:trace>
  <inkml:trace contextRef="#ctx0" brushRef="#br2" timeOffset="126426.98">28772 1523 104 0,'0'0'45'0,"0"0"30"0,-17 0-1 15,17 0-17-15,0 18-39 0,0-18-2 0,-20 18 15 16,-37 60 48 0,39-41-71-16,-21 19 12 0,2-35-14 0,-40 73 10 15,37-56-13-15,-69 77 8 0,67-77-8 0,-15 38 1 0,19-37-3 16,-113 149-2-16,111-168 0 16,6 57 1-16,-26-3-13 0,23-54-9 15,17-1-11-15,20 0-17 0,-17-19 18 0,17 20-50 16,17-59-235-16,3 0 297 15</inkml:trace>
  <inkml:trace contextRef="#ctx0" brushRef="#br2" timeOffset="126761.05">29134 1865 69 0,'0'0'98'0,"0"0"-13"0,0 0-32 15,0 0-16-15,0 0-4 16,0 0 14-16,0 18-30 0,0-18-11 0,-20 0-5 0,20 0 0 16,0 20-5-16,-17-20-14 0,17 0-23 15,0 19-25-15,0-19-84 16,-20 0 16-16,20 19 100 0</inkml:trace>
  <inkml:trace contextRef="#ctx0" brushRef="#br2" timeOffset="126894.43">29097 2168 156 0,'0'0'73'0,"-20"0"77"16,20 0-97-16,-20 20-30 15,20-1-25-15,0-19-3 16,0 0-34-16,0 0-65 0,20 18-18 16,-20-18 57-16,0 0 15 0,20 0-18 0</inkml:trace>
  <inkml:trace contextRef="#ctx0" brushRef="#br2" timeOffset="127193.31">29496 1712 100 0,'0'0'111'0,"0"0"-62"0,0 0 50 15,0 0-1-15,0 0-72 0,0 18 27 47,0 3-36-47,0-21-18 0,0 0-2 0,0 17-21 16,-20-17-71-16,20 20-36 0,0-20 70 15,0 0-68-15,-17 21 20 0</inkml:trace>
  <inkml:trace contextRef="#ctx0" brushRef="#br2" timeOffset="127343.47">29436 2094 110 0,'0'0'175'0,"0"0"-113"0,0 0-41 15,0 18-3-15,-17-18-3 0,17 0-1 0,0 0-4 0,0 0 6 0,0 0-11 16,0 0-2-16,0 19 3 0,0 1-5 0,0-20-1 0,0 0-1 15,0 17 0-15,0 22-24 0,0-39-6 0,0 38-40 16,0-18-6-16,0-20 27 0,0 0-4 16,0 38-92-16</inkml:trace>
  <inkml:trace contextRef="#ctx0" brushRef="#br2" timeOffset="128028.67">30083 1941 109 0,'0'0'175'0,"0"0"-146"0,0 0-4 0,0 0-2 0,-20 0 84 16,40 0-29-16,0 0-71 16,3 0-5-16,-9 0 0 0,6 18-2 0,0-18 1 15,0 0 1-15,54 0-4 0,-54 21 2 0,-20-21-4 16,57 0-38-16,-17 0 0 0,-6 0-10 16,-14 0-14-16,-20 0 24 0,20 0-7 0,-3 0-123 0,23-21 83 15</inkml:trace>
  <inkml:trace contextRef="#ctx0" brushRef="#br2" timeOffset="128211.11">30126 2339 143 0,'-23'0'112'0,"23"0"-72"0,-57 0 86 16,40 0-70-16,-3 0-46 0,20 0 4 0,-20 0-8 15,20 0 2-15,20 0-2 0,-20 0-4 0,20 0 1 0,14 0-2 16,6 0 0-16,-3 0 0 0,3 0-3 15,14 0-12-15,6-17-44 0,-43 17 26 0,23 0-62 16,-23 0 32-16,6 0-14 0,11-19-48 0,-14 19 57 0</inkml:trace>
  <inkml:trace contextRef="#ctx0" brushRef="#br2" timeOffset="128778.92">31032 1143 63 0,'0'-20'251'0,"0"20"-209"0,0-20-29 0,0 20 9 15,-17 0-6-15,17 0-7 0,0 0-3 0,0 0 19 16,0 0-14-16,-17 0-7 0,17 20 3 0,0 0 0 15,0-20-2-15,0 17-4 0,0 4 2 0,0 15-1 16,0 21-1-16,0-17 1 0,0-2-2 16,0 169 2-16,0-36-4 0,0-133 1 15,0 39 3-15,0-39 0 0,0 115 24 16,0-115-14-16,17-18-3 16,-17-2-1-16,0-18 0 0,17 19 2 15,-17-19-5-15,23 0 0 0,14 0 6 16,-20 0 4-16,3 0-10 0,-20 0-3 15,20 0 0-15,-20 20 2 0,0-20-2 0,17 0 12 16,-17 17-12-16,0-17-1 0,0 0 5 0,0 0-5 16,-17 20 4-16,-40 17-2 15,37-37-3-15,20 0-1 0,-40 20-13 0,23-20 4 0,0 0-4 16,-3 0-28-16,-20-20-59 0,3-54-316 31,37 35 367-31</inkml:trace>
  <inkml:trace contextRef="#ctx0" brushRef="#br2" timeOffset="129310.85">31947 1523 77 0,'0'0'103'0,"0"0"-55"0,0 0 25 0,0 0-44 0,0 0 62 0,0 0-70 0,0 0 16 0,0 18 17 0,0 0-14 15,0 21-20-15,0-20-15 0,0 1 2 0,17 55 5 16,21 1-8 0,1 1-2-16,-19-39-2 0,-20-19 1 15,18 18-3-15,1-16 1 0,41 150-2 16,-43-115 0-16,-17-18 2 0,18 20-8 16,-18-2-45-16,19-38 32 0,-19 1-33 15,0-19 20-15,0 21-237 0,0-21 159 16,0-21 85-16,0 21 2 0</inkml:trace>
  <inkml:trace contextRef="#ctx0" brushRef="#br2" timeOffset="129528.42">32349 1445 65 0,'0'0'48'0,"0"0"51"0,-22 0-31 0,22 0-21 0,-20 21 11 16,2-21-19-16,-1 20-29 0,19-20-3 0,0 17 0 15,-20 3 0-15,20-20-1 0,-18 57 13 0,-2-39-14 16,1 21 5-16,1-2-3 0,-21 19-1 0,39-35-3 0,-57 55 6 16,57-38-7-16,-38 0 1 0,-16 76-3 15,14-78-1-15,-37 99 2 0,-71 113-31 16,125-192-6-16,3-18-15 0,3-19-14 16,17-19 24-16,-20 39-174 15,20-39 128-15</inkml:trace>
  <inkml:trace contextRef="#ctx0" brushRef="#br2" timeOffset="129928.51">32823 800 57 0,'0'0'81'16,"0"0"2"-16,0 20-7 0,-38 36 1 0,38-38-71 31,-96 117-275-31,96-118 194 0,-20-17 39 0</inkml:trace>
  <inkml:trace contextRef="#ctx0" brushRef="#br2" timeOffset="131210.91">28013 3785 29 0,'0'0'7'0,"0"0"42"0,0 0 5 0,-17 0-28 0,17 0-2 0,0 0-2 0,0 0 19 0,-23 0 29 0,23-18-55 0,0 18-2 0,0 0 12 16,-17 0 15-1,-3 0 14-15,20 0-31 32,0 0 10-32,0 0-22 0,0 0-8 0,0 0 5 15,0 0-4-15,0 0-2 0,0 0 0 0,0 0 4 16,0 0-5-16,0 18 0 0,0 1 1 0,37 18 1 15,3 21-2-15,-23-39 0 0,3 38-1 16,17-18 1-16,-17-20-1 0,40 56 4 0,-6 39 0 16,-54-95-3-16,77 96-2 0,-39-2 0 15,-1-36 2-15,-37-39-2 0,20-19 1 0,-1 18 2 0,-19 2-3 16,20-1 0-16,-2 0 1 0,-18-20-1 16,17-18 1-16,-17 59-1 0,20-59 2 0,0 37-4 15,-20-37 2-15,22 18-7 0,-22-18-8 16,0 20-19-16,15-20 21 0,-15 0-19 0,0 0 13 15,0 0-3-15,20 0-2 0,-20 0-170 16,20 0 140-16,-20 0-35 0,0 19 52 0,0-19 17 16</inkml:trace>
  <inkml:trace contextRef="#ctx0" brushRef="#br2" timeOffset="131561.12">28507 4090 26 0,'0'0'8'0,"0"-20"83"0,0-17 42 0,0 37-101 0,0 0-16 15,0 0-2-15,0 0 2 0,0 18 36 0,-20 58-7 16,-17-18-20-16,19-21-18 0,-2 2 2 15,-19 17 5-15,39-17-8 0,-75 74 9 0,55-74-11 16,1-20-1-16,-73 115 8 0,-5 37 0 16,40-134-10-16,17 1 0 15,3-1-2-15,17-18 1 0,3-19 0 0,17 21-1 0,-20-3-11 16,3 1-6-16,17-19 6 0,-23 19-19 16,6-19-120-16,17 0 56 0,0 0 40 15,0 0-38-15,17 0 64 0,-17 0 12 0,23 0-8 31</inkml:trace>
  <inkml:trace contextRef="#ctx0" brushRef="#br2" timeOffset="132030.04">28906 3596 29 0,'0'0'47'0,"0"0"18"0,0 0-33 0,-20-20 68 0,20 20-66 0,0 0-19 0,-17-19 34 16,17 19-32-16,0 0-9 0,0 0 0 0,0 0-1 0,-20 0 9 15,20 0-8-15,0 19-4 0,0 19 1 0,-20-19-3 16,20 0-3-16,-17 76-1 16,17-95-2-16,0 20-4 0,0-2-5 0,-18 19-33 0,18 3-31 0,0-21-33 15,0 18 2-15,0-37 73 0,0 19-7 0</inkml:trace>
  <inkml:trace contextRef="#ctx0" brushRef="#br2" timeOffset="132328.47">29157 4090 101 0,'0'0'122'0,"0"0"-17"0,0 0-85 0,0 0 12 0,0 0-7 16,0 0-16-16,0 18 22 0,0-18-23 15,0 0-7-15,0 0 1 0,0 0-3 0,0 19 1 16,0-19-3-16,0 0-14 0,0 0 2 0,0 0-4 0,0 19-5 0,0-19-40 15,0 0 24-15,0 18-233 16</inkml:trace>
  <inkml:trace contextRef="#ctx0" brushRef="#br2" timeOffset="132461.65">29114 4564 87 0,'0'20'151'0,"0"-20"-94"0,0 0-38 0,0 0 7 0,0 0-11 0,0 0-6 15,0 0-8-15,0 0-1 0,0 0 0 0,0 0-2 0,0 0-4 16,0 0-4-16,0-20-143 0,0 20 54 16,20 0 37-16,-20-18 29 0</inkml:trace>
  <inkml:trace contextRef="#ctx0" brushRef="#br2" timeOffset="132661.35">29533 4070 88 0,'0'0'53'0,"0"0"53"0,0 0-69 0,0 0 14 31,-20 0 45-31,20 0-94 0,0 0 1 0,0 20-2 47,-17 54-438-47</inkml:trace>
  <inkml:trace contextRef="#ctx0" brushRef="#br2" timeOffset="132828.64">29513 4527 117 0,'0'0'132'0,"-17"0"-81"0,17 19 38 0,0-1-50 0,-20 2-2 16,20 17-16-16,0-37-18 15,0 19-1-15,0-19-2 0,-17 0 0 0,17 21-2 0,0-3-8 0,0-18 0 16,0 19-47-16,0-19-7 0,0 0 20 0,0 0-10 15,17 0-129-15,-17 0 116 0</inkml:trace>
  <inkml:trace contextRef="#ctx0" brushRef="#br2" timeOffset="133363.23">30083 4222 26 0,'0'0'112'0,"0"0"-83"0,0 0 51 0,20 0 81 0,-20 0-131 16,0 0-18-16,0 19 23 0,23-19-6 15,-23 20 3-15,0-20-24 0,14 0 12 0,-14 0-16 16,0 0 0-16,20 18 5 0,20-18-4 0,-40 0-3 16,57 0-1-16,37 0 1 15,-54 0-2-15,34 0 0 16,-74 0-2-16,37 0-4 0,0 0-5 0,40 0-32 15,-77-18 31-15,37 18-16 0,-17-20-30 16,0 20 34-16,-20 0-4 0,17-19-42 0,-17 19-74 16,20 0 47-16,-20-18 64 0,0 18 15 0,0 0-9 0</inkml:trace>
  <inkml:trace contextRef="#ctx0" brushRef="#br2" timeOffset="133611.34">30029 4698 38 0,'-20'0'370'0,"20"0"-344"16,0 0 29-16,0 0-46 0,0 0 0 0,20 0 0 0,-3 0 11 15,40-19 2-15,-57 19-17 16,23 0 0-16,11 0 1 0,6 0 2 0,-40 0-5 0,34 0 1 15,26-18-2-15,-43 18-2 0,23 0 1 0,-23 0 0 16,20 0 1-16,23 0-14 0,-43 0 2 16,3 0-24-16,0 0-19 0,-20 0 19 0,17 0-113 15,6 18 2-15,-6-18 80 0,-17 0 17 0,17 0 1 16</inkml:trace>
  <inkml:trace contextRef="#ctx0" brushRef="#br2" timeOffset="135878.07">31377 4393 22 0,'0'0'5'0,"0"0"22"0,0 0 5 0,0 0-15 0,0 0 0 0,-17 0 48 0,-6 20 8 16,23-20-52-16,0 0-11 15,-17 0 28-15,17 0-22 0,0 0-2 16,0 0-8-16,0 0 1 0,-20 19 5 0,20-19-6 0,0 0 5 15,-20 0 2-15,20 0-8 0,0 0 4 0,0 18-4 0,0-18 5 16,0 0-5-16,-17 0-1 0,-3 40 22 16,20-40-21-16,0 18-2 0,-20 20 4 15,20 0-3-15,-20-1-1 0,20-37-3 16,0 40 1-16,0-22 0 0,0-18-1 0,0 19 1 0,-14 38-1 16,14-20 1-16,0-16-1 0,0 16 0 15,0-18 2-15,0-19-2 0,34 38 4 16,-34-38 0-16,40-38 5 31,-23 1-6-31,-17 37 0 0,0-19-4 0,0-21 4 0,20 22 0 16,-20-1-1-16,0 0 0 0,0 0-1 0,20-18 4 0,-20 37-1 15,0-21 6 1,0 2-2-16,0 19 5 0,0-18-9 0,0 18 0 0,0 0 5 0,0 18-5 16,0-18 1-16,0 19 17 0,0 2-12 15,0-3-5-15,0 1 1 0,0 0-2 0,0-19-1 16,0 19-1-16,0 18 4 0,0-18-4 0,0 2-3 15,17 16 1-15,23 20 1 32,-3-20-6-32,-17-18-15 0,-20 2 6 0,0-21-2 0,17 18-30 0,3 20-54 15,-20-38 59-15,20 18-56 0,-20-18-27 0,37 20-76 16</inkml:trace>
  <inkml:trace contextRef="#ctx0" brushRef="#br2" timeOffset="136344.73">32002 4108 39 0,'0'0'98'0,"0"0"-30"0,0 0-39 0,-15 0 22 0,15 0-28 0,0 0 35 0,0 0-25 0,0 0-19 15,-23-18 11-15,23 18-3 0,0 0-11 0,0 0-1 0,-17 0 10 16,17 0-13-16,0 0 15 0,0 0-17 0,0 0 29 15,0 18-27-15,0-18-2 16,0 19 3-16,0 0-1 0,0-1-5 16,17 22 1-16,-17-40-1 0,23 75 1 0,69 115 1 15,4 2-1 32,113 225 3-47,-209-398-6 0,39 19-2 16,-39-18-1-16,18-2-8 0,-18-18 3 15,20 19-14-15,-20-19 9 0,17 0-26 0,-17 0 15 0,20 0-158 16,2-19 63-16,-22-19-35 16,0 18 125-16,0 2 16 0</inkml:trace>
  <inkml:trace contextRef="#ctx0" brushRef="#br2" timeOffset="136595.04">32594 4317 95 0,'0'0'152'0,"0"0"-115"16,0 0-6-16,-19 0 37 0,19 0-68 63,-20 0 86-48,-399 381 32-15,401-343-116 0,-59 113-2 0,58-131 0 0,-1 17-2 16,-18 3-3-16,38-22 1 0,-17 1-18 15,-3 0-1-15,20-19-27 0,0 0-27 16,0 0-21-16,20-56-81 16,-3 35 101-16,41-16 27 0</inkml:trace>
  <inkml:trace contextRef="#ctx0" brushRef="#br2" timeOffset="136861.39">32957 3691 49 0,'-23'37'244'0,"23"2"-231"0,-37 16-6 16,37-55-8-16,-20 19-1 0,3 21-47 15,-3-3-67-15,3 1-29 16</inkml:trace>
  <inkml:trace contextRef="#ctx0" brushRef="#br2" timeOffset="137477.96">30616 5515 42 0,'0'0'45'0,"-20"0"17"0,20-18-33 0,0 18-5 0,0 0-2 0,-17-19 61 31,0 19 84-31,17 37-138 0,0-37-21 16,0 20-1-16,17 56 21 0,0-20-15 0,23 1-1 16,-40-38-9-16,0 0 2 0,37 20-1 0,-37-2-1 0,57 211 12 15,-34-116-12-15,-23-35-2 16,0-40 0-16,0 0 0 0,0 37-1 0,0-57 0 0,0 60 1 15,-23-41-1-15,23-18-1 0,0 0 0 0,-20 38-4 16,20-38-9-16,0 2-12 0,-17-23 10 0,17-17-4 0,0 19-33 16,17 19-368-1,-17-38 370-15</inkml:trace>
  <inkml:trace contextRef="#ctx0" brushRef="#br2" timeOffset="138028.41">31890 6143 40 0,'0'0'33'0,"0"0"21"0,0 0-12 0,0 0 46 0,0 0 103 16,-20 0-161-16,20 0 7 15,0 0-27-15,-17 0 16 16,17 0-3-16,-22 0-9 0,-33 19 3 16,35-1-15-16,20 3-1 15,-20-4 0-15,6-17-1 0,-9 19 2 0,23 1-2 16,-20 0 0-16,20-20 1 0,-17 38-2 0,17-21-2 15,-20 23 1-15,20-23 0 0,0-17 1 16,0 20 1-16,0 0 1 0,0-20-1 0,0 18 0 0,0-18 0 0,0 0 2 16,20 0-2-16,-3 0 5 15,-17-38-4-15,0 18-2 16,0 20 1-16,0-17 1 0,-37 34-2 31,-20 60 5-31,37-20-3 16,6-20-1-16,14-17-1 0,-23 18 2 0,23-19 1 15,0 18 0-15,-20-17 0 0,20 18 0 16,0-19 1-16,20 19 2 0,-20-19-4 16,0-19-1-16,23 20 1 0,-23-20-1 0,14 0 0 0,6 0 1 15,-20 18 0-15,0-18-2 0,40 0-23 16,-23 0-9-16,-17 0 9 0,20-18-3 0,-20 18-42 0,37-39-323 31,-14 39 341-31,-23 0 36 0</inkml:trace>
  <inkml:trace contextRef="#ctx0" brushRef="#br1" timeOffset="191649.5">20467 343 20 0,'0'0'17'0,"0"0"-1"0,0 0 8 0,0 0-9 0,0 0 17 0,0 0-2 0,18 0-16 0,-18 0 0 15,0 0 14-15,20 0 43 16,-20 0-42-16,0 0 4 0,0-20-13 0,0 20-11 15,0-17 5-15,0 17 1 0,0-40 8 0,0 23 4 16,0-3-10-16,-20 20-12 0,20 0 1 16,0 0 0-16,-94 0 26 15,56 58-20-15,19-58-7 0,-39 94-2 16,21-17 2 15,57-19-1-31,-20-39-5 0,17-19 2 16,-17 0 0-16,115-19 11 31,-56 19 0-31,-24 0-9 0,-15 19 3 0,-20-19-5 0,20 37 2 16,-20-37-2-16,0 20-2 0,0-3 0 0,0 3 0 0,-40 17 2 15,22 3-2-15,1-3-2 0,-3-20 0 0,0 3-9 16,-14 20-27-16,11-23 22 0,4 4-27 16,-1-3-14-16,2 0-17 0,-2-18 29 0,3 0-239 15</inkml:trace>
  <inkml:trace contextRef="#ctx0" brushRef="#br1" timeOffset="192132.07">21189 0 20 0,'0'0'7'0,"0"0"-2"0,0 0-1 0,0-19-1 0,0 19-1 0,0 0-1 0,0 0-1 0,0 0 1 0,0 0 1 16,0 19 8 15,0 39 168-31,0-58-131 0,-15 37 7 15,-7-37-39-15,22 20-5 0,0-20-7 16,-20 20 2-16,0-20-2 0,20 0 0 0,-17 17-1 16,-3 3-1-16,3-20-5 0,-3 0-10 15,0 21-39-15,20-21 28 0,0 0-8 0,0 0-5 0,-17 17-99 16,-1-17 65 0</inkml:trace>
  <inkml:trace contextRef="#ctx0" brushRef="#br1" timeOffset="192716.33">21360 420 46 0,'0'0'258'0,"0"-19"-226"0,0 19 1 0,0 0-19 0,0-20 34 0,20 20-42 0,-20 0-1 0,0 0 11 31,0 0-15-31,0 0-8 0,0 0 1 0,0 0-2 16,0 0-19-16,0 0 6 0,0 0-36 0,0 20-27 16,-20-20-116-16,6 19 151 0</inkml:trace>
  <inkml:trace contextRef="#ctx0" brushRef="#br1" timeOffset="192898.93">21266 837 60 0,'0'0'84'0,"0"0"-4"0,0 0-28 0,-17 0-3 16,17 0-37-16,0 0-3 0,0 0 13 16,0 0-20-16,17 0-10 15,-17 0-14-15,17 0-25 0,-17-17 18 0,20 17-130 47,23-20 54-47</inkml:trace>
  <inkml:trace contextRef="#ctx0" brushRef="#br1" timeOffset="193082.15">21702 420 48 0,'0'0'63'0,"0"0"-26"0,0 0 47 0,0 0-66 0,-17 0-3 0,17 0-4 0,0 0 8 16,0 0 1-16,0 18-16 0,-20-18-1 0,20 0 3 15,0 20-6-15,0-20-1 16,0 0-16-16,0 0 4 0,0 19-34 0,0-19 13 0,0 0-4 15,0 0-5-15,-20 18-67 0,20-18 85 0</inkml:trace>
  <inkml:trace contextRef="#ctx0" brushRef="#br1" timeOffset="193215.86">21611 646 75 0,'0'0'48'0,"0"0"8"0,0 0-5 0,0 20 20 0,0-20-3 15,0 0-51-15,-23 21 39 31,23-2-41-31,0-19-18 0,23 17-6 0,-23-17-15 0,17 0 4 16,-17 0-6-16,0 0-7 0,37 0-224 16,0 0 172-16</inkml:trace>
  <inkml:trace contextRef="#ctx0" brushRef="#br1" timeOffset="193466.23">22101 420 52 0,'0'0'75'0,"0"0"4"0,0 0-21 0,-20 0-14 0,20 18-25 16,0-18 46 15,77 20 18-31,-17-20-79 0,34-20-11 31,-37 2-59-31,-40-1 38 0,6 19-43 0,-23 0 26 0,17-20-5 0,0 20-6 16,-17 0 3-16,20-17-17 0,-20-4 37 0</inkml:trace>
  <inkml:trace contextRef="#ctx0" brushRef="#br1" timeOffset="193647.3">21987 723 74 0,'0'0'57'0,"0"0"5"0,-14 20 95 15,-9-20-93-15,3 0-46 0,0 0 35 16,20 0-37-16,0 0-10 0,20 0 5 0,-20 0-6 0,20 0-1 16,3 0 0-16,11 0 0 0,-14 0-3 0,0 0 1 0,14 0-2 15,6-20-2-15,91-16-71 16,-54 15-53-16,-57 1 72 0,0 20-7 0,37-17-100 16,-40 17 134-16,40-20-7 0</inkml:trace>
  <inkml:trace contextRef="#ctx0" brushRef="#br1" timeOffset="194282.07">23090 266 45 0,'0'0'92'0,"0"0"-58"0,-20-17 71 0,20 17-64 0,0-20 23 0,-20 20-14 0,20 0-30 0,0 0-9 16,-17 0 20-16,17 0-23 0,0 0 9 0,0 0 8 16,0 0-16-16,0 0 0 0,0 0 7 0,17 0 7 15,3 20-15-15,-20-20-4 0,20 38 7 16,37 39-4-1,-20-60-6-15,3 22 2 0,17 36 1 0,-40-35-2 0,3-23-1 16,40 60-5-16,-43-60 3 0,40 60 2 0,-20 0 0 16,-20-57 0-16,-17-3-1 0,20 4 0 0,23 15-2 0,-43-16-5 15,54 18-113 1,-17-38-93-16,20-115-75 31</inkml:trace>
  <inkml:trace contextRef="#ctx0" brushRef="#br1" timeOffset="194448.12">23774 438 42 0,'0'0'39'0,"-20"0"96"0,20 0-72 0,-14 0-20 0,14 0-10 15,-23-18-6 1,6 18-3-16,17 0-15 0,-77 0 19 16,57 0-24-16,-14 18-1 0,-9 2 1 0,23-1-3 0,3-19-1 15,17 18 1-15,-37 3 0 0,-3 15-1 0,-111 99-20 31,97-79-5-31,-26 21-40 0,3-3-37 0,43-36 6 16,-6 20-16-16,6-19 75 0</inkml:trace>
  <inkml:trace contextRef="#ctx0" brushRef="#br1" timeOffset="196132.53">9786 10534 48 0,'0'0'21'0,"0"0"95"0,0 0-79 0,23 0-21 0,-6 0 46 16,-17 0-43-16,0 0-13 0,17-17 15 31,-17 17 38-31,0 0-28 0,0 0-27 16,0 0 1-16,0 0-1 0,0 0 1 0,-17 17 18 15,-23 3 4-15,3 19-17 0,-57 73 4 32,34-16-5-32,43-57-7 0,-40 55 1 0,20-36-1 0,17-2 0 0,-20 40-1 15,40-58 1-15,0-38-2 0,0 18 1 16,23 22-1-16,14-22 0 16,0 1 3-16,-17 0 1 0,17-19 1 0,-20 0 1 0,43 0 4 15,-43 0-8-15,3 0 1 0,-20 0 0 0,20 0-1 0,17 0 11 16,0 19-7-16,-37-19-2 15,0 19-2-15,0-19 3 0,0 38-2 0,0-38-3 16,-20 39 1-16,-17-21 0 0,-20 19-13 16,0-17-25-16,20-1-20 0,17-19 33 15,-17 0-59-15,17 0 52 0,3 0-74 0,-3-19 18 16,3-19-4-16,17 38 55 0,0-37-24 16</inkml:trace>
  <inkml:trace contextRef="#ctx0" brushRef="#br1" timeOffset="196548.42">10661 9889 39 0,'0'0'19'0,"-37"38"296"16,20 1-250-16,-6-22-47 0,23-17-11 0,0 21 2 15,-20-21-1-15,-17 74 18 16,0-16-10 0,-17 57-10-16,-6-40-44 15,60-55-1-15,-20-20 16 0,20 18-5 0,0-18-2 0,-17 19-96 16,17-19 9-16,-20 19 1 0</inkml:trace>
  <inkml:trace contextRef="#ctx0" brushRef="#br1" timeOffset="198215.78">10698 11029 29 0,'0'0'26'0,"0"19"99"0,-17-19-61 0,17 0-45 0,0 0-2 0,0 0 15 0,0 0-2 0,-20 0 13 15,20 0-30-15,0 0 26 16,0 0-4-16,0 0-24 0,0 0 1 0,0-19-1 0,0 19 7 0,0-18-2 16,0 18 0-16,20-19 12 47,151-1 5-47,-77 20-31 0,-71 0-3 0,11 0 0 0,23 0 2 0,-20 0 1 15,-17 0-1-15,97 0 1 16,-100 0-3-16,40 0-3 0,-57 0 3 0,37 0-8 15,23 0-33-15,-26 0-28 0,-34 0 40 0,40-18-224 16,-40-2 98-16,0 20 129 16,17-18 13-16,-17 18-1 0</inkml:trace>
  <inkml:trace contextRef="#ctx0" brushRef="#br1" timeOffset="198482.25">11459 10498 50 0,'0'0'73'0,"0"0"-30"15,-20 36 75-15,20-36-97 0,-17 135 94 16,17-58-76 15,37-40-22-31,-37-19-11 0,37 0 3 0,-17 3-4 0,37-3 17 32,94 22 14-32,-131-22-34 15,-20-18 0-15,0 18 2 0,0 2-4 16,-40-2 0-16,23 2-1 0,-20 36-1 15,-3-35 0-15,-74 110-16 0,57-73 3 16,40-20 5-16,0-19-5 0,-43 77-83 0,40-78 64 16,3 19-43-16,-3 20-170 15,20-37 224-15,0-20 3 0</inkml:trace>
  <inkml:trace contextRef="#ctx0" brushRef="#br1" timeOffset="199181.79">12468 10858 18 0,'0'0'7'0,"0"0"-1"0,0 0 29 0,0 0 41 16,-20 0-4-16,20 0-29 0,-20 0-32 0,20 0 19 0,-20 0-23 15,20 19 6-15,0-19-7 0,-14 0 5 0,14 21-3 0,-23-21-4 16,3 36 10-16,20-16-7 0,0-20-4 16,0 0 1-16,-19 38 3 0,19-19 3 15,0-1-7-15,0-18 6 0,0 19-5 0,0-19 2 0,19 21 43 31,-19-21-39-31,20-97 32 32,-20 2-23-32,0 95-18 0,0-19 6 15,0 19-3-15,0 0-1 0,0 0-2 16,-20 0 1-16,20 0 8 0,-19 19-5 0,19-19-3 0,-18 21 0 16,-2-3 1-16,20 0 1 0,-17 2 1 15,17-20-3-15,-20 38 5 0,20-19-4 0,0-19-2 16,0 0 0-16,0 18 0 0,0 1 0 0,0-19 1 0,20 0 10 15,-20 0-10-15,17 0 1 0,-17 0 0 16,0-19-1-16,20 19 1 0,-20-18-1 0,18-1 0 0,-18-1-3 16,0 2 2-16,0-2-1 0,19-37 2 15,-19 38-2-15,0 1-1 0,0 18 1 0,0-21 0 0,0 21 1 16,0-18-6-16,0 18-1 0,-19 0-11 16,19 0 7-16,-18 0-1 0,18 18-2 0,0-18-2 0,-20 39-102 15,20-20 45-15,0 20-198 16,20-1 185-16,-20-38 74 0</inkml:trace>
  <inkml:trace contextRef="#ctx0" brushRef="#br1" timeOffset="199848.34">13170 10307 21 0,'0'0'8'0,"-20"0"91"0,20 0-78 0,0 0-1 0,0 0 49 16,-20-18-31-16,20 18-26 0,0 0 12 0,0 0-12 0,-17 0 0 16,17 0 1-16,0 0 62 15,0 0-67-15,0 0 15 0,0 0-7 0,0 0-6 16,0 0 7-16,0 0-8 0,0 0 6 0,0 18 5 16,0-18-4-16,0 19 5 0,0-19-17 15,0 0 1-15,17 0-1 0,-17 0 9 0,0 20-6 0,0-20-1 0,20 37 8 16,0-18-7-16,-20-19-5 0,22 39 3 15,13 54 2 1,5 4-8-16,71 130 1 16,-71-151 0-16,-20-38 1 0,-20-18-1 0,37 17-1 0,-37 3 3 15,17-22-2-15,3 20 1 0,37 77 2 0,-40-59-2 0,3-37-1 16,3 18 0-16,-6-17 0 0,-17 0 0 0,17-1 1 0,23 18 0 16,-40-37-1-16,17 38 1 0,3-19-2 0,-3-1 1 0,43 40-4 46,-23-39-114-46,-37-19 89 0,0 0-4 0,0-37-79 0,-20-21-198 16,20 39 281-16,-17-19 3 16</inkml:trace>
  <inkml:trace contextRef="#ctx0" brushRef="#br1" timeOffset="200132.13">13817 10612 29 0,'-17'0'55'0,"17"0"-31"0,0-19 24 0,0 19-6 16,0-18-22-16,0-3 15 0,0 21-19 0,0-37 58 16,0 18-50-16,0 19-12 0,0-20 35 15,0 2-38-15,0 18 7 0,0 0-3 0,0-19-8 16,0 19 8-16,0 0-8 0,0 0 2 0,-23 19 5 0,23-19-7 16,0 18-1-16,-20 2 0 0,3-20 1 0,-60 95 9 0,60-57-13 15,-23 0 1-15,-74 94 11 0,-186 267 6 16,164-188-18 15,22 16 0-31,77-189 0 0,-3 38-16 0,22-37-4 0,1-21-3 16,-5 1-34-1,2 1-84-15,20-20 54 0,20-20-12 0,57-56-42 16</inkml:trace>
  <inkml:trace contextRef="#ctx0" brushRef="#br1" timeOffset="210065.89">9293 12931 35 0,'0'0'13'0,"0"0"45"0,0 0 1 0,-17-19-41 0,17 19 15 0,0 0 11 16,0-19-31-16,0 19 23 0,0 0-27 0,0 0-2 15,0 0 13-15,0 0 24 0,0 0-36 0,0 0 0 16,0 0 23-16,0 0-10 0,0 0-14 16,0 0 0-16,0 0 10 0,0 0-11 0,0 0 3 15,0 19-1-15,0-19 2 16,0 19-8-16,0-19 0 0,0 0 1 0,0 19-1 0,17 1 0 0,-17-20-1 15,0 18 0-15,17 2 1 0,45 36-5 16,-27 21 9-16,5-21-4 16,-23-37-2-16,60 95 3 0,-40-76-3 0,57 152 2 31,20 20 3-31,-91-153-6 16,-6-1-5-16,0-56 6 0,-17 38-10 15,0-38 3-15,20 0-4 0,-20 20-19 0,0-20-67 16,-20-20-18-16,20-18 66 0,0 38-8 0,-17-19 2 15,0-37-36-15,17 37 71 0</inkml:trace>
  <inkml:trace contextRef="#ctx0" brushRef="#br1" timeOffset="210366.64">9826 12970 35 0,'0'0'95'0,"0"0"-51"15,0 18-6-15,0-18-20 0,0 0-1 0,-17 57 63 16,-6-20-54-16,3-17-18 0,-34 37 35 16,54-36-34-16,-40 34 11 15,23-55-16-15,0 38 1 0,-80 57 8 47,-134 210 1-47,177-248-17 0,54-39 2 0,-20 2-2 0,20-1-2 0,-20 0 0 0,5 0-11 0,-7 1-8 16,22-3-9-16,0 2-10 0,-20-19-16 0,20 0-22 15,20 21-17-15,2-21 17 0,-7-21 64 16</inkml:trace>
  <inkml:trace contextRef="#ctx0" brushRef="#br1" timeOffset="211116.62">10564 13235 28 0,'0'0'50'0,"0"0"-16"0,0 0 32 0,-17 0 15 0,17 0-38 0,0 0 11 15,-20 0-37-15,20 0 11 0,0 0-4 0,0 0-11 16,0 0 12-16,0 0 8 0,0 0-25 0,0 0-1 16,0 0-1-16,0 0 12 0,0 0-12 0,0 0 0 0,0 0 18 15,20 0-18-15,-20 0-4 16,37 0 2-16,-14 0-4 0,-6 0-2 0,-17 0 1 0,37 0 2 15,-17 0 0-15,-3 0 0 0,3 18 0 0,94-18-2 16,0 0-85 31,0-73-411-47</inkml:trace>
  <inkml:trace contextRef="#ctx0" brushRef="#br1" timeOffset="211399.62">11043 12685 154 0,'0'18'142'0,"-23"38"-37"16,6-17-75-16,17-20-15 0,0 0-1 0,0 38 17 15,-20-38-24-15,20 0 2 0,0 38 9 0,20-37-16 16,37 54 2 0,-57-74-4-16,37 20 0 0,-37-1 2 0,40-19-1 0,14 20-2 0,-34-20 2 15,-20 0-1-15,23 0 1 0,11 18 1 0,-34-18-1 16,20 0-1-16,-20 0 4 0,37 0-1 0,-37 0-2 15,0 21 11-15,0-21-10 0,-37 55 12 16,-17 40-12-16,11-75-4 16,-31 94 4-1,0 18 1-15,14-55-1 0,-34 189-99 32,77-189-130-32,17-41-10 0,17-36 217 0</inkml:trace>
  <inkml:trace contextRef="#ctx0" brushRef="#br1" timeOffset="212317.56">12314 13406 18 0,'0'0'180'0,"0"0"-127"0,0 0-24 0,0 0 27 0,0 0-46 0,0 0-2 0,0 0 10 0,0 0-14 0,0 0 1 16,0 0-1-16,0 0 0 0,0 0 0 0,-20 0 2 0,20 0-4 15,0 0 0-15,-17 19 5 0,17-19-6 16,0 0-1-16,0 0-1 0,0 0 1 0,0 0 0 0,0 0 0 16,0 0-1-16,0 0 1 0,0 19 1 0,0-19 0 0,0 0-1 15,0 0 1-15,0 0-1 0,0 0 2 0,17 0-1 16,-17 0-1-16,0-19 2 0,0 19-2 0,0 0 1 0,0-19-2 16,0 19 2-16,0-19 1 0,0 19-2 0,0-19 0 0,0 19 2 15,0-38 5-15,-17 38-2 16,-3-19 5-16,0 19 1 0,20 0-7 15,0 0 1-15,0 0-1 0,-34 57 28 32,11 57 1-32,23-94-25 0,23-1 1 15,-23-1-6-15,0-18 0 0,17 0 5 16,0-18-6-16,-17-1 0 0,20-1-3 16,-20-18 0-16,0 19 0 0,0 0-2 0,20-57-18 15,-20 57-3-15,0 2 10 0,17-24-72 16,-17 41 58-16,0 0-40 0,20 20-176 15,-20-20 210-15,0 38 6 0,0-38 13 16</inkml:trace>
  <inkml:trace contextRef="#ctx0" brushRef="#br1" timeOffset="212982.8">12656 13064 32 0,'-17'-37'210'0,"-5"37"-176"0,22 0-19 0,0-19 33 0,-18 19-3 0,18 0 3 16,0 0-18-16,0 0-11 16,0 19-3-16,0-1 8 0,0-18-17 0,18 37 13 15,-18-37-15-15,0 20-1 0,39-20 2 0,-19 39 0 16,-2-39-4-16,59 75 7 0,-40-56-7 16,-37-1-1-16,57 23 2 0,-17-5-2 0,-3 21 3 0,0-19-3 15,3 1 2-15,-23-21-3 0,60 58 4 0,-40 1-5 0,20-2-1 16,37 96 2-16,-74-113 1 15,0-21-1-15,2-17 11 0,-7 0-9 0,5-3 0 0,-20-17-8 0,40 19-42 16,-40 1 9-16,17-20-16 16,-17-39-129-16,0 22 121 0,0-3-6 15,0-17-33-15,0-3 56 0</inkml:trace>
  <inkml:trace contextRef="#ctx0" brushRef="#br1" timeOffset="213233.37">13363 13064 66 0,'-22'0'82'0,"22"0"-18"16,0 0-25-16,-20-19-3 0,20 19-19 0,-20 0 29 15,20-18-22-15,-17 18-13 0,0 0 5 0,17 0-4 16,0 0-7-16,-20 0 6 0,0 0-6 0,0 0 6 0,5 18-4 0,-27 1 7 16,-89 114 30-1,54-57-34-15,-18 19-3 0,19 1 0 0,-19 18-1 16,75-76-5-16,-19 19 1 0,-36 57-1 0,36-20 1 0,-70 192 13 15,109-266-18 1,0 36-8-16,-23-37-19 0,23 21-52 0,0-40 41 0,57 17-190 16,0-17 68-1</inkml:trace>
  <inkml:trace contextRef="#ctx0" brushRef="#br1" timeOffset="213733.78">14347 13350 71 0,'0'0'146'0,"-17"18"-111"0,-3-18-4 0,20 0-3 0,-20 0-15 0,3 19 11 0,17 0-21 16,-20-19 2-16,-17 58 12 15,17-40-14-15,20 2 0 0,-20-1 2 0,20-1 0 0,-14 1-1 16,14 1 2-16,0-2-3 0,0 59 12 31,54-77 52-31,-54-20-63 16,20 20 1-16,-3-37 11 0,3-1-5 0,-3 18 2 16,3-17 10-16,-20 18-17 0,0-1 13 15,20 20-11-15,-20 0 4 0,0 0 1 16,0 0-10-16,0 20 0 0,0-1 0 0,0-19-1 0,0 75 6 15,0 21-7 1,17-58-3-16,-17 0-15 0,0-19 2 0,0 19-26 16,20-1-83-16,-20-18 80 0,0-19-4 0,17 38-247 15,-17-38 268-15,0 0 16 0,0 20 1 0</inkml:trace>
  <inkml:trace contextRef="#ctx0" brushRef="#br1" timeOffset="214467.2">9028 14984 33 0,'0'0'64'0,"0"19"-17"0,0-19-28 0,0 0 17 0,0 20-21 0,0-20 0 0,-18 17 26 0,18-17-31 15,0 41 42-15,0-24-45 16,0 2 21-16,18 2-13 0,19 15 9 16,-37-36-21-16,37 39 4 0,117 57 11 31,74 189-22-31,-191-230 2 0,-17-14-1 0,-3-22 0 15,20 55 0-15,6 4-9 0,-26-22-9 16,0 1-40-16,3 18-135 16,0-56 67-16</inkml:trace>
  <inkml:trace contextRef="#ctx0" brushRef="#br1" timeOffset="214717.14">9826 15213 46 0,'0'0'65'0,"-40"39"90"16,3 18-102-16,0-20-25 0,-3 1 5 15,23 1-22-15,-23-22 7 0,20 4-9 0,3-4 0 0,-77 60 9 16,74-57-13-16,-20 17-4 0,-91 60 3 16,39-43-2-16,30 3 4 0,-32 20-2 15,0 132-75 16,111-153-148-15,25-35 124-16,-24-1 38 0,-1-20 32 0</inkml:trace>
  <inkml:trace contextRef="#ctx0" brushRef="#br1" timeOffset="-214213.22">10356 15538 157 0,'0'0'97'0,"0"0"-64"0,0 17 19 0,-17-17-12 0,17 20-6 0,0-1-20 0,0-19 14 0,-20 18 1 0,20 2-19 0,0-20-2 15,20 0-1-15,-3 17 16 0,3-17-17 0,40 0 2 16,-26 0 0-16,-34-17-6 0,40 17-1 16,57-38 1-16,-80 38-1 0,40-19-3 0,-40 19-1 15,-17-20-5-15,57 20-35 0,-37-17 22 0,3 17-2 0,-23 0-8 16,14-21-6-16,6 21-56 0,0-20 34 0,17-16-181 47</inkml:trace>
  <inkml:trace contextRef="#ctx0" brushRef="#br1" timeOffset="-213979.98">10926 15023 90 0,'0'0'50'0,"0"0"3"0,0 0-6 0,0 0 54 0,0 0-77 0,-20 17 45 16,20 4-29-16,0 56 19 15,0-2-38-15,20-36-8 0,-20-22-7 0,20 23 1 16,-20-23-3-16,23 3-2 0,-23 18-3 0,14-19 7 0,23 18-6 16,-14 1 2-16,-6-19-1 0,20 1 1 0,3 18-3 15,-3-18 1-15,-37-20 1 0,17 19 1 0,-17-19-2 16,0 18 0-16,0 2-5 0,-17-3 2 15,-114 60 9-15,57-20-10 16,31-20 3-16,-11 21-2 0,-63 76-25 0,43-40-41 16,54-74 52-16,20-1-5 15,-20 39-143-15,20-41 3 16,20 3 112-16,17 0-25 16</inkml:trace>
  <inkml:trace contextRef="#ctx0" brushRef="#br1" timeOffset="-213430.11">11935 15690 41 0,'0'0'54'0,"0"0"-25"0,0 0-1 0,0 0 93 0,0 0-107 0,0-22 56 31,0 22-27-31,-20 0-27 0,20 0-4 16,0 0-8-16,0 0 4 0,-20 0-3 0,20 22 5 16,0-22-8-16,0 36 3 15,-17-16 1-15,17 17-1 0,0-17-3 16,0-3 4-16,0 2-4 0,0-19 0 16,17 0 0-16,-17 22 12 0,0-22-7 0,0-22-3 15,20 3-3-15,-20 19 1 0,0-17 1 0,0-23 1 16,0 23-2-16,0-3 2 0,0 3-4 0,0-2 8 15,0-3-6-15,-20 3-3 0,20 19 13 16,-17 0-6-16,17 0 0 16,0 19 1-16,0 3 0 0,-20-3-5 15,20 18 12-15,0-20-10 0,0-17-3 0,0 40 2 16,0-23-4-16,0 2 0 16,20 3-7-16,-20-22 1 15,17 0-79 1,3-41-289-16,0 41 318 0,-20-17 2 15,0-3 46 1</inkml:trace>
  <inkml:trace contextRef="#ctx0" brushRef="#br1" timeOffset="-212813.58">13267 14832 28 0,'0'0'38'0,"0"0"16"0,0 0 5 0,0 0-32 0,0-19 85 0,-20 19-74 0,20 0-21 0,0-17-4 0,0 17-1 0,0 0 0 16,0 0-2-16,-20 0 11 0,20 0-11 0,0 0 6 0,-20 0 8 16,20 56 0-1,0-39-21-15,-15 24 2 0,15-5-2 0,0 41 1 0,0 94-1 16,0-39-3-16,15-18-2 0,25 78-4 16,-40-134 3-16,74 149 2 15,-74-169 3-15,20-19-3 0,2 18 3 0,-7-16 1 16,5-21 6-16,-20 0-5 0,0 0 1 0,20-21-2 0,-20 4 0 15,20 17 0-15,-20-20 2 0,54-95 6 0,-54 96-8 16,20-38 3-16,0 40 4 0,-3-20 8 0,-17-4-5 16,20 22-5-16,17-18 12 31,-57 171-19-31,-17-117-2 0,-74 155-3 16,91-153 1-16,-35 39-15 0,33-38 6 15,-35 16-21-15,-20-15-83 0,62-4 30 0,-7-17-25 16,2 0 40-16,0 0-91 0,3 0 145 0,17 0 2 15</inkml:trace>
  <inkml:trace contextRef="#ctx0" brushRef="#br1" timeOffset="-210896.04">8115 9776 32 0,'17'0'16'0,"-17"0"-9"0,0 36 12 0,0 21 22 0,0-19-14 0,0-38-18 0,0 40 8 16,0-40-9-16,0 36 5 0,0 21 11 15,20 39 6 1,17 170 12 0,-14 78-23-16,-46 54-12 15,-14 77-4 1,37-399-2-16,-20 77-1 0,-17 93 0 0,0-75 3 16,37-74-1-16,-40 111 5 0,-17 1 2 0,-17 133 1 15,54-210-8-15,-71 325 3 16,28-134 8-16,-11-18 2 0,54-191-13 0,20-20-1 15,-37 117 1-15,-20 455 2 32,37-154-15-32,20-456 11 0,0 98 0 0,20 92 3 15,-3-206-4-15,-17 55 3 0,20-38-2 16,0 20 1-16,17-22 1 16,-17-16 0-16,-20-39-3 0,17 17 2 0,23-17-6 15,-23 0 3-15,3 0 2 0,0 0 0 0,-20 0 0 16,134-38 6-16,-97 20-5 0,57-37 2 15,-37 34 0-15,-17 1-3 0,14 2 1 0,-34 0 0 0,20 18 0 16,17-38 2-16,151-1 8 31,115 59 10-31,-189-20-8 16,-57 0-8-16,17 0-2 0,77-20 7 16,-134 20-8-16,57-18 2 0,60-22-2 15,-94 40 0-15,68-37 3 0,-68 37-5 0,34-20-1 16,0 3 2-16,114 17-1 0,-74 0 0 15,-37 17-1-15,-60 3 1 0,0-20-1 0,43 37 0 16,-63-37 1-16,57 40 0 0,-37-22 1 0,26 2-2 0,-29-1 1 16,154 37 0-16,-71-18-5 15,-63-38 3-15,-11 0 2 0,31 21 2 0,0-21-1 16,23 0-1-16,-3 0 1 0,37 0 1 16,-68 17-1-16,-12-17-1 0,103 38 0 15,-20 1 0-15,-80-39 0 0,80 17 0 0,-34 2-1 16,-46 2 0-16,40-1 1 0,3-20 2 0,-42 17-2 0,-16-17 0 15,229 20 3-15,-213-20-3 16,-18 0 0-16,233-37-1 31,529 17 1-31,-708 20-1 16,-54 0-1-16,40 20-1 0,-40-20 3 0,114 37 1 16,-91-20 0-16,-23 3-2 0,-17-20 1 0,54 20 0 15,-17-3-1-15,-57-17 1 16,20 0 1-16,0 20-2 0,-20-20 2 15,20 0-1-15,-20 0 1 0,0 0-1 0,0 0 1 16,0 0 1-16,0 0-1 0,0 0-2 0,0 0 2 16,0 0-2-16,0 0 1 0,0 21 0 0,0-21 0 15,0 0 1-15,-20 17-1 0,20 2 0 16,-20-19 1-16,20 0 0 16,0 0 0-16,-20 0 0 15,20-36-2-15,0 15 3 0,0 1-1 0,0-17 0 0,0 37-1 0,0-94 0 16,0-2 1-16,20 78-1 0,-20-2 0 15,0-18 1-15,0 18-1 0,0-54 0 0,20-60 1 0,-20 97-2 16,20-60 0-16,-20 3 3 0,17-40 1 16,-17 2-4-16,0 76 2 0,0-2-1 0,0-36 3 0,0 34 2 15,17-34 0-15,-17 36-4 0,0 1-3 0,20-760 6 47,-20 551-5-47,0-304-46 0,0 379 45 0,20 1-2 16,3-75 4-16,-9-2-1 0,-14 172 0 15,40-76 3-15,-40 95-2 0,20 0 0 0,-20 0 0 0,17-153-1 16,0 154-1-16,-17-59 2 0,20 1 1 0,-20 76-1 0,0 20 0 16,20-78 0-16,-20 58 0 0,0-228 2 15,0 171-2-15,20 57-1 0,-20-38 1 0,0-78 0 16,0 59 3-16,0 57 1 0,0-113-1 0,17-133-1 16,-17 188-2-1,0 38 1-15,0-17 3 0,0 37-1 16,0 57-3-16,0-20 1 0,0 3 0 15,0 17-2-15,-17 0 0 0,17 0 3 16,0 0-5-16,0 0 3 0,-20 0-3 0,20 0 3 16,0 0-2-16,0 0 1 0,0 0 0 0,-20 0 1 0,20-19-1 15,0 19 1-15,0 0-1 0,-20 0 2 0,20 0-2 16,-34 0-1-16,14-22 4 0,20 22-1 16,-40 0 0-16,40 0 0 0,-37-17-1 0,17 17 0 31,-171-19 2-31,-188-18 1 31,57-3-1-31,208 40-3 0,57-17 2 0,-57-3 0 0,-228-18 1 16,37-19-2-1,171 37-1-15,-260-16 0 16,223 15 4-16,91 1-2 0,-91 20 0 0,17-17 0 0,80 17-1 16,-630-38 4 15,419 38 1-31,-151-19-7 15,208-1 3-15,74 2-1 0,120-1 0 0,-26-2 1 0,23 21-1 16,-191-56-2 0,20 19 2-16,114 17-1 0,54 3 2 0,-57-4 3 15,23 21-7-15,-3-20-1 0,3 20 4 0,17 0 1 16,-20 0-1-16,20 0-2 0,19 0 3 0,-58 20 3 16,78-20-4-16,-76 0-2 15,35 21 4-15,21-21-1 0,38 0-2 0,-74 17 1 16,0-17 1-1,51 0-2-15,3 0-1 0,-17 0-19 32,0 0-323-32,37 20 225 15</inkml:trace>
  <inkml:trace contextRef="#ctx0" brushRef="#br1" timeOffset="-210130.23">15413 13045 36 0,'-60'-57'281'0,"23"39"-237"0,37 18-30 0,-17-20 12 0,-3 1 16 0,20 19-23 15,-20 0-4-15,3 0-2 0,17 0-5 16,0 0 8-16,0 0-11 0,0 0 2 0,-17 0 8 0,17 0-5 16,0 0 10-16,0 0-11 15,0 0-5-15,0 0-2 0,34 0 5 0,43 0 16 32,-40 0-22-32,60 0 9 0,-23 0-8 0,60 0 0 0,-97 0 0 0,60 0 2 15,-60 0-2-15,0 19 0 0,-17-19-2 0,17 0-1 0,43 20 0 0,-46-20 1 0,-14 0-1 16,114 38 3-16,-77-38-1 0,37 19-5 15,-56-19 0-15,56 0-11 0,-32 0-14 16,12-39-16-16,-39 39-2 16,-35-18 17-16,40 18-4 0,-40-39-51 0,19 39 35 0,-1-19-7 0,2-19-121 15,-3 0 115-15</inkml:trace>
  <inkml:trace contextRef="#ctx0" brushRef="#br1" timeOffset="-209862.13">16533 12627 157 0,'0'0'52'0,"0"0"21"0,-39 38 49 31,-16 0-28-31,55-19-72 0,55 57 22 0,-16-38-37 16,-16-18-5-16,51 17 4 0,-19 1-1 0,-16-19-3 0,-1 1 0 15,96 18 6 1,-97-38-5-16,-20 19-2 0,-17-19 1 0,0 0-1 0,20 0 1 15,-20 18 0-15,0 1 4 0,-20-1-2 0,3-18-4 16,-3 20 0-16,-208 172 3 16,57-61-3-16,133-74 0 0,-76 57-14 0,57-18-22 15,37-58 17-15,3 19-29 0,-3-19-14 0,20-1 24 16,0-37-8-16,0 40-204 0,0-23 201 0,0-17 17 16,0 0 6-16</inkml:trace>
  <inkml:trace contextRef="#ctx0" brushRef="#br1" timeOffset="-208445.71">16023 11523 26 0,'0'0'5'0,"-23"0"3"0,3 0 14 0,20-18-3 0,-17 18 23 15,-3 0-31-15,20 0-1 0,-17-19 11 0,17-1 3 16,-20 20 2-16,20-18 2 0,-20 18-1 0,20-19 9 16,-20 1 14-16,20-1-34 15,-17 19-3-15,17 0-7 0,0 0 12 0,0 0-1 16,0 19-10-16,0-19 5 0,17 37 8 15,-17-37-16-15,60 115 17 16,-43-115-19-16,63 152 6 16,-46-115-8-16,-34-18 1 0,57 38 1 15,23 38-1-15,-26 20-2 0,3-40-6 16,-39-37 1-16,1 39-38 0,1-58 21 0,3-1-39 16,-23 2 22-16,15-20-8 0,4 18-69 0,21 1-38 46</inkml:trace>
  <inkml:trace contextRef="#ctx0" brushRef="#br1" timeOffset="-208263.17">16665 11466 72 0,'0'0'71'0,"0"0"-37"0,-35 20 21 0,35-1-32 0,-39-1 18 16,4 22-24-16,-121 92 59 0,118-93-64 0,-76 55 18 15,17 1-11-15,43-38-10 0,34-38-6 16,-34 39 1-16,-43 56 4 0,57-95-6 15,40 0-2-15,0 0 1 0,-37 18-2 0,0 60-46 16,37-60 27-16,0-19-60 16,0-18 49-16,20 39-36 0,14-21-13 0,-14 2 5 15,0-20 50-15,37 19-26 0</inkml:trace>
  <inkml:trace contextRef="#ctx0" brushRef="#br1" timeOffset="-206880.78">17580 11392 39 0,'-20'0'52'0,"20"0"-8"0,0 0-22 0,-20 19 39 0,20-19-43 0,-17 37 13 0,17-37-16 0,0 18-2 0,-20 2 1 0,0-1 9 0,20-1-2 0,-20 22-12 16,-34 112 56-1,34-58-51-15,-37 248 9 16,57-265-19-16,-20 57 4 0,0-60-6 15,-14 175 6-15,14-155-4 0,-20 191 5 0,3-76-6 16,17 0 0-16,0-95-2 0,-34 400 5 16,34-343 0-16,20-19-4 0,0-95-1 15,0 114-4-15,0-114 5 0,20-18-2 16,34 94 2-16,-34-77-3 0,0-18 3 0,2-38-3 0,53 39 2 16,-58-39-1-16,77 0-4 0,-34-20 6 15,71-16 3-15,-94 15-4 0,77 2-1 16,-17-18-2-16,-40 16 2 0,359-52-8 15,-262 73-7-15,-97 0 4 0,74 0-2 0,-74 0 11 16,57-21 1-16,-20 21 0 0,-31-18 0 0,45 18-1 0,9 0-2 16,34-19 0-16,-114 19 5 0,177-20 9 15,-160 20-7-15,20-20 6 0,3 20-4 16,17-17-5-16,43-3 12 31,-8 2 1-31,24 36-6 16,-153 2-6-16,38-20-1 0,4 37 5 15,12-17 1-15,-34 17 0 16,35 1 0-16,-35-38-6 0,2 19 4 0,-22-19 2 16,15 20-6-16,-15-20 1 0,0 0-1 0,20 38 10 31,-1-38-6-31,1 20-6 0,-20-20 2 0,0 0 0 16,0 0 1-16,18 17-3 0,-18-17 2 0,0 0-2 15,0 0 8-15,0 0-8 0,0 0 0 0,0 0 0 16,0 0 0-16,0 0 1 0,0-17-2 0,0-3 1 0,0-18-3 15,0-18 0-15,-18 35 2 0,18-16 1 0,0-3-1 16,-39-130-2-16,19-96-2 16,5 191 2-16,15-79-10 0,-22-111 4 0,22-1 5 15,0 170 2-15,0-265-9 16,22-57 10-16,-22 342 4 0,15-76-2 0,-15 95 2 16,39-114 0-16,-1 113 0 0,76-227 4 31,-37 95 4-31,-77 171-7 0,0 0-1 15,0 0 3-15,0 19 0 0,0-18 2 16,0-2-2-16,-40 0 8 16,3 20-6-16,17 0-3 0,-17 0 2 15,-20 0-3-15,19 0 0 0,-58 20 0 0,41 0-2 0,-4-20 1 0,2 0 0 0,-229 37 1 16,229-37-1-16,-399 19 2 16,325-19-2-16,-23 0 2 0,80 0-1 15,-3 0-1-15,3 0 0 0,-171-19 4 0,165 19-3 0,3 0 0 0,-265-37 2 31,171-3-2-31,117 40-1 0,-63 0 1 0,60 0-3 0,-94 40-11 16,94-22-59 0,37-18 35-1,20 0 11-15,-17 0-125 0,17 0 95 0,0 0-65 0,0 0 75 16,0 0 17-16,0 0-5 0</inkml:trace>
  <inkml:trace contextRef="#ctx0" brushRef="#br1" timeOffset="-206362.8">18130 12551 48 0,'0'0'86'0,"0"0"-56"0,0-19 47 0,0 19-34 0,0 0 9 0,0 0-38 0,0 0 9 0,0 0-3 15,0 0-11-15,0 0 0 0,-20 0 25 0,20 0-20 16,-20 0-7-16,-14 19 11 0,34 0-13 16,0-19-2-16,-40 18 0 0,20 2 0 0,20-20-1 15,-14 19 2-15,-9 0-3 0,-17 0 2 32,40 19-2-32,0-19 8 15,77 0 6-15,-57-19-1 0,0 18-10 0,0-18 0 16,34 20 18-16,-34-20-13 0,-20 19-3 15,23 19-1-15,-23-18-2 0,0-2-3 0,0 1 1 16,0 0 0-16,-23-19-1 0,23 19 1 0,-20 0-4 0,-34 19-60 16,54-38 22-16,-20 0 14 15,0-18-72-15,0 18 61 0,20-20-5 0,-14-18-53 16,14 19-8-16,0 0 44 0,0-19 31 16</inkml:trace>
  <inkml:trace contextRef="#ctx0" brushRef="#br1" timeOffset="-206095.42">18566 12209 78 0,'0'-19'40'0,"0"19"0"0,0 0-5 0,0 0 18 0,0 19-13 15,0 0 35-15,-20 0-48 16,3 19-16-16,17-38-6 0,-37 37 4 16,37 3-4-16,-20-40-2 0,-17 37 2 15,20 0-4-15,-63 59-14 0,80-77 4 16,-17 0-4-16,-3 19-102 0,0-19 12 0,20 0-31 16,-20 0 114-16,20-19 0 0</inkml:trace>
  <inkml:trace contextRef="#ctx0" brushRef="#br1" timeOffset="-205729.05">18606 12798 55 0,'0'0'104'0,"0"0"-4"0,0 0-36 15,0 0-50-15,0 0 18 0,17 0-21 0,-17 0-1 16,20 0 10-16,-20 0-12 0,20 0 1 0,-3 0 5 0,3 0-4 15,-3 0 3-15,23 0-9 0,-17 0-2 0,-9 0-1 16,26-19 2-16,-20 19 1 0,14 0-4 0,29 0-1 16,-29 0-14-16,-14 0 8 15,0 0-40-15,-3-20 25 0,-17 20-3 0,17 0-38 0,-17 0 23 16,0 0-64-16,0 0 51 0,0-18-16 0,0-1 37 16</inkml:trace>
  <inkml:trace contextRef="#ctx0" brushRef="#br1" timeOffset="-205496.45">18928 12532 43 0,'-20'38'252'0,"20"19"-150"15,0 1-49-15,0-40-32 0,0 1-15 0,20 0 3 0,-20-19-5 16,23 18 3-16,-23 2-3 0,14-20-2 0,6 0-1 0,0 19 5 16,17 0 5-16,-20-19-9 0,60 19 14 15,-77 1-17-15,20-20 5 16,-20 0-2-16,0 18-1 0,0-18-2 0,-20 38 2 15,3-38-2-15,17 19 1 0,-77 77-4 16,60-96 2-16,17 18-2 0,-40 19-9 0,20 2-9 0,6-1-6 16,-9-38 12-16,23 21-1 0,-40 15-76 0,23-17 27 15,17-1-123-15,0-18 152 16,0 0 4-16,17 0 13 0</inkml:trace>
  <inkml:trace contextRef="#ctx0" brushRef="#br1" timeOffset="-204912.32">19327 12456 40 0,'0'0'109'0,"0"0"-61"0,0 0-28 0,0 0 41 0,0 0-40 0,0 0-6 0,0 0-8 0,0 0 0 15,0 0 0-15,0 18 27 0,0-18-16 16,0 20 3-16,0-1-7 0,17 0 9 16,-17-19-15-16,20 19 13 0,3 18-3 15,11 2-2-15,-34-20-11 0,40 20 12 16,-23-2-8-16,3-18-4 0,-3 19 3 0,-17 0-6 16,20-19 1-16,0 1-3 0,3-2 2 0,-9 39 2 0,26 20 2 15,-3-21 1-15,-20 21-9 16,23-2-4-16,-17-38-3 0,-23 4-27 15,14-24-4-15,-14-17-12 0,0 0-19 0,0 0 25 16,0-17-228-16,0-4 234 0</inkml:trace>
  <inkml:trace contextRef="#ctx0" brushRef="#br1" timeOffset="-204713.1">19686 12474 125 0,'0'0'138'0,"0"0"-90"0,-34 20 3 0,14 18-19 16,0-19-2-16,-14 0-5 0,11 19-15 0,23-19-1 0,-134 152 14 16,117-133-18-16,-80 114 7 15,80-76-9-15,-40 40-1 0,40-80 0 0,17-17-1 16,-40 40-4-16,20-3-5 0,-17 58-79 16,37-114 64-16,0 0-2 0,0 18-34 0,0-18 22 15,0 0-6-15,0 0-57 0,0 0 53 0,17-18-9 0,3-2 44 16,-20 1-4-16</inkml:trace>
  <inkml:trace contextRef="#ctx0" brushRef="#br1" timeOffset="-204262.8">19917 12836 27 0,'0'0'86'0,"0"0"-59"16,0 0 21-16,0-19-8 0,0 19 7 16,0 0-36-16,0 0 0 0,0 0-2 0,0 0 0 0,-20 0 20 15,20 0-23-15,-20 0 17 0,20 19-19 16,0-19 5-16,0 20-8 0,0-20 1 0,-20 18 2 15,20 1-2-15,0 0 3 0,0 19 8 16,0-38-10-16,0 0 5 0,0 0 32 16,0 0-31-16,0 0-5 15,0-19-1-15,20 0 3 0,-20-37 3 16,0 36-10-16,0 20 4 0,0-57 0 16,0 37-1-16,0 20 0 0,0-18-2 15,0 18-1-15,0 0 0 0,-20 38-7 16,20-19 2-16,-17 0-2 0,17 0-21 0,0 1-18 15,0-2 15-15,-17 1-48 0,17 58-212 47</inkml:trace>
  <inkml:trace contextRef="#ctx0" brushRef="#br1" timeOffset="-203562.49">17503 13976 78 0,'0'0'95'0,"0"0"-52"0,0 0 90 0,0 0-52 0,0 0-69 0,0 0 4 16,0 0 10-16,0 0-1 0,20 0 3 16,-20 0-23-16,17 0 6 0,-17 0-5 0,20 20-2 15,17 0 4-15,-14-20-5 0,-6 17 1 0,20 41 0 16,-17-58-4-16,-20 19 2 0,37 19-3 0,40 37 1 16,-77-36-7-16,37-20-8 0,-37 19 9 15,20 0-32-15,-3-20-11 0,3 2-63 16,-20 1 63-16,0-21-7 0,0 0-71 0,0-59 3 15</inkml:trace>
  <inkml:trace contextRef="#ctx0" brushRef="#br1" timeOffset="-203412.82">17825 13881 121 0,'0'0'60'0,"0"0"-9"0,-17 0 19 0,17 0-44 0,0 0-1 0,-97 171 152 47,-74 134-134-47,154-267-39 0,-23 19-6 0,3 0-2 0,20-20 0 15,-58 78-47-15,53-78 0 0,2 3-63 16,20-21-204 0,0-19 285-16</inkml:trace>
  <inkml:trace contextRef="#ctx0" brushRef="#br1" timeOffset="-202911.85">17996 14302 36 0,'0'0'78'0,"0"0"-19"0,0 0-8 0,0 0 13 0,0 0 4 0,0 0-25 0,0 0-16 16,0 0 36 0,20 0-55-16,0 0 27 0,17 0-22 0,-20 0-7 0,23 0 7 15,-17 0-11-15,11 0 4 0,6 0-3 0,-23 0 1 16,-17 0-2-16,77 0-1 0,-40 0-1 0,-17 0-10 16,20 0-33-16,-40 0 21 0,17 0-2 0,0 0-117 15,-17 0 97-15,0 0-7 0,0 0-9 16,0-21-89-16,0 2 131 0,0 0-2 47</inkml:trace>
  <inkml:trace contextRef="#ctx0" brushRef="#br1" timeOffset="-202728.49">18321 13976 49 0,'0'0'38'0,"0"0"49"0,-20 0-11 0,20 20 39 16,0-20-93-16,0 20-2 0,0-3 32 0,20 22-18 16,-20-20-17-16,0 0-11 0,17 1 9 15,3-2-9-15,-20 21 1 0,37-22-5 0,-14 2 0 0,-6-19 1 16,-17 20 1-16,37-1 2 0,-17 0-3 0,-3 2-4 0,-17-21 1 15,37 17 7-15,-17 2-6 16,-20 0 2-16,0-19-4 0,0 0 1 0,-20 18 0 16,-17-18 2-16,20 20-8 0,-40 18-17 0,40-38 11 15,-100 76-123-15,60-57 31 16,20 20-156 0,37-20 239-16,0-19 7 0</inkml:trace>
  <inkml:trace contextRef="#ctx0" brushRef="#br1" timeOffset="-202295.48">18700 14033 24 0,'0'0'36'0,"0"0"6"0,0 0-20 0,0 0 69 0,0 0-50 0,0 0 34 16,0 0-29-16,0 0 5 15,0 0-30-15,0 0-11 0,0 0 23 0,0 0-22 0,0 0 0 16,0 0-1-16,0 0-1 0,17 0 19 0,-17 0-20 0,0 0 2 16,0 19-5-16,20-19 1 0,0 20 14 0,3-1-13 15,-23 20-2-15,34-39-5 0,-34 37 3 0,40-17 4 0,-40 16-1 16,34 3-8-16,-14-20 1 0,-20 2 2 16,43 52 3-1,-29-15-9-15,26 18 4 16,-3 19-63-16,-37-76 26 0,17-19-17 0,-17 20-25 15,0-40-177-15,0 20 197 0,0-37-3 16,0 18 46-16</inkml:trace>
  <inkml:trace contextRef="#ctx0" brushRef="#br1" timeOffset="-202078.57">19079 14072 90 0,'0'0'94'0,"0"0"-53"0,-20 0 52 16,20-20-68-16,0 20 17 0,0 0-28 0,0 0-2 0,-17 0 19 15,0 0-24-15,17 0 0 0,0 0 0 0,-74 20 25 16,51-1-23-16,23-19-3 0,-40 19 0 16,6 19 8-16,-6 1-6 0,6-3-4 0,-9 22-3 0,23-1-6 15,-54 95-54 1,54-133 38-16,-14 76-123 0,51-38-144 47,-17-57 262-47</inkml:trace>
  <inkml:trace contextRef="#ctx0" brushRef="#br1" timeOffset="-201696.09">19250 14167 30 0,'0'0'124'0,"0"0"-99"0,0 0-1 0,0 0 17 0,0 0 22 16,0 0-54-16,0 0-1 0,0 0-2 0,0 0 0 15,0 0 7-15,0 20-4 0,0-20-5 16,0 17 1-16,0-17-2 0,0 19 0 0,0 1 10 16,0-20-5-16,0 0 1 0,0 0-5 15,0 0 0-15,0 19 8 0,0-19-1 0,0 0-9 0,0 0 6 16,0 0 0-16,0-19-4 0,0-1 7 15,0 1 2 32,0 2 44-47,0 34-52 0,-17 2 1 0,17-19-2 0,0 20 2 0,0-1-2 16,0-19-2-16,0 19 0 0,0-19-1 0,0 21 0 0,0-21 0 16,0 17 0-16,0-17-3 0,0 19-23 15,0-19-34-15,0 0-6 0,0 0 24 0,17 0-64 16,-17 0 36-16,0 0-1 0,0-19-64 0</inkml:trace>
  <inkml:trace contextRef="#ctx0" brushRef="#br1" timeOffset="-201278.42">19612 14148 29 0,'0'0'43'0,"0"0"83"0,0 0-71 0,-20 0-6 0,20 0-8 0,0 0-10 0,-14 0-7 15,14 0-4-15,0 0-3 0,-23 19 6 16,3 1-9-16,0 16-6 15,20-16-5-15,0-1 0 0,-17 0 1 0,17 38 6 16,-20-20-4-16,20-17 2 0,0 18 11 16,0-19-9-16,0 1-3 0,20-20 18 15,-20 0-21-15,17 0 1 0,-17 0-3 0,0-20 3 0,20 1 6 16,-20 2-5-16,20-24-5 16,3 4 4-1,-23 18-5-15,14 19-1 0,-14-17 1 0,0 17 1 0,0 0 2 0,0 0-5 0,20 0-1 16,-20 17 6-16,0 39-7 15,0-15-22-15,0-24-7 0,0 22-15 0,0-21 18 16,0 1-52-16,0 0 32 0,0-1-151 0,0 3 99 16,0-2 63-16</inkml:trace>
  <inkml:trace contextRef="#ctx0" brushRef="#br1" timeOffset="-198412.25">14726 9776 47 0,'0'0'56'0,"0"0"3"0,0 0-35 0,0 19 18 16,0-19-5-16,0 0-2 0,0 0-17 0,0 17 34 0,0-17 7 0,0 0-34 16,0 0-2-16,40-17 52 31,-3-2-58-31,3-20 2 0,34 0-10 0,-31-18-3 0,-9 40-2 16,-14-24-2-16,17 24 0 0,40-60-2 0,-40 41 1 0,40-42 2 0,-40 41-3 15,0 17 1-15,20-56-1 0,40-19 0 0,-80 57 1 16,20 0-4-16,60-57-5 0,-23-20 14 15,-11 41-5-15,-29 34-1 0,6-34 2 0,-6 54-1 0,-14-18 1 0,37-39 0 16,-20 21-1-16,-17 18 0 0,37-39 2 0,-57 60-2 16,77-80-1-16,-77 97 1 0,94-94-2 47,63-60 0-47,-142 154 1 0,-15-17-1 0,39 17 3 15,-39-21-2-15,20 21-1 0,-3 0-1 0,21-17-3 0,-38 17 1 16,0 0-8-16,42 0-155 15,-65 0 29-15,23 0 77 0,-19 17-118 16,-19 4 137-16,38-21 27 0</inkml:trace>
  <inkml:trace contextRef="#ctx0" brushRef="#br1" timeOffset="-198112.54">15832 8005 157 0,'-20'0'192'0,"20"-17"-160"0,0-4 13 0,0 21-30 16,20-17 25-16,-3-2-21 0,20-18-5 15,100-61 12-15,-63 42-19 0,0 18-4 16,-17 1 2-16,-17 16-4 0,34-35 1 0,-31 56-2 16,-28-20 2-16,24 3-1 0,93-40 9 31,-112 36 9-31,-1 21 0 0,-38 115 5 31,-58 114-10-31,-18 56-9 0,-1 228-9 16,58-455-3-16,38 56-20 0,-17-76 5 15,17-2-5-15,-20 41-90 0,20-39-64 0,0-38 102 16,0 0-109-16</inkml:trace>
  <inkml:trace contextRef="#ctx0" brushRef="#br1" timeOffset="-197545.75">17409 7188 46 0,'0'0'157'0,"-20"-20"-119"0,20 20-21 0,0 0 42 0,0 0-48 0,-20 0-1 0,20-17 8 0,0 17-9 0,0 0 7 0,0-20-2 0,0 20-1 0,0 0-7 16,0 0 20-16,77 20 17 31,74 17-7-31,-37 20-33 16,-34 0 0-16,-26-19 0 0,20 39-1 0,63 74-2 16,-6 40-2-1,-111-154 0-15,17 21 0 0,20 38-18 16,-57-58-9-16,37-21 9 0,-37 3-3 0,0 0-65 15,20-20 52-15,-20 20-50 0,0-20-136 16</inkml:trace>
  <inkml:trace contextRef="#ctx0" brushRef="#br1" timeOffset="-197346.06">18227 7057 98 0,'0'0'49'0,"0"0"-1"0,-20 17 22 0,0 3-22 0,0-1-10 0,-57 113 18 15,-17 3-22-15,57-98-26 16,-77 134 10 15,-208 343-4-31,322-497-16 0,-20 23-6 0,0-3-6 16,20-37 4-16,0 21-6 0,-20-21-56 0,40 19-110 16,-20-19 134-16,20-19 5 0,-20 19 10 0,20-21-20 15</inkml:trace>
  <inkml:trace contextRef="#ctx0" brushRef="#br1" timeOffset="-196995.58">18871 7702 110 0,'0'0'105'0,"0"0"-64"16,0 0-8-16,-17 0 21 0,17 0-32 0,0 0-1 0,0 0 13 15,0 0-18-15,0 0-4 0,0 0 52 32,151 20 2-32,-131-20-63 0,34 0 5 15,60 0-4-15,-91 0-4 0,31 0 1 16,-34 0-1-16,-3 0-2 0,40 0-13 0,-34 0-8 15,-6 0 7-15,0-20-49 0,3 0 0 0,-20 20 24 16,20-17-63-16,-20-4 37 0,0-15-94 0,0 16 142 16,0 20 3-16</inkml:trace>
  <inkml:trace contextRef="#ctx0" brushRef="#br1" timeOffset="-196794.69">19344 7283 66 0,'0'0'51'0,"0"0"5"0,0 19 37 0,0-19-32 0,-17 0 5 15,17 20-47-15,0-20-1 0,0 95 65 16,0-95-77-16,0 37 4 0,17 3 6 15,3-40-12-15,-20 0 0 0,40 37 5 16,-23-37-7-16,3 37 3 0,0-37-2 0,34 40 5 16,-14-23-5-16,-40-17-2 0,23 0-1 0,-9 19 0 0,6 2 1 15,-20-21 2-15,20 0 4 0,-20 0-3 0,0 0-1 0,0 17-1 16,-77 23 8 0,57-22-9-16,-37 38 0 0,0-16-4 0,23-3-1 15,11-16-2-15,-14-4-2 0,17 3-2 0,-37 54-40 0,0 59-167 47,80-54-101-47</inkml:trace>
  <inkml:trace contextRef="#ctx0" brushRef="#br1" timeOffset="-196028.56">20296 6808 70 0,'-20'0'309'0,"20"0"-298"0,-17 0 9 0,17 0-10 0,0 0 6 0,-20 95 18 0,20-55-26 0,-20-4-2 0,20 2-5 15,0 39 3-15,0-40-3 0,0 20 0 0,0 38-3 0,0 2 4 16,0-4 0-16,0-35-2 0,20 190-1 15,0-173 2-15,-20-56 0 16,17 2-1-16,-17-4 0 0,0 3 0 0,0-20 0 0,20 0 2 16,-20 19-2-16,18-19 2 0,2-19 0 0,37-18 4 15,2-21 4-15,-59 39-8 0,35-19 1 16,5 18 2-16,-3 20-2 0,-17-37 3 0,19 17-2 16,-39 20-2-16,18-20 3 15,19 20 4-15,-37 0-8 0,0 20 4 0,-20 18-3 16,3-38-2-16,-1 39 0 0,-21-1 1 0,19-1-4 15,-57 20-36-15,42-37 6 16,35-1-8-16,-20-19-16 0,-19 0-104 16,39 0 52-16,0 0 63 0,0-19 12 0,19-1-7 0</inkml:trace>
  <inkml:trace contextRef="#ctx0" brushRef="#br1" timeOffset="-195578">21209 7644 46 0,'0'0'59'0,"0"0"-26"0,0 0 88 16,0 0-88-16,0 0 17 16,0 0-39-16,0 0-2 0,0 0 0 0,0 0-1 0,-20 0 4 0,20 0-8 15,0 0-1-15,0 0 2 0,0 0-3 0,0 21 1 16,0-21-3-16,0 0 1 0,0 0 0 0,0 17-1 0,0-17 0 15,0 0 3-15,0 20 0 0,0-20-1 0,0 0-2 0,0 0 3 16,0 20 4-16,0-20-1 0,0 0 5 16,20 0 3-1,-20-20-10-15,0-17 4 32,0-3 8-32,-20 40-14 0,20 19 14 15,-15 2-11-15,15-21-3 0,0 17 4 0,-22 60 18 31,22-77-19-31,0 0-2 0,0 20 2 0,0-3 3 0,0 4-6 16,0-21 7-16,0 0-4 0,0 0-2 16,0-21-1-16,0 4 0 15,0-3-5-15,0 1-2 0,0 1 2 0,0-2-23 16,0 20 11-16,22-20-19 0,-22 20 15 0,0-17-52 16,0 17-25-16,0 0-35 15,0 0 78-15,0 0 5 0,0 17-9 0,0 3 47 0,0-20-5 0</inkml:trace>
  <inkml:trace contextRef="#ctx0" brushRef="#br1" timeOffset="-194261.56">17446 6657 28 0,'0'0'40'0,"0"0"25"0,-17 0-21 0,17 0-18 16,0 0-3-16,0 0-13 0,-20 0 8 0,20 0-2 0,0 0-9 16,0 0 1-16,-20 0 14 0,20 17-16 0,0 3 12 15,-20 18 12-15,5 2-20 0,15-4 0 16,-22 2 0-16,-18 19 0 0,40-17-5 15,-109 168 14 1,-7 95-1-16,96-246-14 0,-114 268 10 16,-37 18 20-1,77-172-9-15,56-116-19 0,-39 78 7 0,58-75-8 16,-1-1-6-16,2-57 1 0,1 58 4 0,17-39-2 0,-20-2-1 16,20 3 0-16,20 0 4 0,-20-20-6 15,17 17 4-15,63 4-2 0,69-21-3 16,2 19 1-16,-15-19 2 0,-81 0-1 15,81 0-1-15,-81 0 0 0,19 0-1 0,77 0 3 0,-17 0 4 16,208 17-7-16,-191-17 2 0,-74 0-2 16,0 0 2-16,74 0-1 0,0-17 1 0,-91-2-2 15,114 19 0-15,-83 0 1 0,231-58 3 0,137 2 4 16,-362 56-4-16,88-38-1 0,348-2 6 16,-267 40-3-1,-187-18-1-15,-4 18-1 0,96 0 3 0,-20 0-3 0,40 0 0 16,-117 0-2-16,154 0 1 15,-171 0 0-15,20 0-1 0,-3 0 1 0,-34 0 1 0,17 0 1 16,-17 0-2-16,-6 0 0 0,29 0 3 16,-49 0-2-16,6 0-1 0,-20 0 0 0,20 0 2 15,-20 0 0-15,20 0 0 16,-20 38 4 15,-97-1 0-31,77-54-6 0,0 17 2 0,-14-20-1 16,34 0-2-16,-97-75-1 15,20-38 1-15,60 95 0 0,-40-170-4 16,57 151 5-16,-17 0-1 0,17 0 0 0,0-20 1 0,0-38-2 0,0 59 0 16,0-116 1-16,17 1-1 15,0-75 5-15,3 189-3 0,-20-39 1 0,20 41-1 16,-3-137-1-16,3 98-1 0,-20 38 2 0,0-2-2 16,-20 18 3-16,20 23 1 15,0-3-4-15,0 20 0 0,-17 0 0 0,-3 0 1 16,-57 77-5-16,-17-19 5 15,57-41 0-15,-60 39-1 16,-74 21 0-16,20-20 0 0,116-37 0 16,-7-20 1-16,-15 18 0 0,20-18 0 0,-60 0 1 15,-359 0-4-15,324-38 5 0,55 38-2 16,3 0 1-16,-345-57 3 31,-798-76-68-31,989 152 51 0,117 1 11 0,-6 17 1 16,23-18 1-16,-191 96-3 0,114-40-4 0,20-18-1 0,96-38 4 15,-24 19-1-15,22-18-1 0,0 17-3 0,-171 77-59 16,134-36-27-16,76-61 59 0,-4 22-124 16,22-2 62-16,0-37 74 0,0 21 14 0,22-21-8 0</inkml:trace>
  <inkml:trace contextRef="#ctx0" brushRef="#br1" timeOffset="-190178.51">20485 13406 20 0,'0'0'50'0,"0"0"-21"0,0 0 4 0,0 0 84 0,0 0-93 0,0-19 18 0,0 19-23 0,0 0 0 0,0 0-1 0,0 0 24 16,0 0-16-16,0 0 7 0,0 0-22 0,0 0-1 16,0 0 19-16,20 0-3 0,-20 19-19 0,0-19 1 0,0 19 5 15,0-19-5-15,20 39 13 0,2-21-7 16,32 2-3-16,-34-1-6 15,15-19-4-15,42 18 3 0,2 1 3 0,147 19 0 16,-112-38-6-16,-77 0 0 0,57 20-2 16,-54-20 0-16,17 0 1 0,57 0 0 0,-37 0 0 15,-3 0 1-15,3 0-3 0,-40 0 1 0,-14 0-1 16,88 0-12-16,-74 0 0 0,-17 0 7 16,17 0-10-16,3 0-68 0,-20 0 28 15,-3 0-11-15,-17 0-14 0,0 0 32 0,17-38-186 31,-17 38 216-31</inkml:trace>
  <inkml:trace contextRef="#ctx0" brushRef="#br1" timeOffset="-189928.43">21759 13311 151 0,'0'0'151'0,"0"0"-70"0,-20 19-32 15,3 1 8-15,-3-2-7 0,20 1-35 16,0-19-3-16,-17 19 9 0,17-19-12 0,17 19 7 15,20 0-12-15,-37-19-1 0,43 20 0 0,-26-20-1 0,-17 0 0 0,57 18-1 16,-3-18 1-16,9 20-3 0,-29-20 2 0,6 19 1 16,-23-19-2-16,97 18 4 0,-74 1-1 15,-40-19-1-15,34 0-4 0,-14 20 4 16,-20-2 1-16,0 39 4 0,-20-37-4 16,-111 94 6-1,17-20 4-15,80-56-7 0,-200 173-109 31,197-137-112-31,20-55 54 0,17 1-41 16</inkml:trace>
  <inkml:trace contextRef="#ctx0" brushRef="#br1" timeOffset="-188878.3">22862 13273 18 0,'0'0'22'0,"0"0"5"0,0 0-10 0,0 0 17 0,-17 0 10 0,17 0-32 0,-20-20 164 32,20 20-152-32,0 0 0 0,0 0-12 0,0 0 26 0,0 0-27 15,0 0 20-15,0 20-12 0,0-20-11 0,0 0 21 16,0 0-24-16,0 21 9 0,0-21-4 15,0 17-5-15,20-17 2 0,-20 19-1 0,0-19 0 0,17 20-2 16,-17-20-2-16,57 56 1 16,-20-18-1-16,-17-18 0 0,54 37-4 15,-34 0 1-15,17-19 2 0,3 19-1 0,31 57-4 16,63 58 12 0,-117-135 1-16,20 39-7 0,20-18-2 15,-40-21 4-15,3 0-5 16,0-37 0-1,-26 19-1-15,6-19-5 0,-20 20-5 0,20-20-6 0,-20 0-39 16,0 0 32-16,0 0-28 0,-20-20-1 16,0 20-12-16,20-19 26 0,-37-18-169 0,20 0 153 15,17 37 46-15,-23-20 3 0,6 1-4 16</inkml:trace>
  <inkml:trace contextRef="#ctx0" brushRef="#br1" timeOffset="-188678.74">23569 13294 86 0,'0'0'111'0,"0"0"-63"0,0 0 29 0,0 0-45 16,0 0 24-16,0 0-33 0,0 0 13 0,0 0-19 0,0 0-2 15,-23 0 36-15,3 17-32 0,0 2-5 16,20 1-8-16,-54 17 8 0,14 1-6 0,23 1-6 16,-194 170 8-1,-17 114-19-15,134-171-28 0,37-77-19 16,23 4-12-16,34-62 31 0,-23 2-4 0,-17 38-193 0,23-36 136 15,-3-21 53-15</inkml:trace>
  <inkml:trace contextRef="#ctx0" brushRef="#br1" timeOffset="-188027.64">21665 12665 29 0,'0'0'19'0,"0"0"7"0,0 0 5 0,0 0 64 0,0 0-69 0,0-19 21 0,-20 19-25 0,20 0-3 0,0-19 17 0,0 19-19 0,-17 0 11 0,17 0-6 16,-17-19-1 31,-140-1 71-47,103 59-85 0,34-39-5 0,20 19 0 0,-20 20-2 16,20-21 0-16,0 20 3 0,40 0 0 15,-40-38-3-15,20 19 1 0,-20-19 0 0,54 0-3 16,-54 0 3-16,20 0 1 0,0-19 0 15,-20 19-2-15,17-20 2 16,3-17 0-16,0 37-2 0,-3-37 0 0,-17 37 0 0,0-20 4 0,23 1-3 16,-23 0 2-16,0 0 3 0,0 19 3 15,0-20 23-15,0 40-16 16,-23-1-9-16,23 0-4 16,-17 20 6-16,17-21-6 0,0 20 0 0,0 0 0 15,17 0-2-15,23 1-9 16,-23-21-9-16,3 1 2 0,17 19-90 15,77 39-300 1,-94-58 356-16,37-1-8 16</inkml:trace>
  <inkml:trace contextRef="#ctx0" brushRef="#br1" timeOffset="-185594.05">22654 12076 17 0,'0'0'21'0,"0"0"-6"0,0 0 24 0,0 18 22 0,0-18-11 15,0 0-35-15,0 39 37 0,0-1-32 16,0-19-2-16,0 0-9 0,0 0 5 0,0 0-7 0,0-19-1 16,0 18 0-16,0 2-1 0,0-2 6 0,0 1-4 0,0 1-3 15,0 37 11-15,0-20-10 0,0 1 3 0,0 1-6 16,0-20-1-16,0 19 0 0,0 38 1 0,0-19-2 0,0 96 3 15,0 55-2-15,0-56 0 0,-20 190 4 16,0-247-3-16,3 97 0 0,0-98 4 0,-6 77 8 16,-14 0-3-16,37 0-8 0,-20-95-2 0,20 0 1 15,0 1 1-15,-17-1 0 0,-3 134 4 0,0-3 1 16,3-72-3-16,17-98-3 0,17 172 13 47,23-189 7-47,-23-20-18 0,3 0 2 0,0 0-3 15,-3 0 4-15,-17 0-5 0,40 0 2 0,-23 19 4 0,23-19-9 16,-23 0 0-16,40 0 6 16,0 0-1-16,57 0-7 0,-17 0-1 0,-3 18-2 0,77 2 8 15,191-3-4 1,20-91 9-16,-62-4-12 16,-186 21 1-16,-77 40 0 0,0 17 3 0,77-39 0 15,-77 22 2-15,74-24 2 0,3 24 0 0,37-23 0 16,-77 23 0-16,-37-3-4 0,37 20 0 15,-54-19 0-15,-3 19 1 0,43 0 0 0,-26 0 0 0,3 0 0 16,-37 0 0-16,37 0 4 0,-20 19-1 0,-17-19-3 0,17 20 0 16,20-20-1-16,-57 0 2 15,37 17 2-15,-37-17-5 0,40 0 1 0,-20 20 5 16,-20-20-1-16,0 0-2 0,17 0-1 0,0 20 2 31,-17-20 0-31,0 0-3 0,0 0 2 0,0 0-3 0,0 0 2 16,0 0 0-1,0 0-1-15,0 0-2 16,0 0 0-16,20 0 3 0,-20 0 3 0,0 0-5 16,0-40-1-16,0 23 2 0,0-22-6 15,0 39 5-15,0-19-6 0,0-1 7 16,0-16 1-16,0 15-4 0,0 21 4 0,0-19 3 16,0 2-3-16,0-24-1 0,-20 4 0 15,20 1 0-15,-17 15 4 0,17-15 0 0,-17-5-1 16,17-32 3-16,-20 52-4 0,20-16 0 0,-40-3-3 0,40-15 2 15,-37-79-1-15,17 0-1 0,-54-150 0 16,34 112-6-16,23 21 0 0,17 56 9 0,-17 18-3 0,17 2 3 16,0-2-1-16,17 1 0 0,0-133 3 0,3 38 1 15,0 57-1-15,17-38 4 0,-37 95-4 16,17-57-1-16,-17 95-1 16,0 0-2-16,0 0 2 0,0 19-1 0,0-58 1 0,0 58 0 15,0-19-2-15,0 19 2 0,0-18-2 0,0 18 1 0,0-37 3 16,-17-3-2-16,-3 21 0 0,20 19 0 0,-17-38-1 15,-3 20 0-15,20-1-2 0,-54-76 3 32,-63-39 15-32,80 115-12 0,-3 1-2 15,-54-21 0-15,20 21 0 0,14-1 0 16,-126-1 0-16,144 20-2 0,-72-18 1 0,-17 18 1 16,17-20-2-16,-20 20 1 0,77 0-2 15,-57 0 3-15,-20 0 1 0,77 0-2 0,-132-19 4 0,-96 19 9 16,231 0-12-1,-117 19 1-15,54 19 0 0,60-18-1 0,-131 17-2 16,108 2-3-16,-71-2-2 0,0 21-2 0,74-39 3 0,-245 114-8 16,225-77 10-16,60-56-3 0,-20 38-10 15,20-19 5-15,17 1-2 0,20-20 0 0,-34 20-17 0,11 35-178 32,80-16-33-32,-17-39 207 0,14 18-2 0</inkml:trace>
  <inkml:trace contextRef="#ctx0" brushRef="#br1" timeOffset="-185011.36">24287 13635 30 0,'-19'0'79'0,"19"0"-44"0,0 0 75 0,0 0-87 0,0 0 17 0,-18 0-20 0,18 18 32 0,0-18-37 16,0 0 14-16,-20 0-14 0,20 0-4 0,-19 0 14 0,19 0-13 0,0 0 1 0,-18 0 44 16,18 0-49-1,0 0 1-15,0 0-5 0,0 0 5 0,0 20-5 0,0-20 2 16,0 0 4-1,18 19-12-15,1-19 2 0,-19 0 1 0,38 18-2 0,-38-18 0 16,19 20-8-16,-1-20-8 0,2 18 5 0,22-18-20 0,-7 39-116 16,-35-39 107-16,19 0-3 0,-19 0-6 15,20 0-121-15,-2 0 82 0</inkml:trace>
  <inkml:trace contextRef="#ctx0" brushRef="#br1" timeOffset="-184760.96">24476 13330 120 0,'-17'-19'337'0,"17"19"-301"0,0 0-18 16,0 0-5-16,0 0 10 0,0 0-7 0,0 19-3 16,0 1-9-16,0 17 7 0,0-18-9 0,39 39 6 15,-39-40-8-15,18-18 1 0,-18 20 0 0,22-20-2 0,-7 19 3 16,-15-1 0-16,20 1-1 0,-1-19 0 0,1 20-1 0,-20-2 0 16,0-18 2-16,18 20-1 0,-18-20 0 0,0 57 1 15,0-20-1-15,-18-37-2 0,-2 38 2 16,1-18-2-16,-16 18-2 0,13-19-2 0,4 1-1 0,-4-3 0 15,-110 97-197 17,113-94-57-32,19 0 179 0,19-20 60 0,4 0-8 15</inkml:trace>
  <inkml:trace contextRef="#ctx0" brushRef="#br1" timeOffset="-184460.77">24764 13444 91 0,'0'0'50'0,"-20"0"136"0,20 0-142 0,0 0 10 15,0 0-38-15,0 0 12 0,0 0-17 0,0 0 10 0,0 20-2 16,0 37 12 0,59-20-25-16,-59-17-3 0,55 55 0 15,-35-55-3-15,-20-1-1 0,17-1-1 0,3 20 2 16,0-18-5-16,19 18-27 0,-21 1-60 16,-1-22 58-16,3 2-149 0,-20-19 121 15,0 0 6-15,0 0 13 0,0 0-10 0</inkml:trace>
  <inkml:trace contextRef="#ctx0" brushRef="#br1" timeOffset="-184293.94">25066 13482 77 0,'0'0'153'0,"0"0"-81"0,0 0-42 0,0 0 23 0,-17 0-31 16,17 20 19-16,-20-20-25 0,20 19 17 0,-20-19-5 16,-15 37-7-16,-44 40 13 0,79-39-29 15,-17-38-2-15,-23 57 4 0,-17 0-8 0,40-19-3 16,-3-18 3-16,-17 37-3 0,17-40-4 0,0 23 0 0,-17-3-50 15,-1 0-81-15,38-18 95 0,0-19-8 16,-19 0-72-16,19 0 65 0,0 0 16 0,0 0-7 0</inkml:trace>
  <inkml:trace contextRef="#ctx0" brushRef="#br1" timeOffset="-183794.06">25257 13653 44 0,'0'0'87'0,"0"0"64"16,0 0-127-16,-17 0 36 0,17 0-31 0,-20 20 15 16,0-20-37-16,20 0 0 0,-20 0 12 15,20 19-15-15,0-19-3 0,0 18-1 0,0 2 4 16,0 18 3-16,0-38-7 0,0 19 2 15,0-19-2-15,0 0 1 0,0 19 0 0,0-19 0 0,0 0 2 0,20 0 1 16,-20 19-1-16,0-19 1 0,20 0 0 0,-20-19 28 16,20 19-26-16,-20-19 2 15,0 0 4-15,0-1-7 0,0 2 3 16,0 18-5-16,0 0 0 0,0 0 4 0,0 0-2 31,0 18-4-15,17 59-54-16,-17-77 16 0,17 20-9 0,-17-3 19 0,0-17-36 0,0 19-10 15,0-19 30-15,0 21-55 0,20-21-29 16,-20 0 93-16</inkml:trace>
  <inkml:trace contextRef="#ctx0" brushRef="#br1" timeOffset="-183077.78">25485 13939 25 0,'0'0'34'0,"0"0"-6"0,0 0 95 16,0 0-92-16,0 0 9 0,0 20 11 15,0-20-41 1,0 0 17-16,0 0-18 15,0 0 10 1,0 0 17-16,0 0-35 0,0 0 0 16,0 0 1-16,0 0 0 0,0 0-3 0,0 0 3 15,0 0-6-15,0 0 3 0,0 0 0 16,0 0 0-16,0 0 5 0,0 0-5 16,0 0 0-16,0 0 1 0,0 0 9 15,0-20-17-15,0 20 8 0,20 0-4 0,-20 0 5 16,0-20 9-1,0 20-7-15,0-17-3 0,0 17 3 0,0-21 1 16,0 21-2-16,0 0 0 0,0 0 13 16,0 0-7-16,0 0-4 15,-20 0 8-15,20 0-7 0,0 0 4 0,0 0-2 0,0 0-3 16,0 21 7-16,0-21 3 16,0 17-12-16,0-17 5 0,0 0-2 0,0 0-4 15,0 0 1-15,0 0 6 16,0 0-4-16,-20-17 2 15,20 17-5-15,0-21-1 0,0 21 3 47,-20 21 0-47,20-21-8 32,-17 0-1-32,17-21 5 0,0 21 2 15,0 0-1-15,0-19 3 0,0 19-3 0,0 0 0 0,0 0 0 16,0 0 0-16,0-17 2 0,0 17-2 0,0 0 2 0,0 0-1 15,0 0 2-15,0 0-2 0,0 0 0 16,0 0 2-16,0 0-6 0,0 0 5 16,0 17-2-16,0-17 1 0,0 19-2 15,0-19 2-15,0 21 0 16,0-21-1-16,0 0 1 0,0 0-6 0,0 0 0 16,0 0-8-16,0 0 1 0,0-21-17 0,0 21-17 15,0-19-120-15,0 19 3 16,0 0 104-16,-17 0-15 0,17 0 62 0,0 19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12:11.650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A500"/>
    </inkml:brush>
    <inkml:brush xml:id="br2">
      <inkml:brushProperty name="width" value="0.05292" units="cm"/>
      <inkml:brushProperty name="height" value="0.05292" units="cm"/>
      <inkml:brushProperty name="color" value="#FF00FF"/>
    </inkml:brush>
  </inkml:definitions>
  <inkml:trace contextRef="#ctx0" brushRef="#br0">26605 3157 105 0,'0'0'78'0,"0"0"-39"0,0 0-1 0,0 0-21 0,-17 0 49 0,17 0-23 16,0 0-25-16,0 0 9 0,0 0 4 31,57 39 30-31,-57-39-59 0,17 0 3 16,3 0-2-16,0 0 2 0,17 20-3 0,-14-20 0 0,-9 0-1 15,6 0-1-15,20 0 1 0,57 18 2 16,-63-18-4-16,6 0 2 0,-6 0-2 0,-14-18 1 16,0 18-1-16,74 0-10 0,-37-20-4 15,-37-1 8-15,0 21-4 0,77-36-59 16,-80 36 50-16,-17-19-24 0,17 19 20 0,3-19-2 0,-20 0-29 0,20 19-9 16,-20-19-8-16,0 19 13 0,0-20 28 15,0 20 14-15,0-19-2 0</inkml:trace>
  <inkml:trace contextRef="#ctx0" brushRef="#br0" timeOffset="232.77">26682 3386 39 0,'0'19'157'0,"-20"-19"-69"0,20 0-46 15,0 0-8-15,0 0-20 0,0 0 0 0,0 0 12 0,0-19-13 16,0 19-2-16,40 0 17 0,-3-19-10 15,-14 19-10-15,11 0-5 0,6-20 5 0,14 20-2 16,3 0-1-16,-17 0-3 0,-3 0-1 0,-20 20 0 0,117-1 1 16,-94 0-1-16,-40-19-1 15,37 0-1-15,-17 0 0 0,17 0 1 0,-37 19-1 0,60-19-10 16,-26 0-59 0,-34 0 38-16,0 0-53 0,20 0 29 0,-20 0-10 0,0 0 3 15,0-19-72-15</inkml:trace>
  <inkml:trace contextRef="#ctx0" brushRef="#br0" timeOffset="3301.04">25294 2606 71 0,'0'0'64'0,"0"0"-33"0,0 0 43 0,0-38 12 31,0 19 25-31,0 19-92 0,0 0-14 0,0 0 4 16,0 0-4-16,20 0 11 0,-20 0-7 0,23 0-5 15,-9 39 6-15,26-3 0 0,-40-15-5 0,37 35 2 0,0-37-4 16,-17 20-1-16,57 94 4 0,-3-38-2 0,-54-58-2 0,17 21 0 16,60 150 4-16,-60-170-7 0,57 210 3 15,-74-210-2-15,17 76 2 16,-17-114-4-16,0 39 1 0,-20-39 0 0,37 37-16 15,-37-37 6-15,17 18-20 0,-17-18 10 0,0 0-5 0,20-55-132 16,-20-42-68-16,0 60 196 0,0-39 6 16,0 18 8-16</inkml:trace>
  <inkml:trace contextRef="#ctx0" brushRef="#br0" timeOffset="3482.73">26135 2606 69 0,'0'0'36'0,"0"0"5"0,-23 0 101 15,-34-18-5 1,57 18-124-16,-77 36 20 0,-37 117 4 15,23-38-23-15,11 17-2 0,-11 1-1 0,51-56-6 16,0-21 0-16,-37 97 3 16,-245 397 6-1,173-339-29-15,110-174-28 16,19-37-8-16,20 0-138 0,0 0 42 16,0-56 53-16,37 17 56 0</inkml:trace>
  <inkml:trace contextRef="#ctx0" brushRef="#br0" timeOffset="4399.76">28487 2624 57 0,'0'21'198'0,"0"16"-120"0,0-18-65 0,0-19-1 0,0 19-1 0,0-19-1 0,0 39 25 0,0-39-29 0,0 18-2 16,0-18 2-16,20 20 2 0,-20-1-3 0,22-1 0 0,-7 21 1 16,5-20-2-16,0 38 8 0,-1-38-9 0,-19 18 0 0,0-18-1 15,112 132 6-15,-72-55-5 16,34 95 2-16,-34-114-4 0,-3-20 0 16,40 132-5-1,-40-93 0-15,0-40-21 16,-37-37-4-16,0-19 10 0,20 19-88 0,0-19 70 15,-20 0-58-15,17 0 45 0,-17-19-44 16,20 19 62-16</inkml:trace>
  <inkml:trace contextRef="#ctx0" brushRef="#br0" timeOffset="4650.01">29436 2797 105 0,'-74'19'307'0,"-3"18"-257"16,57-37-43-16,-14 20 6 0,-40 18 1 0,51-19-10 0,-34 19 3 15,37-19-2-15,3-1-1 0,-57 20 3 0,51 1-4 0,-14-1 1 0,-57 95 3 16,-80 133 4-16,139-209-9 16,-24 37-1-16,44-36-1 0,-27-19-1 0,22 16 1 0,-35 41 2 15,16 0-2-15,39-59 0 0,-57 116 1 0,57-135-6 16,-18 1-3-16,18 19-63 0,18 0-69 15,2-38 22-15,-20 0 54 0,37 0 9 0,22 0-37 16</inkml:trace>
  <inkml:trace contextRef="#ctx0" brushRef="#br0" timeOffset="5166.68">30425 3576 51 0,'0'0'72'0,"0"0"40"0,0-19-59 15,0 19-29-15,-20 0-3 0,20-18 47 0,0 18-56 16,0 0 0-16,-14 0-2 0,14 0 8 0,0 0-3 16,-23 0-3-16,6 0-1 0,17 0-6 0,0 18 0 0,-20 1 4 15,20-19-7-15,-37 76 19 0,17-37-16 16,20-20-2-16,0 18-1 0,0-37-1 0,-17 38 2 0,17-19 0 15,0 58 9 1,37-77 7-16,-37 0-14 0,57-40 5 16,-57 40-8-16,17-19 1 0,6-18-1 0,-9 37-1 0,6-38 0 15,57-113 19 17,-17 94-7-32,-60 75-13 0,17 1 1 15,-17 1 0-15,0 17 1 0,0-18-1 0,0 133-3 16,0-94-5-16,0-21 1 0,17 1-17 15,-17-19 7-15,0 0-5 0,0-1-1 0,20 22-109 16,-20-40 84-16,20 0-9 0,-3 0-196 0,3-19 192 16</inkml:trace>
  <inkml:trace contextRef="#ctx0" brushRef="#br0" timeOffset="5800.13">26836 4792 83 0,'-20'0'45'0,"20"0"44"0,0 0-54 0,0 0-7 0,0 0 79 16,0 21-55-16,0-21-5 0,0 0-35 0,0 19 10 15,0-1-13-15,0-18 0 0,20 37 5 0,14 134 24 16,-14-74-36 0,0 34 2-16,-20-16-3 0,0 19-2 15,0-78 0-15,0 58-4 0,-20-18-4 0,20 38-31 16,-20-21-101-16,20-75 22 15,0-19-80-15,0 0 140 0,0 0 36 32</inkml:trace>
  <inkml:trace contextRef="#ctx0" brushRef="#br0" timeOffset="6334.01">28507 5286 43 0,'0'0'19'0,"0"0"29"0,0 0 16 0,0 0-42 16,0 0-8-16,0 0 6 0,0 0 41 0,0 0-48 16,0 0 27-16,0 0-11 0,0 0-2 15,0 0-14-15,0 0 27 0,-20 0-20 16,20 0-16-16,0 0 2 0,0 0 1 0,-20 0-1 0,20 0 6 0,-35 0 2 16,35 0-8-16,-20 0 0 0,1 0-3 0,-1 21 1 15,-37 55 6 1,39-38-7-16,18-21-2 0,-20 3 0 0,1 19 0 0,19-21-2 15,-18 39 0-15,18-38 2 0,0-19-1 0,-20 39 0 16,20 17 7 0,0-37 1-16,38-74 8 15,-38 16-13 1,19-19 1 0,-19 58-3-16,0-56 9 0,0 56-9 15,0 0 2-15,0 0-2 0,0 18 1 0,-19 39 2 16,1 21 2-16,18-4-1 15,0-55-5-15,0 0 2 0,0 40 0 0,0-42-1 0,18 80 1 16,-18-79-2-16,0 1 0 0,19-19 0 0,39 56-4 16,-21-36-30-16,-37-20 18 0,0 0-2 15,20 0-6-15,19 0-103 0,-21-20-27 0,-18 20 67 16,17-19-39-16,-17 19 101 0,20-18 6 0</inkml:trace>
  <inkml:trace contextRef="#ctx0" brushRef="#br1" timeOffset="10883.55">25901 743 36 0,'0'0'35'0,"0"0"2"0,0 0-14 0,0 0 0 0,0 0 0 0,-17 0 82 0,17 0-87 0,0 0 0 0,0 0-2 0,-20 0 13 0,20 0-6 0,0 0-13 16,-17 0 10-16,-3 0-1 0,20 0-1 15,-20 17 2-15,3-17-15 0,0 20 13 0,-43 20 6 16,40-23-14-16,3 22-3 0,-23 17 1 16,23-56-7-16,-40 58 5 15,57-39-5-15,-40 1 1 0,40-3-2 0,-17 3 1 0,-3 17 0 16,20 3-2-1,0-23 0-15,0 4 1 0,0-21 1 0,20 19-1 0,-3-19 0 0,3 37 1 0,0-17 1 16,20-3-3-16,34 41 7 16,-37-38-4-16,-37-1 0 0,20-2 1 15,-3 4 1-15,-17-3-1 0,23-18-2 0,-23 39 6 0,0-19-8 16,-23-3 3-16,6 3 0 0,-3-2-2 0,20-18-2 16,-20 18-1-16,-37 3-88 46,0-42-362-46,57-15 413 0</inkml:trace>
  <inkml:trace contextRef="#ctx0" brushRef="#br1" timeOffset="11216.86">26548 592 82 0,'0'0'148'0,"0"0"-55"0,0 0-54 0,0 0-22 0,-17 17 41 0,-23 20-6 15,3 77-14 17,17-54-31-32,3-4-6 0,0-18-2 0,17-20-3 0,-23 22-3 15,6-3-20-15,-3-17-22 0,20 17-24 0,-20-17-105 16,3-3 58-16,17-17 83 0,0 0-2 16</inkml:trace>
  <inkml:trace contextRef="#ctx0" brushRef="#br0" timeOffset="14400.29">26360 3157 81 0,'0'0'82'0,"0"0"1"0,0 18 22 0,0-18-77 0,17 0-16 16,-17 21 31-16,0-21-35 0,0 0 1 0,0 0-2 0,0 20 7 16,0-20-9-16,0 0 5 0,23 0 2 15,-23 0-5-15,0-20 1 0,17 20-3 0,-17 0-3 16,0 0-2-16,0 0 2 0,17 0 6 16,-17 0-6-16,0 0-1 15,0 0-2-15,0 0 0 0,0 0-5 0,0 0-8 16,0 0 2-16,0 0-5 0,0 0-5 0,0 0-41 0,0 0-27 0,0 0-36 15,-17 20-56-15</inkml:trace>
  <inkml:trace contextRef="#ctx0" brushRef="#br0" timeOffset="14616.73">26400 3576 40 0,'0'0'51'0,"0"0"31"0,0 0-43 0,0 0-23 0,0 20 45 16,0-20-45-16,0 0-9 16,0 18 15-16,0 1-20 0,0 0 1 0,0-19-2 15,0 18 1-15,0 22 1 16,-23-22-4-16,23-18-1 0,0 19-20 0,-17-19-23 16,17 0 9-16,0 0-58 0,0 0 47 0,0 0-15 0,0 0 26 15</inkml:trace>
  <inkml:trace contextRef="#ctx0" brushRef="#br0" timeOffset="14883.98">26112 3175 48 0,'0'21'152'0,"0"-21"-39"16,0 0-62-16,0 0-28 15,0 0-13-15,0 20 13 0,0-20-19 0,0 0-2 16,0 0 1-16,0 0-2 0,23 18 2 0,-23-18-4 16,0 19-30-16,0-19-5 15,0 0 13-15,0 18-37 0,0-18 23 0,0 0-6 0,0 0-3 0,0 0-33 16,0 0 53-16,0 19-2 0,0-19 5 0</inkml:trace>
  <inkml:trace contextRef="#ctx0" brushRef="#br0" timeOffset="15050.81">26189 3670 66 0,'0'0'115'0,"0"0"29"31,0 0-131-31,0 21-102 16,0-21 51-16,0 0-53 0,0 0 51 0,0 0-8 16,0 0 16-16</inkml:trace>
  <inkml:trace contextRef="#ctx0" brushRef="#br1" timeOffset="16817.12">26605 1559 112 0,'0'-73'367'0,"0"53"-346"0,0 20-9 0,0-21 14 0,20 21-6 0,-20 0-9 0,0 0-6 15,20 0 3-15,-20 0-5 0,0 0 2 0,0 0-3 16,0 0-1-16,17 0 4 0,-17 0-3 0,0 21 5 15,0-21-3-15,20 0-4 0,-20 0-8 16,0 0-3-16,0 0-6 0,0 0-7 16,0 0-91-16,0 0-4 0,0 0 45 0,0 0-1 0,0 0 11 15,0 0 18-15,0 0-12 0</inkml:trace>
  <inkml:trace contextRef="#ctx0" brushRef="#br1" timeOffset="16968.45">26702 1751 95 0,'0'0'51'0,"0"0"4"0,0 0 66 15,0 17-33-15,-20 3-47 16,20-20-30-16,0 0-4 0,0 21 14 31,20-3-15-31,-20-18-7 0,0 0-36 0,17 0-13 0,-17 0-62 32,20-39-184-32</inkml:trace>
  <inkml:trace contextRef="#ctx0" brushRef="#br1" timeOffset="17166.45">27101 1371 79 0,'0'0'183'0,"0"0"-117"0,0 0-15 15,0-19-30-15,0 19 32 0,0 0-28 0,0-20-14 16,0 20-2-16,0 0 0 0,0 0 3 0,0 0-1 0,0 0 2 16,0 0-10-16,0 0 7 15,0 0-10-15,0 0 0 0,0 0-6 16,0 0-12-16,-20 0-44 0,20 0 31 15,0 0-5-15,0 0-51 0,-20 20-21 0,20-20 0 0,0 0 69 16,0 0 1-16,0 19 15 0</inkml:trace>
  <inkml:trace contextRef="#ctx0" brushRef="#br1" timeOffset="17317.57">27101 1656 72 0,'-20'38'371'0,"0"-20"-352"0,20-18-13 0,0 18 5 16,0 20-6-16,-20-38-3 0,20 20-1 0,0 1-1 15,0-3 1-15,0-18-6 0,0 18-32 16,0 2 19-16,0-20-27 0,0 0 16 0,0 0-4 0,0 18-7 0,0-18-159 16,0 0 166-16,20 0-16 15</inkml:trace>
  <inkml:trace contextRef="#ctx0" brushRef="#br1" timeOffset="17667.36">27537 1274 41 0,'0'0'183'0,"0"0"-139"0,0 0 119 0,0 0-143 0,0 0-1 0,0 0-4 16,0 0 1-16,0 0 29 16,0-17-25-16,23 17-8 0,-23 0-5 0,14-20-4 0,26 20 1 15,77-37-1 1,-117 37-4-16,34-19-7 0,100-19-120 15,-117 38 71-15,23 0-16 0,-40 0-20 16,40 0-60-16,-23 0 78 16</inkml:trace>
  <inkml:trace contextRef="#ctx0" brushRef="#br1" timeOffset="17884.29">27651 1427 59 0,'0'0'86'0,"-17"0"7"15,-3 0 3-15,-20 0 18 16,26 0-82-16,-9 18 40 31,100 3-24-31,-3-1-40 0,-31-20-6 16,-29 0 0-16,46 0-1 0,-26 0-2 0,-11 0 0 0,-6 0-4 16,60 0-36-16,-37-20-13 0,51-1-271 15,-51 21 206-15,0-18 52 16</inkml:trace>
  <inkml:trace contextRef="#ctx0" brushRef="#br1" timeOffset="18450.91">28507 820 56 0,'-20'0'105'0,"20"0"-36"0,0 0-39 0,0 0-3 0,0 0-3 0,-20 0 57 0,3 17-35 15,17-17-10-15,-18 0-16 16,18 21-3-16,0-21-9 0,0 0 5 0,0 18-1 0,0-18-5 16,18 18 9-16,-1 2-6 0,-17-2-5 0,154 116 36 31,-60-57-28-31,-37-3-4 0,20-17 2 16,0 21 0-16,-3-3-1 0,83 115 1 15,-103-113-11-15,-17-3 1 0,-20-33 1 16,3-5-1-16,0 22-2 0,-20-39 1 0,37 18 1 0,-37 2-3 15,20-39 0-15,-20 0-2 0,20 38-28 16,0-38 2-16,-20 17-15 0,0-17 17 0,0 0-41 0,0 0 29 16,0-17-4-16,0-2-61 0,0 0 41 0,0-20-104 15,0 2 142-15,0-2-7 0</inkml:trace>
  <inkml:trace contextRef="#ctx0" brushRef="#br1" timeOffset="18684.86">29436 914 45 0,'0'0'41'0,"0"-20"92"16,0 2-78-16,0 18-7 0,-17-39 32 16,17 39-68-16,0 0 10 0,0 0-12 0,-17 0 1 0,17 0 0 15,0 0 2-15,0 0 12 0,-20 0-15 0,20 0 9 0,-54 0 24 16,-26 57-15 0,63-57-24-16,-23 38 1 0,-225 173 5 31,-1 73-5-31,190-152-7 0,-41 21-7 15,100-97 3-15,-75 79-28 0,12-40-19 16,80-76 32-16,-19 0-3 0,1-2-3 0,-21 42-218 16,39-59 125-16,0 0 80 0,0 0 2 15</inkml:trace>
  <inkml:trace contextRef="#ctx0" brushRef="#br1" timeOffset="22817.29">19156 5535 32 0,'0'0'31'0,"0"0"-11"0,0 0 2 0,-20-20 93 0,20 20-101 0,-17-18 27 0,17 18-29 0,-20 0-2 15,20 0-1-15,-40 0 31 16,23 0-34-16,0 38 19 0,-3-38-18 15,20 37 0-15,-20 2-2 0,20-39-3 0,0 39 5 0,0-39-4 16,-20 17 0-16,20 21 5 0,0-38-5 0,0 19-1 0,0 0 6 16,20 19 1-16,-20-38-4 0,0 20-2 0,20-20 2 15,0 20 4-15,-3-20 1 0,0 17 0 0,3-17 3 16,-20 19-8-16,20-19-1 0,0 20 10 16,-3 17-7-16,-17-37-5 0,0 39 2 15,-17-20 0-15,-43 57 0 31,-91 19-121-31,131-95 90 0,20 19-64 16,0-19 14-16,0-19-18 0,0 19 52 16,20-19-12-16,23 19 20 0</inkml:trace>
  <inkml:trace contextRef="#ctx0" brushRef="#br1" timeOffset="23501.29">19726 5268 28 0,'0'0'14'0,"0"0"-5"0,0 0 0 0,0 0 39 0,0 0-32 0,0 18 42 15,0-18 14-15,-20 40 39 32,0-3-81-32,3-17-8 0,17-20-17 0,-17 38 9 15,-3 19-2-15,20-57-11 16,-40 57 2-16,40-57-3 0,0 0-2 0,0 18 0 0,-14-18-3 16,14 19-16-16,0-19-25 0,0 19-25 0,-23 1-206 15,23-20 249-15</inkml:trace>
  <inkml:trace contextRef="#ctx0" brushRef="#br1" timeOffset="24351.63">19974 5914 50 0,'0'0'89'0,"0"0"2"16,-20 0 38-16,0 0-86 0,3 0-1 0,-3 0-28 0,20 0-1 16,0 0-6-16,-20 0-2 0,20 0 5 0,0 0-7 15,0 0 1-15,0 0-3 0,-20 0 8 0,20 0-9 16,20 0 0-16,-20 0 0 0,20 0 2 0,0 0-2 0,-3 0 0 15,40 21 1-15,-57-21 0 0,77 18-3 16,-40-18 0-16,-37 0 3 0,20 19-1 0,-2-19 0 0,24 0-2 16,32 19-3-16,-57-19-2 0,21 0-7 15,1-19-21-15,-16 19-1 0,-23-19 14 0,15 1-4 16,4-3-36-16,-19 2 24 0,0 1-54 0,0-2 45 0,0-36-53 16,0 36 92-16,0 20-9 0</inkml:trace>
  <inkml:trace contextRef="#ctx0" brushRef="#br1" timeOffset="24601.58">20353 5478 55 0,'0'0'65'0,"-19"0"46"16,19 19-80-16,0-19-3 0,0 18 20 0,0-18-27 16,-20 38 53 15,59 133 24-31,18-114-91 0,-57-57-5 16,20 20 2-16,0 0-2 0,55 16 14 15,-53-36-12-15,-22 0 0 0,15 0-1 0,5 20 11 16,19-2 1-16,-39-18-13 0,0 0 4 15,-20 19-2-15,-19 2-2 0,24-3-3 16,-27 20 1-16,42-38 0 0,-38 37-2 0,-38 40-3 16,61-39-4-16,-27-1-9 0,22-16-6 15,-18 55-26-15,21-58 5 0,17 19-8 0,-20 3-45 16,20-23-44-16,0 3 91 0,20 0-24 16,-20-20 58-16,17 0 6 0,3 0-4 0</inkml:trace>
  <inkml:trace contextRef="#ctx0" brushRef="#br1" timeOffset="25068.73">20961 5914 36 0,'0'0'84'0,"0"0"36"16,0 0-75-16,-20 0 17 0,20 0-44 15,0 0 44-15,0 0-41 0,0 0-11 0,0 0-2 16,-17 0 9-16,17 0-9 0,0 0 20 16,0 0-24-16,0 0-1 0,0 0 7 0,0 21-3 0,0-21-5 15,0 0 0-15,0 18-1 0,0-18 0 0,0 0 0 16,0 0 0-16,17 19 2 0,-17-19-4 15,0 0 1-15,0 0 2 0,20 0 0 32,2-58 1-32,-22 21 0 15,0 37-2-15,0 0 0 0,0-20 0 0,0 20 0 0,0 0 1 0,0 0 0 16,0 0 4-16,0 0-3 0,0 0 6 0,0 0 5 16,0 0-9-16,-22 38 27 31,22-19-10-31,0-19-22 0,0 21 3 0,0-21-1 15,0 0 1-15,0 0-4 0,22 0-1 0,-22 0-20 16,0 0 9-16,18-21-24 16,-18 21-13-16,0 0 20 0,17 0-134 15,3 0-27-15,0 0 130 0,-3 0-11 0,3 0 45 16</inkml:trace>
  <inkml:trace contextRef="#ctx0" brushRef="#br1" timeOffset="25434.74">21283 5724 56 0,'-17'0'327'0,"17"0"-307"0,0 0-1 0,0 0-2 0,0 0 13 0,0 0 21 0,0 0-22 0,0 0-6 0,0 19-2 0,0-19 7 31,0 19-22-31,0 0 0 0,17-19-4 0,3 57 5 16,23-38-6-16,-43 1 0 0,14-2-1 0,6 1 1 0,0 20 1 15,-20-39-3-15,37 75-3 0,-20-75 2 16,23 77 2-16,-40-58-2 0,37 58-47 15,-17-60 4-15,0 2-27 16,-20-19 3-16,17 20 26 0,-17-20-63 0,0 0-21 16,0-39 0-1</inkml:trace>
  <inkml:trace contextRef="#ctx0" brushRef="#br1" timeOffset="25635.25">21628 5838 52 0,'0'0'74'0,"0"0"5"15,0 0-19-15,0 0-14 16,-17 0 74-16,17 0-97 0,0 0-13 0,-23 19 7 16,23-19-9-16,0 20-1 0,-37 38 25 15,17-40-22-15,-17 20-1 0,-3-20 2 0,40 1-6 16,-54 19 1-16,54 1-5 0,-40-20-1 0,3 19 2 0,37-38-2 16,-94 115-34-1,39-60-42-15,33-55 40 0,2 40-54 0,0-23 36 0,3 23-72 0,-20 17-30 16</inkml:trace>
  <inkml:trace contextRef="#ctx0" brushRef="#br1" timeOffset="28001.32">18814 6865 41 0,'-20'-19'146'0,"20"19"-107"0,0 0-7 16,-14-18 31-1,14 18-57-15,0 0 2 0,0 0-3 0,-23 0 1 0,23 0 14 16,0 0-17-16,0 0 3 0,0 0 0 0,0 18-2 16,0-18-1-16,0 19 1 0,0 0 2 15,0 0 1-15,0 1-2 0,23 0 0 0,-23-20-4 0,0 17 3 16,14 21 3-16,-14-38-4 0,0 19 0 15,40 21 6-15,14 16 2 16,-34-38-8-16,0 19-3 0,-20 3 1 0,23-21-1 0,-9-1 2 0,46 39-1 16,-26 21 3-16,-14-41-2 0,0 0-1 0,17 20 0 47,60 114-23-47,-97-171 10 0,17 20-79 15,-17-40-106-15,-17 3 116 0,17-4 43 0,-17 2 11 16</inkml:trace>
  <inkml:trace contextRef="#ctx0" brushRef="#br1" timeOffset="28251.81">19307 6998 57 0,'0'0'52'0,"-17"0"134"15,17 0-172-15,0 0 11 16,-20 0 46-16,20 0-64 0,-20 0 5 15,20 0-7-15,-17 19 6 0,17-19-7 0,-17 0 1 0,17 0-2 0,-23 20 5 16,6-20-5-16,-100 114 13 16,100-97-15-16,0 23-1 0,-3-21 1 0,0 20-1 0,-37 17 2 0,37-19 2 15,-17 21 0-15,20-2-3 0,-3-18 0 0,0 2-1 0,20-23-1 16,-20 23-6-16,6-23-1 0,14 2-40 16,0 2 5-16,0-21-62 15,14 0 28-15,-14-21-13 0,20 2 24 0,20 2 18 16</inkml:trace>
  <inkml:trace contextRef="#ctx0" brushRef="#br1" timeOffset="28718.38">19669 7359 56 0,'-37'0'353'0,"17"0"-329"0,20 0-3 0,0 0-6 0,0 0-2 0,0 0-7 0,0 0 16 16,0 0-17-16,0 0-1 0,20 0 0 0,0 21 1 0,34-21-2 15,-11 17 2-15,-9-17 0 0,23 0-6 16,-40 0 1-16,43 20-13 0,-23-20-5 0,23 0-6 16,-60 20 12-16,54-20-109 15,-54 0 83-15,0 0-9 0,20 0-7 0,-20-20-51 0,0 0 9 16</inkml:trace>
  <inkml:trace contextRef="#ctx0" brushRef="#br1" timeOffset="28934.98">19974 7131 66 0,'0'0'36'0,"0"0"5"0,0 0 38 0,0 20 12 16,0-20-66-16,-20 17-3 0,20-17-2 0,0 59 56 31,37 16-36-31,3-55-34 0,-40-20-4 0,74 18 3 16,23 22 1 15,35 53 21-31,-132-72-26 16,-115 150-10-1,98-134-7-15,-23 20-14 0,21-37-12 0,-19 37-48 16,38-39 7-16,-17-18 31 0,-3 19-57 0,20-19 66 16,0 21-26-16</inkml:trace>
  <inkml:trace contextRef="#ctx0" brushRef="#br1" timeOffset="29869.2">20887 7454 26 0,'0'0'42'0,"0"0"12"0,0 0 13 15,0 0-46-15,0 0 17 0,0 0-7 0,0 0-17 16,0 0-3-16,0 0 0 0,0 0-1 0,0 0-2 0,0-17 10 0,0 17-11 16,0-20 12-16,0 0 20 15,0 20-30-15,0 0-4 0,0-17 7 16,0 17-2-16,0 0-3 0,0 0-1 0,0 0-2 0,0 0-1 15,-20 0 4-15,20 17-3 0,0-17 6 0,0 40-1 16,0-4-3-16,0 79 42 47,0-115-19-47,0 0-26 0,0-20-1 0,0 20-1 0,0-17 2 0,0-3-2 0,0 0 3 16,0-18-1-16,-20 19-4 15,20 19 1-15,0-37 3 16,-17 37-3-16,17 0 1 0,0 0 0 0,0 0 1 0,0 0 1 15,0 0-3-15,-18 20 1 0,18-20 0 0,0 17 0 0,0 2-1 16,0 2 1-16,0 16 1 0,0-17-2 16,0-20 0-16,0 17 0 0,0-17 0 0,0 20-1 0,18-20-1 15,-18 0-1-15,17 0-1 0,40-37-96 16,-37 17 49-16,-20 20 20 16,17-20-89-16,-17 3 66 0,20 17-69 0,2-21 36 15,-4 2 46-15</inkml:trace>
  <inkml:trace contextRef="#ctx0" brushRef="#br1" timeOffset="30217.75">21266 7245 73 0,'0'0'75'0,"0"0"-36"0,0 0 29 0,-17-18 51 15,17 18-102-15,0-19 12 0,-20 19 6 0,20-20-10 16,0 20-18-16,0 0 7 0,0 0-1 0,0 0-6 0,0 0 14 16,0 20-13-16,20-1-1 15,-20-1-5-15,17 3 3 0,0-4-2 0,3 22 2 16,-20-39-3-16,20 18 0 0,3 22 1 0,11-3-1 15,40 97 0-15,-34-97-1 0,-3 40 2 16,-17-60-3-16,0 23 0 0,-3 17-2 0,6-40 0 16,-23 4 0-16,17-2 1 0,-17-1 0 0,37 59-25 0,-37-58 14 15,20-19-3-15,-3 38-60 0,-17-21 22 16,20-17-189 0,-3-17 86-16</inkml:trace>
  <inkml:trace contextRef="#ctx0" brushRef="#br1" timeOffset="30451.95">21816 7227 31 0,'0'0'58'15,"0"0"-33"-15,-17-19 29 0,17 19-28 0,0-20 23 16,0 20-5-16,0 0-24 0,0 0-1 0,-17 0-1 0,17-20-2 0,-23 20 22 16,23 0-27-16,-20 20 11 0,20 0-12 0,-17 17 17 15,-3-16-18-15,-37 35 19 0,-37 76-2 16,37-55-17-16,0 0-5 0,20-20-1 15,-3 0 0-15,-17 38-1 0,37-76-1 0,3 18-1 16,0 1-2-16,-3-18-26 16,20-1-41-16,0-19 44 0,0 0-35 0,0-19-14 15,94-39-192 1,-57 39 237-16</inkml:trace>
  <inkml:trace contextRef="#ctx0" brushRef="#br1" timeOffset="30834.42">22312 7511 78 0,'0'0'84'0,"-20"0"-11"0,20 0 2 0,0 0-55 0,-20 0-1 15,0 0 27-15,-14 0 5 16,34 0-46-16,-20 40 6 0,0-3-1 0,0-17-6 16,20-20-1-16,0 17 0 0,-14 2 1 0,14 2-2 0,0-4-1 0,0 23 5 15,0-3-4-15,0-37 2 0,0 20-1 16,0-20 0-16,14 17 5 0,-14 4-4 0,20-21 0 0,-20 0 1 0,20 0 4 16,0 0 3-16,-3-21-9 0,0-16 12 15,3 18-13-15,-20 19 1 0,0-18-1 0,20 18 0 0,-20 0 0 16,0-20-1-16,20 0 4 0,-3 3-4 31,3 54-5-31,0 1-4 16,-20-19-3-16,0 18-7 0,0-37 8 0,17 40-14 0,-17-22-7 15,40 39-112 1,-40-57 99-16,17 39-113 0,-17-39 110 0,0 0 12 0,0 17 2 0,20-17 21 16</inkml:trace>
  <inkml:trace contextRef="#ctx0" brushRef="#br1" timeOffset="35851.83">18663 8538 26 0,'0'0'14'0,"0"0"-5"0,0 0 17 0,17-36 129 0,-17 36-133 0,0 0-2 0,0-20 18 15,0 20 11-15,0 0-35 0,0 0 14 0,0-21 0 0,0 21-13 16,0 0 13-16,0 0-15 0,0 0-2 0,0 0-2 0,0 0 10 16,0 0-1-16,0 0-11 0,0 0 1 0,0 0 21 15,0 0-24-15,0 0 0 0,0 0-2 0,-17 0 6 0,17 0-6 16,0 0 2-16,0 21 11 47,74 93-10-47,-54-77-7 0,3 3 0 0,-23-23 1 0,14 4 0 0,26 35 0 0,-40-19 0 15,20 3-1-15,34 112 11 0,-11-116-7 0,-43-15-5 16,0 15 1-16,34 42-2 0,-34-41 1 0,20 1 1 0,-20-38-3 16,20 39-4-16,-20-39 0 0,0 19 1 0,0-19-3 0,0 18-12 15,0-18 10-15,17 20-64 0,-17-20 52 16,0-20-67-16,0 20-29 0,17-58-113 16,-17 22 226-1,0 36-10-15</inkml:trace>
  <inkml:trace contextRef="#ctx0" brushRef="#br1" timeOffset="36085.83">19156 8576 38 0,'0'0'58'0,"0"0"-20"15,-20 0 33-15,20 0-23 0,0 0-30 0,-37 20 49 16,37-1-42-16,-40-1 0 16,6 22 0-16,-6-2 3 0,-37 55 8 15,57-72-28-15,3-2 0 0,-60 75 21 0,-17 57 3 16,0-16-17 15,-3 16-11-31,80-131-3 0,-3 56-19 16,20-76-1-16,0 0 5 0,20 18-2 15,-3-18-23-15,-17 0 14 0,37 0-42 0,154-57-288 32,-171 37 334-32</inkml:trace>
  <inkml:trace contextRef="#ctx0" brushRef="#br1" timeOffset="36401.97">19498 8996 106 0,'0'19'193'0,"0"-19"-172"0,0 0 22 0,-20 38 88 32,40-20-107-32,-3 0-9 0,23-18 7 15,17 20 2-15,-17-20-14 16,-6 0 2-16,43 0-4 0,-77 0-5 16,20 0 0-16,0 0-1 0,17 0-3 0,-20 0 1 0,80 21 0 15,-97-21-4-15,37 0-8 0,-14 0 3 0,-23 0-4 16,34 0-22-16,-34 0 13 0,20-21-75 15,0 1-160-15,-20 2 105 16,0 0 137-16</inkml:trace>
  <inkml:trace contextRef="#ctx0" brushRef="#br1" timeOffset="36685.21">20031 8825 33 0,'0'0'46'0,"0"0"14"0,0 0-34 16,0 0-3-16,0 0-4 0,0-21 14 0,0 21-18 0,-17-17 14 15,-6-3 87-15,23 20-105 16,0 0 18-1,23 0-4-15,-23 0-19 0,17 0 4 0,-17 0-6 0,37 20 6 16,-37-20-7-16,75 38 12 0,-16-19-4 47,35 19 25-47,-94-38-34 0,0 19 3 0,-20-2 1 16,-17 22 7-16,0 0-10 0,37-3-2 0,-59 21 0 15,21 1 0-15,21-38 0 0,-97 131-5 16,74-57-7-16,23-74 6 15,17 19-9-15,0-1-5 0,0-20-3 0,0 21-9 0,0-22-21 16,37 4-124-16,40-1-83 16</inkml:trace>
  <inkml:trace contextRef="#ctx0" brushRef="#br1" timeOffset="37652.26">21112 9032 13 0,'0'0'13'0,"0"0"14"0,0 0 14 0,0 0-17 0,0 0 1 0,0 0-2 0,0 0 17 0,0 0-5 0,-17 0-1 0,17 21-4 15,0-21-17-15,0 0-1 0,0 18 46 16,-20-18-20 31,20 38 2-47,0-17-39 0,0-21-1 0,0 0 0 15,0 0 1-15,0 0-2 0,0 0 3 16,0 0-2-16,20 0 1 0,-20 0-1 0,0-41-3 16,0 41 2-16,0 0 3 0,0-18-4 0,0 18 6 15,0-18-1-15,0-3-1 0,0 21 0 0,0-17 2 16,0 17 1-16,0 0 0 0,0 0-2 15,-20 0-1-15,20 0 0 0,0 0-1 0,-17 38 11 16,17-38-11-16,0 18-1 0,0-18 1 0,0 18 1 0,-20 2 1 16,20 18-5-16,0-38 4 15,0 20-1-15,20-2 0 0,-20-18-2 0,0 0 2 16,0 0-1-16,17 0 3 0,-17 0-3 0,20 0 4 16,-3 0-5-16,-17 0 0 15,0 0 1-15,0-18 2 0,20-2-1 0,-20 20-1 16,0 0-1-16,0-17-6 0,0-4 3 0,0 21 5 0,0-38 0 15,0 38 0-15,0-18 0 0,0 18 13 47,-74 77 15-47,74-60-27 0,0 3-4 16,0-20 2-16,0 18 3 0,0-18-3 0,0 0 1 0,0 19-2 0,0-19 2 16,0 0-1-16,17-19 0 15,-17 1 0-15,20-2-10 16,-20-18 0-16,0 18 9 0,17 2 0 0,-17 18 0 0,0-39 3 15,0 22-2-15,0-2 0 0,0-1 1 16,0 20 1-16,0 0-1 0,0 0-1 0,0 0 0 16,0 0 0-16,0 0 1 0,0 39 7 0,-17-22 0 0,17 4-4 15,0-3-2-15,-20 78 1 16,20-78 0-16,0 39 0 0,0-57-3 0,0 18 1 16,0 3 1-16,0-21-1 0,0 19 0 0,0-19-1 0,0 0 0 15,0 0 0-15,0 0-2 0,0-19-17 16,0 19 5-16,0-39-80 0,0 39 15 0,0-18 24 15,0 18-13-15,0-20-79 0,0 20 94 0,0-19-3 16</inkml:trace>
  <inkml:trace contextRef="#ctx0" brushRef="#br1" timeOffset="62370.35">18301 5211 37 0,'0'0'59'0,"0"0"-7"0,0 0-37 0,0 0 0 0,0 0-3 0,0 0 10 0,0 0 12 0,0 0-14 16,0 0-1-16,0 0-15 0,0 0 5 0,0 19 0 16,0-19 0-16,0 19 17 15,0-19-22-15,0 0 3 0,0 19-4 0,0-19 1 16,20 58 7-16,-20-21-4 0,0-17-4 0,0 55 5 16,0-18-3-16,0 95 2 15,-20-18-4-15,20-58 0 0,0 0-2 0,-20-20 0 16,20 115-1-16,-20-114 0 0,20 38 0 15,-17 153 2-15,17-134-2 0,-17 95 1 16,-43 228-3 15,-34 382 15-31,94-742-11 0,-57 263 6 16,23-205-4-16,-9 72 3 0,43-129 0 16,-37 56 6-16,17-22-3 0,3-16-4 31,-80 342 24-31,77-402-26 0,20 41 4 0,0-77-6 15,-17 77 2-15,17 17 1 0,0-76-4 16,0 2-1-16,0 0 1 0,0 37 1 16,37 19 0-16,-37-76-2 0,23 38 0 0,-23-20 0 0,54 58 1 15,-54-37-1-15,0-39 0 0,20 19-1 16,34 38 5-16,-34-57-5 16,23 19 0-16,-29-19 1 0,63 0-1 15,-20-19 2-15,0 19 1 0,57-38-4 16,-77 19 1-16,60-20 0 0,91 1 2 15,-31-19-4-15,-66 39 3 0,-74-2 1 16,154-18-4 15,248 19 5-31,-342 38-2 0,-20-19-2 16,-37 0 3-16,54 20 1 0,137-20-2 31,-60 18-1-31,-57-18 3 0,-37 0 0 0,0 0-4 16,-19 0 1-16,58 0 4 0,-1 20-4 15,-18-20-2-15,-38 0 3 0,16 0 0 0,59 18 3 16,-74-18-1-16,71 19 3 0,-69-19-2 16,107 57 3-16,-72-38-2 0,74 20 7 15,-111-39-9-15,34 19 4 0,117 38 3 16,-154-57-6-16,60 37 0 0,-60-37-1 0,0 0-1 16,77 21 0-16,97-3 4 15,-174-18-3-15,0 0-1 0,60 19 2 0,-57-19-2 16,-6 0 0-16,23 0 0 0,23-19 2 0,-63 19 0 0,20 0-1 0,20 0-2 15,-40 0-2-15,46 0 3 0,11-18-2 16,-40 18 1-16,6 0 0 0,-17 0 0 0,11 0 3 0,6 0-3 16,34 18-2-16,-37-18 1 15,-17 19 2-15,40 0-10 16,-26-2 6 0,-14-17 14-16,-20 0-7 0,0-17 0 15,-37-21-6-15,37 20 1 0,0-3 1 16,-17-16-2-16,-6-58-1 15,6 95 2-15,17-39 2 0,0 20-5 0,0 1 2 16,-20-77-3-16,20-20 3 16,0 97 2-16,0-2 1 0,0-112-2 0,0-39 1 15,0 57 3-15,0-135-2 16,0 117-1-16,0 56 1 0,0-59-3 0,0-36-1 16,0 20 3-16,0-1-1 0,0 56 1 0,20-133 2 15,-20 156-3-15,40-177 3 0,-40 177-1 0,54-404 2 31,-54 419-3-31,37-188 0 0,-37 190 0 0,20-117 0 0,-20 61 2 16,20 53-1-16,-3-53 1 0,-17-3-1 0,40-134 0 16,-40 155-2-16,0-21 2 15,0 59 0-15,0 19-1 0,0-60 1 0,-17 60 0 16,17-40 0-16,0 58-1 0,0-56 1 16,0-58 6 15,0 74-5-31,-23 22-2 0,23 19 3 15,0 18-4-15,0 0 1 0,-17 0 1 0,17 0 1 16,0 0-1-16,-20 0-2 0,20 0 1 0,0 0 0 0,-20 0 0 16,20 0 1-16,-37 0-3 15,17 0 3-15,3 0-1 0,0 0 2 0,-43 18-3 16,23-18 4-16,-3 0-2 16,-14 0-1-16,14-18 1 15,6 18 0-15,11 0 0 0,3-20 0 0,0 20-1 0,-14-19 0 0,14 19-1 16,0 0 1-16,-57-18 0 15,3-1 0-15,-23 19-3 0,40-21 3 0,20 21 2 16,0 0-1-16,-3 0 0 0,-94 0 0 0,40-18-1 16,37 18 0-16,20 0 1 0,-20 0-1 0,-57 0-1 0,57 0 1 0,-77 0-1 15,-131 18 2-15,131-18-1 0,5 21 0 16,-7-21 1-16,22 0-2 0,-20 0-1 16,-189 0 0-1,-130-39 5-15,316 39-3 0,63-19 1 0,-3 19-1 16,-37-19 2-16,37 19-3 0,-37-19 1 0,57 19 0 0,0 0-2 15,-416-56-1 17,-40-97 7-32,473 153-3 0,3-39 0 15,0 20 0-15,17 1-1 0,-14-1-1 0,11-1 1 0,3 20-1 16,20-18-1-16,-20 18-4 0,3-19 1 0,17 19-4 0,0 0-20 16,-17-18 11-16,17 18-23 0,0 18-8 0,-20-18-17 15,57 94-325 1,-37-75 375-16,17 2 0 0</inkml:trace>
  <inkml:trace contextRef="#ctx0" brushRef="#br1" timeOffset="114040.34">23506 7625 23 0,'20'0'40'0,"-20"-17"-10"0,20 17 30 0,3 0-41 0,-23 0-2 0,14 0 18 0,-14-20-17 0,0 20 1 0,20 0 0 0,-20 0 17 16,20 0-2-16,-20 0-17 0,20 20 41 15,-3 16 9-15,-17-15-45 0,17-4-10 16,-17-17-2-16,23 58 48 15,-23-39-54-15,17-19 0 0,6 37 13 16,-9-37-14-16,-14 0-1 0,0 0 0 0,40 0 3 0,14 0 2 16,23 0-6-16,-37 0-1 0,0 0 0 0,-6 0 3 15,6 0-2-15,92-17-3 16,24 17 3-16,164 17 1 31,233 4-12-31,-456-21 3 16,128-58-58-16,-208 39 49 0,40 19-19 15,40-38-89-15,-97 38 88 0,17 0-52 0,-17-20-26 16,23 3-35-16</inkml:trace>
  <inkml:trace contextRef="#ctx0" brushRef="#br1" timeOffset="114273.62">25314 7417 89 0,'0'0'119'0,"-20"-37"0"16,20 16-99-16,0 21 0 0,-20-19 16 15,20 19-22-15,0-18 9 16,0 18 11-16,20 37-7 0,-20 1-8 0,57 38 10 16,-17 2-20-16,-20-61-5 0,-3 23-1 0,40 54 2 15,20 58 7-15,-60-133-11 0,6 58 7 16,-23-60-4-16,17 61 21 16,-34-41-15-16,-6-17-5 0,23-3-2 0,-57 60 5 15,0-37-6-15,20-23-1 0,20 3-1 0,-57 38-10 0,11-22-21 16,-11 2-105 15,-3 39-336-31</inkml:trace>
  <inkml:trace contextRef="#ctx0" brushRef="#br1" timeOffset="114690.36">24096 6315 42 0,'0'0'105'0,"-17"17"32"0,17 23-77 0,0-3-10 0,0-17-36 0,0 17 10 16,17 77 18-16,3-57-26 15,0-20-9-15,-3-17-2 0,174 209 17 16,-133-173-20-16,-1 22 0 15,-18-61-2-15,1 40 2 0,-25-37-2 0,24 37-2 16,-1-20-3-16,-21-16 0 0,23 15-16 0,-40 2-32 16,37-19-94-16,-17 2-64 0,-20-4 125 0</inkml:trace>
  <inkml:trace contextRef="#ctx0" brushRef="#br1" timeOffset="114857.03">24744 6618 150 0,'0'0'55'0,"0"0"52"0,-20 0-62 0,3 0-6 0,-3 0-4 16,0 0-20-16,-35 76 37 31,-232 343-7-31,267-381-44 0,20-1-2 0,-37 41-2 16,19-22-1-16,-56 95-85 16,74-93-8-16,-23 19-187 0,23-60 218 0</inkml:trace>
  <inkml:trace contextRef="#ctx0" brushRef="#br1" timeOffset="115592.02">27560 7779 46 0,'0'0'121'0,"0"0"-89"0,0 0 21 0,0 0-8 31,-43-77 119-31,6 77-149 16,-20-20-3-16,37 20-6 0,-14 0-3 0,11 0-1 0,-14 20 3 16,0 57-2-16,37-77-4 0,-20 38 1 15,20-1 0-15,0 20-1 0,0-57 3 0,0 56-2 16,37-18 0-16,-37-18 1 16,40-20 1-16,17 40-2 15,0-23 10-15,0 3 1 0,-40-3-3 0,-17-17-3 16,20 19 0-16,3-19-2 0,-23 21 3 0,0-21-3 0,14 20 0 0,-14 18 2 15,0-38-1-15,-14 36-1 0,-9 1-3 0,-14 23 1 16,-3-22 0-16,23-2-2 0,-57 42-32 16,14-61-125-1,40-17 65-15,20 0 35 0,0-17-70 16,0-3 40-16,0-18 69 0</inkml:trace>
  <inkml:trace contextRef="#ctx0" brushRef="#br1" timeOffset="115840.21">28070 7454 55 0,'-20'19'155'0,"20"2"-97"0,0-4-11 15,-20 23 7-15,3-3-27 0,17-37-17 0,-17 37 7 16,-6 3-10-16,6-23 4 0,-23 41-1 0,23-19-6 16,-3-22-2-16,3 23-1 0,-6-22 0 0,-11 22-4 15,14-23-9-15,0 3-62 16,-14-1-296 0</inkml:trace>
  <inkml:trace contextRef="#ctx0" brushRef="#br1" timeOffset="116190.2">28467 8005 82 0,'0'20'201'15,"0"-20"-172"-15,0 0 19 0,0 0-27 0,40 20 58 16,-18 0-56-16,-7-20-13 0,25 0 8 0,-40 17-11 16,19-17 1-16,16 0 5 0,5 0 2 15,37 20-4-15,-38-20-4 0,-4 0-3 0,5 0-4 16,17 0 5-16,-17 0-5 0,-40 0 1 15,17 0 0-15,-17 0-1 0,37 0 0 0,0 0-11 0,-37-20-17 16,20 20-60-16,0-17-2 0,-3 17 31 16,-17 0-12-16,20-20-146 0,-20 0 198 0</inkml:trace>
  <inkml:trace contextRef="#ctx0" brushRef="#br1" timeOffset="116440.35">28966 7740 167 0,'-60'0'301'0,"60"0"-274"0,-20 19-6 16,20 1-13-16,0-3 1 0,20 23 17 0,0-22-17 15,-20 1-4-15,40-19-1 0,14 58 16 16,40-22-6-16,-51-15-9 0,-9-21-3 16,-34 17 0-16,57 3 4 0,-20-20-3 0,-17 20-2 0,3-20 2 15,-23 0-2-15,14 20 2 0,6-20-2 0,-40 37 6 16,20-37-7-16,-57 57 1 15,37-37 0-15,-14 18-1 0,-40 55 0 0,31-53-1 0,6 15-3 0,-114 155-70 16,131-152 17-16,-37 56-108 16,57-114 108-16,-20 38-10 0,20-38-64 0,0 36 40 15</inkml:trace>
  <inkml:trace contextRef="#ctx0" brushRef="#br1" timeOffset="117140.93">30063 7988 41 0,'-17'0'67'0,"17"0"-26"0,0 0-4 0,0 0 75 16,0-21-76-16,0 21-22 0,0 0 84 31,0 0-89-31,0 0-1 0,0 0 0 0,0 0 6 0,-17 0-8 0,17 21 4 0,0-21-6 16,0 0-2-16,0 0 3 0,-20 17 1 0,20-17-3 15,-40 60 10 16,26 13-6-31,-9-52-5 32,23 16 3-32,0-37-3 0,0 0-2 0,0 0 0 0,0 0 1 0,0 0 0 0,0 0 0 15,23-17 1-15,-23 17-3 0,0 0 0 0,0-20 2 16,0-1 0-16,0 21-1 0,0 0-1 0,0 0 1 0,0-19 0 16,14 19 0-16,-14 0 0 0,0 0 2 0,0 0 0 0,0 0-1 0,0-17 0 15,0 17 1-15,0 0 0 0,0 0 1 16,0 0 0-16,0 0 1 0,0 0-2 0,0 0-1 15,0 0 17-15,0 0-12 0,0 0-2 16,0 0-1-16,0 0 4 0,0 0 6 16,0 0-8-16,0 0-4 0,0 0 0 0,0 0 1 0,0 0 1 15,0 0-1-15,0 0 0 0,0 0 0 0,0-20 0 0,0 20-1 16,0 0 7-16,0-17-5 16,0 17-2-16,0 0 0 0,0 0-1 0,0 0 1 0,0 0 4 0,0 0-4 15,0 0 0-15,0 0 4 0,0-20-2 16,0 20 13-1,0 0-9-15,0 0 1 0,0 20 7 0,0-20-10 16,0 17 0-16,0-17-2 0,0 37-1 0,0 3 1 16,20 18 0-16,-20-22-1 15,20 1-1-15,0-37 0 0,-20 41-3 0,17-5 4 0,0-36-3 16,3 38 1-16,23 59-4 0,-9-23-6 16,6-54-15-16,-40-1-18 15,17-1 1-15,0 2-34 0,23 0-139 16,-40-20 148-16,0 0-9 0,0 0 4 0,20-20-46 15</inkml:trace>
  <inkml:trace contextRef="#ctx0" brushRef="#br1" timeOffset="117374.88">30294 8065 100 0,'0'0'89'0,"0"0"-31"0,0-20 8 0,0 20-45 0,-20-20 34 0,20 20-40 0,0 0 1 0,0 0-2 0,0 0 10 0,-17 40 18 0,-6-40-32 16,23 37 0-16,-74 40 31 0,-3 34-14 16,40-70-20-16,-40 110 11 0,40-114-14 0,17 20 0 15,-225 343 9 17,171-246-140-32,74-137 4 0,17-17 67 15,0 0-85-15,60-76-31 0,-57 58 157 0</inkml:trace>
  <inkml:trace contextRef="#ctx0" brushRef="#br1" timeOffset="117807.93">30693 8273 73 0,'0'0'162'0,"0"0"-135"0,0 0-5 15,0 0 17-15,-20-20 32 47,-17 98 14-47,17-59-78 0,20-2-3 0,0 4-1 0,0 15 5 16,-20-36-4-16,20 0 0 0,0 37 1 0,0-16 10 15,0-1-11-15,0-20 0 0,0 17 0 0,0-17 3 0,0 19 2 0,0-19-2 16,0 0-3-16,0 0 4 0,0-19 1 0,20 2-6 16,-20 17-1-16,0-58 4 0,0 19-5 15,20 39 1-15,-20-55 0 0,0 36 0 0,0-22-3 16,0 24 2-16,0-3 4 16,0 20 2-16,0 20-2 15,0-3 0-15,0 3 0 0,0 20 3 0,0 34-3 16,0-74-4-16,0 20 0 0,0-20-2 15,-20 38-10-15,20-18-43 16,0-3-67-16,0-17 62 0,0 0-186 0,0 0 174 16,0-17 1-16,0 17 57 0</inkml:trace>
  <inkml:trace contextRef="#ctx0" brushRef="#br1" timeOffset="119258.21">27708 9109 44 0,'0'0'67'0,"0"0"-23"0,-20 0-2 0,20 0-23 0,-20-20 73 0,3 20-59 0,17-18-19 0,0 18 5 15,0 0 2-15,0-18-11 0,0 18 7 16,17 0-7-16,-17 0-1 0,97 36 33 16,-57 5-37-16,34 33 10 0,-17 3-8 0,-37-40-2 15,-3 2-1-15,23 16-1 0,-23-14 1 0,40 89 2 0,23 194 1 32,-80-265-8-32,0-21 1 0,17-20-1 0,1 38-94 46,-36-94-347-46</inkml:trace>
  <inkml:trace contextRef="#ctx0" brushRef="#br1" timeOffset="119441.23">28127 9357 45 0,'0'18'100'0,"-57"78"11"0,37-78-91 0,-17 20 31 15,37 1-36-15,-40-1 21 0,-17 19 0 16,40-37-23-16,-3 17-3 0,-20 40 2 15,23-77-12-15,0 37 1 0,17-37 0 16,-20 37-5-16,0-37 0 0,20 20-3 0,-20-2-21 0,20-18 3 16,0 20-85-16,20-20-134 15,-20-20 215-15</inkml:trace>
  <inkml:trace contextRef="#ctx0" brushRef="#br1" timeOffset="119674.17">28450 9527 105 0,'0'0'94'0,"0"0"-60"16,0 0-6-16,0 20 20 0,0-1-3 0,17 19-10 0,-17-38-21 16,40 37 8-16,-18-37-8 0,-7 20-8 0,-15 0-2 0,134 36 5 15,-97-39-7-15,-17 5 0 16,17-22-3-16,3 19 1 0,-40-19-2 0,37 0 0 15,20 0-24-15,-37 0-6 0,-20 0 9 16,57-114-230-16,-57 114 205 0,0-57-4 0,0 16 29 16</inkml:trace>
  <inkml:trace contextRef="#ctx0" brushRef="#br1" timeOffset="119907.78">28794 9204 86 0,'0'0'141'0,"0"0"-108"0,0 77 89 16,0 17-38-16,0-74-72 0,0-3-2 15,0 3-3-15,18 19 6 0,19 17 2 16,-17-36-2-16,94 114 25 16,-77-78-23-16,-17-39-11 15,17 24 13-15,-37-4 0 16,0-37-12-16,0 20-2 0,-20-3 2 0,-17 3-2 16,-17 38-5-16,14-39 0 0,0-2-3 15,-17 22-28-15,40-21 1 0,-1 2-10 16,-4-20 20-16,5 18-64 0,17 2 51 15,0 0-176-15,39-2 79 0,-21-18 114 16,-1 0-5-16</inkml:trace>
  <inkml:trace contextRef="#ctx0" brushRef="#br1" timeOffset="120407.61">29610 9547 59 0,'0'0'71'0,"0"0"-38"0,0 0 11 0,0 0-27 0,0 0 14 0,0 0-1 0,0 0-3 0,0 0-12 15,0 0 27-15,0 0 38 16,0 0-45-16,0 19-11 0,17-19-2 15,-17 0-11-15,20 17 14 0,0 4-9 0,-20-1-9 0,37-3 2 16,0 40 9 0,20-1-10 31,40 59 1-47,-60-77-8 15,60 230-2-15,-43-174-20 0,-54-74 10 0,0-20-1 0,20 18-4 16,3 21-66-16,-23-39 22 0,0 18-24 15,0-18 33-15,0 0-6 0,0-18-6 0,0-2-81 0,0-17 122 16,0 37 12-16</inkml:trace>
  <inkml:trace contextRef="#ctx0" brushRef="#br1" timeOffset="120658.12">30083 9641 64 0,'0'0'42'0,"0"0"92"0,0 0-90 0,0 0 40 16,0 0-49-16,0 0 3 16,0 0-20-16,0 0-3 0,0 0-8 0,-20 57 37 15,-14 40-12 1,-6-40-14 0,40-40-14-16,-134 154 10 15,97-113-10-15,-97 170-15 16,117-190-15-16,-3-19-14 0,20 0-12 0,0 1-50 15,0-20 58-15,0 0-69 0,20-20-77 16,-20 20 171-16</inkml:trace>
  <inkml:trace contextRef="#ctx0" brushRef="#br1" timeOffset="121074.69">30465 9718 28 0,'0'0'142'0,"0"0"-92"0,-20 0-9 0,20 19-11 15,0-19-17-15,-20 39 33 31,20-3-25-31,0-16-12 0,0 0-5 0,0-3 5 0,0 21 27 32,0 2 7-32,0-40-23 0,0 0-14 0,20-20 6 0,-20 20-1 15,0-75 6-15,20 55-12 16,-3-17 3-16,-17-4-3 16,20 24-4-16,-20 17 1 0,0 0 2 0,0-19 3 15,0 19 9-15,0 0-7 0,0 0 7 16,0 19-2-16,0 56 13 15,0-75-24-15,0 20-2 0,0 37 7 16,0-39-8-16,0 2-1 0,0 0-84 16,0-20 54-1,0 0-51-15,0 0 31 0,0 0-9 0,20-20-94 0,-20 20 77 16,0-20-36-16,17 20 103 0</inkml:trace>
  <inkml:trace contextRef="#ctx0" brushRef="#br1" timeOffset="121508.29">30978 9698 16 0,'0'0'19'0,"0"0"-2"0,0 0 6 0,0 0 3 0,0-17 91 0,0-3-97 0,20 20 34 0,-20-20-28 0,0 20-17 0,0 0-2 16,0 0 10-16,0 0-4 0,0 0 0 0,-20 0 22 0,20 0-4 15,-20 20-22-15,0 37 27 16,6-21-22-16,14-14-7 0,-43 91 21 31,6 38-3-31,20-73-15 0,17-3 0 16,0-75-6-16,0 38 9 0,0-38-1 0,17 0-6 0,-17 0 0 15,94-19 20 17,23-133-44-32,-117 152 0 0,0 0-6 15,17-20-35-15,3 2-69 0,-20 18 0 0,0-18 48 16,0 18 5-16,-20-21-44 0</inkml:trace>
  <inkml:trace contextRef="#ctx0" brushRef="#br1" timeOffset="122626.75">26531 7227 31 0,'0'0'22'0,"0"0"-4"0,-40-39 79 0,23 19-80 0,17 20-2 0,-20-17 0 0,0-3 12 0,3 20-14 0,17-18-2 0,-17 18 8 16,-6-19-12-16,6-1 4 0,17 20-6 0,-20 0 0 0,20-17 4 15,-20 17 1 32,-37 340 67-47,77-169-68 0,0-74-5 16,-20 55 0-16,17-96-3 0,-17 2 2 0,0 130-1 15,0-111-2-15,0-20 0 0,0 95 1 0,-17 304-2 16,-3-246 5-16,20-57 1 16,0-20-4-16,0-78 0 0,0 60 2 0,0-1 0 0,0-74-2 15,0 91 5-15,57 97 5 31,37-75-2-31,-94-134-9 16,57 0 2-16,-17 1-2 0,17-2 2 0,131 77 2 16,-128-95-3-16,37 38-1 0,11 1 1 0,-31-20-1 15,57 19 1-15,17 18 3 0,442 173-3 16,-177-78 3 0,-225-74-2-16,0 18 2 0,-2-19-2 15,113 38 4-15,-111-38-1 0,-20 0-1 0,0-19-1 16,-94-39-1-16,-3 2 1 0,439 75 12 15,-433-76-10-15,-6-19 2 0,-17 19-1 0,17-19-1 0,3 0-1 16,57 19 6-16,-20-19-2 0,-57 0-5 0,-3 0 0 0,43 0 1 16,-37-19-2-16,145 19 10 0,-108-19-6 15,-37 19-4-15,-46 0 0 0,26 0 0 0,15 0 1 16,-33-19-3-16,-22 19 0 0,37 0 0 0,-37 0 1 16,57 0 3-16,-57 0-3 0,0 0 1 15,0 0 0-15,0 0-1 0,0 0-1 0,-40-75 3 16,40 55 0-16,-17 20-2 0,-97-191 2 31,94 135-4-31,20 37 0 0,-20-18-1 0,6-21 2 0,-9 39 0 16,3-38-1-16,-34-115-2 0,34 115 3 15,0-208 9-15,0 94-10 16,20 37-2-16,20 2 4 0,-20 75-1 0,0-95 0 0,20 75-2 16,17-188-1-16,-37 168 3 0,20-18 1 0,54-415-12 15,43 167 5-15,-63 249 7 16,-14-18 0-16,54-116 0 0,-56 134 0 0,95-209 4 15,-113 246-3-15,18-75 1 0,-19 59-4 0,-1-22 3 16,-18 95-1-16,0-17-1 16,0 17 2-16,0 3-1 0,-18 17-1 0,-39 0 0 15,18 0 0-15,-93 94-1 16,35-57 2-16,60 2 0 0,-20-39-1 0,0 18 0 16,20 3 0-16,-60-21 2 0,60 17-1 0,-20-17-1 0,-94 0-1 15,37 0 2-15,57 0 0 0,-57 0 0 16,-111-75 1-16,88 35-3 0,-111-34 3 15,174 54-1-15,-117-37 1 0,97 19-1 0,-211-57 1 0,171 57-2 16,-111-19 2-16,-40 19-3 0,151 38-1 0,-305 21 0 16,-283 186 1-16,611-169-1 0,-6 19-1 15,3 0-1-15,-513 343-32 16,382-229 13-16,131-94 3 16,-134 55-73-16,228-112 67 0,-17-1-2 0,17 19-4 15,-17 39-102-15,20-60 68 0,17 3 1 0,0 16 13 0,0-15 16 16,0-21 22-16,0 37-6 0</inkml:trace>
  <inkml:trace contextRef="#ctx0" brushRef="#br2" timeOffset="125624.73">21588 8861 81 0,'0'0'48'0,"0"0"48"0,0-17-9 0,0 17-71 0,-17 0 8 0,17 0-5 0,-20 0-10 0,-17 0 20 15,37 0-26-15,-40 0 4 0,40 0-4 0,-37 0 2 16,20 0-2-16,-3 0 0 0,0-19-1 0,0 19-1 0,20 0 0 15,-94-38 7 1,57-2-6-16,-3 23-2 0,-17-40 0 16,57 57 0-16,-57-20 0 0,40 0-1 0,-80-17 0 15,-34-21 0-15,-23 22 2 0,25 16 0 16,-104-18 0-16,81 38 2 16,21 0 0-16,-60 0-1 0,-208 0 2 31,228 0-3-31,94 0-1 0,20 0 0 0,-54 17 3 0,51-17-2 0,-51 0 0 0,51 0 1 15,3 21-1-15,-37-21 2 16,-40 20-2-16,-168 74 2 16,262-75-2-16,-111 56-1 0,54-18-1 0,60-17 1 15,-20-2 0-15,23-19 0 0,-46 75 2 0,-51 57 0 32,91 98-7-32,80-192 7 15,0-20-1-15,51 40 1 0,80-3-3 16,-37-53 0-16,-60 16 1 0,80-17 0 15,37 0 1-15,-97-20 0 0,94 0 0 0,-91 0-1 0,17 0 0 16,570 0 7 0,-77-20-4-16,-492 20-2 0,133 0 0 0,-134 0 0 15,2 0 0-15,110-20 3 0,-112 20-2 0,171-37 6 0,-191-1-5 16,77 19 2-16,-91-1-3 0,316-75 17 16,-356 75-17-16,111-17 0 0,-77 0 0 15,3-20 3-15,-57 57-5 0,-20-21 0 0,57-35-1 16,-57 56 4-16,0-57 7 15,0 57-9-15,-40-94-2 0,3 56-4 0,0-1 4 16,-37-19 3-16,14 22-2 0,-17-21 1 0,3 19 0 0,-77-38 0 16,54 38-1-16,-188-76 3 0,191 93-2 0,-3 2-1 15,3-18-1-15,-97-1 0 0,97 18-3 0,-97-16-5 0,99 36-1 0,13-21-2 16,-224 21-48-16,92 0 8 16,80 38-10-16,-288 95-218 31,228-38 208-31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20:08.46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18395 14302 73 0,'0'0'50'0,"0"0"7"0,0 0 91 0,0 17-127 0,-17-17 17 0,17 0-24 0,0 38 32 15,-20-38-35-15,20 38 6 0,0-17-11 0,0 15 2 16,0-16-1-1,0-20-4-15,0 18 2 0,0 38 4 16,0-56-3-16,0 21 2 0,0-21 7 16,0 0 6-16,0 0-17 15,0 0 1-15,20 0-1 16,-20 0-4-16,40-21 2 0,-6-16-7 31,23 37-8-31,-20-19-82 16,-17 19 57-1,-20 0-36-15,0 0-17 0,23 0-19 16,-6 0-13-16,0 0 118 16,23 0 88 31,-23 0 106-47,3 0-131 0,-20 0-38 0,0 0-10 0,0 0-1 0,17 19 18 15,-17 0-24-15,20-19 0 0,-20 0 1 0,20 18 1 16,3-18-2-16,-23 0-1 0,14 0 4 15,6 0-6-15,-20 0 1 0,20-18-1 16,-20-1 0-16,20 0 1 0,-3-38-2 16,-17 19 2-16,17 38 0 0,-17-20 2 15,0 2-2-15,0 18-1 0,0 0 5 0,0-19 1 16,-17 19 4-16,-40 0 16 16,57 0-25-16,0 0 2 0,-34 37 3 15,-29 60-3 1,46-60-4-16,17 58-40 31,0-56-30-31,0-21 47 0,0 2-31 0,17-3-7 0,-17-17-16 0,20 0 33 16,23 20-78-1,-43-20 110-15</inkml:trace>
  <inkml:trace contextRef="#ctx0" brushRef="#br0" timeOffset="383.43">18965 14528 41 0,'0'0'215'0,"0"0"-156"0,0 0-13 0,-14 18 23 0,-9-18-56 0,3 0 4 0,20 21-15 16,0-2-4-16,0-19 1 0,-20 0-1 0,20 18 1 0,0 1-10 15,20-19 4-15,-20 20 4 0,20-2 5 16,3-18-2-16,-23 20 6 16,0-20-2-16,14 0 2 0,-14 0-1 0,20 0 5 15,20-38 20-15,-23 18-21 0,0 20-7 16,-17-37 1-16,0 37 0 0,0 0-1 0,20-40 5 15,0-34 0-15,-20 74-4 0,0-39 2 0,0 22 0 16,0-42 9 0,0 40-7-16,-20 0-1 0,20 2 5 15,-20-4-3-15,20 21-7 0,-17 0 1 0,17-19-1 0,0 19-1 16,0 0 4-16,-17 19-6 0,17 2 0 0,0-4 2 16,0 2 0-16,0-19 1 0,0 37-1 0,0-17 0 0,0 1 1 15,0-4 2-15,17 96-10 16,-17-92 6-16,0-2 1 0,0-1 0 0,17 39-17 15,-17-20 6-15,0-17 6 0,0 19-21 16,20 0-26 0,20 34-181-16,-40-73 189 15,37 41-127-15,-17-24 139 16</inkml:trace>
  <inkml:trace contextRef="#ctx0" brushRef="#br0" timeOffset="967.23">19327 14698 59 0,'0'-17'218'0,"-20"17"-166"0,20 0-14 0,0-20-9 16,0 20-4-16,-17 0 2 0,17 0-6 15,0 0-13-15,0 0 9 0,0 0-7 0,0 0 1 16,0 0-8-16,0 0-2 0,0 0 1 0,0 0 0 0,17 37 8 15,-17-37-9-15,0 0 2 0,0 20 0 16,20-20-3-16,-20 20 1 0,0-20 2 16,0 0 2-16,0 0-1 0,0 0 3 15,17-20-1-15,-17-17-7 16,0 37 0-16,0 0 3 0,20-20-2 0,-20 2 3 0,0 18-4 16,0-39 6-16,0 21-1 15,0 18-3-15,0 0 4 0,0 0-5 16,0 18 1-16,0 21-2 0,0-21-1 0,0 2 3 15,0-3 0-15,0 3-5 0,0 0-1 0,40 38-24 16,-40-41 13-16,17 2-5 0,-17 1 6 16,0-20 3-16,20 38-61 15,37-38-163-15,-40-21 95 16,3 4 132-16,-20 17 7 0,0-20 2 16,43-16-1-16,-43 15 1 0,0 21 0 15,14-18 0-15,-14 18 1 0,20-39 10 16,-20 39 46-16,20-20 40 0,-20 20-13 0,0 0-59 15,0-17 19-15,0 17-26 0,0 0-2 0,-20 0 86 32,20 0-95-32,-20 0 4 0,20 0-5 0,0 0 3 0,0 0-6 0,0 0-1 0,-14 17 1 15,14-17-2-15,0 20-1 16,0-20-4-16,0 20 1 0,0-20-4 0,0 0 3 16,14 19 1-16,-14 20-30 15,20-39 26-15,-20 17-11 0,0-17 8 0,0 19-13 0,20 1-7 16,-20-20 15-16,0 17-18 15,20 4-80-15,-3-21 38 0,-17 0 34 0,17 0-32 16,-17 0 68-16,0 0 2 0,0 0-1 0,20 0-8 0</inkml:trace>
  <inkml:trace contextRef="#ctx0" brushRef="#br0" timeOffset="1300.55">19823 14661 29 0,'0'0'233'0,"0"0"-153"0,0 37-23 0,0-37-34 15,0 20-4-15,0 0-10 0,0-20-6 0,17 19 7 16,-17-19-8-16,17 18-1 0,-17-18 2 0,0 0 2 0,20 0-4 16,-20 0-1-16,0-18-2 0,20-1-2 15,-20-1 1-15,0 20 1 0,20-20-6 0,-20 3 6 0,0 17 0 0,0-20 4 16,0 20-3-16,0-18 3 0,0 18-1 0,0-57 9 16,-20 38 0-1,20 19-6-15,-20 0-1 0,20 0 1 0,0 0 0 0,-20 0 0 0,3 19 1 0,17-19-2 16,-17 0-3-16,17 37 5 0,-40 21-6 0,20-21 4 15,20 20-2-15,-14 20-5 0,14-39-1 16,0-1-18-16,0-18 8 0,14 38-50 0,6-37 39 16,-20-3-3-16,57 4-37 0,20 16-32 0,-20-18 26 15,131-19-20-15,-91-36 76 63</inkml:trace>
  <inkml:trace contextRef="#ctx0" brushRef="#br0" timeOffset="1934.56">20296 14187 17 0,'0'0'52'0,"0"-20"94"0,0 20-109 0,18-19 7 0,-18 19-10 16,0 0-24-16,20-18 10 0,-20 18-9 16,0 0-2-16,0 0 0 0,19-20 34 46,4 97 8-46,-23-60-51 0,0 22 1 16,0-1-3-16,0-17 0 0,15 34-3 0,-15-17 1 16,0 0-4-16,19 19-20 0,-19 76-47 15,20-95 38-15,-20-1 0 0,0 3-19 16,0-21 32-16,0-1-32 0,0 3 0 0,0-21 31 0,0 17-8 16,0-17 19-16,0 0 13 0,0 0 0 0,-20-17-1 15,20-4-1-15,0 3 3 0,-19-21 0 0,19 19 2 16,-38-111 260 15,-19 92-111-31,57 39-129 16,0 0-11-16,0 0 17 0,0 0-19 0,0 0 0 15,0 18 3-15,0-18-10 0,0 21 6 16,18-2-8-16,2-19 1 0,-1 0 0 0,-19 0-2 0,23 0-3 16,-8 18-11-16,-15-18 3 0,39 0-3 0,-39 0-3 0,20 0-26 0,15 19-14 15,27-19-180-15,-47 0 154 16,5 0 65-16,-20 0-6 0</inkml:trace>
  <inkml:trace contextRef="#ctx0" brushRef="#br0" timeOffset="2233.85">20773 14546 40 0,'-20'0'233'0,"0"0"-96"16,20 0-119-16,-57 0 43 16,57 0-51-16,-20 0-8 0,20 0-1 0,-17 21 0 15,17-21 0-15,0 0-4 0,0 0-2 0,-18 37-14 16,18-18 5-16,0 19-4 15,0-1 5-15,0-37 10 0,0 40 0 0,18-40 5 0,-1 37 0 16,-17-16 5-16,20-4 6 0,-20 2 9 16,40 1 10-16,-23-59 3 47,23-113-17-47,-40 134-18 0,0 18-2 0,0-39 0 15,-20 2-6-15,0 37-2 0,20-21 3 0,0 3-12 16,-37-1-34-16,37 19 2 0,-20 0-67 15,20 0 48-15,-20 0 27 0,20 37-109 16,0 3 145-16,0-40 4 0,0 37-9 0</inkml:trace>
  <inkml:trace contextRef="#ctx0" brushRef="#br0" timeOffset="3100.28">19783 15155 30 0,'0'0'23'0,"0"0"11"0,0 0 7 0,0 0 72 0,0 0-85 0,-20 0 115 31,20 0-84-31,0 0-29 0,0 0-18 0,0 19-6 16,0-19-2-16,0 0 12 0,0 0-12 0,20 20 2 15,-20-20-5-15,0 19 5 0,0 0 4 16,0 1-7-16,0-20-2 0,0 37-1 0,20 41 11 16,-20-5-16-1,20-16 6-15,-20-16-12 0,0-41 5 0,0 37-2 0,0 0 6 0,0-17 0 16,0-3 0-16,0 43-6 0,17-60 6 0,-17 54-18 31,0-34-6-31,0 0 9 0,0-20 7 0,0 0-2 0,0 0-13 0,0 0-3 0,0 0 12 16,0 0-21-16,0 0 18 0,0-40-92 15,0-14 63-15,0 35 43 16,-17-22 6-16,17 4 2 0,0 19-1 16,0-21 7-16,0 1 16 0,-20-18 27 15,20 35-43-15,0 4-1 0,0-39 36 31,20-2 1-31,-3 18-21 16,20 3 23-16,-17 18-32 0,-20 19-9 0,20 0 7 0,-3 0-1 16,-17 19-10-16,20-19 2 0,-20 20 11 0,37 17 3 31,-14 20 3-31,-23-57-15 0,0 21-6 0,0-4 1 16,-23-17 2-16,6 19-3 0,-3-19-1 0,0 0-1 0,3 20-1 15,-23-20-28-15,3 17-44 16,20-17 50-16,-3 0-33 0,0 0-45 0,20 21 27 15,0-21 35-15,-20 0 2 0,20 0-16 0,0 17 37 0,0-17 13 16,0 0-10-16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22:53.61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26662 3120 58 0,'0'0'31'0,"0"0"38"0,0 0-16 0,0 0-33 0,0 0 18 0,0 19-7 0,0-19 7 0,0 0-17 0,0 18 8 0,0-18-21 0,0 0 0 0,0 0 19 16,0 0-22-16,0 0 3 0,0 0-1 15,0 18 9-15,0-18-14 16,0 0 1-16,0 0 3 0,0 21-2 0,0-21 3 0,-17 20-4 16,17 17 13-1,-57 153 3-15,57-171-18 16,0 18 0-16,-17 21 0 0,-6-19 0 0,6-2 0 15,-3 58 1-15,20-56-1 0,-20 35 2 0,20-34-3 0,0-22-1 16,0 134-1-16,0-113 4 0,0 17 0 16,0 77 0-16,40 20 1 15,-23-58-6 1,6-19 6-16,-6-39-3 0,-17 2 0 0,17 18 0 16,-17-20 0-16,20 22 3 0,-20-41-3 0,20 1 1 0,-20-1-1 0,0 2 0 15,17-1 1-15,3-1-1 47,168 153 5-47,-148-151-7 0,-40-20 2 0,77 20 1 0,-40-20-1 0,77 0 0 16,-77 0-1-16,60 0 1 0,-60 0 1 0,23 0 0 15,-26 0 0-15,137 0 1 0,-14 0-2 16,-66 0 0-16,-14-20-1 0,-3 20 0 16,60-20 0-16,-57 2 1 0,37 18 0 0,-19-19-2 15,-21-1 1-15,-34 20 1 16,-18 0 1-16,52 0-3 0,1 0 2 15,-75 0 0-15,37 0 0 0,20-18 1 0,-17 18-1 16,-3 0 0-16,-37 0-1 0,37 0 0 16,117-19-3-1,-117 19 2-15,-37 0 2 0,94 0-15 16,-54 0 9-16,-20 19 5 0,-3-19 1 0,0 0 0 16,46 18 1-1,-29-18 0-15,-14 0-1 0,0 20 0 0,-3-20 0 0,-17 0 0 16,17 0 0-16,-17 19 1 0,40-19 0 15,-20 18-2 17,-20-18 1-32,0 0 0 0,0 0-1 0,0-18 1 15,0-1 0-15,-20-19 2 0,20 19-1 0,0-18-2 0,0 37 2 16,-17-134 1-16,-6 39-2 0,23 38-1 16,0-57 2-16,0 20 0 0,0-59 0 15,0 1-1-15,0 37-1 0,23 59 2 16,-6-136 2-16,3 80-2 0,-3 16-2 0,3 1 2 15,0 38-1-15,-3-38 2 0,80-152 2 16,-80 209-3-16,3-1 1 0,-20 1-2 0,20-37 2 0,20 18 1 16,-40 18-2-16,17-18 0 0,-17 39 0 0,0-40 2 15,17 2 0-15,-34-40 1 16,17 77-4-16,0-1 1 0,-17 20-2 0,17 0 1 16,-80-57 1-1,63 57-2-15,-23-17 2 0,-17 17 0 0,40 0 0 16,-3 0-2-16,-77 17 3 0,63 4-1 0,-6-21-1 15,20 0 1-15,-57 18-1 0,43 0 0 0,-26 2 0 0,23-20 0 0,-20 19 1 16,-37 0-2-16,-40 1 3 16,40-2 1-16,-1-18-3 0,38 0 0 0,-459 95 2 47,-225 57-7-47,610-152 5 0,74 0 0 0,-325 115-5 15,325-78 4-15,-91 59 2 0,51-58 0 0,-74 57-2 16,57-1 0-1,94-75-2-15,20 1-2 16,-20-1-8-16,20-19 4 0,0 19-3 0,0 0-43 16,0 0 2-16,0 0-62 15,60-19-161-15,-43 0 254 16</inkml:trace>
  <inkml:trace contextRef="#ctx0" brushRef="#br0" timeOffset="683.25">28127 5115 57 0,'0'-18'150'0,"0"-21"-37"0,0 39-92 0,0-37 31 0,0 0-2 0,0 16-20 15,0 21-21-15,0 0-1 0,0-19 16 0,0 19-16 16,0 0-1-16,-20 0-4 0,20 40 12 16,0-22-9-16,-20 38 1 0,20-36-5 0,0-1 0 15,0 39 4-15,0-21-3 0,0 1-2 0,0-19 0 0,-17 39 2 16,17 73-1-16,0 81-3 15,0-176 1-15,0 79 1 0,0-21 0 0,0 77 2 16,0 78-4 0,0-117 2-16,17 172-3 31,-17-283 1-31,0 91-3 0,0-73 0 0,-17-2-15 0,17 20-67 16,0-37-13-1,-20-40-189 1,20-18 235-16,-20 19 25 15</inkml:trace>
  <inkml:trace contextRef="#ctx0" brushRef="#br0" timeOffset="999.91">27708 6351 77 0,'0'0'214'0,"0"0"-189"0,0 0-4 0,0 0 60 15,0 0-72-15,0 0 0 0,0 0 1 16,0 21 15-16,0-21-14 0,0 17-1 0,23 3-4 15,-9 0 3-15,63 169 9 16,-20-56-15-16,-37-76-4 0,-3-19 2 16,3 59 0-16,17-61-1 0,-14 59 0 0,-23-56 0 0,17-1 0 0,20 77 4 31,20 73 39-31,-37-169-30 0,20 19 7 16,-23-18-12-16,-17-20-6 0,18 0 9 15,1 0-9-15,1 0 1 0,37-58 2 16,95-247 4-1,-115 194-8-15,97-252 0 16,-95 270-6 0,-39 52-12-16,18 41 6 0,-18-17-20 0,0 17 12 0,20 0-3 15,-20 0-58-15,0 0 47 0,17 0-5 0,-17 0-5 0,0 37-186 32,20 1 127-32,-20-38 81 0</inkml:trace>
  <inkml:trace contextRef="#ctx0" brushRef="#br0" timeOffset="1883.82">28849 5953 55 0,'0'0'131'0,"0"0"-37"0,0 0-74 0,-20 0 26 15,20 0-34-15,0 0 0 0,-17 0 36 16,17 0-42-16,0 0 0 0,0-18 8 16,-18 18-2-16,18 0-3 0,0 0-5 0,0 0 5 0,-22-21-1 15,22 21-3-15,0 0-2 0,-17 0 1 16,17 21 1-1,0-3 4-15,0-18-7 0,0 0-2 0,0 19 5 0,17-19 2 16,-17 19 4-16,0-19-7 0,22 0 23 31,-4 0-3-31,-18 0-20 0,0-19 0 0,0 0 10 0,17 1-12 16,-17 18 2-16,0-21 0 0,0 21-2 0,0 0 2 0,20-19 10 47,-20 59 11-47,20-22-18 0,-3 20 1 0,3-20-3 15,0 21 0-15,37 18-3 16,-57-57 1-16,37 38-5 0,-17-19-10 16,-20-19 3-16,17 18-37 15,3-18-26-15,0 21-25 0,-3-21 18 16,26 17-205-16,-43-17 240 16,14 0 17-16,-14 0 0 0</inkml:trace>
  <inkml:trace contextRef="#ctx0" brushRef="#br0" timeOffset="14917.65">27500 3481 30 0,'0'0'10'0,"0"0"68"0,0 0-35 0,-20 0 48 15,20 0-76-15,-20 0 41 0,3 38-2 16,17-38-48-16,0 38 40 31,0-19-36-31,0 1 3 0,0-2-6 0,0-18 0 16,0 19-3-16,0-19 0 0,0 19-1 0,0-19 0 0,0 39 4 15,0-20-4-15,17 38 7 16,3 57-3-16,-20-58-8 0,20 0 6 16,-20 21-1-16,0-20-2 0,0-20-1 0,0 3 0 0,0 17 0 15,0-1-2-15,0 40-16 16,0-96-4-16,0 19-34 16,0-19 29-16,0 0-2 0,0 0-4 0,0-19-42 0,0-1-18 15,0-17 0-15,0-21 33 0,0 21 36 16</inkml:trace>
  <inkml:trace contextRef="#ctx0" brushRef="#br0" timeOffset="15267.4">27517 3576 45 0,'0'0'86'0,"0"0"-20"0,0 0 54 16,0 0-87-16,0-19 13 15,0 19-29-15,0 0 0 0,0-18-10 16,0 18 5-16,20-20 3 31,37 0 21-31,-37 2-25 0,0 18-8 0,-3 0 4 0,20 38 9 16,-37-38-13-16,0 20 2 15,0-2 0-15,0 1 0 0,0 19-1 16,-20-38-1-16,3 19-3 0,-20 18 3 16,37-37-4-16,-20 0 2 0,0 21 0 0,6-2 0 15,-9-1-1-15,3 1 0 16,20-19 1-16,0 0-1 0,0 20 0 0,0 35 2 15,20 41-7-15,3-58 6 16,-23-19-1-16,14 20 1 0,6-2 3 0,0-37-2 0,0 19-3 16,-3 19 0-16,-17-19 0 0,37 0 2 15,-17-1-1-15,3 3 0 0,-9-2-3 0,6-1-1 0,-20-18-1 0,20 0-14 16,0 0-13-16,-20 19 12 0,17-19-2 0,-17 0-4 0,17 0-38 16,6 0-278-1,-23 0 308-15</inkml:trace>
  <inkml:trace contextRef="#ctx0" brushRef="#br0" timeOffset="16719.74">28145 3539 50 0,'0'-20'279'0,"22"20"-228"0,-22-38 3 0,35 19-31 0,4 19-14 0,-2 0-4 0,-17 0 0 0,-2 0-3 0,39 77 2 15,-18-2-6 1,-19-37 1-16,-20-20 0 0,0 3 2 0,18-2-2 0,-18 18 1 0,0 1 2 16,0-19-1-16,0 18-2 0,0-16 0 0,-38 92-11 15,19-74 7-15,-1-20 1 16,5-19 0-16,-7 18 1 0,2-18 2 15,-55-18 3 1,1-40 4-16,74 39-2 0,-40-19 14 16,20 19 2-16,0 1 10 15,20 18-21-15,20 0 1 0,-20 0-3 0,38 18 4 0,-38-18-7 16,22 19 0-16,13 0 4 0,-16-19-6 0,19 38 0 16,-38-38-1-16,39 18 1 0,-21-18-2 0,-18 21 1 0,20-21 0 0,17 19-2 15,22-1 2-15,-4-18 0 16,-13 0-4-16,-42 0-1 0,15 0-10 0,5-18-12 15,0 18 10-15,34-19-253 47,-32-2 8-47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39:09.91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13056 5991 28 0,'0'0'81'0,"-20"0"-22"0,20 0-44 0,0 0-3 0,0 0 16 0,0 0-20 0,0 0 23 0,0 0-25 0,0 0 18 16,0 0-17-16,0 0 19 0,0 0-20 0,0 0 9 15,0 18-1-15,0 1-8 0,20-19 6 0,-20 38 7 16,20-18-8-16,-20-1 0 0,17 38 21 16,-17-39-27-1,0 3-2-15,0-21 2 0,0 17-3 0,0 2 0 0,0-19 0 16,20 20 3-16,-20 0-2 0,0-2 1 0,0 2-2 31,0-3 1-31,0-17 2 0,0 19-4 0,0-19 3 0,0 0-3 0,0 0 5 16,17 0-2-16,-17 0 2 0,0 0-4 0,0-19 1 0,20 2 1 15,-20-41 5-15,0 38-7 0,20 1 1 0,-20-19 0 16,22 20-1-16,-7-20-1 0,-15 19 2 0,0 0-2 16,20-1 0-16,-20-18 0 0,0 38-1 15,20-19 0-15,-20 1-5 0,0 18 2 0,20 0-4 16,-20 0-13-16,0 0-1 0,0 0 7 16,0 18-33-16,0 59-272 46,0-20 206-46</inkml:trace>
  <inkml:trace contextRef="#ctx0" brushRef="#br0" timeOffset="467.08">13586 6257 16 0,'0'0'10'0,"0"0"-8"0,0-20 8 0,0 20-5 0,0 0 6 0,0-19 20 0,0 19-20 16,0 0 10-16,0 0 9 0,0 0 31 16,-17 0 0-1,17 0-32-15,-20 0 4 16,-17 0 37 15,17 19-34-31,20 21-12 16,0-22-16-16,0 2-2 0,0-3-1 15,0 2-1-15,0 2-1 0,0-4-1 0,0 3 1 16,0-20-1-16,0 20 0 0,20-20 3 16,-20 0-1-16,20 0 1 0,-20 0-3 0,0-20 1 0,17 20-2 15,-17-37 1-15,0 16 3 0,20-15-4 0,-20 16 1 16,0 20 0-16,0-115 4 15,-20 97-5-15,20-1 0 16,0 0-1-16,-17 19 2 0,17 0-2 16,0 0 1-16,-20 0-2 0,20 38-9 15,0-38 6-15,0 18-10 0,0-18-5 0,0 21-7 0,0-21 11 16,0 17-21-16,0-17-13 0,0 0 20 16,20 19-76-16,-3 1 21 0,-17-20 46 0,20 20-19 0,-20-20 42 15,17 0-6-15,3 0 5 0</inkml:trace>
  <inkml:trace contextRef="#ctx0" brushRef="#br0" timeOffset="803.52">13777 6218 15 0,'0'0'10'0,"0"0"-5"0,0 0 2 16,0 0 4-16,0 0-5 0,23 0 12 0,-23-17-6 0,0 17 1 16,0 0 20-16,0 0-16 0,0 0 0 0,17-21 34 15,-17 21-5-15,0 0-8 0,0 0-27 16,0 0 28-16,0 0-33 0,0 0 0 0,0 0-1 15,0 21 4-15,0-4 4 0,0 2-5 0,0 1-6 16,0 18 0-16,0-18-2 0,0-3 0 16,0 23-8-16,0-40-7 0,0 0-10 15,0 17-37-15,0-17 33 0,0-74-167 16,-17 16 166-16,17 19 23 16,0 1 6-16,0-18 2 0,0 37 0 15,0-20 5-15,0 1 6 0,0-18 44 16,0 56-39-16,0-19 3 0,0 19 22 0,0 0-5 15,0 0-9-15,0 38 6 0,0-1-33 47,0 1-283-47</inkml:trace>
  <inkml:trace contextRef="#ctx0" brushRef="#br0" timeOffset="1315.1">14139 6028 33 0,'0'20'11'0,"0"-20"36"0,0 0-26 0,0 0 2 0,23 0 26 0,-23 18 13 16,0 2 1-16,0-20-54 0,0 0 6 16,0 19-4-16,0 0 9 15,0 0-9-15,0 0-7 0,-23-1 0 0,23-18-3 0,0 21 0 16,0-4 1-16,0-17-2 0,0 19 1 0,0 1 0 0,0 38-2 15,0-58 2-15,0 17-1 0,0-17 1 0,0 19-1 16,0-19 0-16,0 38 1 0,0-38 0 0,23 20-1 0,-23-20 2 16,0 20 0-16,0-20-2 0,14 0 4 0,6 0 4 15,-20 0-7-15,20-20 5 0,17-152 2 47,-17-37-2-47,-20 172-5 0,0-59 0 0,0 2-1 16,0 74 0-16,0 1 1 0,-20-93 6 15,20 53 0 1,-17 21 3-16,17 0-3 0,0 38-3 0,0-18 4 0,-20-1 2 16,20 19-8-16,0-20 9 0,-20 20-8 15,20 0-1-15,0 0 1 0,0 20 4 16,-20-1-3-16,20 19 0 0,0-38-4 0,0 76 1 16,0-76 0-16,0 56 1 0,0-37-1 15,0 96 5-15,0-21-4 16,20-36 2-16,-20-20-3 0,0 37 0 0,20 2 0 15,-20-58-1-15,20-1 1 0,-20 3-1 0,0-4 0 16,17 22 1-16,3-1-3 0,-3-1-3 0,3 20-75 16,0-37 10-16,-20-20 23 15,37 0-242-15,-37 0 268 0,0-20-8 16</inkml:trace>
  <inkml:trace contextRef="#ctx0" brushRef="#br0" timeOffset="3464.92">15242 6086 23 0,'0'0'41'0,"0"0"21"0,0 0 12 0,0 0-52 0,0 0-2 0,-17 19 28 0,17-19 1 15,0 0-29-15,0 0-10 0,0 0-2 0,0 19-2 0,0-19 7 0,0 0 15 16,0 0-20-16,0 19-5 15,0-19 0-15,0 0 2 0,0 0 2 0,0 0-2 16,17 19-1-16,-17-1 9 16,0 3-10-16,0 15 1 15,0-36-3-15,17 20-2 0,-17-20 1 0,0 20 0 16,20 18 0-16,-20-38 1 0,0 17 0 16,20 2 2-1,-20-19-3-15,17 0 1 0,3 0 1 16,-20 0-1-16,17 0 0 0,-17-19-1 0,0 19 0 0,20 0 1 0,20-37-2 15,-40 19 2-15,0 18-1 0,17-20 1 16,-17 20-1-16,20-39 2 31,0 39-2-31,-20 19 1 0,0 1-1 16,17 18 0-16,-17-18 1 0,0-3-1 16,0 2 0-16,0-19 1 0,20 38 2 15,-20-38-3-15,17 0 5 0,-17 0 4 16,0 0-5-16,20 0-2 0,-20-17 2 0,20 17-2 15,-20-21-2-15,0 21 0 0,23-19 2 0,11-56-5 16,-14 55-6-16,0 1-10 16,-20 2-1-16,17 17 8 0,-17 0-1 0,0-21-2 0,17 21-16 15,-17-18-14-15,0 18 17 0,20 0-77 0,0-19 25 16,-20 19 44-16,0 0 7 0,23 0-9 0,-23 0 26 0,0 0-20 16</inkml:trace>
  <inkml:trace contextRef="#ctx0" brushRef="#br0" timeOffset="3833.31">15866 6257 17 0,'0'0'13'16,"20"38"98"-16,0-38-101 0,-20 0 7 0,20 0 0 15,-3 0 19-15,-17 0-25 0,20 0 42 16,-3-18-26-16,-17-2 2 15,20 20-12-15,-20-20-11 16,0 1 4-16,0 19 2 0,0-17-5 0,0 17 0 0,0 0-2 0,0-39 15 16,0 39-16-16,0-19 10 15,0 19-9-15,0 0 2 0,-20 0-3 0,20 0 5 16,0 0-6-16,-17 0 0 0,-20 19 11 16,17-1-11-16,20-18-1 0,-20 21 0 15,20 35 0-15,-20-36-1 0,20-2 0 16,0 19 0-16,0-18-2 0,0 2 1 0,0 16-8 15,0-17 3-15,20-2 1 0,-20-18-7 0,20 39-19 16,0-39 20-16,-20 0-3 0,0 17-18 0,17-17 11 0,-17 0-2 16,0 0-5-16,20 0-88 15,40-56-67 17,-60 56 161-32</inkml:trace>
  <inkml:trace contextRef="#ctx0" brushRef="#br0" timeOffset="4049.97">16211 6143 44 0,'0'0'20'0,"0"0"49"0,-17 0 93 0,17 0-107 16,0 0-33-16,-23 0 43 0,23 0-41 0,0 0-7 16,-20 19-6-16,20-19-3 0,-17 0-6 0,17 0 1 15,0 18 3-15,-20-18-3 0,20 21-3 16,-17-4 0-16,17 22 1 16,0-39 0-16,0 20 0 0,17-2 0 0,-17-18-1 0,0 37 1 15,0-18 0-15,0 2 0 0,0-21-2 16,0 17 1-16,0 3 1 0,0-20 0 0,0 0 0 0,0 20-1 0,0-2 0 15,0-18 1-15,0 19-1 0,0-19 0 0,0 20-7 0,0-20 2 16,0 0-1-16,0 17-2 0,-17-17-4 0,17 0-17 0,-20 0-16 16,20 0-60-16,-20 0-42 0,20-37 60 15,0 37 61-15,-17-19 1 0,17-19 6 0</inkml:trace>
  <inkml:trace contextRef="#ctx0" brushRef="#br0" timeOffset="4450.25">16400 5591 57 0,'0'0'73'0,"0"0"16"0,0 0-21 0,0 0-19 0,19 0 19 15,-19 0-58-15,0 0 5 0,0 20 0 16,20-1-1-16,-20 1-9 0,0-20-2 16,0 36 0-16,0 2 6 0,20 0-2 15,-20 1-5-15,0-19 1 0,17-3-2 0,-17 2-1 0,0 19 0 16,0 39 2-16,0-58-2 0,0-1 0 15,0 1-1-15,0 19-2 0,0-18-1 0,0 95-51 16,0-79 17-16,0 4-16 0,0-2-28 16,0-2-17-16,-17 2 27 0,17-18 44 0,0 0 24 15,0-2 1-15,-20 1 4 0,20-19 0 0,-20 0 2 16,1-57 19-16,19 57-5 0,-15-20 41 16,-8-37 72-16,23 40-105 0,-39-41 60 46,21-75 36-46,36 133-120 0,-18-19 0 16,0 19 0-16,19 0 0 0,1 0-3 0,3 0 0 16,-8-19-5-16,4 19 2 0,-19 0 0 0,20 0-15 0,35-38-82 15,-55 38 36-15,39 0-23 16,-39 0-6-16,38 0 11 0,-18 0 50 16</inkml:trace>
  <inkml:trace contextRef="#ctx0" brushRef="#br0" timeOffset="5267.21">16779 6218 33 0,'0'0'134'0,"0"0"-78"0,0 0-30 0,0 19-5 0,-17 1 48 0,17-20-46 0,0 0-4 0,0 0-11 16,0 0-1-16,0 20 4 0,0-20-7 0,0 0 12 16,17 18-10-16,-17-18-3 15,0 0-1-15,20 0 2 0,-20 0-3 0,0 0 3 0,22-18-2 16,-22 18 3-16,0-20 1 0,18-19 5 16,-18 39-9-16,0-17 0 0,17-4 1 0,-17 21-2 15,0-18 1-15,0-1-1 0,0 19-1 0,0-19 2 0,0 0 0 16,0-20 10-1,-17 39-8-15,17 0-1 0,0 0-1 0,0 0 2 0,-18 0 16 16,18 0-14-16,0 0-2 0,0 20 2 0,-22-20-3 16,22 38 4-16,-20 18 4 15,20-18-8-15,0-19-3 0,0 116 5 47,20-78-10-47,2-39-3 0,-22-18 2 0,18 0-2 0,-18 0-1 16,0 0-16-16,17 0 10 0,-17 0-3 0,20-38-83 15,17-39-192 1,-37 60 272-16,20-3-3 0,-20-18 15 0,17-1 4 16,3 22 5-16,-20-22 1 0,0 20 1 0,22-19 13 15,-22 38 18-15,18-19 92 16,-18 19-94-16,0 0 25 0,0 0-32 0,0 0 16 0,0 0-23 16,0 0-2-16,0 19 8 0,0 0-5 0,0 37 10 15,0-35-24-15,0-21 0 0,0 36 2 16,0-36-4-16,0 40 0 0,0-22-1 0,0 2 2 0,17-3-1 15,-17 2 1-15,0 2-1 0,20-4 20 16,-20-34-11-16,0-4-2 16,20 2 0-16,-20-18-2 0,17 37-4 0,-17-18 3 0,0-2-3 15,20-19 1-15,-3 1 0 0,-17 20-2 16,20-1 0 0,37-58-19-16,-57 77 11 0,20-18-19 15,-20 18 14-15,0 0-2 0,0 0-2 0,20 18-21 16,0-18-34-16,-3 20-113 15,-17-20 141-15,0 0 5 0,0 0-32 0,17 19 49 0,-17-19-4 16</inkml:trace>
  <inkml:trace contextRef="#ctx0" brushRef="#br0" timeOffset="5649.63">17463 6162 23 0,'0'0'94'0,"0"0"-60"0,0 0 88 16,0 0-65-16,-17 39 12 0,17-22-46 31,-17 60 8-31,17-77-27 0,0 0 0 0,0 20 6 0,0-3-4 0,0-17-1 0,0 19 11 15,0 2 20 1,17-42-24-16,-17 21-6 0,17-36 1 16,-17 16-6-16,40-18 4 15,-20 18-5-15,-20 1 1 0,17 19 1 16,-17-17 0-16,20 17-2 0,-20 0-1 0,20 0-1 16,-20 0 4-16,17 17 0 0,6 60 1 15,-23 0-3-15,17-60-2 16,-17 3-6-16,0 18-2 0,0 1-7 0,0-2-10 0,0 0-42 15,0-17 34-15,0-20-5 0,0 21-6 0,0-21-9 0,0 17-5 16,0 2-88-16,0-19 112 0,17 20 15 0</inkml:trace>
  <inkml:trace contextRef="#ctx0" brushRef="#br0" timeOffset="9266.77">18227 5838 19 0,'-20'0'8'0,"20"0"-2"0,0 0-2 0,0 0 3 0,0 0 0 0,0 0 12 0,0 0 31 16,0 19-34-16,0-19 35 0,0 0-20 16,0 0-1-16,0 20-3 0,0-20-14 0,0 0-1 0,0 0 0 0,0 0-1 15,0 0-2-15,0 0 35 16,0 0-29-16,0 0-8 0,0 0 14 0,0 0-14 0,-40 18 37 47,26 22-24-47,14-40-18 0,-23 18 4 0,23 1-4 0,-20 0 3 15,20 18-1-15,-20-17-1 0,20-2-1 0,0-18 0 0,-17 39 2 16,17-39-3-16,0 38 3 0,0-19-1 0,-17 20 2 16,17-39-3-16,0 17 1 0,0 2 0 0,0 1 0 15,0-20-2-15,0 20 0 0,0-2 2 0,17 2-2 0,-17-20-1 0,0 17 1 0,17 2 2 16,46 19-2-16,-49-38-1 16,6 20 0-16,-20-20 0 0,20 20 0 0,17-2-6 0,-20-18-5 15,23 0 3-15,-20 19-28 16,17-19-25-16,-17 0-1 0,-3 0-24 0,6 0 30 0,-6 0-2 0,-17 0 4 15,17-19-18-15,-17 19 55 0,0-18-5 16</inkml:trace>
  <inkml:trace contextRef="#ctx0" brushRef="#br0" timeOffset="9599.81">18606 5895 21 0,'0'0'127'0,"0"0"-95"0,0 0-1 16,0 0 25-16,0 0-31 0,0 0-2 0,0 0 45 15,0 0-41-15,0 0-16 0,0 19 8 0,0-19-2 0,0 0-2 16,0 21 0-16,0-21-8 0,17 0 2 0,-17 18-1 16,20 1 8-16,0 0-7 15,-20-1-4-15,17 1-4 0,-17 1 2 16,20-2 0-16,-20 2 2 0,17 56 1 15,-17-37-2-15,0-39-4 16,0 56 0 0,0 19 1-16,0-75 0 0,-37 134-19 15,0-97-9-15,37-17 15 0,-20 0-15 16,20-3-28-16,-17-17 5 0,17 0 20 0,0 0-7 0,0 20-8 16,-17-20-5-16,17 0-48 0,0 0 33 0,0-20 37 15,0 20 5-15</inkml:trace>
  <inkml:trace contextRef="#ctx0" brushRef="#br0" timeOffset="9884.52">19119 5972 55 0,'0'0'42'0,"0"0"203"0,0 0-165 16,0 0-23-16,0 19-29 0,37 18 57 31,-37-37-81-31,0 20-1 0,20 18 2 16,-20-19-3-16,0 0-4 0,0 0-17 15,0 0-14-15,0-1-20 0,0-18 17 0,0 0-6 0,0 21-66 16,0-21 39-16,0 36-113 15,0-16 120-15</inkml:trace>
  <inkml:trace contextRef="#ctx0" brushRef="#br0" timeOffset="10017.95">19193 6523 51 0,'0'0'92'0,"0"20"48"0,-17 38-9 16,-3-41-124-16,20 22 2 15,0-22-7-15,-37 22-1 0,17 20-26 16,0-23-26-16,0-16-50 0,3-2 36 0,17 1 2 15,-37 19-65-15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41:50.8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27232 4014 23 0,'0'0'6'0,"0"0"0"0,0 0-2 0,0 0 1 0,0 0-3 0,0 0 1 15,0 0 0-15,0 0 2 0,0 0 3 0,0 0 1 16,-17 0-4-16,17 0 18 0,0 0-1 0,-17 0 47 15,17 0-44-15,0 0-14 0,0 0 10 16,-23 0-2-16,23 0-11 0,-17 0 17 0,-3 0-15 16,20 0 0-16,-20 19 5 15,-17-19-4-15,37 0-8 0,-20 0 6 16,0 18-2-16,-14-18-3 16,14 19 0-16,0 1-1 15,-37 36 0-15,37 2-1 0,-17 17 0 16,0 2-1-16,17-40 0 0,20 2-1 0,-20 56 0 15,6 265 4 1,28-263 4-16,-14-60-5 0,40 57 11 16,-3-36-3-16,20-20 4 15,-57-19-12-15,97 37 18 16,-43-56-9-16,-34 0-10 16,-20 0 1-16,37-18 1 0,3-1-1 0,91-115 12 31,3-149 3-31,-114 243-16 0,-20-16 0 0,57-190 8 15,-57 206-8-15,0-17-1 0,-20 20 0 16,20 18-1-16,-20-20 1 0,-37-74-2 16,23 113 3-16,11-39-1 0,-14 39-3 0,17 0 1 0,3-19 0 15,-40 19 0-15,0-19 0 0,17 19 1 0,-17 0 0 0,-17 0-2 16,-23 0-6-16,23 0-16 16,54 0 10-16,-14 0-20 0,-9 19-58 0,26-19-13 15,-3 19-28-15,-17 39 27 0,17-21 86 16</inkml:trace>
  <inkml:trace contextRef="#ctx0" brushRef="#br0" timeOffset="883.25">20105 5040 28 0,'0'0'4'0,"38"-56"52"0,4-2 82 16,-25 19-68-16,-17 21-38 0,0-1-2 15,0 19-22-15,-17-18 23 0,-6 18-18 0,4 0 0 16,-19 0 5-16,38 0-13 0,-37 0 5 0,17 0-1 0,3 0-4 0,17 18-2 15,-40-18 1-15,40 0-1 0,-74 37 4 0,34 20-2 16,3-17-3-16,20-3-1 0,-3-18 0 0,-20 56 0 0,3-35 0 16,-3 206 0-1,60-112-1-15,0-39-3 0,3-20 0 0,31 1 2 16,-17 0 2-16,20 2-2 0,-37-60 0 0,54 38 2 16,-51-56-1-16,51 19 2 0,-37-19 2 15,0 0 2-15,60-75 6 16,-60-1-5-16,1 37-4 0,4-37 4 0,-8-36 0 0,-14 73-1 15,17-114 4-15,-37 116-8 0,18-40 1 16,-18 19-1-16,0 21-1 0,0-1 1 0,-18 19 0 16,1-18-1-16,17 37-1 0,-20-40 2 0,-57-17 0 15,20 39-3 1,-114-20 3-16,114 20-5 16,20 18 0-16,20 0 0 0,-6 0-1 0,-51 37-64 31,-40 305-425-31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000" units="cm"/>
          <inkml:channel name="Y" type="integer" max="32000" units="cm"/>
          <inkml:channel name="F" type="integer" max="1024" units="dev"/>
          <inkml:channel name="T" type="integer" max="2.14748E9" units="dev"/>
        </inkml:traceFormat>
        <inkml:channelProperties>
          <inkml:channelProperty channel="X" name="resolution" value="440.95355" units="1/cm"/>
          <inkml:channelProperty channel="Y" name="resolution" value="1176.03821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9-25T20:43:02.631"/>
    </inkml:context>
    <inkml:brush xml:id="br0">
      <inkml:brushProperty name="width" value="0.05292" units="cm"/>
      <inkml:brushProperty name="height" value="0.05292" units="cm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17882 4640 37 0,'0'0'29'0,"0"0"-13"0,0 0 2 0,0 0 2 0,0-19 1 0,0 19 21 0,0-18-22 0,0 18 15 0,-17-19 10 16,17 19-31-16,0 0-3 0,-20-38 41 16,20 38-38-16,0-19 0 0,0 19-7 15,-20-19 12-15,20 19-15 0,0 0 7 0,-17-18-2 16,17 18-2-16,0-21-3 0,-17 21 8 0,-6 0-5 15,3-19 0-15,20 19-2 0,-37-18 1 16,0 18-4-16,-17 18 1 16,31 1-3-16,6 2-2 15,-3-21 2-15,20 18 1 0,0 1 1 0,0 0-2 0,0-19 0 0,0 18 0 16,0 2 0-16,60 17 1 0,31 21 1 47,80 36 13-47,-151-54-11 0,-3-21 0 0,-17-1-2 0,20 58 7 15,-20-76-7-15,0 58-1 0,-20-21 0 16,-17 39 1-16,37-76-2 0,-17 18-1 16,-3 2-1-16,0 0 0 0,3-20-6 0,17 0-1 15,-17 0-4-15,17 0-20 16,-23-20-8-16,3-18-73 0,20-1 78 0,0 39-3 0,0-18-3 0,0 18-2 0,20-38 2 16,3 20-21-16,-6-3 17 0</inkml:trace>
  <inkml:trace contextRef="#ctx0" brushRef="#br0" timeOffset="649.44">18435 4450 38 0,'0'0'36'0,"0"-18"132"31,0 36-42-31,0 22-100 0,0 16-9 15,0-18-10-15,17 76 1 0,-17-76-6 16,0 58 2-16,0-21-1 0,0-38-2 0,0 192-3 16,0-191 1-16,0 95-10 0,0-76-7 15,-17 0-12-15,17-37-6 0,0-1 19 0,0-19 0 16,0 18-16-16,0-18 16 0,0 0-4 0,-17-18-108 16,17-21 90-16,-23 39 25 0,23-57-2 0,0 39 12 15,-17-58 1-15,-3 37 8 0,20 1 1 0,0 19 5 16,-20-37 45-16,20 36-33 0,-37-57 62 15,17 77-51-15,0-18-8 0,3-1-9 0,17 19-9 0,-17 0 14 16,17 0 7-16,0 0-18 0,0 19 6 16,0-19-10-16,0 18 2 0,34 2-1 15,-14-1-7-15,57-1 1 0,-40 2-3 16,3-20 1-16,-23 0 0 0,23 20-11 0,-3-20 4 16,-37 0-1-16,77 18-70 0,-60-18 65 15,40 0-10-15,-57 0 21 0,37 0 1 0,-17 0 1 0,23-38 6 47,-9-19 109-47,-34 57-100 0,-20 0-3 0,6 0 5 16,-29 0-3-16,23 0-6 15,-17 19 9-15,20 19-10 0,17-38-6 16,-20 0 1-16,20 38 3 0,-20 0-4 16,20-38-1-16,0 19 2 0,0 0-2 0,0-19 0 15,0 19 1-15,20-19 1 0,0 0-1 0,-20 0 0 16,0 0-1-16,17-19 0 0,20 0 0 0,-37 0 1 0,20-19 0 15,0 20 0-15,3-22 3 16,-9 40-3-16,-14-18 0 0,20 18 4 16,-20 0 0-16,0 18-2 0,0-18 1 0,0 40 2 15,0-22-3-15,0 20-2 0,0 0 0 0,20 57 0 16,-20-56-2 0,20 36-3-16,-20-55-1 0,0-1-11 0,17-1-12 0,-17 2-48 15,0-20-5-15,37-20-145 16,-37 2 160-16,20 18 43 0</inkml:trace>
  <inkml:trace contextRef="#ctx0" brushRef="#br0" timeOffset="983.06">19216 4621 38 0,'0'0'79'0,"0"0"-36"16,0 0-2-16,0 0-23 0,0 19 16 0,0 58 19 0,0 19-15 15,0-77-31-15,-23 112 13 16,23 21-10-16,-17-37-9 15,17-1-1-15,0-57-2 0,-20 20-3 16,20-20-10-16,0-39-2 0,-20 20-32 0,20 1-23 16,-17-2-45-16,17-18 52 0,0-19 51 0,-20 0 10 15,20-36 2-15,0-3 0 0,0 0 1 0,-20-18 2 16,20 20 6-16,0-20 17 0,0-1 15 0,-20-75 117 16,20 114-136-1,0 0-2-15,0 19-3 0,0-19 19 0,0 1-13 16,0-2 10-16,0 20-22 0,20 0 30 15,20 0-27-15,-3 20-6 0,-37-20-5 16,37 0 2-16,77 37 3 31,77 20-117-31,-174-38 34 0,23 20-66 16,17-20 45-16,-37-19 68 0</inkml:trace>
  <inkml:trace contextRef="#ctx0" brushRef="#br0" timeOffset="1234.4">19877 5286 50 0,'0'0'19'0,"0"0"2"0,0 0 0 0,0 0 43 0,0 0-44 0,0 0 17 16,-20 0-7-16,20 0 9 0,-17 0-17 0,-60 0 52 31,77 0-69-31,0 0 1 0,-14 21 5 0,-9-21-7 0,23 0 2 16,0 19-1-16,0-19-1 0,-20 18 1 0,20 39 4 0,0-37-5 15,-20 17 0-15,20 2-2 0,0-21-3 0,0 2-1 16,20-2 2-16,-20 20 2 0,20-18 0 0,17 19-2 15,-37-22 1-15,20 2-2 0,20 19-7 16,-6-38-18 0,-14-19-9-16,20-19-68 0,-40 21 72 15,37-22-44-15,-17 39 34 0,-3-39-36 0,6 20 51 0,-6 19 8 0,-17-18-5 16</inkml:trace>
  <inkml:trace contextRef="#ctx0" brushRef="#br0" timeOffset="1950.28">19461 5249 19 0,'0'0'6'0,"0"0"11"0,0 0 2 0,0 0-11 0,0-19 20 0,0 19 21 16,0 0-16-16,0 0-21 0,17 0 9 0,-17 0 0 16,0 0-12-16,0 0 8 0,20 0-9 0,-20 19 7 15,0-19-4-15,0 0-1 0,0 19 0 0,0-1-3 16,0 40 0-16,0-39-5 0,0 39-1 15,0-21-2-15,0 2-5 16,0-21 0-16,0 20-38 0,0-19-56 16,-20 39-73-16</inkml:trace>
  <inkml:trace contextRef="#ctx0" brushRef="#br0" timeOffset="2133.55">19578 4773 106 0,'0'19'156'0,"0"-19"-137"0,0 21 21 16,0 16-17-16,0-37-19 0,-23 37 2 0,23-17-5 0,0-1 1 16,0-1-1-16,0-18-1 0,-20 19-1 0,20-19 1 62,0 21-3-62,-20 73-351 0</inkml:trace>
  <inkml:trace contextRef="#ctx0" brushRef="#br0" timeOffset="2616.63">17198 6124 34 0,'0'0'47'0,"0"-19"-12"15,0 19 3-15,0 0-1 0,0 0-19 0,0-19 53 16,0 19-62-16,0 0 0 0,0 0 25 16,0 0-27-16,0 0 2 0,20 0 0 15,20 0 5-15,-6 0-9 0,6 0 4 0,17 0 0 16,17 0 0-16,-34 0-4 0,205 0 11 16,-34 0-9-16,17 0-4 0,37 0-2 15,-188 0-1-15,94 0 0 0,-91 0 0 0,91 0 0 0,-97 0 0 16,151 0 3-1,231-58 7-15,-399 58-9 0,37-19 1 16,-34 1-2-16,91-1-1 0,-94 0 0 0,-20 19 1 16,3 0-1-16,-23 0 0 0,3 0 0 0,37 0-8 0,-57 0-6 15,38 0 2-15,-38 0-2 0,0 0-4 0,19 19-101 32,4 0-135-32</inkml:trace>
  <inkml:trace contextRef="#ctx0" brushRef="#br0" timeOffset="15750.94">17808 6808 28 0,'0'0'9'0,"0"0"1"0,0 0 13 0,0 0 0 0,0 0-11 0,0 0 10 0,-17 20-1 0,17-20-10 0,0 0 11 0,0 0-11 16,-23 18 22-16,3 1-17 15,20-19-11-15,0 19 5 0,0 0 0 0,0-19-5 0,-17 20 8 0,17 0-9 16,0-20-1-16,0 17 0 0,0-17 1 0,0 19 6 0,0 0-1 15,0 20 3-15,0-39-6 0,17 0-1 16,-17 20-2-16,0-20 5 0,0 0-2 16,20 0-3-16,-20 0-1 0,0-20 4 0,23-57 4 15,-23-18 4 1,0 95-6-16,17-19-3 16,-17-19 26 15,17 228 44-31,-17-171-73 15,0 38 3-15,0 37-3 16,0-54-2-16,-17 54 4 0,17-56-3 16,-17-19 0-16,-6 2-2 0,23-21 1 0,0 17-1 15,-20-17 0-15,20 0-7 0,-17-17-26 0,-3-4 1 0,20-16-2 16,-17 37 14-16,17-39-31 0,0-17-54 16,0 17 19-16,0 2 9 0,17 17 32 0,-17 2 23 15</inkml:trace>
  <inkml:trace contextRef="#ctx0" brushRef="#br0" timeOffset="16100.86">18187 6523 61 0,'0'0'145'0,"0"0"-110"0,0 0 19 0,0 0-39 0,0 0 13 0,0 20 3 0,0-20-23 0,0 37 8 0,0-16-7 0,0-21-6 16,0 17 1-16,0 2-2 0,-20 57 6 15,20-57-5-15,0 38-3 16,0-18-1-16,0-21 1 0,0 1 0 0,0 0-2 0,0 0-1 0,-14 21-8 16,14 15-75-16,0-55 56 0,0 19-5 15,0 1-98-15,0 0 62 0,0-20 49 0,0 0-6 16</inkml:trace>
  <inkml:trace contextRef="#ctx0" brushRef="#br0" timeOffset="16384.93">18418 6923 38 0,'0'0'39'0,"0"0"-19"0,0 0 17 15,-23 0 1-15,23 0 25 0,-17 0-40 16,17 0-14-16,-20 20-2 0,20-20 4 0,-20 17 4 16,20 2-7-16,-17 0 3 0,17 0 2 15,-20 1-8-15,20 0-2 0,0-3 1 16,20 22 1-16,-20-39 1 0,0 0 9 15,17 0-10-15,-17 0 0 0,0 0 0 0,20 0 3 16,-20-19-2-16,20-38 1 0,-3-20 4 16,6 77-11-16,-23-17 1 0,0-23 0 15,0 21-2-15,0 19 2 0,0-38-6 16,0 38 2-16,0 0-7 0,0 0-7 0,0 0 3 16,0 19-26-16,0-19 15 0,0 0-5 0,0 19-44 0,0 0-47 15,0 1 92-15,0-20 10 0,0 20-13 16</inkml:trace>
  <inkml:trace contextRef="#ctx0" brushRef="#br0" timeOffset="16767.49">18680 6466 68 0,'0'0'29'0,"0"0"0"0,0 0 46 16,0 0-16-16,0 0-43 0,0 0 30 16,0 0-26-16,-17 20-8 0,17-20-7 0,0 17 0 15,0 40 7-15,0-37-9 0,-20 37-1 0,20-37-1 16,-20 36 2-16,20-18-2 0,0 0 0 0,-17 19-1 16,0 154 2-16,17-211-2 15,0 17 1-15,0-17-1 0,0 20 1 0,0-20 2 16,0-20 0-16,0 3-1 0,17 17-1 0,-17-20 0 0,37-57 2 15,-37 60-1-15,20-3-1 0,-20 0 1 0,17-18 0 16,-17 38 0-16,20-19 0 0,-20 19-2 0,37-18 3 47,-37 93-1-47,-20 20-2 0,20-56-15 0,-17-19 5 16,17-20-6-16,0 17-4 0,0 3-70 0,-20-20 8 15,20 19-3-15,0-19-17 0</inkml:trace>
  <inkml:trace contextRef="#ctx0" brushRef="#br0" timeOffset="17101.53">18965 7017 41 0,'0'0'20'0,"0"0"53"16,0 0-21-16,0 0 13 0,0 0-48 0,0 0-2 0,0 0 9 15,-14 0-8-15,14 0-1 0,-23 0-1 16,23 0-11-16,0 0-3 0,0 20 1 15,-20-20 0-15,20 0 1 0,0 0-2 0,0 20 1 0,0-20 0 16,0 0-1-16,0 17 1 0,0-17 1 16,0 0-1-16,20 0 7 0,-20 0-6 0,0 0 2 15,0 0-2-15,37-37 13 32,-17-21 4-32,-20 39-9 0,0 19 7 15,0 0-15-15,0 19 8 16,0 59-5-1,0-41-4-15,0-18 0 0,0 56-8 16,0-55 4-16,20-1-40 16,-20-1-28-16,20-36-177 15,-3-1 189-15,-17-1 29 16</inkml:trace>
  <inkml:trace contextRef="#ctx0" brushRef="#br0" timeOffset="17317.9">19344 6372 58 0,'0'0'167'0,"0"0"-114"0,0-21-3 0,0 21-30 0,0 0-2 16,0 0-4-16,0 0-2 0,0 0-1 0,0 21 16 15,-17-4-14-15,17 3 0 0,0 0-8 0,0-2 5 0,-20 1-7 0,20 1 0 16,0 17 2-16,0-17-2 0,0-3-1 0,0 41 1 0,-17 189 0 16,17-133-8-1,0-56-9-15,0 18-14 0,-20 113-273 47,20-132 156-47</inkml:trace>
  <inkml:trace contextRef="#ctx0" brushRef="#br0" timeOffset="18217.53">18717 7817 17 0,'0'0'31'0,"0"0"-9"0,0-21 32 0,0 21-39 0,0 0-1 0,0 0 1 0,0 0 13 0,0 0-14 0,0 0 11 15,0 0-15-15,-17 0 46 16,17 0-49-16,-20 0 1 0,20 0-2 0,0 0 0 0,0 0 4 16,0 21-4-16,-17-21 7 15,-3 19 3-15,0-19-13 0,3 37 10 16,17-16-11-16,0-21 0 0,0 0 0 0,0 17 1 0,-17 22-2 0,17-22 1 16,0 4-2-16,-23 16 2 0,23 3-1 0,0-3 1 15,23 40-1 1,-23-77 0-16,0 0-1 0,0 17 1 0,17-17 0 15,-17 0 1-15,0-17-1 0,17 17 1 0,-17-41-1 0,0 41 1 16,20-19-2-16,0-75 5 0,-3 57-5 16,-17 16 0-16,20-52 1 0,-20 73-1 0,0-21 0 15,0-16 1-15,0 37-1 16,0-19 2-16,17 19 4 16,-17 0-4-16,0 56 12 15,20 21 2-15,-20-39-10 16,20-1-4-16,3-17-1 0,-9 0 1 15,-14 17-1-15,20-37-1 0,0 17 1 0,-20 2-1 16,20-19-1-16,34 41-30 16,-54-41 15-16,43 0-71 0,-29 0 58 15,6-20-121-15,0-1 69 16,0 2-2-16</inkml:trace>
  <inkml:trace contextRef="#ctx0" brushRef="#br0" timeOffset="25069.72">18566 8767 13 0,'0'0'72'0,"0"0"-12"0,0-20 25 0,-20 20-66 15,20 0-9-15,0 0-1 0,0 0 9 0,0-17-2 0,0 17-9 16,0 0 18-16,-17-19-11 16,17 19 4-16,0 0-13 0,0 0 1 0,0 0-1 0,0 0-1 0,0 0 7 15,0 0-7-15,0 0-1 0,-20 0 3 0,20 0 0 16,0 0-3-16,0 19 4 0,0-19-4 0,0 17-1 16,0 23 2-16,0-40-3 0,0 0 1 0,0 38-1 0,0-2 3 15,0-15-4-15,0-2 0 0,0 37 0 16,0-37 2-16,0 1-1 0,0-1-1 15,0-19 1-15,20 17 2 0,-20-17 0 16,17 0-1-16,-17 0 3 0,20-17-3 0,20-41 6 16,-23 39-4-16,23-18-2 15,34-39 5-15,-54 55-8 16,3 21 2-16,-23-17-1 0,34 17 4 16,-14 0-6-16,0 0 3 0,-20 17 0 0,17-17 0 0,-17 21 0 15,0-2 0-15,17 19 1 0,-17 37-1 31,0 21 5-31,0-78-11 0,0 0-19 0,0 23-74 16,0-41 22-16,0 0-19 0,0 0 43 16,0 0 3-16,0 0 8 0,20 0-18 15</inkml:trace>
  <inkml:trace contextRef="#ctx0" brushRef="#br0" timeOffset="25434.79">19193 8804 22 0,'0'0'24'0,"0"0"0"0,0 0 0 0,0 0-12 0,-17 0 12 0,17 0-13 0,0 0 29 0,-20 0-23 0,20 21-10 16,0-21 7-16,0 0-7 0,0 0-4 0,-20 0 1 0,20 19-1 16,0-2 9-16,0-17-10 0,0 21 4 15,0 15 12-15,0-36-14 0,0 78 36 31,0-59-31-31,0 19 2 0,0-38-7 0,0 0 4 0,20 18 12 16,0-18-1-16,-3 0-6 16,-17 0-9-16,0-18-3 0,23-3 2 0,-23-15 1 0,17-3 4 15,0-57 4 1,-17 79-11 0,0 17 0-16,0 0 1 0,0 0-3 0,-17 17-1 15,17 4-1-15,-17 54-10 16,17-56-1-16,0 1 1 0,0 16-36 0,0-15 25 15,0-3-2-15,0 41-176 16,0-22 137-16,17-19 39 16</inkml:trace>
  <inkml:trace contextRef="#ctx0" brushRef="#br0" timeOffset="25686.09">19387 8918 15 0,'0'0'12'16,"0"0"24"-1,0 0 92-15,0 0-114 0,17 0 47 16,-17 0-52-16,0 0 7 0,0 0 0 16,0 0 14-16,0 0-25 0,0 20 5 15,17-20-6-15,-17 19 6 0,0 0 1 0,20 58 2 16,-20-77-12-16,0 36 0 0,0-16 1 0,0 38 0 16,0 35-3-16,20 4 1 0,-20-79 0 15,0 60-3-15,0-42-2 0,0-16 3 16,0 37-8-16,0-57 4 0,0 17-3 0,0 81-87 31,0-98 41-31,-20 17-102 0,0-17 105 0</inkml:trace>
  <inkml:trace contextRef="#ctx0" brushRef="#br0" timeOffset="25917.45">19498 8996 28 0,'0'0'35'0,"0"-20"-13"0,17-18 48 0,-17 18-46 16,20-54 101-16,0 55-111 15,-20-2 11-15,23 21-15 0,-9-37 25 16,-14 17-26-16,20 20-5 0,-20 0 1 0,20 0 6 0,-20 0-9 16,0 0 2-16,0 0-1 0,20 20 0 0,-20-20-2 0,0 20 1 15,0-3-1-15,0 23 1 47,-117 225-23-47,80-227-30 0,37-38 27 0,-20 38-67 0,3-38 12 16,17 19 38-16,0-19 3 0,0 0 6 0,-20 0-26 15</inkml:trace>
  <inkml:trace contextRef="#ctx0" brushRef="#br0" timeOffset="28336">18546 8482 16 0,'0'0'15'0,"0"0"15"0,0 20 35 0,0-20-53 0,0 0 0 16,0 0 0-16,0 0-2 0,0 0 1 0,-17 0 7 15,17 0 4-15,0 0-10 0,0 0 0 0,0 0-2 0,0-20 20 16,0 20-25-16,0 0 6 16,0 0 22-1,0 20 0-15,0-20-28 0,0 0 3 16,0 17 2-16,0 2 0 16,0 2-7-16,0-4-1 0,0 22 1 0,0-21-1 15,0 60 0-15,0-42-2 16,0 61 1-16,0-80-1 0,0 23 1 0,0-3-1 15,0-18 2-15,-20 0-1 0,20 20 0 0,0 35-40 47,0 4-307-47,0-78 311 0</inkml:trace>
  <inkml:trace contextRef="#ctx0" brushRef="#br0" timeOffset="53136.42">12788 7151 14 0,'0'0'17'0,"20"0"-12"0,-20 0 1 0,0 0 9 0,0 0 16 0,22 0-6 0,-22 0-1 0,0 0-1 0,0 0 0 0,0 0 14 16,0 0-13-16,0 0-2 0,0 0-13 0,0 0-1 0,0 0 30 15,0 0-31-15,0 0 26 16,0 0-22-16,0 17-6 0,-22-17 17 16,22 0-12-16,-20 20-1 0,20-20-5 0,-17 0 13 15,17 0-13-15,-20 20-1 0,20-20 0 0,0 0 2 16,-37 19 10-16,17-1-8 0,20 3-2 15,-38-4 0-15,21 22-1 0,17-39-2 16,-22 37 3-16,4 1-2 0,-16-18 0 0,11 17 3 0,23-18-3 16,-19 2-1-16,19-4 0 0,-20 23-1 0,2-23 0 0,18 3-2 0,-17 36 3 15,-3-18 0-15,0 39 1 16,20-57-2-16,0-3 0 0,-20 4 0 0,20 35-1 0,-14-35 1 0,14 52 0 16,0-15 0-16,0-38 0 0,-23 37-1 31,46 208 0-31,31-188-1 15,-34-39 1-15,15-18 2 0,-15-3-1 0,-1-17-1 16,19 19 1-16,-1 19-6 16,40-38 2-16,-57 0 4 0,54 0 0 15,-54 0-2-15,19-17 3 0,-1 17-3 0,-1-21 1 0,-37 21-1 16,97-36 4-16,-60-5-5 16,0 24 2-16,0-39 1 0,-17 56-1 0,0-38 1 15,2-22 1-15,-7 23-1 0,-15 20-1 0,40-174 4 16,-40 171-4-16,0 0 1 15,0-74-2-15,0 37 3 16,0 20-2-16,0-1 0 0,-20 38 0 0,0-57 1 16,20 37 0-16,-15-17-1 0,-27-20-1 0,5 0-1 15,17 17 2-15,-17 23 1 0,17-4-1 16,20 21-3-16,-17-19-3 0,-1 19 0 0,18 0-1 0,-22-17-33 16,-52 17-185-1,74 0 121-15,-20 0 15 0,0 17 30 16</inkml:trace>
  <inkml:trace contextRef="#ctx0" brushRef="#br0" timeOffset="54253.06">12617 7417 15 0,'0'0'64'0,"0"20"-16"0,0-20-32 0,0 0 18 0,0 17 10 0,0-17-20 0,0 0-4 16,0 19 13-16,0-19-18 0,0 0-9 15,0 21 23-15,0-21-16 0,22 0-3 0,-22 0 4 16,0 0-8-16,0 0 8 16,17 0 8-16,-17 0-15 15,0 0-3-15,38-40 21 16,-38 40-20-16,0-17 3 16,20-3-3-16,-20 20-4 0,0-20 2 0,19 3-1 15,-19-23 0-15,0 40 1 0,18-38 1 0,-18 38-4 0,0 0 2 16,0-19-1-16,20 2 1 0,-20-22 0 15,0-20 1-15,0 59-1 0,17-17-1 0,-17-21 2 0,0-18-2 16,0 56-1-16,0-40 1 0,0 21 1 0,0-19-1 0,0 21 0 16,0-42 1-1,0-17 3-15,-17-38-2 0,17 114-2 16,-20-134 2-16,20 97-1 0,0 17-2 16,-18-74 2-16,-1 17 3 0,-1 60-4 15,20-41 0-15,-18 19 0 0,-2-17 0 0,20 37-1 16,-17-19 1-16,-5 19-1 0,4-58 1 0,-1 59-1 15,-19-59 1 1,-1-36 2-16,21 93-3 0,-19-56-2 0,37 57 2 0,-40-37 2 0,40 37-2 16,-37-20 1-16,17 2 0 0,1-1 0 15,-19-21-2-15,21 22 2 0,-80-38-1 16,77 56 0-16,-34-20 2 0,34 39-1 0,-77-57 1 16,80 38-2-16,-20 19 0 0,17-19 1 0,0 19-1 0,-108-76 0 15,105 76 0-15,-17 0 1 0,-14-39 0 0,-23 39-1 16,-17-37-2-16,-3 0 4 0,3 16-2 15,-20 2-1-15,-17-38 5 16,14 57-6-16,3-37 1 16,77 37 1-16,-77-18 2 0,77-1-2 0,20 19 0 0,-63-21 0 0,43 2 0 15,0 19 0-15,-134-56-2 16,134 56 2-16,-23-19-3 0,46 19 2 0,-9-19 0 0,-17 19 1 0,6-18 0 16,-157-3 0 15,94 21-1-31,-17 0 2 15,20 21-1-15,37-3 0 0,37 1 1 16,-17 0-1-16,-20 0 0 0,37 0 1 16,5-1 0-16,15-18 0 0,-62 19 0 0,28 2-1 15,14-2-2-15,0-19 2 0,0 18-2 0,20-18 1 0,-37 19-1 16,17-1 3-16,-17 21 4 16,0-39-4-16,-3 37 1 0,5-16-2 0,13-3-1 0,-15 20 1 0,17-38 0 15,-37 57 1-15,39-39-1 0,-21 22 1 16,2-22-2-16,17 1 1 0,20-19 0 0,-18 19 0 15,-2 0 0-15,20-19 1 0,-37 38-1 0,37-38 0 16,-20 18 0-16,3-18-2 0,17 21 1 0,0-21-1 0,-22 19-7 16,22-1-1-16,0-18-7 0,0 0-13 15,0 19 6-15,0-19-8 0,0-19-37 16,22 1 8-16,-22 18 26 0,0 0-4 0,17-58-128 16,-17 39 143-16,20-38-19 0</inkml:trace>
  <inkml:trace contextRef="#ctx0" brushRef="#br0" timeOffset="54686.7">8742 4621 18 0,'0'0'8'0,"0"0"-5"0,0 0 8 0,-20 0-5 0,1 0 36 0,19 0-32 0,-38 19 35 15,21-19-7-15,17 0-30 16,-22 21-1-16,22-21 17 0,-18 18-8 0,18-18-7 16,0 19-1-16,-19 0 16 0,4 0-9 0,15 0 0 15,0-1-7-15,-23 41 24 0,23-41-27 16,0 39 15-16,-20-57-16 0,20 19 1 0,0 18 3 16,0-16-3-16,0-3-1 0,0 1 0 0,-19 0 3 0,19 19-5 0,0-19 1 15,0-1 0-15,-18 40 4 0,1 37 3 16,-3-56-7-16,20-39-3 0,-20 131 10 31,20-131-7-31,20 40 2 0,0-40-1 0,34-20 3 16,-11 20-5-16,-43 0-2 0,74-20 8 15,-37 3-7-15,-19 17 4 0,1 0-3 0,76-20 11 16,-56 20-11-16,-21 0 3 16,2 0-4-16,-1 0 0 0,-1 0 1 0,2-18-1 0,-3 18 0 15,-17 0-1-15,20 0 1 0,2-20-8 16,-22 20-27-16,0-19-33 0,0 19-2 15,0 0 25-15,0 0-112 0,-22 0 74 16,22 19 30-16</inkml:trace>
  <inkml:trace contextRef="#ctx0" brushRef="#br0" timeOffset="70723.49">18418 9889 53 0,'0'0'52'0,"0"0"15"0,0 0-49 0,0 0 15 0,0 0 16 0,0 0-6 15,0 18-38-15,0-18 6 0,0 0-7 0,0 0 6 0,0 0-5 0,0 0 0 0,0 20 6 16,0-20 0-16,0 0-5 0,0 20 8 16,-23-1-6-16,23-19-2 0,0 17 6 0,0 4-6 15,-17 35 3-15,17-56-7 0,0 18 0 16,0 2 0-16,0 18 0 0,-20 1 0 15,20 17 0-15,0-56-3 0,0 20 2 0,0 18-1 0,0-1 1 16,0-17-1-16,0 17 6 31,20-37-4-31,20-37 11 16,-23 17-9-16,-17 1-2 0,17 1 3 0,3-2-3 16,0 2 0-16,17-40 2 0,-20 19 1 15,3 39-3-15,3-18 0 0,-6 18-2 16,-17 0 3-16,17 0-1 0,3 0-2 0,-20 18 1 15,20 21 1-15,-3-1-2 16,3 0 0-16,-20-18 0 0,0-20-1 16,17 37-26-16,-17-17-4 0,20 56-146 15,-20-76 129-15,0 19-54 0,0-19 57 16,20 19-32-16</inkml:trace>
  <inkml:trace contextRef="#ctx0" brushRef="#br0" timeOffset="70921.42">18928 10383 39 0,'0'0'26'0,"0"0"30"0,0 0-31 0,0 0 45 16,0 0-47-16,0 0-2 0,0 0 18 0,0 19-9 47,23 77 66-47,-23-60-90 0,0-36-5 0,0 0 0 15,0 20-1-15,0 1 0 0,0-21-6 0,0 37-40 16,0-37-76-16,0 0 77 0,0 0-5 0,0-19-94 31,0 1 124-31</inkml:trace>
  <inkml:trace contextRef="#ctx0" brushRef="#br0" timeOffset="71054.86">18965 9927 60 0,'0'0'71'0,"0"0"50"0,0 0-76 16,0 20-9-16,-14-1-10 0,14-2-18 0,0 4 5 0,0-3-10 15,-23 0 6-15,23 20-5 0,0 2-3 16,0-4 0-16,0 3-5 0,0-20-52 15,0 0-9-15,0 1-70 0,0-20 51 16,0 0 59-16,23 0-4 0</inkml:trace>
  <inkml:trace contextRef="#ctx0" brushRef="#br0" timeOffset="71288.25">19176 10136 27 0,'0'0'18'0,"0"0"2"0,0 0 2 0,0 76 129 31,0 19-101-31,0-38-34 0,0-19-10 16,0 1-2-16,0-2-3 0,0-17 1 0,0 36 2 16,0-17-6-16,0-1 2 0,17 36 2 15,-17-33-2-15,0 14 0 0,0-37 0 0,0 21 0 16,0 1-1-16,0 16-2 0,0-38 0 0,0 2-1 16,0 36-8-16,0-56 3 0,0 115-132 15,0-96 124-15,0-1-13 0,0-18 5 16,0 0 5-16,0 0 12 0,0 0-7 0,0 0 3 15,0-18 8-15,0 18 0 0,-17-38 0 0,17 38-5 16</inkml:trace>
  <inkml:trace contextRef="#ctx0" brushRef="#br0" timeOffset="71506.83">19136 10877 10 0,'0'0'13'0,"0"-19"-4"0,0-20 38 0,0 21-27 15,0 0 2-15,0-19 42 0,0-97 28 16,0 115-80-16,0-20 10 0,0 2-12 16,0 18 0-16,0-57 10 0,40-57 36 15,17 19 0-15,-57 93-48 16,17 3 7-16,3 18-10 0,17-38 12 0,-37 38-11 15,80 0 27 17,11 228 12-32,-108-190-44 15,17 0-2-15,-40 1 1 0,-17 37-21 16,0-39-29-16,40-37 27 16,-57 39-199-1,14-20-54-15</inkml:trace>
  <inkml:trace contextRef="#ctx0" brushRef="#br0" timeOffset="79889.57">17463 11429 16 0,'0'0'5'0,"0"0"-3"0,0 0 2 0,0 0 17 0,0 0-9 0,0 0-5 0,0 0 26 15,0 0-24-15,0 0 8 0,0 0-9 0,0 0 19 16,0 0-10-16,0 0-10 0,0 0 6 0,0 0-6 15,0 0 25-15,0 0-9 0,0 0-7 16,0 0 0-16,0 0-1 0,0 0-9 0,0 0 6 16,0 0 1-16,0 19 5 0,0-19-13 15,0 0 1-15,0 0-2 0,0 0-1 0,0 18 0 0,0-18 1 0,0 0-3 16,-17 20 5-16,17-1-4 0,0-19-1 16,0 18 2-16,0 22-1 0,0-3 3 0,0-37-3 15,0 38 0-15,0-38-1 0,0 38 0 0,0 20 1 16,17 17 3-16,-17-36-3 0,0-1-1 15,20 38 4-15,-20-76-3 0,0 37 2 16,0 2 1-16,0-20-1 0,0 57 10 47,20-19 10-47,-20-57-8 0,20-39-2 16,37-74-2-1,0 37 0 1,-40 56-10-16,23 1 0 0,-3 1 2 15,-20 18 1-15,3 0-1 16,20 18-1-16,-40-18-1 0,0 19 1 16,17 1-3-16,-17-20 1 0,0 0 1 0,20 18 1 0,-20 1-3 0,0 1-1 15,0-1 1-15,0-19 1 0,0 19-1 0,0 18 1 16,0-18-1-16,0 1-1 0,0-2 0 0,0-18-3 0,0 20-12 0,0-1 3 16,0 0-14-16,0 0-61 0,0 0 25 15,0-19 24-15,0 18-52 16,0-18-87-16,0 0 160 0,20 0-4 0</inkml:trace>
  <inkml:trace contextRef="#ctx0" brushRef="#br0" timeOffset="80205.25">18207 12057 19 0,'0'0'40'0,"0"0"-17"0,0 0 54 0,0 0-52 0,0 0-3 0,0 0-1 0,0 0 15 0,-20 0-18 0,20 0 11 0,0 0-16 0,0 19 9 16,-20-1 18-16,20-18-28 0,-14 19-3 0,14 1-6 15,0-2 2-15,-23 21 1 0,23-20-3 0,0 0-2 16,-20 18 2-16,20-17-2 0,-20-2-1 0,20 21-9 15,-17 18-98 1,0-57-45-16,17 0 74 0,0 0 51 0,0 0 9 16,0-57-3-16,0 0 5 0</inkml:trace>
  <inkml:trace contextRef="#ctx0" brushRef="#br0" timeOffset="80322.74">18073 11752 21 0,'0'-18'32'0,"17"-40"133"31,3 20-64-31,-20 38-93 0,0 0 5 16,0 19-8-16,20 0 1 0,-20 20-1 15,0-20-5-15,0 18-5 0,0-17-13 16,0-2-25-16,0 1-27 0,0 1-23 0,0-20 51 0,0 18 9 16,0-18-19-16</inkml:trace>
  <inkml:trace contextRef="#ctx0" brushRef="#br0" timeOffset="80538.83">18395 11828 40 0,'0'0'54'0,"0"0"57"16,-17 20-37-16,17-2-29 16,0-18-33-16,0 96 34 31,0 36-30-31,0-55-18 0,17 37 4 16,6-19 0-16,-23-76-2 0,0 18 0 0,17 21-3 0,-17-20-2 0,17 38-28 15,-17-57 14-15,0 39-33 0,0 36-170 47,-17-75 156-47</inkml:trace>
  <inkml:trace contextRef="#ctx0" brushRef="#br0" timeOffset="80722.47">18321 12094 35 0,'0'0'56'0,"0"-18"-17"0,0-1 1 0,17 0 30 16,-17 0-40-16,20-20 55 0,0 21-41 0,20-21 4 15,-40 39-40-15,17 0-2 0,0 0 11 0,23 0 7 16,-40 19-19-16,54 19 14 15,-34 1-14-15,-20-1-2 16,23-1 0-16,-23-18-2 0,-23 1-2 0,23-2-14 16,-20 21-15-16,-17-1-46 0,0-19-59 15,17-1 13-15,3 2 24 0,0-2 54 0,17-18 27 16</inkml:trace>
  <inkml:trace contextRef="#ctx0" brushRef="#br0" timeOffset="81221.89">17141 12513 42 0,'0'0'22'0,"-20"0"31"0,20-19 14 0,0 19-46 0,0 0 20 0,0-20 27 16,0 20-54-16,0 0-1 0,40-18 77 15,91-2-50 17,271 40-7-32,-348-2-31 0,6-18 0 31,433 114 2-31,-228-94-4 0,-151-20 1 15,-77 0-2-15,80 19 0 0,-80-19 0 0,0 0-2 16,40 0-11-16,-57 0 6 0,0 0-2 0,14 19-15 16,-34-19 8-16,40 0-100 0,-20 19-45 15,-3-19 108-15,-17 20 11 0,0-20 2 0,0 0 25 0</inkml:trace>
  <inkml:trace contextRef="#ctx0" brushRef="#br0" timeOffset="81822.28">18985 13102 16 0,'0'0'40'0,"0"0"-24"0,-20-20 20 0,20 20-17 0,0 0-2 15,0 0 1-15,0 0-2 0,0 0 0 0,0 0-1 0,0 0-1 0,-37 0 66 16,37 0-60-16,-20 0 4 16,20 0-18-16,0 0-2 0,-20 20 7 0,3 19 5 15,-20 55 3 1,37-56-16-16,-20-38-4 0,20 21 3 16,0 15 1-16,0 40 3 31,40-18 4-31,-6-40 4 0,-34-18-11 0,20-18 6 15,0-21 0-15,-20 20-6 0,23 0 3 16,-23 19-5-16,0-37 3 0,14 17 0 0,-14 20-1 0,20-57 21 16,-20 37-11-16,0 2-2 0,0 18-6 15,0-19 15-15,0 19-14 0,0 0-1 0,0 0-2 0,0 0 9 16,0 78 15 0,0-61-22-16,0 2-3 0,20 57 5 15,0-76-6-15,-20 19 0 0,0 0 0 0,17 1 1 0,0-2 0 16,-17 2-2-16,20-1 1 0,20 18-2 15,-23-17-22-15,3-20-37 0,0 0-7 16,-3 0-86-16,-17 0 78 0,23-20-75 0,-23 20 98 16,17 0 3-16</inkml:trace>
  <inkml:trace contextRef="#ctx0" brushRef="#br0" timeOffset="106340.26">13512 11221 27 0,'-20'0'31'0,"20"0"-10"0,0 0 2 0,0 0 0 0,0 0 53 0,0 19-30 0,0-19-32 0,0 0 19 15,0 0-16-15,0 0 23 47,-54-40 61-47,54 40-96 0,-20 0 7 0,20 0-9 16,-20 0 1-16,20 0 1 0,-20 0-1 0,20 0 0 15,-15 0-3-15,-47 0 14 16,62 0-14-16,-34 0 5 0,14 0-5 16,-20 0 1-16,40 0-3 0,-15 0 1 0,-47-18 3 15,45 18-2-15,17 0 0 0,-57 0 1 16,20 0-1-16,19 0 0 0,-24 0-4 15,5 0 2-15,20 0 1 0,17 0 1 0,-40 0-2 0,22 18 1 16,-21 3-1-16,2-2 1 0,-40 37 1 16,39-18-1-16,38-20 2 15,-39 22-1-15,21-21-1 0,-16 18-1 0,11 1 1 16,23-19 0-16,-74 76 0 16,54-95 0-16,20 38 1 0,-40 0-1 0,40-38 0 0,-14 39 0 0,-9-20-1 15,23-1 1-15,-20 39 1 0,1-57-1 0,19 19 0 16,-18 19-2-16,18-38 2 0,0 20 0 0,-20 36 2 15,20-36-3-15,38 169-2 47,24-93 3-47,-28-78 0 0,-14 20-1 0,17-19 1 0,-19-19 0 16,2 0 1-16,-1 0 0 0,4 20 0 0,-8-20-1 0,22 0 0 0,79 20 0 16,-41-2 1-16,-36 1 0 0,-21-19-2 0,22 0 1 15,-23 0-1-15,40 18 0 0,-17-18 2 0,17 0 0 0,-40 0-1 0,3 0 2 16,17 19-1-16,40-19 0 0,-37 0 0 0,14 0 1 15,3 0 0-15,57 0-2 0,97-37 3 32,-97 0-1-32,-20-3-3 15,-37 21 1-15,-34 19 2 16,11-18-3-16,-14-2 2 0,0 20 0 0,-3 0-1 0,20-18 0 16,-17 18-2-16,3-19 2 0,-23 19-2 0,14 0 3 0,6-19 1 15,0 19-1-15,0-19-1 0,-20 19 1 0,17 0-1 16,-17-19 1-16,20-1-1 0,-20 2 0 0,0 18-1 0,0-20 2 15,0-17 1-15,0-40-3 16,0 77 1-16,0-19 1 0,0 1-1 0,0-78 1 16,0 78-1-16,-20-21 0 15,-17 1 0-15,-17-18 0 16,-63-59 5 15,-151-19-4-31,60 20-7 16,151 96 3-16,37-1-2 0,-17 19 2 15,20-19-10-15,-23 0-38 0,40 19 34 16,-20 0-23-16,5 19-76 0,-7 0 77 0,22-19-6 16,-20 19-2-16,20-1-40 0,-20 2 37 0,3 0 24 0</inkml:trace>
  <inkml:trace contextRef="#ctx0" brushRef="#br0" timeOffset="108123.79">13512 11372 20 0,'0'0'51'0,"0"0"-34"0,0 0 20 0,0 0-19 0,20 0 19 0,-20 20-20 0,0-20 0 0,0 0 14 0,0 0-17 0,17 19 37 16,-17-19-28-16,57 18 48 15,-57 1-63-15,40-19 6 16,-23 0 2-16,-17 0-11 0,20 18 4 0,17-18 1 16,0 0-2-16,6 0 0 15,-43 0-3-15,34 0-2 0,-34-18-2 0,0 18 1 0,40 0 2 16,-23-19-3-16,3 19-1 0,-3-18 5 0,46-41-2 15,-9-16 4-15,-34 56-5 16,-20 1 0-16,17-40 2 0,0 39-1 0,46-115 3 16,-29 97-4-16,-34-1-2 0,40-18 2 0,-23-2-2 0,40-57 0 15,-37 38 8-15,17-37-3 16,-20 2-7-16,3 54 5 0,20-55-1 16,-3 16-1-16,-37 41 0 0,37-38-1 15,-37 56 1-15,0 19-1 0,20-21 1 0,-3-15-1 0,3-79 0 16,3 97 0-16,-23-3 0 0,17-18 1 0,-17 22-1 15,17-58 0-15,3-21 2 32,37-208-9-32,-57 265 4 0,17-112 7 31,-34-41-3-31,-3 79 0 16,20 112-1-16,0-16 0 0,-17-2 0 0,17 19 0 0,-20-76 1 15,20 38-1-15,-20-3 1 0,3-54-1 16,0 40 1-16,17 37 0 0,-23-21-1 15,3 39 0-15,3-39 2 0,17 39-2 0,-37-56 2 0,17 54 0 16,-17-55-3 0,-40-55 4-16,77 111-5 0,-20 0 1 15,3-55 0-15,-23 36 1 0,23 22 0 0,-3-4 0 0,20 3 1 0,-91-96-2 16,68 95 1-16,3-18 0 16,0 17 0-16,-14-19 1 0,-6 1 0 15,20 21-1-15,20 17 2 0,-37-40-1 0,17 21-1 0,20 19 0 0,-20-19 0 16,-54-38 3-16,37 21-3 0,20 15-1 15,17 21 1-15,-43-38-1 0,26 19 2 0,-20-38-3 0,-3 21 1 16,23-5-1-16,-23-16 2 16,-54-95-1-16,20 78 1 15,-23-23 1-15,23 22 1 32,-80-2-3-32,77 58 0 15,60 1 0-15,-43 18 2 0,6-19-1 0,34 19-2 16,-18-19 2-16,21 19 0 0,-5 0 1 0,-15-18-1 0,-1 18 1 15,19 0 1-15,-56-21-1 0,35 21-1 0,6-19-1 0,-28 19 0 16,-33 0 3-16,81 0-1 16,-29 0-1-16,6 0-1 0,-40 0 1 15,20 19 1-15,57-19-2 0,-57 21 0 16,-17-3 1-16,74-18 0 0,-17 0 0 0,-6 0 0 16,3 19 0-16,3-19 0 0,-20 19 0 15,-20-1 1-15,37-18-1 0,3 0 1 0,17 19 0 0,-60-19-1 16,46 20 0-16,-9-20 1 0,3 0-1 0,20 18-1 0,-37-18 2 15,0 20-1-15,-17-1 0 0,-9 0 1 16,26 0-2-16,20-19 1 0,-23 19 0 16,-17-1 0-16,0 3-1 15,20-4 2-15,17-17-1 0,-14 19-1 16,34-19 1-16,-43 20 2 0,26-20-1 0,17 0-1 0,-37 20 0 0,17-20 0 16,-37 18 2-16,17-18 1 15,-54 20-1 1,0-3-5-1,-3 2 3-15,60-19 1 0,0 0-1 16,17 0 1-16,-74 21 1 0,74-21-2 16,-17 0 0-16,37 0 0 0,-97 17 2 15,97-17-2-15,-17 0 0 0,17 0 0 0,-77 20 0 16,77-20-1-16,-17 0 1 0,-3 0-1 16,3 0 3-16,-23 20-2 0,40-20 0 15,0 0 0-15,-34 18 1 0,11-18-2 0,3 0 3 16,-17 0-2-1,20 0 1-15,17 0-1 0,-20 0-2 0,0 0 0 0,20 0 3 16,0 0-1-16,0 0-2 0,0 0-5 16,0 0 4-16,0 0-3 0,0 0-17 0,0 0 1 15,0 0-9-15,0 0-6 0,0 0-6 0,0 0 18 16,0 0-33-16,0 0-143 16,0 0 96-16,0 0 87 0</inkml:trace>
  <inkml:trace contextRef="#ctx0" brushRef="#br0" timeOffset="108473.62">9957 6201 17 0,'0'0'19'0,"0"0"0"0,0 0-10 0,0 0 23 0,20 0-19 0,-20 0 14 0,0 0-12 0,0 0 0 0,0 0 13 0,0 0-16 0,23 0 11 0,-23 0-12 15,14 36 54 1,-14-36-59-16,0 20 6 0,0 0-7 0,-14 18 12 16,14-21-7-16,-23 2-2 0,23-19-4 0,0 21-1 0,0-21 1 15,-40 37 11-15,40-17-8 0,-17-2-4 16,17 1 1-16,-20 1-1 0,3-3 1 16,17 3-3-16,0 0 0 0,0-3 6 15,17-17-5-15,3 20-1 0,-20-20 3 16,57 21 2-16,-20-4-2 0,-37-17-2 0,40 19 1 15,91 1 3 1,-111-20-6-16,20 0 0 0,-40 17-1 0,54-17-27 31,-34 20-119-31,-20-20 44 0,0 0 52 0,20 0-66 16</inkml:trace>
  <inkml:trace contextRef="#ctx0" brushRef="#br0" timeOffset="114992.55">17748 14375 43 0,'0'0'20'0,"0"0"29"0,0 0-25 0,0 0 21 0,-17 0-26 0,17 0 0 0,0-18 14 0,0 18-7 0,-20 0 10 16,20 0-22-16,0 0-6 0,0 0 0 16,0 0 0-16,0 0 1 0,0 0 4 0,-17 0 0 0,17 0-2 0,0 0-3 15,0 0 6-15,0 0-6 0,-20 59 14 16,20-23-17-16,0 2 2 0,-20 76 4 31,20 114-5-31,0-208-6 0,0 74 2 31,0 58 11-31,0-133-4 0,0 2-4 0,20-4 7 16,0-17-7-16,-3-17 1 16,3-23 2-16,17-18-7 0,3 41 2 15,-40-3-3-15,17 1 1 0,3 2 3 0,0 17-5 16,17-40 0-16,-20 40 8 15,3-17-1-15,0 17-3 0,3 17-1 0,-23-17-1 0,14 0 2 16,6 0-2-16,-20 19-1 0,20 19-5 16,0-19 5-16,-3 1-4 0,-17-3-12 15,0 4 2-15,17-21-28 0,-17 37-49 16,20-18-43-16,-20-19 80 0,0 0-1 0,20 21-39 0,-20-21 66 0,0 0-4 16</inkml:trace>
  <inkml:trace contextRef="#ctx0" brushRef="#br0" timeOffset="115157.84">18281 14984 29 0,'0'-17'256'0,"0"-4"-173"0,0 21-55 0,0 21 29 16,0-4-34-16,0 22-8 15,0-22-2-15,0-17-11 0,0 21 0 16,0-1 4-16,0-3-3 16,0 2-4-16,0-19 1 0,0 0-3 0,0 21-5 0,0-21-53 15,0 17 36-15,0-17-5 0,0 0-144 16,0-17 29-16,0-23 75 0</inkml:trace>
  <inkml:trace contextRef="#ctx0" brushRef="#br0" timeOffset="115291.69">18358 14623 28 0,'0'0'60'0,"0"-19"31"16,0 19-43-16,0 0-12 0,0 0-27 0,0 0 1 0,0 39 8 0,0 16-12 16,0-55-5-16,0 20 0 0,0 0 1 0,0-20-2 15,0 19-1-15,0-1-1 0,0 39-57 16,20-37-27-16,-20-3-2 0,17-17 67 15,-17 21-7-15,0-21 20 0,23 0-9 0</inkml:trace>
  <inkml:trace contextRef="#ctx0" brushRef="#br0" timeOffset="115457.55">18509 14832 32 0,'0'0'100'0,"0"20"-27"0,20 38-49 0,-20-41-19 0,0 23 6 16,17-23-7-16,-17 39 3 0,0-35-4 0,20 56 2 15,-20 37 4-15,40 95-4 16,-40-76-4-16,0-78-1 0,17 59-2 15,-17-57-2-15,0 58-29 0,0-59-60 16,0-35 39-16,0-21 31 0,0 0-11 16,0 0 9-16,0 0 22 0,-17-21-5 15</inkml:trace>
  <inkml:trace contextRef="#ctx0" brushRef="#br0" timeOffset="115625.45">18606 15478 15 0,'0'-94'111'0,"0"36"-64"0,17-55 21 15,3 17-9-15,0 19-24 0,-3 21-3 16,3-1-3-16,-3-1 11 0,3 21-9 15,-20 37-26-15,20 0 4 0,3 20 3 16,-23 18-8-16,0-1 1 0,0-18-6 0,0 38 7 16,0 21-6-16,-23-4-3 0,3-35 3 15,-37 113-1-15,40-95-5 0,-3-20-11 0,-17 40-104 47,-3-77-210-47,40-39 303 0</inkml:trace>
  <inkml:trace contextRef="#ctx0" brushRef="#br0" timeOffset="115824.21">19059 15117 43 0,'0'0'74'0,"0"0"-48"16,0 0 20-16,0 0-26 0,0 0 14 0,0 0-18 0,0 0 9 16,0 0-14-16,0 21 8 0,0 15-3 0,0 3-1 15,0 94 5-15,0-95-17 16,0 95-4-16,-17-38-3 0,17-58 3 0,0 40-2 0,0-40-1 15,0 3-1-15,0 54-34 0,0-56 16 0,0-19-6 16,-17 76-137-16,17-95 121 0,0 19 30 16,-20 2-7-16,20-21 11 0</inkml:trace>
  <inkml:trace contextRef="#ctx0" brushRef="#br0" timeOffset="116008.22">19005 15403 21 0,'0'0'11'0,"20"-77"125"0,34-55 12 16,-14-22-36-1,-40 137-99-15,17-3 6 0,3 1 2 0,0 19-7 16,-20 0-8-16,17 0 1 0,6 0 4 0,-23 0-5 0,17 39 6 16,-17-39-9-16,0 38 3 0,0-18-5 0,0-3-1 0,0 40-3 15,-17 57 5-15,-6-74-4 0,6-23-1 0,17 24-4 16,-40 15-10-16,3-18-9 0,-3 18-63 16,40-56 57-16,-34 38-129 0,34-38 114 0,-40 0-91 15,40 0 114-15</inkml:trace>
  <inkml:trace contextRef="#ctx0" brushRef="#br0" timeOffset="116391.06">19803 15213 53 0,'0'0'33'0,"0"0"142"47,-40-39-22-47,-54 59-65 0,77-1-80 0,-3 37-2 16,0-56-5-16,0 98 8 15,20-62-8-15,0-36 2 0,0 37-2 0,0 1 2 16,0-19-1-16,0 22 2 0,20-41-2 0,0 17-1 15,-20-17 3-15,20 0 5 0,34-132 10 16,-34 93-14-16,-20 1-5 0,0 18 2 0,23-54-3 16,-23 54 3-16,0-38-4 0,0-18 0 15,-23 39-3-15,3 16-15 0,20 21 6 0,-37-56-79 16,20 56 69-16,-3 0-52 0,0 0 19 0,0 19 27 16,-17 18-96-16,17 4 64 0,0-41 38 15,20 36 6-15,-17-15 7 0,-20 54-8 0</inkml:trace>
  <inkml:trace contextRef="#ctx0" brushRef="#br0" timeOffset="116774.46">17409 16012 37 0,'0'0'16'0,"0"0"23"0,0 0 4 0,0 0 36 0,20 0-25 0,34-21 5 15,3-16-17-15,0 18-15 16,-17 1-15-16,71-21 7 0,-51 22-9 0,262-81 33 15,-171 81-26-15,-74-3-10 0,0 20 0 0,396-17 20 16,-416 17-23-16,77 0 0 16,-77 0-2-16,37 0 3 0,0 17-1 0,-51-17-4 15,125 20 1 32,40 17-18-47,-168-37-102 0,-40 0 49 0,0 0-17 0,-20 0-20 0,20 0 55 16,-20 20-40-16,20-20 78 15</inkml:trace>
  <inkml:trace contextRef="#ctx0" brushRef="#br0" timeOffset="122091.49">13301 14223 13 0,'0'0'9'0,"0"0"-6"0,0 0 25 0,0 0-22 0,0 0 8 0,0 0-8 0,0 0 9 16,0 0 0-16,0 0-7 0,-17-19 12 0,17 19-13 0,0 0-1 15,0 0-1-15,0 0 14 0,-17 0-2 16,17 0-9-16,0 0 5 0,0 0-4 16,-20 0 0-16,20 0-4 0,0 0 0 0,0 0 1 0,0 0-1 15,-20 0 4-15,0 0 9 0,5 0-10 16,15 0-5-16,-22 0 3 0,22 0-4 0,-20 0 1 0,0 0 0 0,-74 0 16 31,77 0-18-31,-43 0 7 0,23 0-8 16,20 0 1-1,-80 0 2-15,-17 19 2 16,59 1-1-16,-61-1-4 31,96-19-2-31,2 0 2 0,1 19 2 0,-3-19-2 0,0 0-2 0,0 0 2 16,20 21 0-16,-14-4-2 0,-9-17 4 0,23 0-2 15,0 19 1-15,0-19 1 0,-20 19-1 0,20-1 0 0,-19 2-1 0,19 1 0 16,-18 35 2-16,-2 18-2 16,20-34 0-16,-17-3 1 0,17-17 0 0,0 18-2 15,0-21 0-15,0 3 1 0,0 37 2 0,0-19-3 0,0-38 1 16,0 39-1-16,0 19 0 16,0-22 3-16,0 21-4 15,0-37 3-15,17 18 0 0,-17-1-2 0,0-37 0 0,20 40 2 0,-2-4 0 16,1 22-6-1,1-58 5-15,-20 20 0 0,37-3 2 0,-37 3-3 0,40 0 0 16,-40-3 1-16,0-17 1 0,55 58 0 16,-16-19-3-16,36 35 5 15,-16-54 1-15,-59 1-4 16,75-4 4-16,-18 22-4 0,-57-39 0 16,39 18 1-16,36 2-1 0,59-3 8 15,-97-17-7-15,-17 0-1 16,-3 0-1-16,23-17 1 0,-3 17 2 0,23 0-3 15,36-20 7-15,-61 2-5 0,5-1 2 16,-3-1 1-16,-20 20-2 0,23-38 0 0,14 18-1 0,-11-16-1 16,-9 36 1-16,-14-21-1 0,37-35 5 15,37-19-2-15,-74 55-2 0,0 0 0 0,34-17 0 0,-34 37 0 16,23-38-2-16,-29-1 1 0,26 1-1 16,-3 2 3-16,0-5 0 0,-17 24 0 0,17-22-1 0,23-18 3 15,-60 57-2-15,17-37-1 16,20-40 5-16,-17 39-4 0,-20 20 0 15,0 18-2-15,0-59 1 0,0 42 0 0,0-41 3 16,0 21-3-16,0 37 0 0,0-40 2 0,0 3 0 16,-20-20 1-16,3 21-3 0,-3 15-1 0,20 21 2 15,-17-38 1-15,-23 19 3 0,6-17-3 16,-180-62 13 0,177 98-15-16,-268-17 1 15,268 17-2-15,-57 0 0 0,-3 0 4 16,20 17-4-16,3-17 0 0,-3 19-1 15,-94 1-9-15,171-1 8 0,-37-19-6 16,37 19 2-16,-20-19-4 0,-17 38-29 16,-18 38-71-16,33-55 80 0,22 15-38 0,-20-16 31 0,3-2 0 15,-3 38-46-15,2-16 48 0</inkml:trace>
  <inkml:trace contextRef="#ctx0" brushRef="#br0" timeOffset="126141.58">13720 14416 13 0,'0'0'9'0,"0"0"18"0,0 0 8 0,0 0 1 0,20 0-4 16,-20 0-22-16,0 0-1 0,0 0 1 0,0 0 5 0,0 0-1 0,17 0 10 15,-17 17 8-15,0-17-26 16,0 0 17-16,20 0-7 0,-20 0-9 16,0 0 8-16,0 19-9 0,40-19 29 31,54 0-14-31,-37 0-14 0,-20 0-3 0,3 0-3 16,14-19 5-16,-14 19-4 0,17-17-1 15,0-4 2 1,94-36 5-16,-111 57-6 0,-23 0 0 0,3-36 0 0,17 36 0 0,43-40 2 15,-26 1 4-15,-17 20-6 0,137-113 23 16,-157 112-22-16,20-16-5 16,6 16-2-16,-9-37 5 0,6 57 0 0,-6-77 8 15,6 40-3-15,-20-1-3 0,-3 38-1 16,63-95 1-16,-63 56 0 0,40 2 2 16,-20-40-2-16,-37 59-1 0,17-1 1 15,-17-1-1-15,20 20-1 0,20-76 4 0,-40 57-2 0,17 0-3 16,40-114 10-1,-57 95-7-15,20 0-1 0,-3 0 0 0,3-1 1 0,-20 39-2 16,0-18 0-16,20-58 0 16,3 38 1-16,-23 0 0 0,0 0-3 0,0 20 1 15,0-21 1-15,0 1 0 0,0 18-1 0,0-17 2 16,0 18-2-16,0 1 1 0,0-2-2 0,0-94 2 31,0-152 2-31,0 228-4 16,0 19 0-16,-23-133 3 15,3 114-1-15,20 19 0 0,0-1-1 0,0-17 1 16,-20 17-2-16,20-56 0 0,-17 58 2 0,17-21 0 0,0 21-1 16,0 18 0-16,-20-96 0 0,3 77 1 15,17-19-1-15,0 0-1 0,-20 1 2 16,20-3 0-16,-20 22 2 0,20-21-2 0,0 39-1 16,-17-37 1-16,0-20 2 0,-6-19-4 15,23 76 1-15,-37-56 4 0,-20-40 0 16,37 77-4-16,20 19 1 0,-17-38-1 0,0-1 0 15,-43-37 3-15,60 58-3 0,-57-59 0 16,17 40 3-16,-14-20 1 16,34 20 1-16,-14-4 2 0,-63-52-3 15,77 93-4-15,-20-37 1 16,3 37 0-16,37-21-2 0,-20 1 2 0,-17 3-2 16,37 17 0-16,-20-19 5 0,3 19-1 0,-40-57-1 15,17 38-2-15,20-1-2 16,-17 1 1-16,-77-38-3 47,77 20 11-47,-20-1-5 0,37 38-1 0,3 0-1 0,17-20 0 15,-20 20 0-15,-57-38 0 16,0-1 0 0,60 39 0-16,17 0-1 0,-37 0 2 15,-3-18-2 1,3 18 1-16,-3 0 3 0,23 0-3 0,-3-18-2 15,-17 18 2-15,17 0 1 16,-14-20 1-16,-63 0 0 0,77 20-3 16,0 0 2-16,-14-18 1 0,11-2-2 0,3 20 0 15,-17 0 1-15,37-18-1 0,-37 18-1 0,37 0 1 0,-37-18-1 16,37 18 2-16,-37-21-2 0,-3 4 2 16,5 17 0-16,35-19-1 0,-22 19 1 0,-35-20-3 15,57 20 2-15,-17-20 1 0,-43 2 1 16,-34-2 0-16,57 3-3 0,-3-3 1 15,40 20 0-15,-35 0 0 0,-24-37 0 16,39 37 0-16,3-19 0 0,-3 19-1 0,-57-39 2 31,-114-17 0-31,173 36-1 16,-1 20 0-16,4-20-1 0,-27 20 1 0,4-17 1 0,21 17-1 16,-3 0 0-16,-77-20 3 0,78-1-4 15,-19 21 3-15,21 0-3 0,-3-17 2 0,0 17-2 0,3-19 1 16,-43 19 0-16,43 0-1 0,-3-20 2 0,-37 20 0 15,40 0-1-15,-43-18 2 0,43-2-2 16,-20 20 0-16,-3 0 0 0,-14-18 1 16,14 18-2-16,20 0 1 0,-57-18 2 15,23 18-3-15,0 0 3 16,-9 0-5-16,46 0 5 0,-3 0-3 0,3 0 1 16,-23 0 0-16,23 0 1 0,-43 0-2 15,23 0 2-15,0 0 2 0,37 0-1 0,-37 0-5 0,20 0 3 16,17 0-2-16,-23 0 2 0,3-21 1 0,3 21-1 0,-3 0 0 0,-74 0 1 31,77 0-1-31,-6-20-1 0,6 20 2 0,-3 0-1 0,6 0-1 16,-29-17 1 15,-108-21-1-31,131 38 2 0,0 0-1 16,20-19 0-16,-17 19 0 0,-3 0 0 0,20 0 0 0,-17 0-1 15,-23-20 3-15,6 2-4 16,11 18 1-16,3 0 2 0,3 0 0 15,-3 0-1-15,3 0 0 0,17 0 0 0,-20 0 0 0,-17-19 1 16,37 19-1-16,-17 0 0 0,17 0 1 16,-23 0 0-16,3 0 0 0,3 0-3 0,17 0 0 0,-20 0 2 15,-17 0 2-15,17 0-4 0,3 19 3 16,17-19 0-16,0 0-2 0,-20 18-3 16,3-18 6-16,-6 20 0 0,23-20-3 0,0 0 0 15,-17 0 0-15,17 0 2 0,-20 19 0 0,6-19-2 16,14 18 1-16,-23-18 1 0,23 0-1 15,0 0 1-15,-20 0-2 0,20 20-2 0,-20-20 4 0,20 0 0 16,0 17 0-16,-17-17-2 0,0 0 0 16,17 20 0-16,0-20 0 0,0 0-1 0,0 0 1 0,-20 0-1 15,20 0-7-15,-20 0-41 32,20 0-173-32,0 0 153 0,0 0-109 15,0 0 82-15</inkml:trace>
  <inkml:trace contextRef="#ctx0" brushRef="#br0" timeOffset="126508.3">10014 9242 29 0,'0'-18'47'0,"0"18"-17"0,0 0 28 0,0-20 22 16,0 20-70-16,-14 0 59 16,14 0-53-1,-23 20 10-15,23-2-14 0,-20-18-7 16,20 18 3-16,-20 3 0 0,3-21 1 16,17 19-5-16,-37-1 5 0,17 21 3 0,0-39-9 0,20 18 3 0,-34 19 3 15,11-17-1-15,-14 37 3 47,17-37-2-47,40-2-6 0,-3-18-3 0,3 0 1 16,37 20 0-16,-57-20 0 0,40 0-1 0,14 19 1 15,9-19-1-15,-49 0-1 0,46 0 0 16,-26 0-2-16,63 0-68 16,-80 0 49-16,23 0-92 0,-40 0 78 15,37-19-170 1,-37 19 175-16</inkml:trace>
  <inkml:trace contextRef="#ctx0" brushRef="#br0" timeOffset="127275.37">9578 9318 16 0,'0'0'11'0,"0"0"-7"0,0 0 2 0,0 0 9 0,0 0 23 0,0 0-29 0,0-18 0 0,-20 18 20 0,20-40 35 16,-17 22-38-16,17 0-16 16,-20 18 0-16,20-20 6 0,-20 1-3 15,-17 1 14-15,20-2-15 0,-6 20-2 0,6-17 4 16,-3-4-4-16,5 21-3 0,-27-20 1 0,5 20-1 15,-55-18 9 1,50 18-13-16,42 0-1 0,-94 0 7 47,-191 76 17-47,227-56-25 0,39-2 0 0,-36 1-1 0,-4 19 3 0,44-20-1 0,-28 3-1 0,24-2 0 0,-16 19-2 16,-5-1 2-16,6-17 0 0,11 17-1 0,-17 2 1 0,23-21-1 15,-60 59 1-15,43-2 0 16,-9-35 0-16,43-3-1 0,-17-18 0 0,-3 39 2 15,3-41-2-15,17 3 1 0,0 37 1 0,37-19 1 16,-20 1-1-16,60 17 2 0,-57-38-3 16,17 2-1-16,40 38 0 0,55-1-1 0,21-1 3 15,-115-36-2-15,19-20 2 0,0 0-2 0,-18 18 0 0,56-18 0 16,39 0 4-16,-60-18 1 0,-32-2-2 0,33 1 6 16,-21-18-8-16,100-40 4 0,-117 57-4 15,-17-18 1-15,77-19 0 0,-80 40-1 0,77-80 10 16,-77 60-9-16,3 0-2 0,3 18 0 15,-6-59 5-15,-17 41-5 0,0 37 0 0,0-37 0 0,0 17 2 16,0-1 0-16,-17 4 0 0,-43-60-5 16,40 59 4-16,-37 0 0 0,40-23-2 0,-191 4 3 47,-38 37-8-47,110 20-7 0,-16 74-24 0,133-56 25 0,-19 39-30 0,21-20 6 15,17-20 14-15,-22 77-62 0,2-37 0 16,20-39 38-16,0 75-54 0,0-75 66 15</inkml:trace>
  <inkml:trace contextRef="#ctx0" brushRef="#br0" timeOffset="128392.14">11268 10383 25 0,'0'0'8'0,"0"0"72"0,0 0-67 0,0 0-1 15,0-19 11-15,-17 19-12 0,17 0-1 0,-40-18 64 47,20-2-55-47,-17 1 3 0,0 19 12 16,37-18-24-16,-20 18-2 0,3 0-3 0,-3 0-2 0,-20 0 8 0,3 0-2 16,23 0-7-16,-29 18 1 0,23 1 0 0,-34 19 3 15,-63 115 7 1,43-22-12-16,20-15-3 0,31-97 3 15,23 17-1-15,-20 22 2 0,3-19-2 0,17 17 1 0,0 1 0 16,0 39-1-16,37-21 1 0,3-17 0 16,-23-39 0-16,23 38 1 0,-23-39-1 0,20 22 1 0,80 16 3 15,-97-56-6-15,14 18 2 0,80 2-1 16,-54-20 1-16,-43-20 0 0,40 20 1 16,0-37 0-16,137-210 13 15,-160 171-10-15,-14 39-3 0,17-78 4 16,-17 38-1-16,-20 40-3 0,17-98 7 15,-17 99-7-15,0-79-1 0,0 95 0 0,0-16-1 16,-17-21 1-16,17 38 1 0,-57-39 0 16,57 40-2-16,-20-2-1 0,3 1-1 0,-23 1 0 15,-151 18-138 17,154 57-46-32,37-57 144 0,-17 18 7 0,17 1 9 0,0 20-20 15</inkml:trace>
  <inkml:trace contextRef="#ctx0" brushRef="#br0" timeOffset="129008.62">11553 10819 33 0,'0'0'28'0,"0"0"-13"0,0 0 15 0,-20 0-15 0,20 0 29 0,-17 0-14 0,-3 21 22 15,3-3-17-15,-3-18-25 16,20 19 10-16,-37 20 55 15,37-39-66-15,-17 18 5 16,17 2-3-16,0 18 3 0,17-19-7 0,-17-19-4 0,17 18 3 16,60 22-1-16,-77-40-3 0,57 18 1 15,-20 1-1-15,3-19-1 0,128 19 11 32,-14-19-9-32,94-191 12 31,-211 97-11-31,20-21 9 0,-57 77-8 15,37-18-1-15,-37 0-3 0,43-41 0 16,-29 21 1-16,-14 57-2 0,20-95 3 16,0 38-1-16,-20 19-3 15,0 19 3-15,0 18-1 0,0-18 0 0,0 20 1 16,-20 18-3-16,20-39 1 0,-34 3 3 0,-9-4-3 16,24 40 0-16,1-38-1 0,-2 38 1 0,-37-37 1 15,57 37-1-15,-77 0 3 31,-131 75-12-31,191-55 8 0,-60 36-7 16,37-17 0-16,3-21-2 0,23 20-2 16,-49 2-5-16,46-40 9 0,-20 36-9 0,37-36 7 15,-20 21-7-15,-14 16-14 0,-9-18-15 16,23-19 28-16,20 20-1 0,0-20-2 0,-37 56-179 16,20-37 145-16,17 1 23 15</inkml:trace>
  <inkml:trace contextRef="#ctx0" brushRef="#br0" timeOffset="129359.43">11744 9983 24 0,'0'0'133'0,"0"0"-118"0,0 0-1 0,0 0 1 0,-20 0-3 0,20 0 39 0,0 0-44 0,0 0 1 0,-20 0-1 0,20 0 14 16,-17 57 6-16,0-19-9 0,-23 2-5 15,20 17-1-15,6-39-7 0,-9 20 3 0,3-18-3 16,20 18-4-16,-20-38 2 0,3 57 5 0,-20-20-2 16,17-18-7-16,20 1 6 0,-20-20-3 15,20 0 1-15,-17 38 5 0,0-38-3 0,17 0 6 16,0 0-7-16,0 0-2 0,17 0-1 15,-17 0 1-15,57-19 2 0,-57 19-5 0,37-19 0 0,77-1 4 16,-74 1-5 0,14 19 1-16,-34 0 0 0,17 0-9 0,-17 0-2 0,20 0-26 15,-3 0-98-15,-20 0 90 0,-17 0-50 0,20 0-22 16</inkml:trace>
  <inkml:trace contextRef="#ctx0" brushRef="#br1" timeOffset="135425.82">25009 4755 66 0,'0'0'73'0,"-17"0"33"15,17-19-68-15,0 19 12 0,0 0-22 0,0 0-17 0,0-19 9 0,-18 19 11 16,18-19-15-16,0 19-9 0,-22 0 13 16,22 0-7-16,0 0-7 0,-37-19 17 0,37 19-18 15,-20 0 9-15,-17 0-2 16,17 0-10-16,3 0 3 0,-23 19 0 15,40 0-5-15,-17 0 1 0,-3 0-1 0,0 18 5 16,20-16-4-16,0-2-1 0,-17-1 1 0,17 1 0 0,0-19-1 16,0 18 1-16,0-18-1 0,37 39 21 31,0-210-3-31,-15-57-9 16,-22 57-5-16,0 76-1 0,0-20-2 15,-22 20-1-15,22 0 4 0,-17 57-2 0,17 1 0 0,0-59 1 0,-20 58-2 16,0-95 2-16,20 95-1 0,0 19-1 15,-17-19 4-15,17 38-4 0,0 0 0 0,0 0 1 16,-20 0-2-16,20 20 3 0,-20 55 1 16,20-37-3-16,0 38-1 0,0-37 0 0,20 150-2 15,17 1 3-15,3-75 0 0,-1-1-1 16,-21-57 0-16,39 38-1 0,-40-38 1 0,40 38-1 0,40 133-2 16,-3-57-21-1,-72-134 13-15,-7-17-19 0,-15 0 12 16,40-2-51-16,-20 1 8 0,-20-19 24 0,17 0-109 15,0 19-29-15,3-38 99 16</inkml:trace>
  <inkml:trace contextRef="#ctx0" brushRef="#br1" timeOffset="135842.9">25485 4850 61 0,'0'0'192'0,"0"0"-174"0,0-18 0 0,-20-1 65 0,20 19-66 0,0-21 14 0,0 21-19 0,0 0 0 0,0-19 8 0,0 19-3 0,0 0 1 15,0 0 1-15,0 0-11 0,0 0 0 0,0 0 7 16,20 19 12-16,0-19-25 16,-3 0 1-16,3 21-2 0,0-2 1 0,-3-1 0 15,6-18-1-15,-6 19-5 0,0-1-5 0,-17-18 1 16,40 20-49-16,-23-1-79 15,3-19 61-15,-20 0 36 0,0 0-36 0,20-39 14 16,-20 21 26-16,17-59 19 0,6 40 15 16,-6-1 25-16,-17 0-5 0,0 20 27 0,17-3-21 15,-17-16 46-15,0 18-49 0,20 19 22 0,-20-20-1 16,0 20-8-16,0 0-22 0,0 0 9 0,0 0-12 0,0 20 8 16,0-1-9-16,-20-19-1 0,20 37 7 0,0 2-9 0,-17-20-1 0,0 19 1 15,-23 113 5-15,-74 135 11 16,17 19-11 15,3 18-68-31,94-303 14 0,0-3 16 16,-17-17-36-16,17 0 24 0,0 19-121 0,0-19 103 15,0-36-33 1,0 36 70-16</inkml:trace>
  <inkml:trace contextRef="#ctx0" brushRef="#br1" timeOffset="136209.29">26055 4584 73 0,'0'0'42'0,"0"0"70"0,0 0-86 0,17 0 39 0,-17 0-11 16,0 19-24-16,20-19-6 0,-20 37 0 47,20 210 28-47,-20-208-48 0,0-39 0 0,0 18 3 0,0-18-3 15,0 19 0-15,23-19 1 0,-23 0 1 0,0-19 5 0,0 1-2 16,14-39 8-16,26 1-9 0,-40 35-3 16,20-16-3-16,-3-1 1 0,-17 19 1 0,17 0-2 0,-17 19-1 15,20 0 2-15,-20-18-2 0,20 18 1 0,-20 18-1 0,20 20 1 16,-3 0-1-16,-17-1-1 0,20 21-2 15,-20-39 0-15,0 38-7 0,0 1-29 16,0-2-29-16,0-38 37 0,0 21-38 0,0-21-67 16,20 2-65-16,-20-20 176 0,0 0 11 15,0 0-7-15</inkml:trace>
  <inkml:trace contextRef="#ctx0" brushRef="#br1" timeOffset="136943.42">26588 4773 25 0,'0'0'62'0,"0"0"64"15,0 0-102-15,0 0 17 0,0 19 34 16,0-19-63-16,0 0-2 0,0 0 7 0,-17 0-9 0,17 21 8 16,0-2-1-16,-23 18-8 15,23 1 6 17,23 39 26-32,-6-77-21 15,-17-21-5-15,0 2-8 0,17-38 22 16,-17 20-14-16,20-21 5 0,-20 2 1 15,0 56-16-15,0 0 0 16,0-19-1-16,0 19 2 0,0 0-1 0,0 0-3 0,0 0 2 0,0 19 3 16,0 0-4-16,20 95 1 15,-20-114-2-15,0 38 1 0,0-19 0 0,17 18-7 16,-17 21-16-16,20-39-6 0,-20 19-8 16,0-38 13-16,0 19-28 0,0-19 22 0,0 0-2 0,20 18-112 15,-20-18 57-15,0 0 46 0,17-18-21 0,-17 18 43 16,0-39-5-16,20 21 13 0,-20-1 8 0,0 0 2 0,23 1 0 15,-23-3 0-15,14-35 13 16,-14 36-1-16,20 20 41 0,-20-18-11 0,0 18-22 16,0 0 15-16,0 0 23 0,0 0-29 15,0 0-21-15,0 38 26 32,20 18-21-32,-20-56-13 0,0 21 2 0,0-21-1 0,0 0-1 0,37 37 9 31,-20-56 7-16,-17 1-12-15,0 18 4 0,0-21-5 0,0 21 0 0,0-19-1 16,20 19 9-16,-20-37 4 16,0 37-13-16,0 0 0 0,0-20 3 0,0 20-3 0,0 0 1 0,20-18 12 15,-20 18-14-15,0 0 3 0,0 0 3 16,23 0-2 0,-23 18-3-16,0-18-1 0,14 20 0 0,-14-20 0 15,0 0 0-15,0 19-2 0,20-19 3 16,-20 0 0-1,20 0 1-15,-20 0-2 0,0 0 0 0,0-19 0 0,0 19-1 0,20 0 0 16,-20-20 1-16,0 2 4 0,0 18-3 16,17-19 1-16,-17 19-2 0,17 0 3 15,-17 0-3-15,0 0 4 0,0 0 1 0,0 0-4 0,20 0 0 16,-20 19 7-16,0-19-7 0,20 18 0 0,-20 2 3 16,20 17 0-16,-20-37-5 0,0 40 3 31,0-3-36-31,0-37 16 15,0 0-75-15,0 0 31 0,0 0 27 0,0 0-3 16,0 0-3-16,0 0-7 0,0 0 2 0,0 0 5 0,0 0 9 0,0 0 1 0,17 0 6 16</inkml:trace>
  <inkml:trace contextRef="#ctx0" brushRef="#br1" timeOffset="137359.69">27346 4926 23 0,'0'0'53'0,"0"0"-2"0,0 0 44 0,0 0-76 0,0 0-1 0,0 0 43 0,0 0 7 16,23 0-56-16,-23 18 45 31,0 22-23-15,0 16-23-16,17-18-8 0,-17-19-4 0,0-1-4 0,0-18 0 0,0 20-16 15,0-20-17-15,0 0 13 0,0 0-8 0,0 0-5 16,0 0-58-16,0-57-78 0,0 19 136 0,0 19 30 0,0 0 3 16,0-39 2-16,0 40 2 0,0-21 1 0,0 2 0 0,0 0 0 0,0-3 1 15,0 22 1-15,0-76 29 0,0 36 27 0,0 39-21 16,0-38 115-16,-17 20-96 0,17 37-40 15,0 0-3-15,0 0 24 0,-23 18-13 0,23-18-19 16,0 38 1-16,0-20-3 0,0 39 0 16,0-17-7-16,0-40 0 0,0 37-15 15,0-37 4-15,0 19-25 0,0 0-12 0,0 0 21 0,0-19-1 0,23 0-2 16,-23 0-39-16,34 0-26 0,6-38 44 16</inkml:trace>
  <inkml:trace contextRef="#ctx0" brushRef="#br1" timeOffset="137559.09">27651 4564 14 0,'0'0'7'0,"0"0"13"0,0 20 65 16,-17-1 44-1,-23 95 1-15,40-95-121 0,0 0-3 16,0-19-1-16,-20 77 7 0,20-59-9 0,0 19 5 0,0-17-4 16,0-1 0-16,0 39 7 0,20 16-5 15,0-54-4-15,0 17-3 0,-3-37 1 0,0 20 1 16,3 0-2-16,23 17-5 0,-29-37 0 0,6 0-26 15,37 19-188-15,-17-19 160 0,-40 0 9 16,17 0 14-16,3 0-5 0</inkml:trace>
  <inkml:trace contextRef="#ctx0" brushRef="#br1" timeOffset="158044.21">24382 5667 490 0,'20'0'8'15,"37"0"2"-15,-18 0-4 0,1 0-3 16,-40 0-1-16,54 0 1 0,61 19 3 0,-41-19-4 15,119 19 5-15,33 19-1 16,-112-38-3-16,-17 19-1 16,-3-19-1-16,20 0 1 0,-57 0 0 0,94 0 3 15,60 19-5-15,-60-19 4 16,-77 0-3-16,3-19 0 0,37 0 0 16,-37 19-2-16,-20-19 3 0,-20 0-1 0,57 0 2 15,97-37 3 16,-77 37 0-31,-77 19-7 0,3 0-3 0,34 0-6 16,-51 0 3-16,-6 0 2 0,20 0 0 0,-37 19-2 16,94 1-13-16,-94-20 18 0,23 17-2 0,11 2-1 15,6 0 2-15,-23-19 2 0,60 19 0 16,-40 0 2-16,-17-19 1 0,20 19-2 16,14 0 0-16,-54-19-1 0,0 0 0 0,43 20 2 0,-43-20-2 15,14 0 1-15,6 0-7 0,20 0-63 16,-40 0 47-16,0 0-5 0,17 0-40 0,-17 0 26 0,17 0-59 15,-17 0 7-15,0 0 63 0,0 20 13 0,0-20-8 16</inkml:trace>
  <inkml:trace contextRef="#ctx0" brushRef="#br1" timeOffset="159327.88">25391 14243 23 0,'0'0'27'0,"0"0"72"0,-20-20-49 0,20 20-21 0,-20 0 14 0,20 0-33 0,0 0-3 0,0 0 2 0,0 0 4 0,0 0-5 16,-14 0 15-16,14 0-15 15,0 20 0-15,0-20 3 0,0 38 4 16,0-17-10-16,0 15 2 0,0-17-1 16,0 57 1-16,0-37-6 0,0 35 3 0,0-34-3 0,0-3 2 15,0-17-3-15,0 75 1 0,0-37 1 16,0-22-1-16,0 42 1 0,0-61-2 0,14 2-1 0,-14 2 0 0,0-21 3 15,20 17 0-15,-20-17-1 0,0 19-2 0,0-19 2 16,20 0 6-16,0 0 1 0,-20 0-4 0,54-57 7 16,-54 57-8-16,0-36 1 0,40-5 3 0,-40 41 0 0,17-17-4 0,3-3-1 15,0-16 1-15,20-22 3 0,14 1 12 16,-34 37-13 0,17 20-1-16,0 37 3 46,3 40-3-46,-23-56-4 0,-17-21 0 0,0 17-4 0,0 2-13 0,20 1-17 16,-20-20 11-16,0 0-4 0,0 17-88 0,0 4-59 16,0-21 61-16,0 0 91 0</inkml:trace>
  <inkml:trace contextRef="#ctx0" brushRef="#br1" timeOffset="159528.26">26055 14757 48 0,'0'0'34'0,"0"0"8"0,0 0 32 16,-17 39-1-16,17-39-55 0,0 0-1 0,0 36 38 16,-20-16-47-16,20-3 5 0,0 41 9 15,0-39-18-15,0 19 1 0,0-38-6 0,0 19 2 16,0 1 0-16,20 38 2 0,-20-1-2 16,17-21-1-16,-17 3-30 15,0 0-4-15,0-22-21 0,0 3-24 16,0-20-17-16,0 20 54 0,0-20-13 0,0 17 28 0</inkml:trace>
  <inkml:trace contextRef="#ctx0" brushRef="#br1" timeOffset="159727.73">26112 14681 113 0,'0'0'62'0,"0"0"80"0,0 0-113 15,0 0-6-15,-20 0 20 0,20 0 58 16,-20 0-95-16,20 0 4 0,0 0-7 0,0 0 2 15,0 0-4-15,0 17 0 0,0-17-1 0,0 0 3 0,0 0-1 16,0 0-3-16,0 0-10 16,0 0-16-16,20 0-46 0,-20 0-3 15,0 0 25-15,0 0-69 0,0-17 59 0,0 17 11 16,20 0-5-16,-20-20 36 0</inkml:trace>
  <inkml:trace contextRef="#ctx0" brushRef="#br1" timeOffset="159831.1">26377 14567 8 0,'0'0'3'0,"0"0"-2"0,0 19-13 15</inkml:trace>
  <inkml:trace contextRef="#ctx0" brushRef="#br1" timeOffset="160277.47">26038 14204 44 0,'0'0'34'0,"0"0"47"0,0 0-46 0,0 0-4 0,0 0 22 16,0 0-6-16,0 0-4 0,0 0-2 0,0 0-6 0,0 19-22 16,0-19 1-16,0 0 16 0,0 0-14 0,0 0-10 15,0 20 1-15,0-20-2 0,0 0 5 0,17 0 3 16,-17 0-13-16,0 0 2 16,0 0-2-16,0 0-5 0,0 0-36 0,0 0-14 15,0 0 19-15,0 0-8 0,0 0-335 16</inkml:trace>
  <inkml:trace contextRef="#ctx0" brushRef="#br1" timeOffset="160544.07">26360 14698 28 0,'0'0'40'0,"0"0"12"0,0 0-27 0,0 40 108 16,0-3-105-1,0-16-7-15,0-4-13 0,0 22 2 0,0 19-1 16,17-1-4-16,-17-21-3 0,0 22-2 16,23-38 1-16,-23 73 0 0,0-73-4 0,17 95-28 15,-17-57 2-15,0-41 13 0,0 2-3 16,0 95-90-16,0-93 76 0,0 35-20 0,0-38 34 15,0 79-17-15,-17-43 28 0,17-34 1 16</inkml:trace>
  <inkml:trace contextRef="#ctx0" brushRef="#br1" timeOffset="160828.12">26360 14813 69 0,'0'0'95'0,"0"-17"-23"0,0-4-30 0,0 21-25 15,17-77 101 1,-17 60-97-16,23-3 5 0,-6 20-13 0,20 0-3 16,-37 0-8-16,37 20 5 0,-17 17 1 15,0-17-8-15,-3 38 4 0,-17-58-3 0,0 36-1 16,23 22-1-16,-23-38 2 0,0-3-3 0,0 23 0 15,0-23-5-15,0 2 3 0,0 1-1 0,-40-3-10 0,40 4 1 0,-20-1-1 16,0-3-26-16,-17 2-53 0,17 2 11 16,3-21-9-16,17 0 51 0,-17 0-18 0,-6 0 45 15,23 0-3-15</inkml:trace>
  <inkml:trace contextRef="#ctx0" brushRef="#br1" timeOffset="161044.42">26816 14813 42 0,'0'0'121'0,"0"19"-35"0,0-19-54 0,0 20-2 0,0-3-5 16,0 4-14-16,20 129 42 16,-20-92-49-16,0-18-1 0,0-4 0 0,0 22 0 15,0-21-3-15,17 40-1 0,-17-56 1 0,0 109-25 16,0-110 9-16,0 38-30 0,0 35-106 15,0-52 63-15,-17-24 33 0,17 3 43 0,0-20-2 0</inkml:trace>
  <inkml:trace contextRef="#ctx0" brushRef="#br1" timeOffset="161261.65">26739 14796 55 0,'23'-78'265'0,"-23"78"-226"16,0-20-23-16,0 3 0 0,14-21 41 0,26 18-20 15,-20 20 0-15,34 0-3 32,43 152-12-32,-77-114-20 15,-20-19-1-15,17 18-2 0,-17 78 1 16,-37-38-42-16,-17-40-22 16,31 3 8-16,3-23 21 0,0 2-5 0,20 1-6 0,-74 18-148 15,-3-18 91 1</inkml:trace>
  <inkml:trace contextRef="#ctx0" brushRef="#br1" timeOffset="162127.46">27423 14643 12 0,'0'0'15'0,"0"0"61"0,0 0-52 0,0 0 59 0,0 0-65 16,0 0-3-16,0 0 0 0,0 0 25 0,0 0-28 0,0 0 11 15,-20 0 4-15,20 0 2 0,0 0-17 0,0 0 0 0,-17 0 10 16,0 0-5-16,-6 0 10 16,-34 0-1-16,20 38-10 15,17-38-15-15,20 17 0 0,0-17-1 0,-17 40 6 16,17-40-5-16,-17 58 4 16,17-22-3-16,0-16 1 0,34 55-2 46,43 21 3-46,-57-96 2 0,-3 0-5 0,6-39 11 0,-6 22-10 0,-17-4 0 16,17-35 3-16,-17 35-3 0,0 4-1 0,0-3-1 0,20-37 4 0,-20-20 0 16,-20 22-3-16,-14-2-31 15,11 38-30-15,-14-2 7 0,37 21 22 16,-20 0-43-16,-17 0-70 0,0 58-12 16,20-19 130-16,17-1 15 0</inkml:trace>
  <inkml:trace contextRef="#ctx0" brushRef="#br1" timeOffset="169528">25200 6429 22 0,'0'0'11'0,"0"0"31"0,0 0-26 0,0 0 15 0,0 18-1 0,-20-18-16 0,20 0-1 0,0 0 10 0,0 0-12 15,0 0 35 17,-37 0 81-32,37 0-118 15,0 0-6-15,-20 19 4 0,20 1-5 0,0 54 5 16,0-33-5-16,0-24 1 15,0 22-2-15,0-2 1 0,0-37-1 0,0 38 0 0,0-38-1 16,0 40 1-16,20-40 1 0,-20 36 7 16,22-36-5-16,-22 0 5 0,0 0 6 0,0-19-6 15,15 2-4-15,-15-4 4 0,0 2-3 0,0 0 1 16,0-20-2-16,0 2 7 16,0 18-10-16,0 2 1 0,0 17 2 0,0-21-3 0,0 21 4 15,0 0-4-15,0 0 8 0,0 21 4 0,0-4-8 0,20-17 1 16,-20 56 3-16,20 78 11 15,0-96-17-15,-3 114 10 0,-17 77-3 16,0-211-11-16,0 3-1 0,0 15 5 0,-17-16-2 16,17 17 3-16,-20 1-6 15,0-18-3-15,-15-20-12 0,35 0 5 0,0 0-1 0,-22-20-4 16,2 3-22-16,20-23-2 0,-20-17-29 0,3-95-181 47,96 19 63-47</inkml:trace>
  <inkml:trace contextRef="#ctx0" brushRef="#br1" timeOffset="169844.59">25733 6201 25 0,'0'0'89'0,"0"0"-65"0,0-21 86 0,17 21-92 0,-17 0-1 0,0 0 27 0,0 0-31 0,0 0 8 15,0 0-11-15,0 0 0 0,0 0 0 0,0 0 0 0,0 0-2 16,0 0 25-16,0 0-20 0,0 21-7 0,0-4 6 0,0 2-1 16,0 21 7 15,0 186 28-31,0-206-44 0,0 17-1 0,0 21-2 15,0-58 0-15,0 39-2 0,0-39-1 16,-17 75-87-16,17-75 62 0,0 19-38 16,0 2 27-16,0-21-3 0,0 36-229 31</inkml:trace>
  <inkml:trace contextRef="#ctx0" brushRef="#br1" timeOffset="170096.2">25964 6674 65 0,'0'0'37'0,"0"0"3"0,0 0 28 0,0 0 2 15,0 0-52-15,0 0 15 0,0 0-19 0,-23 20 19 16,23-20-17-16,0 0-10 0,0 0-1 0,-20 19 10 16,20-19-12-16,0 0 1 0,0 0 1 15,-20 19-2-15,20-19 0 0,-17 19 0 0,17-19-2 16,0 21 0-16,0-21 1 0,0 17 0 0,0 22 4 16,0-2 2-16,0-37-1 0,0 19 4 15,0-19-5-15,17 19 7 0,-17-19 4 16,20 0-7-16,-20 0-6 0,0-75 11 15,0 55-14-15,0-37-2 16,0 57-2-16,0-19-8 0,0 0-46 47,0 114-416-47</inkml:trace>
  <inkml:trace contextRef="#ctx0" brushRef="#br1" timeOffset="170411.42">26072 6237 62 0,'0'0'64'0,"0"-19"-7"16,0 2 7-16,20-22 47 15,-20 39-68-15,0 18-30 16,0 20-6-16,20 95 18 16,-20 2-18-16,0-61-3 0,0 60 0 15,0-20-3-15,0-57 0 0,0-19-1 0,0-18 1 16,0 17 0-16,23-18 0 0,-23 0 0 0,0 0 0 0,0-19 0 15,0 0 0-15,14 0 0 0,-14 0 2 0,0 0-1 16,40-74 10-16,-20-4-6 16,14 2 7-16,-14 38-7 0,-20 19-3 0,40-39 15 31,-3 116-7-31,-37-39-11 0,0 19 1 0,0 1-3 16,-20-39-2-16,3 75-39 15,-23-18-89-15,20-57 96 0,3 19-145 16,17 0 75-16,0-19 77 0,0-19 16 15</inkml:trace>
  <inkml:trace contextRef="#ctx0" brushRef="#br1" timeOffset="170712.15">26417 6674 33 0,'0'0'66'0,"0"0"-38"0,0 0 1 0,17 0 47 16,-17 0-56-16,0 0 40 0,0 0-36 16,0 0-6-16,0 0-9 0,0 0-2 0,0 0 9 15,0 0-12-15,-17 0 7 0,17 0-10 0,0 0 2 0,0 0-2 16,0 0 4-16,-17 0-1 0,17 0-3 0,0 0 1 15,0 0 0-15,0 0 0 0,-23 20 2 0,23-1 0 16,0-19-1-16,0 38 7 0,0-17 0 0,0-4-7 16,0-17 4-16,0 19 0 0,23 1 5 15,-23-2-6-15,0-18 7 0,17 0-4 0,-17 0-5 0,0-18 2 16,17 18-4-16,-17-20 3 31,20-114 10-31,-20 134-15 0,0 0 2 16,0 20 0-16,0-20-1 0,20 38-2 0,-20 2 0 15,0 16 0-15,0-38-3 0,17 20 3 16,-17 21-37-16,20-4-85 16,-20-55 66-16,0 0 23 0,20 0-93 15,-3-38 12-15,-17 38 96 0,0-17 0 16</inkml:trace>
  <inkml:trace contextRef="#ctx0" brushRef="#br1" timeOffset="170945.38">26762 6028 31 0,'0'0'24'0,"0"0"33"0,0 0-30 0,0 0 38 0,0 0-46 16,0 0 0-16,0 0 17 0,0 0-20 0,0 0-1 0,0 0 68 31,0 0-62-31,0 20 31 31,34 247 38-31,-34-116-81 0,0-74-7 16,0-19-2-16,0 15 1 0,0-53-2 0,0-1 0 15,0 96-54-15,0-97 10 0,0 20-100 16,-20-38-25-16,20 0 73 16,0 0 70-16,0 19 1 0</inkml:trace>
  <inkml:trace contextRef="#ctx0" brushRef="#br1" timeOffset="171578.4">24630 7359 21 0,'-38'0'120'0,"38"0"-105"0,0 0 24 15,-19 0 100-15,58 21-97 16,-39-4-32-16,18-17 1 15,19 20 2-15,-17-20-6 32,114 20 16-32,-117-20-17 15,23 0-1-15,-23 0-2 16,3 0 2-16,0 0 0 16,-3 0 8 15,-17-20-11-31,0 20-1 15,0 0-5-15,-17 0-3 0,17 0-10 0,0 0 5 16,-20 0-4-16,20-20-1 0,0 20-28 0,-20 0-95 16,3 0 49-16,17 0 49 0,0 0 9 0,-20 0 9 0,20 0-8 15</inkml:trace>
  <inkml:trace contextRef="#ctx0" brushRef="#br1" timeOffset="173378.74">26588 7625 33 0,'0'0'36'0,"0"0"110"0,0 0-129 0,0 0 0 0,0 0 58 16,0 0-67-16,0 0 2 0,-17 0 7 15,17 0-8-15,-23 0 42 16,23 0-36-16,0 0-10 0,-37 19 20 16,37-19-19-16,0 0-4 0,-20 21 5 15,20-4-2 1,-17-17-1-16,17 20-1 0,0 18 3 15,0-19 2-15,0 1-5 0,0-20-1 16,0 17 2-16,0-17 2 0,0 21-4 16,17-21 0-16,-17 0 1 0,0 0 1 0,20 0-2 0,0-21 6 15,-3-16-3-15,-17 18-3 16,23 1 0-16,-6-60 2 0,-17 78-4 0,17-36 4 16,-17-4-2-16,0 40-1 0,0 0 1 0,0-37 6 15,0 37-2-15,0 0-2 0,0 20 14 16,0-20-17-16,0 17 1 0,0 3 3 0,20 0-3 15,-20-3 1-15,0 2 2 0,0 2-2 0,0-21-1 0,20 37 2 16,-3 1-2-16,3-19 0 16,0 1 0-16,-3 18 0 0,-17-38-2 0,0 0 0 0,20 19 0 15,-20-19-1-15,37 0-25 47,23-40-520-47,-43 40 499 0,-17 0 33 0</inkml:trace>
  <inkml:trace contextRef="#ctx0" brushRef="#br1" timeOffset="174645.01">26491 8559 14 0,'0'0'17'0,"0"0"-5"0,0 0 2 0,0 0-7 0,0 0 6 0,0 0-6 0,-17 0 6 0,17 0 2 0,0 0-7 0,0 0 1 16,0-21 56-16,0 21-54 16,0 0 12-16,0-19 1 0,0 19 0 0,0-17-2 15,0 17-12-15,0-20 14 0,0 20-13 0,0-21 31 16,0 4-9-16,0 17-25 0,0 0-1 0,0-20 6 16,0 20-9-16,0 0 12 0,0 0-7 0,0 0-5 15,0-19 4-15,0 19-6 0,0 0 20 16,0 0-19-16,0 0-1 15,0 19-1-15,0-19 0 0,0 37 0 0,0-16-2 16,17 16 1-16,-17-18 2 0,0 19-1 0,20 97-1 16,0-99 1-1,-20 21 0 17,40 57 5-32,-23-131-6 0,-17-2 2 15,0 19-2-15,17-38 1 16,3-2 0-16,0 23-1 0,-3-3 0 15,-17 20 1-15,20-20 0 0,0 20 2 16,-3 0 1 0,3 40 0-16,-20-40-1 0,23 57 0 15,-23-57-2-15,0 17-2 0,0 4-2 0,0-2 1 16,0-19-7-16,0 37-231 31,0-37 149-31,0 0 42 0,0 0-66 0,0 0 72 16</inkml:trace>
  <inkml:trace contextRef="#ctx0" brushRef="#br1" timeOffset="174944.55">26933 8633 34 0,'0'0'18'0,"0"0"54"0,0 0-24 0,0 0-8 0,0 0 9 0,0 0-10 0,0 0-1 15,0 0-9-15,0 0-17 0,0 0-6 16,0 20 5-16,0 0 2 0,-23-3-8 0,23-17 0 15,0 0 0-15,0 40-1 0,0-40 1 0,0 37 9 0,0 0 0 16,0-16-5-16,0-2-5 0,0-2 4 0,23 4 9 16,-23-21-10-16,0 0 12 0,14 0-7 15,-14 0-7-15,0 0-2 0,20-78 9 16,-20 61-9-16,0-23 1 16,0 23-4-16,0 17 1 0,0-19 0 0,0-2 0 0,0 21-1 0,0-17 1 15,0 17-1-15,0-20 0 0,0 20-1 0,0 0-25 16,0 0 14-16,0 0-2 0,0 37-58 15,0-37 49-15,0 40-94 0,0-3 46 0,0-37 32 16,0 20-41-16,0-3 44 0,20 23-41 16</inkml:trace>
  <inkml:trace contextRef="#ctx0" brushRef="#br1" timeOffset="175329.85">27118 8615 13 0,'0'0'79'0,"0"0"-3"15,0 18-26-15,0 22 10 0,20 17-10 16,-20-40-27-16,0 3-13 0,0 38 23 16,20 18-5-16,-3-39-18 15,-17 1-7-15,0 1 3 0,0 17-5 0,0-38-2 0,0 23 0 16,0-4 2-16,0 0-1 0,0-17-1 0,0 56-7 16,0-1-25-16,0-38 7 0,0-37 10 15,0 41-18-15,0-5-3 0,0-36-2 0,0 20-35 16,-17-20 1-16,17 0 39 15,-20-38 6-15,20 20 18 0,0-3 7 0,0-36-3 16,0 20 6-16,-20-41 3 0,20 3 9 16,0 57-5-16,0-2 2 0,0 3 4 0,0-4 3 0,0 1 3 0,0-54 49 15,0 35-2-15,20-55 49 16,0 56-96-16,-20 38-1 0,0-40 14 0,17 23-17 16,-17-3 0-16,0 0-2 0,23 20 0 0,31-36 45 15,-54 15-51-15,20 21-4 0,-20 0 1 0,0 0-2 16,37 21 8 15,-57 72-57-31,20-72 28 0,-17 15-58 16,-3-15 0-16,20-21 28 0,-20 19-6 0,20-2-3 0,-17 3-48 15,0-20 54-15,17 19 36 0</inkml:trace>
  <inkml:trace contextRef="#ctx0" brushRef="#br1" timeOffset="176079.1">26511 9641 16 0,'0'0'16'0,"0"0"28"0,0 0-25 0,0 0 22 0,0 0 53 32,0 0 82-32,0 0-165 0,0 0-6 15,0 0 11-15,20 40-2 16,-20-3-11-16,0-1 1 0,0-14-5 15,0-3 3-15,0 18-2 0,0-17 1 0,0-3-1 16,0 21 2 0,17-18-1-16,-17 36 2 0,0-56-1 0,0 21 5 0,0-3-1 0,0-18 1 15,0 18 1-15,23-18-4 0,-23-18 7 16,17-21-3-16,0 3 1 16,3 16-4-16,-20 0-5 0,20 2 0 0,-20 18 0 0,17-20 1 15,3 20-1-15,-20-17 2 0,20 17-3 0,-3 0 4 16,3 0-3-16,-20 0 0 15,0 17-1-15,0-17-1 0,0 20-1 0,0-2-1 16,0-18-10-16,0 20-12 0,0 0 10 0,0-1-51 16,0-19 36-16,0 17-154 0,0 4 130 0,0-21-80 15</inkml:trace>
  <inkml:trace contextRef="#ctx0" brushRef="#br1" timeOffset="176279.07">26910 9907 73 0,'0'0'147'0,"0"20"-75"0,0-20-52 0,0 20 0 0,0-20-2 0,0 0-2 0,0 19 21 16,0-2-21-16,0-17-3 16,0 39 4-1,0-21-11-15,0-18-2 0,0 20-2 0,0-20 0 16,0 0-2-16,0 18-2 16,0-18-62-16,0 0-53 15,0-18 74-15,0 18-3 0,0 0 1 0,0-20 4 0,0 2-19 0,0-21 33 16,0 22 9-16</inkml:trace>
  <inkml:trace contextRef="#ctx0" brushRef="#br1" timeOffset="176428.93">26933 9681 19 0,'0'0'14'0,"0"0"26"0,0 0 16 0,0-20-2 16,0 0 83-1,0 20-114-15,0 0-20 0,0 0-2 16,0 0 0-16,0 0 0 0,0 20 0 0,0-20-2 0,0 0-1 0,0 20-6 16,0-20 0-16,0 17-37 0,0-17 21 15,0 39-205 1,0-39 196 15</inkml:trace>
  <inkml:trace contextRef="#ctx0" brushRef="#br1" timeOffset="176912.56">27007 9795 12 0,'0'0'5'0,"0"17"7"0,0 3-6 0,0 0 23 0,0-20-16 15,0 17 1-15,0-17-1 0,0 0 2 0,17 38 27 0,-17-18-17 16,0 0-14-16,0 16 23 0,0-15-20 16,0 15-7-16,0-36 5 0,0 38-5 0,0-38-1 0,17 20 0 0,-17 0 0 15,0-2 11-15,0 0-9 0,0 21-4 0,20 37 25 16,-20-56-17 0,0 37 4-16,0-39-11 0,0 20-2 15,0 1 1-15,0 18 1 16,0-38-4 31,-37-2-191-47,37-91 129 0,0 36 48 15,0-1 5-15,0 20 7 0,0-19 0 0,0 19 1 16,0-37 3-16,0 36-1 0,0-18 2 0,0-37 21 16,0 55-14-16,0 0 1 0,0-54 32 15,0 53-34-15,17 21 0 0,-17-36 12 0,0 16-10 0,0-18 12 16,0 1 5-16,0 17-19 0,20-17 25 15,-20-4 4 1,40 24 29-16,-40 17-60 0,0 0 3 0,0 0 7 16,0 0-10-16,17 0 2 0,-17 0-8 0,0 39 6 15,0-20-6-15,20-2 4 0,-20 3-5 0,0 0 0 16,0-20-1-16,0 75-2 0,0-55-1 16,-20-1-5-16,20-2 1 0,-17 22-66 15,17-21 50-15,-20-18-3 0,20 20-37 0,-20-2-62 16,0 2 29-16,20-20 53 0,0 0 10 0,0 0 11 0,-17 0-8 15</inkml:trace>
  <inkml:trace contextRef="#ctx0" brushRef="#br1" timeOffset="177979.16">26400 10819 29 0,'0'0'16'0,"0"0"67"0,0-18-63 0,-23 0 81 0,6-1-36 31,17 19-34-31,0-18-12 0,0 18-13 0,0 0-1 0,0 0 1 16,0 0-2-16,0 0 8 15,0 18 5-15,0 1-14 0,17 56 6 32,-17 1-6-32,0-76-4 0,0 20 2 0,23 18 4 15,-23-38-3-15,0 19 2 0,17-1-2 0,-17-18-1 16,0 0 1-16,0 19 2 0,17-19 2 0,3 0 9 16,-20 0-11-16,20-19 10 15,-3 1-5-15,-17-1-6 0,20-19 14 16,-20 38-15-16,20-20 1 0,-3 2-1 0,6-21 4 15,-6 39-4-15,-17 0-1 16,17 0 1-16,3 0-1 0,-20 21-1 0,20-3-2 16,-20 38-80-1,0-56 26-15,0 20-22 0,0-1-24 16,0-19-7-16,0 18 2 0</inkml:trace>
  <inkml:trace contextRef="#ctx0" brushRef="#br1" timeOffset="178179.16">26890 10898 65 0,'0'0'129'16,"0"0"-93"-16,0 0-5 0,0 18 40 47,0 95 67-47,0-113-136 0,0 0 2 0,0 19-1 0,0-19 0 0,0 0-4 16,0 21 0-16,0-21-3 0,0 0-1 15,0 0-11-15,-20 0-23 0,20 0 22 0,0 0-1 16,0-21-27-16,0 21 18 0,-17-19-35 0,17-38-70 15,0 39 82-15,-17 18 30 0,17-56-12 16,0 56 19-16</inkml:trace>
  <inkml:trace contextRef="#ctx0" brushRef="#br1" timeOffset="178462.74">26870 10801 10 0,'0'18'7'0,"0"-18"-5"0,0 0 3 0,0-18-1 15,0 18 11-15,0 0 11 0,0-18-10 0,0 18 15 0,0-19-16 16,0 19 13-16,0-18 7 0,0-3-9 16,0 1-18-16,0 20-8 15,0 0 2 17,40 0 3-32,-17 0-3 0,-23 0 1 15,0 0 6-15,0 41 32 16,0-41-37-16,0 37 4 0,0-19-6 0,0 0 1 15,0 3-3-15,0-3 1 0,0 22-1 0,0 16-1 16,0-18 0-16,0-19 0 0,0 76-23 16,0-38-48-16,0-38 15 15,0-1-5-15,0 3 36 0,-23 16-23 0,23-37 34 16</inkml:trace>
  <inkml:trace contextRef="#ctx0" brushRef="#br1" timeOffset="179462.77">27198 10877 37 0,'0'0'23'0,"0"0"36"0,0 0 2 0,0 0-6 0,0 0-30 0,0 0 17 0,0 0-23 0,0 0-3 0,0 0 14 0,0 0-19 0,0 0 11 0,0 0 11 16,0 0-27-16,0 0 8 0,0 0-9 0,0 0 1 16,0 0 3-16,0 0-4 0,0 0-1 0,0 21 0 0,0-3 8 15,17 58-1-15,0-20-4 16,-17-35-6-16,0 16 1 0,0 1-1 0,0-19-1 15,0 39-1-15,20 55 0 0,-20-18-1 16,0-76 0-16,0 19 0 0,0-19-1 0,0 39-10 0,0-40 3 16,0 58-127 15,-20-95-212-31</inkml:trace>
  <inkml:trace contextRef="#ctx0" brushRef="#br1" timeOffset="179662.8">27158 10801 38 0,'0'0'132'0,"17"0"-58"0,-17 0-7 0,23-18-12 16,-6 18-12-16,-17 0-4 0,17 0-23 0,-17 0-1 0,20 0-1 16,17 18 27-16,-37 0-36 0,20-18 2 15,-20 21-1-15,20-3-4 0,-3 1 1 16,-17 2-3-16,0 15 1 0,0-36 0 0,0 20-2 0,0-2-3 0,0-18 2 16,0 20-4-16,-17 17-69 0,-3-18 22 15,20 2 22-15,-20-21-43 0,3 18-21 0,-3-18-10 0,20 0 61 16,-20-18-6-16,20 18 31 0</inkml:trace>
  <inkml:trace contextRef="#ctx0" brushRef="#br1" timeOffset="179862.54">27480 10934 51 0,'0'0'28'0,"0"0"58"0,0 0-42 0,0 0-25 0,0 20 27 15,0 18-2-15,0 18-10 16,0-35-28-16,0-3-4 0,0 20 2 15,0 19-1-15,0-39-2 0,0 97 0 16,0-38-4-16,0-21-2 0,0-38 0 16,0 59-44-16,0-20-13 0,-20-57 36 15,20 19-95-15,-17 0 63 16,17-38 39-16,0-19 10 0,0 20 6 16,0-2-6-16</inkml:trace>
  <inkml:trace contextRef="#ctx0" brushRef="#br1" timeOffset="180029.13">27423 10972 17 0,'0'0'27'0,"20"-18"85"0,-20-20-8 15,0 20-44-15,0 18-34 0,17-21 16 0,-17 2-5 16,20 1 0-16,0 18 28 0,-20 0-56 16,0 0-2-16,17 18 5 0,3-18-7 0,3 19 3 0,-23 2-4 0,0-21-4 62,14 56 8-62,26 172-20 0,-40-152-65 0,0-57-19 0,-54-19-299 16</inkml:trace>
  <inkml:trace contextRef="#ctx0" brushRef="#br1" timeOffset="180512.75">27862 10840 15 0,'0'0'8'0,"0"0"2"0,0 0 77 16,0 0 21 0,0 0-67-16,0 0-29 0,0 0 12 0,0 0-13 15,0 0 40-15,0 0-43 0,0 0-1 16,0 0 8-16,-23 18 0 0,23-18-8 0,0 0-1 0,0 0 6 16,0 0-2-16,-17 19-1 0,17 2-2 15,0-21-5-15,0 56 9 16,0-18-7-16,0-19-3 0,0-1 0 0,0 1 3 15,0 2-2-15,0-3 0 0,0 1 0 0,0-19 1 16,17-19 16-16,-17-20-12 16,23 39-4-16,-23-37 1 0,0 37-2 0,0-39 0 0,0 1 0 0,0 2 1 15,0-4-4-15,0 22 1 0,0 18 0 0,-23-115-48 32,6 115 31-32,0 0-58 0,17 0 40 0,0 0-50 0,0 21 34 15,-20-3-56-15,20 1 63 0,0-1 13 0,0 39-12 16</inkml:trace>
  <inkml:trace contextRef="#ctx0" brushRef="#br1" timeOffset="182979.95">7391 17133 21 0,'0'0'16'0,"0"0"3"0,0 0 27 0,0 0 50 0,23 0 32 15,-23 21-115-15,0-21 0 0,17 17 8 0,-17-17-10 0,0 20-2 16,17-1 15-16,-17-19-19 0,0 17 4 0,20 62 8 15,0-60-14 1,-20-2-1-16,0 3-2 0,0-1-3 0,0-19 0 16,0 18-2-16,-20-18-121 15,0 0 44-15,20 0-17 0,-17 0 17 0,17-37 29 16</inkml:trace>
  <inkml:trace contextRef="#ctx0" brushRef="#br1" timeOffset="183146.11">7334 16619 121 0,'0'0'260'0,"0"0"-219"0,0 0-8 0,0 0-12 16,0 20 3-16,0 1-11 0,0-21-9 0,0 17 0 0,0 21 8 15,0-38-13-15,0 18 3 16,20 3-2-16,-20-21 0 0,0 17-5 0,0 2-28 16,0-19 17-16,0 0-7 0,0 0 0 0,0 21-191 15,0-21 49-15,0 0 135 0,0 0 5 16</inkml:trace>
  <inkml:trace contextRef="#ctx0" brushRef="#br1" timeOffset="184146.69">9672 16468 29 0,'0'20'39'0,"0"-20"9"0,0 18 22 0,0 2-34 0,0-1-5 0,0-2-17 0,0 4 12 0,0 15 23 16,0 5-31-16,0-41-9 0,0 37 4 0,0-1-3 15,0-15-6-15,0 15 3 0,20 22-1 0,-20-38-5 0,0 74 6 16,0 21-4 0,0-59-1-16,20 38 1 0,-20 4-2 0,0-81-1 0,37 78 12 31,-37-76-3-31,0-19-5 0,17 0 10 0,3-37-1 15,3 37-10-15,-6-38 5 0,-17 19-3 16,17-1 5-16,-17 20-6 0,20-17 5 0,0-2-3 0,-20 19-2 16,17-21 1-16,3 3 1 0,-3 18-2 15,3 0-2-15,-20 18-1 0,20 3 1 0,-20-21-1 16,23 56-1 15,-9 19-24-31,6-16-45 0,-20-42 15 0,20 40-333 16,-20-57 373-16</inkml:trace>
  <inkml:trace contextRef="#ctx0" brushRef="#br1" timeOffset="184362.62">10319 17285 57 0,'0'0'36'0,"0"0"3"0,0 21 20 0,0-21-17 15,0 0-4-15,0 19 31 0,0-2-56 16,0 3 12-16,0-20-14 0,0 19-2 0,20-1 5 15,-20 20 2-15,0-19-10 0,17 58 7 16,-17-40-11-16,20-37 0 0,-20 57-1 16,0-57-1-16,0 21-4 0,17 15-20 0,-17-36-8 15,0 20-40-15,0-20-87 16,0 0 113-16,0-20-27 0,0 2 31 0</inkml:trace>
  <inkml:trace contextRef="#ctx0" brushRef="#br1" timeOffset="184530.88">10282 16790 61 0,'0'0'98'0,"0"0"-51"0,-20 0 52 0,20 0-18 0,0 0-67 15,0 0 20-15,0 0-26 0,0 0 5 16,0 0-9-16,0 21 5 0,0-21-8 0,0 20-2 16,0-20 1-16,0 17-4 0,0 3-34 15,0-3-45-15,0-17-2 0,20 20-18 16,-20-20-52-16</inkml:trace>
  <inkml:trace contextRef="#ctx0" brushRef="#br1" timeOffset="184729.82">10584 17000 36 0,'0'0'27'0,"0"0"94"0,0 0-60 16,0 19-31-16,0-19-16 0,0 20 31 15,0-3-38-15,0 23 7 0,23 112 18 16,-6-75-28-16,20 188-3 31,0-18-41-15,-17-20-164-16,-20-168 128 0,0-21 50 0,0-21 7 0,0 40-8 16</inkml:trace>
  <inkml:trace contextRef="#ctx0" brushRef="#br1" timeOffset="184946.79">10607 17552 29 0,'0'0'39'0,"0"-39"9"0,0-18 5 0,0-114 96 16,0 113-112-16,0 41-22 0,0-22 0 0,17 22-1 15,0-41 36-15,3 39-30 0,0 19-4 16,-3 0 1-16,3 0-6 0,-3 36-2 16,3-16-5-16,-20-20-2 0,20 38 1 0,-20-38-3 0,57 154 5 15,-57-98-7-15,0 0-8 16,0-37 0-16,0 21-18 0,0-23 9 0,0 22-30 15,0-1-96 1,0-38 100-16,-20-20-183 16</inkml:trace>
  <inkml:trace contextRef="#ctx0" brushRef="#br1" timeOffset="185130.39">11060 17171 57 0,'0'0'115'0,"20"20"-74"0,-20-1-5 0,0 19 41 15,17-1-39-15,-17 3-20 16,20 16 3-16,-20-56-16 0,0 115 9 16,0-98-13-16,0 60 2 0,0-57-2 0,0 18 0 0,0-2-2 15,0 99-4-15,-20-61-9 0,20-54 3 0,0 74-63 16,0-74 50-16,-17 38-92 16,17-39 26-16,0-19 67 0,0 0-22 15,0 0 20-15</inkml:trace>
  <inkml:trace contextRef="#ctx0" brushRef="#br1" timeOffset="185345.44">11080 17056 64 0,'0'0'40'0,"17"-56"263"47,77 95-183-47,-94-22-116 16,20 23 4-16,-20-23-2 0,0 24-3 0,23-24-2 0,-23 39 0 15,0 98-2-15,0-116-6 0,0 39-26 16,0-21-57-16,0-38 61 16,0-18-5-16,-23 20-97 0,23 0 28 15,-20-20-19-15</inkml:trace>
  <inkml:trace contextRef="#ctx0" brushRef="#br1" timeOffset="185679.16">11516 17285 28 0,'0'0'16'0,"0"0"4"0,0 0 1 16,0 0 22-16,0 0-22 0,0 0 0 0,0 0 0 0,0 0 42 15,0 0-44-15,0 0-1 0,0-18 14 0,0 18-7 16,0 0 7-16,0 0 1 0,0 0 27 47,0 75 24-47,0-36-68 0,0-39-11 0,0 18 0 0,0 60 19 15,17-22-12 1,-17-19-7 0,20 3-1-16,0-60 0 0,-20 20-3 0,0-38 0 15,0 19-2-15,0 19 2 0,0-37 0 0,0-3 2 0,0-54-3 16,0 38 0 0,-20-23-2-16,20 62-1 0,-20-22-2 0,20 39 1 0,0-17 1 0,-17 17-12 15,17 0 6-15,-37 37-81 16,17 20 8-16,20 57-55 15,0-95 104-15,0-1-4 0,20 39-47 0,-3 0-17 16,-17-18 85-16,20-21-1 0</inkml:trace>
  <inkml:trace contextRef="#ctx0" brushRef="#br1" timeOffset="186079.97">12394 16983 12 0,'0'0'15'0,"0"0"13"0,-23 0 56 0,3 17-40 0,1-17-7 0,19 0-20 0,-18 0 15 0,-2 19 13 16,-17-19-9-16,37 0-26 0,-20 20 1 0,20-20-3 15,-17 0 1-15,0 17 20 0,-6 4-18 0,3-2-3 16,20-2 4-16,0-17-6 0,-17 41 3 0,17-41-5 16,0 17 0-16,0 3 0 0,0 37 5 0,0-57-7 0,37 114 2 15,-14-95-4-15,-23-1 0 16,17 20 2-16,0-19-2 0,3 2 0 0,0-2 0 0,-3-2-1 15,-17-17 0-15,57 39-7 0,-37-21-10 0,-20-18 3 0,23 0-2 16,11 0-56-16,6 0-41 0,-5-74-102 31,-15 34 187-31</inkml:trace>
  <inkml:trace contextRef="#ctx0" brushRef="#br1" timeOffset="186279.35">12771 16715 64 0,'0'0'40'0,"0"18"78"0,17-18-87 16,-17 0-2-16,0 38 49 0,20 2-9 16,2 17-35-16,-22-40-25 0,0 3-2 0,17-20 1 15,-17 37 0-15,18 77 16 0,2-93-21 0,-20-2 0 16,0 39 1-16,20 113 1 16,-20-134-5-16,0-18 0 0,0 37-5 0,-20-16-11 15,20-4 2-15,-20-16-4 0,20-1-4 0,-18-1-39 0,1 22-23 0,-5-2-22 0,22-38-4 16,-37 18 12-1</inkml:trace>
  <inkml:trace contextRef="#ctx0" brushRef="#br1" timeOffset="186729.44">13301 16848 95 0,'40'20'442'0,"-18"-20"-439"0,-22 0-1 0,0 0 3 0,0 0-4 0,0 0 0 0,0 0-1 0,0 0 0 0,15 17 0 16,-15-17-3-16,0 0 1 0,0 0-105 16,0 20-90-1,-15-20 151-15,15 20-33 0,0-3-5 0,0 24 53 16</inkml:trace>
  <inkml:trace contextRef="#ctx0" brushRef="#br1" timeOffset="186829.48">13455 17267 58 0,'0'0'39'0,"0"18"76"0,0 3-66 16,0-2-29-16,0 18 25 0,0-18-35 0,0-1-1 0,0 39 11 15,-17-36-16-15,17 35 0 0,0-37-2 0,0 19 0 16,-20-18-3-16,20 18-11 0,-20-20-5 0,20 0-10 0,-97 59-261 16,97-77 272-16,-17 19 0 15</inkml:trace>
  <inkml:trace contextRef="#ctx0" brushRef="#br1" timeOffset="190646.79">22252 13273 15 0,'0'0'32'0,"0"0"9"0,0 0 72 31,-17 0-14-31,17-20-36 16,-37 2 7-16,17 18-57 0,0-19-3 15,6 19-2-15,-9 0 3 32,-34 78-3-32,57-61-7 0,-17 40 1 15,17-38-1-15,0 0-3 16,0 19-4-16,0-18-2 0,17 37-45 16,0-57 36-16,-17 0-2 0,20 18-2 15,37 1-136-15,-37-19 68 0,20-19 19 16,-6 19 25-16</inkml:trace>
  <inkml:trace contextRef="#ctx0" brushRef="#br1" timeOffset="190962.98">22557 13121 27 0,'0'0'28'0,"0"0"-10"0,0 0 0 0,0 0 20 0,0 0 0 0,0 0-5 16,-17 20-18-16,-3-2 51 16,20 3-45-16,-20-4 0 0,20 2-6 0,-37 59 34 46,17-22-38-46,20-38-9 0,0-18-2 0,0 0 3 16,0 0-2-16,0 0 0 0,20 0-1 0,-20 0 2 0,20-18 0 0,-3-2 1 16,-17 1-2-1,20 2 4-15,-20 17-2 0,0 0-1 0,0 0 2 16,0 0 0-16,0 0 5 0,0 0 2 0,0 0-6 16,0 36 7-16,0-36-9 15,0 20 2-15,0 17-3 0,0-37-2 0,0 19 2 0,0 0-1 16,20 0-1-16,-20 1 0 0,0-2 1 0,17 2-4 15,-17 17-11-15,40-18-49 16,-40 1-3-16,0-20 25 0,0 0-9 0,17-20-152 16,3 1 159-16</inkml:trace>
  <inkml:trace contextRef="#ctx0" brushRef="#br1" timeOffset="191146.44">22785 12779 68 0,'-14'57'220'0,"-9"0"-178"0,23-19-22 0,0 39 0 15,0 17-9 1,23 172-3-16,-9-228-9 0,-14-19 1 16,0 58-1-16,20-21-7 0,-20-18-11 15,0 19-23-15,0-18-64 0,20-1-78 16,-20-38 156-16</inkml:trace>
  <inkml:trace contextRef="#ctx0" brushRef="#br1" timeOffset="191346.69">23090 12474 51 0,'0'0'42'0,"0"0"89"0,0 0-96 0,0 20 66 0,0-1-83 0,0-19 0 15,0 38-1-15,0-19-4 0,0-1-1 16,-20 382 45-16,20-343-56 0,0 39 0 15,0-40-1-15,0 77 2 0,0-95-4 0,0 0-3 0,0 0-3 16,0 20-20-16,0-2-19 0,0-36 14 0,0 75-222 31,0-76 134-15</inkml:trace>
  <inkml:trace contextRef="#ctx0" brushRef="#br1" timeOffset="191695.93">23506 13253 42 0,'0'0'122'0,"0"0"-69"0,0 0-30 0,0 0 18 16,0 0-22-16,0 0-1 0,0 0-1 0,0 0-2 0,0 0-1 0,0 0-2 0,0 0 21 15,0 0-14-15,0 0 7 16,0 20 0-16,-17 18 14 47,-20 76 7-47,37-95-43 0,0 1-3 0,0-2-1 16,0-18 1-16,17 20 0 0,-17-1 1 0,0-19-1 0,0 0 0 15,20 57 0-15,-20-39-2 16,0 2 2-16,0-1-2 0,0-1-7 15,0 2-8-15,-37 37-110 32,-3-39-151-32,23-36 186 0,17 18 64 0,0-20-6 0</inkml:trace>
  <inkml:trace contextRef="#ctx0" brushRef="#br1" timeOffset="191913.82">23700 12685 53 0,'0'0'72'0,"0"0"-1"0,0 0 12 16,0 0-59-16,0 0 31 0,0 0-40 0,0 0 11 0,0 94 28 31,17 154-24-31,-17-173-28 16,0-36-1-16,0 0 0 0,0-22 0 16,0 192-34 15,-40-57-315-31,23-132 297 0,17-20 23 0,-17-39 0 15</inkml:trace>
  <inkml:trace contextRef="#ctx0" brushRef="#br1" timeOffset="192467.6">23583 13253 24 0,'0'-18'28'0,"0"18"-11"0,0-19 9 0,0 0-15 16,0 2 31-16,0-4 6 0,20 21-25 15,0-18 10-15,-20 18-27 0,20 0 0 0,-3 0 3 16,-17 0-7-16,17 18 2 0,6 3-2 0,-6-4-3 16,6 2-6-16,-9 0-8 0,6-1-27 0,20 23-46 15,-23-41 49-15,-17 17 23 16,17-17 4-16,-17 0-4 0,20 0 12 0,-20 19 1 0,20-19 3 15,0 0 3 1,-20 0 28-16,0-19 12 0,0 19-25 0,0 0-6 16,0 0-4-16,0 0 10 0,0 0 0 0,-20 0-9 0,20 0-2 0,-20 0 0 15,-17 0 12-15,37 0-18 0,-17 19 1 16,-3 1 0-16,20-2 0 0,-20 20 2 16,20-19-4-16,0 0 1 0,40 39 5 15,-40-58-4-15,34 19 27 47,43-134 91-47,-57 77-78 16,-20 38-23-16,0 0-13 0,-20 0 1 15,20 0-4-15,0 0 3 0,-17 57-2 16,17-38-3-16,0 19 2 0,0-18-3 16,0-1-2-16,0-19 2 0,0 18-1 0,0 1 0 0,0-19 1 15,0 38-3-15,0-18-5 0,0-20 2 0,17 37-31 16,-17-17 14-16,0-1-4 0,0-19 10 0,20 0-44 15,0-19-41-15,-20 19 73 0,17-38-53 16,-17 19 61-16,23-1 5 0,-6-37-17 16,0 39 28-16,-17 18 4 0,20-77 2 0,-20 77 0 15,20-38 8-15,-20 19-1 0,0 19 19 0,0-19-6 16,0 1 128-16,0 18-108 16,0 0-4-16,-20 0-4 0,20 0-2 0,-20 0-19 15,20 0-1-15,-34 37 21 0,11 1-24 16,23 1 1-16,-17 18 0 15,17-39-8-15,0 21 0 0,0-1-3 0,0-38 2 16,17 19-3-16,23 19-10 16,-40-38 6-16,37-20-105 15,0-37-131-15,-37 39 208 0,20-21-7 16</inkml:trace>
  <inkml:trace contextRef="#ctx0" brushRef="#br1" timeOffset="192680.13">24211 12779 106 0,'0'0'46'0,"0"19"29"0,0-19-48 0,-18 114 94 0,18-18-78 0,0-59-34 0,0 77 4 16,0-20-9-16,0-74-4 0,0 37 0 16,0 0-1-16,0-19-1 0,0 58-35 15,0-78 20-15,0 39-90 16,0-37 30-16,0-1-8 0,0-19 16 0,0 0 48 0,0 0-7 0</inkml:trace>
  <inkml:trace contextRef="#ctx0" brushRef="#br1" timeOffset="192863.62">24382 13102 89 0,'0'0'89'0,"0"19"-19"16,-15 1-18-16,15 36 20 0,0-37-61 0,0 0-1 15,-42 96 40-15,42-78-37 16,-20-18-8-16,20 19 4 0,-18 0-4 0,18-18-5 15,0-1 2-15,0-1-1 0,-19-18-1 0,19 19-1 0,0-19 1 16,0 20-1-16,0-2-4 0,0-18 1 16,0 0 1-16,0 0-1 0,19 20-6 0,-19-20-9 0,18 0-9 15,-18 19-9-15,20-19-7 0,-1 0-152 16,4 0 124-16,-23 0 49 0,0 0-8 16</inkml:trace>
  <inkml:trace contextRef="#ctx0" brushRef="#br1" timeOffset="193196.4">24538 13082 135 0,'0'0'152'0,"0"0"-23"16,0 0-58-16,0 0-59 0,0 20 7 15,0-1 4-15,0-19-13 0,0 38-1 16,0-38-8-16,0 0 0 0,0 21-5 15,0-21-28-15,0 17-53 16,0-17 40-16,0 0-9 0,0 0-11 0,0 0-79 0,0 0 86 0,0 0-17 16</inkml:trace>
  <inkml:trace contextRef="#ctx0" brushRef="#br1" timeOffset="193313.27">24592 13521 132 0,'0'0'115'0,"0"0"-66"0,0 0-29 0,0 18-9 15,0-18-8-15,-19 19 0 0,19 1-70 16,0-20-35-16,0 0 48 0,0 18-56 16</inkml:trace>
  <inkml:trace contextRef="#ctx0" brushRef="#br1" timeOffset="194946">25029 14091 32 0,'0'-19'64'0,"-20"19"-39"0,20 0 24 0,0-20 13 0,-17 1-23 0,17 19-9 16,0-17-15-16,0 17-4 0,0 0 2 0,-18-20 16 15,18 20-17-15,0 0-2 0,0-20 13 0,0 20 2 0,-22 0-7 16,22 20 18-16,0 0-30 0,-17-3 1 0,17-17-1 16,0 19-2-16,0 20 0 0,-20 0 1 0,20-2-1 0,0 19 1 0,-37 96 8 15,-3 40-7-15,40-136-5 0,-17 59 2 16,-23 114 1-16,23-115-3 0,-3-21 2 0,20-35-1 16,-37 113-2-16,37-134 2 0,0-16-2 0,-20 56-1 15,0-21 0-15,20-18-2 0,0-2 2 16,-20-14 4-1,20-3-1-15,0-2 0 0,0-17 1 0,0 0 1 0,0 20-1 0,0-20 1 0,0 0-2 16,0 0 1-16,0 0-1 0,40-37 6 0,-40 37-6 16,208-60 21 31,402-51-8-47,-422 90-4 15,-17-18-5-15,-114 39-1 0,20-17-4 16,-37 17-3-16,-23 0 1 0,97 0 8 15,-94-21-6-15,34 21 2 0,-34 0-4 0,0 0 3 0,37 0-1 16,-20 0 1-16,3 0-1 0,-3 0-1 0,0 0 3 0,-17 0-3 16,94 21 5-16,-57-21 2 15,-37 0-6-15,17 17 2 0,0-17-1 0,-17 0-4 0,0 19-1 16,0-19 1-16,54 0 5 0,-17 20-3 16,-17-20-1-16,14 0 5 0,-34 0-3 0,0 0-1 0,17 0 2 15,-17 0 1-15,20 0-3 0,-6 0 3 0,23 0 2 16,-17-20-5-16,-23 20 0 0,23 0 4 0,-23 0 6 0,23 0-10 15,17 0 8-15,-20 0-6 0,-14 0 1 16,-9 0-2-16,6 0 0 0,20 0-4 16,-40 0 5-16,17 0 1 0,0 0-4 0,23-19 0 47,37 2 7-47,-77 17-5 0,20 0 2 0,-20 0 0 15,17 17-2-15,-17-17-1 16,0 0-4-16,0 19 6 0,0-19-1 15,0 20 0-15,17-20-2 0,-17 21 7 16,0-21-8-16,0 0-11 16,0 0 14-16,0 0 2 0,0 0-1 0,0 0 1 15,0 0-5-15,0 0 5 16,0 0-8-16,0 0 6 0,0 0 1 0,0 0-1 16,0 0-4-16,0 0 1 0,0-21-3 0,0 21 7 0,0 0-4 31,0 0-8-31,0 0 10 0,0 0-4 0,0-20-1 15,-17-54 1-15,17 74 6 16,0-39-3-16,0 1 3 0,-17-39-1 0,-3-54-6 16,20 91 5-16,-20-35 2 0,0-2-5 0,20 21 1 15,0-21-1-15,-14-18 1 0,14 58 3 0,0-40 2 0,0 1 0 16,0-57-7-16,-23 40 6 16,23-99 5 15,0 1-32-31,0 191 26 0,0-17-2 15,-20-4 1-15,20 2 0 0,-20 19 2 16,20 0-1-16,0 0-2 0,-17 0-1 0,17 0 2 0,0 0 0 16,-37 19 1-16,17 2 8 0,20-21 6 15,-20 17-16-15,6 3-6 0,-9-20 7 0,23 20 2 16,-37-3 2-16,17-17-4 0,0 20-2 0,-17 0 5 16,-40-3-7-16,77 2 7 15,-37-19-2-15,0 20 2 0,17-20-3 0,-34 19 1 0,14-19 0 0,-57 19-10 16,-128 38 11-1,185-57-1-15,6 0-2 0,-9 20 0 0,-31-20 4 0,17 0-2 16,-40 17-2-16,-131 2 1 0,174-19 2 16,14 0-1-16,-17 20-2 0,-37-20-3 0,-97 38 5 15,97-17-1-15,54-21-3 0,-51 17-2 0,11 2 5 16,3-19-2-16,23 19-5 0,0-1-2 0,31 2 5 16,-17-20-4-16,6 21-7 0,-6-21-18 15,20 0 8-15,20 0 1 0,-15 0-8 0,-7 0 2 0,22 0-1 16,-20 0 7-16,20-21-4 0,0 21-42 0,-20-38-206 47,20 19 183-47</inkml:trace>
  <inkml:trace contextRef="#ctx0" brushRef="#br1" timeOffset="200015.27">25086 12627 14 0,'0'0'7'0,"0"0"9"0,-20 0 14 0,20 0-8 0,0 0-5 15,-17 0 1-15,17 0-10 0,0 0 15 0,-20 0 5 16,20 0-20-16,-20 0 40 0,20 0-37 15,0 0 39-15,-17 0-43 0,17 0 9 16,0 19 0-16,0 0-3 0,-18-19-7 0,18 20 8 16,0-20-8-16,-22 74 23 15,22-54-26-15,0-1 3 0,0-19-3 0,0 38 4 16,0-18-2-16,0 36 2 47,0 59 5-47,0 55-7 0,-17-114-4 0,17-36-1 0,0 1 1 0,0 15 0 0,0 59-3 15,-20 267 4 1,0-268-6 0,20-73 5-16,0 16 3 0,0 57 9 0,-17 60-15 31,17-137 2-31,0 22 1 0,0-39-1 0,0 19-1 0,0 0-2 0,0-19-7 0,0 21-7 16,0-21-7-16,0 0 10 0,0 17-43 0,0-34-55 15,0 17 31-15,0-21 2 16,17-17 32-16,-17 18 21 0</inkml:trace>
  <inkml:trace contextRef="#ctx0" brushRef="#br1" timeOffset="200797.86">24915 12551 19 0,'0'0'50'0,"-20"0"92"0,20 0-88 0,-17 0-35 0,17 0-2 0,0 0 14 0,0 0 10 16,0 0-16-16,0 0-2 0,0 0 6 16,0 0-8-16,0 0-2 0,0 0-12 0,0 0 1 15,0 0 7-15,0 0-8 0,37 0 10 0,-37 0-11 16,20-19 5-16,-3 19-7 0,5 0-1 0,-4 0 0 0,39 0 9 16,-3 0-8-16,43 0 1 0,-23 0-2 15,63 19 1-15,-103-19-3 0,100 19 3 16,77 38 5 15,319 38 9-31,-450-95-17 0,-46 0-1 0,-14 19 0 16,114-1 6-16,-40-18-3 15,20 20-3-15,-20-1 1 0,-51-19 0 16,31 0-3-16,-20 19 4 0,-54-19-3 16,57 0 2-16,-37 0-1 0,40 0 1 0,-6 0 0 15,-17 0 1-15,3 0-1 0,-40 0 0 0,17 0 0 0,6 0-3 0,11 0 3 16,-14 0 0-16,0 0-1 0,-20 0 0 0,57 19 5 31,3-19-1-31,-60 0-5 0,14 20 1 0,6-20 1 0,-20 0-1 0,20 0-1 16,-20 0 0-16,0 0 4 0,20 0-2 0,-20 0-1 15,17 18 2-15,-17-18-1 16,0 0-1-16,0 0-1 0,0 19 1 16,0-19-1-16,0 0 4 0,0 0-2 0,0 0-1 0,0 19 0 0,0-19-2 15,0 0 2-15,-17 0-1 0,17 0 2 16,-20 0 1-16,0 19-2 0,20-19-1 15,0 0 2-15,0 0-2 0,0 0 2 0,-20 19 1 32,6 133-15-32,-9-133 13 0,23 40 1 15,-20-23-2-15,3 78 0 0,17-38-1 0,0-38 1 16,-20 57-7-16,20-38-2 0,0 39-15 0,0-58 15 16,-20 19-10-16,20-19-10 0,-17 18-29 15,17-56 18-15,0 21-9 0,-20 16-137 16,-17-37 16-16,37 0 152 15,-17 0 3-15</inkml:trace>
  <inkml:trace contextRef="#ctx0" brushRef="#br1" timeOffset="201547.66">25428 13121 17 0,'0'20'65'0,"0"-20"-50"0,0 0 32 0,0 0 21 0,0 0-24 0,0 18-35 15,0-18 10-15,0 0 16 0,0 21-15 16,0-21-1-16,0 17-7 16,0-17-9-16,0 19 3 0,0-19-4 0,0 37 1 15,0-17 2-15,0 1-2 0,0 15 0 0,0 2-1 16,0-38 0-16,0 19 0 0,0 58 0 0,0-39-4 16,0 18 7-16,0-36-3 0,0-20-1 15,17 18 3-15,-17-18-3 0,0 20 0 0,0-20 2 16,20 0 0-16,0-20 0 0,0 20 4 15,-3-18-1-15,3-2-5 0,-20 20 0 0,20 0 0 0,-20-19 1 16,17 1 1-16,6-1-1 0,-23 19-1 0,34-20 8 16,-34 20-6-16,0 0 0 0,40 0 15 15,-40 0-14-15,17 0 1 16,-17 0-3-16,20 20 3 0,-20-20-4 0,20 19 0 0,-20-1-4 16,0-18-1-16,0 19-5 15,0 1-30-15,0 37-124 16,0-57 119-16,17 38-193 15</inkml:trace>
  <inkml:trace contextRef="#ctx0" brushRef="#br1" timeOffset="201713.87">25964 13502 93 0,'0'0'135'0,"0"0"-43"0,0 0-27 0,-23 0-50 16,23 0-2-16,0 0 11 0,0 0 7 15,0 0-24-15,0 0 0 0,-20 0 3 0,20 19-1 16,0-19-7-16,0 18 0 0,0-18-1 0,0 19 1 0,0 1-3 15,0-20 0-15,0 0-2 0,0 18-19 16,0 2-9-16,0-20-42 0,0 0 40 0,0 19-95 16,0-19 25-16,0 0 27 0,0-19 39 15</inkml:trace>
  <inkml:trace contextRef="#ctx0" brushRef="#br1" timeOffset="201847.63">25964 13064 76 0,'0'0'41'0,"0"0"-1"0,0 0 25 0,0 0 8 0,0 18-16 15,0 2-29-15,0-1-4 0,0 1-18 0,0-2 3 16,-23 3-4-16,23 72 0 16,0-16-28-16,0-2-205 15,0-56 177-15,0 1-31 16,23-2 37-16</inkml:trace>
  <inkml:trace contextRef="#ctx0" brushRef="#br1" timeOffset="202132.42">26135 14052 33 0,'0'0'30'0,"-23"20"8"0,23-20-28 0,0 19 6 0,0-19-10 15,0 19-2-15,0-19-1 0,-20 0-1 0,20 20 1 0,0-20-3 0,0 18-1 0,0-18 1 16,0 19-4-16,0 1-22 16,0-20 8-16,0 0-15 0,0 0 27 15,0 0-5-15,0 0 4 0,0 0 3 0,0 0 1 16,0 0 3-16,0 0-1 15,0 0 1-15,0-20-1 0,0 20 1 0,0-19-1 16,0 1-3-16,0 18 4 63,-20-58-7-63,20 2-11 0</inkml:trace>
  <inkml:trace contextRef="#ctx0" brushRef="#br1" timeOffset="202280.83">26072 13482 23 0,'0'-18'111'16,"0"-2"-73"-16,0 20-22 0,0 0 14 15,0-38 15-15,0 38-14 0,0-19-3 16,0 19-17-16,0 0 1 0,20-19 1 0,-20 19 13 0,20-18 13 16,17 18 8-16,-37 0-41 15,20 0 5-15,20 56 0 0,-23-18-5 16,-17 20-3-16,0-39-3 0,0 18 0 16,0 1-3-16,-17 19-16 15,-23 0-20-15,20-19 0 0,6-18-15 0,14-1 22 0,-23 0-4 16,-17 37-185-16,23-37 174 15,0-19 30-15</inkml:trace>
  <inkml:trace contextRef="#ctx0" brushRef="#br1" timeOffset="203297.93">25941 13425 17 0,'0'0'18'0,"0"0"-6"0,0 0 16 0,0 0 3 0,0 0-16 0,0 0 29 0,0 0-32 0,0 0-3 0,0 0 20 16,0 0-20-16,0 0-1 0,0 0 24 16,0 0-19-16,0 0-6 0,23 0 22 0,-23 0-22 15,0 0-1-15,14 0 6 0,-14 0-5 0,0 0 25 16,0 0-18-1,0 0-2-15,20 19 10 0,0 19 7 16,-20 38-16-16,0-38-7 16,0-18-4-16,0-1-1 0,0 19 0 0,0 95-1 15,0-114-1-15,0 37 9 0,0-18-3 16,0 39 4-16,0-40-12 0,0 21 2 16,0 18-4-1,0-20-23-15,20-36 18 0,-20-20-20 0,0 19 14 0,0-19-4 16,0 19-47-16,17-19 13 0,-17 0-47 15,0 0-29-15,0 0 113 0,0 0 1 16</inkml:trace>
  <inkml:trace contextRef="#ctx0" brushRef="#br1" timeOffset="208580.98">28202 13330 15 0,'0'0'21'0,"0"0"68"0,0 0-50 0,0 0-22 0,0 0 38 0,0 0-44 16,0-19 12-16,0 19 29 47,-18-17 12-47,18 17-50 0,0 0-9 0,-17 0 5 0,17 0-3 15,0 0-6-15,0 0 3 0,0 0 0 0,0 0-1 0,-22 0 5 0,22 0-5 16,0 0 0-16,0 0 0 0,-18 0 5 0,18 0-5 0,-20 0 4 0,0 17 2 16,20 2-7-16,-17 1 2 0,17-20-2 15,-20 0-1-15,20 18 1 0,-20 1 2 16,20 0-2-16,0-19 0 0,-17 19-1 0,17 0 0 0,0 1 0 31,0 18 1-31,0-1-2 0,0-37 1 0,0 19 0 0,0-19-2 0,0 20 0 16,17-20 3-16,-17 18-3 0,0-18 2 0,20 20 2 15,17-20-2-15,-37 0 3 16,20 0-4-16,-20 0 1 0,20-20 0 0,-2 2 0 16,-18-2 2-16,22-36-1 15,-5 36-1-15,1-18 0 16,-18 19 1-16,0 19-1 0,0-19 0 0,0 0 4 15,0 19-3-15,0-19 10 16,-18 19 1 15,1 76 8-31,17-56-18 16,0 18 1-16,0-19-2 0,35 56 6 16,-35-55-4-1,19-1-3-15,-19-19 0 0,38 38 2 0,-38-19-3 16,39-19 2-16,-39 0-3 0,18 18-2 0,2-18 3 0,-20 0 1 15,22 0-7-15,-7 0 1 0,5 0-28 16,-1 0 14-16,1 0-81 0,-2-18-65 16,-1 18-3-16,-17 0 121 0,20 0-10 15</inkml:trace>
  <inkml:trace contextRef="#ctx0" brushRef="#br1" timeOffset="211697.6">28698 13444 12 0,'0'0'4'0,"0"0"17"0,0 0-5 0,0 0-6 0,0 0 9 0,0 0 35 16,0 0-33-16,0 0-11 0,0 0 12 0,0 0-1 0,0 0 41 16,0 20-43-1,0-20 1-15,17 0-3 0,-17 0-10 0,0 0 9 0,0 0-2 16,0 0-1-16,20 0 5 0,-20 0-14 16,20 0 9-16,-3 0 2 15,5 0-12-15,33 0 3 16,-35 0-6-16,-20 0 0 0,0 0-1 0,37 0-4 15,-37 0 1-15,20 0-38 0,-20 0 20 16,17 0-5-16,-17 0-83 0,0 18 14 0,0-18 51 0,0 0 10 16,0 0-15-16</inkml:trace>
  <inkml:trace contextRef="#ctx0" brushRef="#br1" timeOffset="211898.18">28715 13578 93 0,'0'0'51'0,"0"0"71"16,0 0-46-16,0 0-63 0,0 0 28 15,0 0-33-15,0 0-1 0,0 0 6 0,57 0 0 16,-35 0-14-16,-22 0 2 0,18 0-1 16,-18 0 0-16,37 0-3 0,-37 0-1 0,37 0-39 15,-37 0 20-15,40 0-109 0,-40 0 88 0,17 0-3 16,-17 0-36-16,23 0 56 0,-23 0-4 0</inkml:trace>
  <inkml:trace contextRef="#ctx0" brushRef="#br1" timeOffset="212398.28">29328 13045 46 0,'0'0'180'0,"0"0"-104"0,0 0-40 0,-43 37 12 31,43 2-40-31,20-19-2 16,-20-20-6-16,23 0 1 0,-23 18-1 0,14-18 0 15,26 0 4-15,-40 0-2 0,54 0 2 16,-31 0-2-16,31 0 7 15,-34 0-9-15,17 0 4 0,-37 0-1 0,23 0 2 0,31 21 14 16,-34-4-14-16,-20 2-2 0,17 0-3 16,-17-1 0-16,0 40 2 15,0-39-3-15,0 1 0 0,0-20 1 0,-17 75-1 16,17-56-2-16,-40 19-6 0,40-38 5 0,-17 39-13 16,-23-39 4-16,3 37-10 15,37-37 19-15,-20 0-7 0,3 0 2 0,-20 0 6 16,14 0 2-16,23-19 2 0,0 19-1 0,0 0 2 0,-17-18 3 0,17 18 2 15,0 0 4-15,17 0 42 32,23 0-8-32,-3 18-19 31,117 39 23-31,-137-37-47 16,40-20-7-16,-17 0-93 15,-23-20-112 1,-17 20 151-16,20 0-52 0,-20 0 72 0,0-18-3 0</inkml:trace>
  <inkml:trace contextRef="#ctx0" brushRef="#br1" timeOffset="-213812.27">24707 11466 21 0,'0'0'35'0,"0"0"-8"0,0 0 1 0,-20-18-14 0,20 18 24 0,0-19-28 0,0 19 8 0,-20-18 9 16,20-1-21-16,0 19 7 0,-20-20-1 0,20 20-6 15,0-20 10-15,0 2 5 16,0 18-16-16,0-19 7 0,0 0 24 16,0 0-25-16,0 19-4 0,0 0 4 15,20-19-2-15,-20 19 1 0,0-18-3 0,0 18-4 16,20-19 4-16,-20 19 0 15,20 0 2-15,-20 0-3 0,0 0-4 0,0 0 6 0,0 0-2 16,0 0 5-16,0 0-5 16,0 0-3-16,0 19 1 0,0 37 2 0,0-37-5 15,0 18 1-15,0 3-1 0,0 16 1 0,0-18-1 16,0 19 1-16,17 419-2 47,3 75-7-47,-20-513 3 0,20-19-8 0,-20-19 4 0,0 19-9 0,0 20-44 31,17-39-22-31,-17-20-10 0,0 1 9 0,22-57-34 16</inkml:trace>
  <inkml:trace contextRef="#ctx0" brushRef="#br1" timeOffset="-213081.44">24724 11448 35 0,'0'0'18'0,"0"0"48"0,0-19 2 0,-17 19-30 0,17 0-4 0,0 0-3 15,-20 0 21-15,20 0-25 16,0 19-11-16,0-1 14 0,20-18-23 16,-20 20-1-16,0-1 7 0,17-19-7 0,-17 0-1 0,0 18 0 0,40-18 4 15,-40 20-4-15,17-20-1 0,23 20 5 0,-3-2 6 16,-17-18-4-16,17 19-5 0,22 0 0 0,-41-19-4 15,39 19 2-15,-20-19-3 0,20 19 3 0,-20-19-3 0,57 19 2 16,-17 0 1-16,0 1-2 0,-40-20-1 0,3 19 0 0,91 18 4 16,60 1 7-1,-171-38-10-15,34 19 5 0,-14-19-5 0,37 0 4 16,-23 0-3-16,9 0-2 0,-49 0 0 0,140-19 6 16,-137 1-5-16,3 18-2 0,0-20 1 15,37 1 1-15,-40 19-1 0,40-37 2 0,-57 37-2 0,80-39 2 16,51-37 3-1,-94 76-6-15,40-37 2 32,-3 37-2-32,-54 0 0 0,-20 0-1 0,37 0 1 15,-17 0-1-15,0 0 1 0,0 0 0 16,-20 18 0-16,17-18 0 0,-17 0 0 0,0 0 1 16,0 0 1-16,17 0-2 0,-17 0-1 15,0 0 1-15,0 0 0 0,0 0 0 0,0 0-3 0,0 0 1 0,-17 19 1 16,17-19 2-16,0 19-3 0,0-19 0 0,-17 38 2 15,17-38-1-15,0 19 1 0,0 0 0 0,0 77 2 16,0-59-2-16,0-17 1 0,0 18 0 0,0-19-1 0,0 114 0 16,0-114 0-16,0 57 3 0,0-58-4 15,0 59 3-15,0 17-6 0,0 20 3 16,0-18 1-16,0-58-3 16,0 0 1-16,0 0-11 0,0-19 5 15,0 1-28-15,-20-2-20 0,20 1 32 0,0-19-2 16,0 0-37-16,0 0-17 0,-20 0-22 0,0 0-3 15,6 0 44-15,-9 0 47 0,23 0 2 0</inkml:trace>
  <inkml:trace contextRef="#ctx0" brushRef="#br1" timeOffset="-212465.05">25165 11962 15 0,'0'0'5'0,"0"0"0"0,0 0 3 0,0 0 13 0,0-20-9 0,-22 20 78 31,2-37 32-31,20 37-111 0,-20 0-1 0,20 0 15 15,0 0 10-15,0 0-30 0,0 0 1 16,0 0-2-16,0 0 4 0,0 0-2 0,0 0-1 0,0 0-3 16,-17 0 3-16,17 0-3 0,0 0 1 0,0 18 3 15,-20 58-3-15,20-37-4 16,0 17 2-16,0-37 1 0,0 19 2 0,0-18-2 16,0 18-1-16,0 0-1 0,0-20 3 0,0 2-5 15,20-20 2-15,-20-20 4 16,17 20-3-16,-17 0-1 0,20 0 1 0,-20-18-1 0,20-1 4 0,-20 0-1 15,22 19 0-15,-7-19 3 0,-15 0-4 0,40-1 3 0,-40 2 0 16,37-2 2-16,-20 20-4 16,3 0 0-16,0 0-3 0,-20 38 3 0,0-18-1 15,0 37-3-15,0-20-17 16,0-17-6-16,0-2-10 0,0-18 13 0,0 59-214 16,0-22 92 30</inkml:trace>
  <inkml:trace contextRef="#ctx0" brushRef="#br1" timeOffset="-212231.96">25505 12265 22 0,'0'0'38'16,"0"0"53"-16,0 0-35 15,0 0-31-15,0 0-4 0,0 0-12 0,0 0 8 0,0 0-9 16,-20 0 11-16,20 38 0 0,0-19-10 16,-20-19-2-16,20 20-4 0,0-20 1 0,0 20 3 0,0-20-2 15,0 18-2-15,0 1 4 0,0-1 0 16,0-18-3-16,0 0 15 0,0 0-10 15,20 0 2-15,-20-18 2 0,0 18-5 0,0-37-5 16,20 17 4-16,-20-19-4 0,0 39-3 0,0-38 1 16,0 20 2-16,0-1-1 0,0-19-1 15,0 19-2-15,0-1 1 0,0 20-1 0,-20 0 0 0,20-18-1 0,0 18 0 0,0 0-1 16,0 0-2-16,0 0-2 0,0 0-12 0,0 0 7 0,0 0-3 0,0 38-87 16,0-19 44-16,0-19 24 0,20 38-77 15,-20-38 81-15,17 19-7 0,-17-1 16 0</inkml:trace>
  <inkml:trace contextRef="#ctx0" brushRef="#br1" timeOffset="-211881.06">25733 12190 25 0,'0'0'35'0,"0"0"126"0,0 0-123 16,0 0-21-16,0 19 42 0,0-19-47 16,0 38 1-16,17-20 10 0,-17 20-7 15,40 76 10-15,-40-57-22 0,0-18-4 16,17 75 3-16,-17-76-4 0,20 56-5 0,-20-55 1 15,0 19-20-15,0-21 6 0,0-18-4 0,0 96-129 32,0-78 48-32,0-56 60 0,-20 1 23 0,20-21 7 0,-17 21 11 15,17-2 1-15,0-37 0 0,-17 20 1 16,-6-287 68-16,23 305-46 16,0 0 2-16,0-39 28 0,0 39-28 0,0-36 33 15,40-79 37-15,-23 77-64 0,3 57-13 16,0-38 35-16,-3 18-19 0,-17 20-17 15,20 0 6-15,-20 0-14 0,17 0-1 0,-17 0-1 0,20 20 9 16,23 75-3 15,-86 190-109-31,43-266 74 0,-37 19-35 16,-57 19-285 0,94-57 318-16</inkml:trace>
  <inkml:trace contextRef="#ctx0" brushRef="#br1" timeOffset="-199080.33">26531 12322 11 0,'0'0'5'0,"0"0"-2"0,0 0 5 0,0 0-3 0,0 0 6 0,0 0-5 0,0 0 1 0,0 0 38 16,0 0-36-16,0 0 10 0,0 0-1 15,0 0-9-15,0 0 8 0,0 0-9 0,0 0 2 16,0 0 14-1,-20-19 25-15,0 19-41 0,-17 19-1 32,17-19-7-32,20 0 1 0,0 0-1 0,-17 0 1 0,17 20-1 15,0 0-2-15,0-2 0 0,37 19 2 16,-17-37 0-16,-3 0 1 16,23 0 0-1,-23 0 0-15,-17-18-1 0,0 18 1 0,23-37 0 0,-23 37 0 0,0-40 1 16,0 40-1-16,0-19-1 0,0-19 1 0,0 38 2 15,0-18 0-15,0-1-2 16,-23 0 4-16,23 19-3 0,-17-19 8 0,-3 19-6 0,20 0 4 16,-20 19-2-16,20-19-1 0,0 19 4 15,0 0-5 1,20-19-3-16,-20 0 0 0,20 0-3 16,-20 18 2-16,0-18-2 0,0 0 1 0,17 0-1 15,-17 20-18-15,0-20 10 0,0 0-3 0,0 18-145 16,23-18 17-1</inkml:trace>
  <inkml:trace contextRef="#ctx0" brushRef="#br1" timeOffset="-197914.3">26417 12342 15 0,'0'0'9'0,"0"0"-1"0,0 0-4 0,0 0 0 0,0 0 3 16,0 0 8-16,0 0 18 0,0 0-25 0,0 0 10 16,0 20 22-16,17-20 1 31,23 0-6-31,-3-20-27 15,-17 20-1-15,-3-20 2 0,-17 20-6 16,23-19 3-16,-6 19 6 16,20-38 3-16,-17 38-11 0,-3 0 2 0,-17-18-3 15,40 18 3-15,-40 0-3 0,37-19 1 0,-37 19-1 0,97-19 10 16,-80 19-8-16,0-19-3 0,3 19 3 16,23 0 2-16,-29-19-4 0,26 19 5 0,14-38 7 15,-14 38-8-15,-20-20-1 16,54 1 2-16,-51 19-4 0,88-18 6 15,-111-1-10-15,37 19 2 16,-14 0 0-16,-6 0 4 0,20 0-3 0,57 0 16 16,-51 0-15-1,11 0 3-15,-34 0-5 16,-3 0-1-16,-17 0 1 0,114 19 9 16,-94-19-9-16,0 18 1 0,14 1-1 15,-34-19-2-15,23 20 2 0,-6-2-1 0,3-18-1 0,-20 0 1 16,57 39 2-16,-57-39-2 0,40 38 3 15,71 56-4 32,-34 1 2-47,-59-76 0 0,-18 1-2 0,0-20 0 0,19 0 0 16,-19 18 0-16,0 2 1 0,20-20 1 0,-20 19-2 16,0-19-1-16,0 0 1 0,0 38 2 0,0-38-2 15,0 0-1-15,0 19 1 0,0-1 1 0,-20 2 0 16,20-20-1-16,0 19 0 0,0-19 1 0,-19 58-3 15,19-21 3-15,0-18-1 0,0 19 0 16,0-38-1-16,0 57 3 16,0-57-2-16,0 20 1 0,0-20-2 0,0 18 2 15,0 1-1-15,-18 0-1 16,18 0 2 0,-17-19-2-16,17-19-3 0,0 19 2 0,0 0-8 0,0 0-6 15,-22-19-87 1,4 0 31-16,18 19 21 0,-40 0-39 0,3 0-57 62,37 0 135-62</inkml:trace>
  <inkml:trace contextRef="#ctx0" brushRef="#br1" timeOffset="-197530.82">27839 12665 13 0,'0'0'32'0,"0"-19"7"0,0 19-25 0,0 0 1 0,0 0 33 0,0 0-3 0,0 0-32 0,0 0 13 0,23 0 17 0,-6 39-2 16,-17-21-27-16,0 1-6 15,20 0 5-15,-20-19-8 0,0 38 10 0,17-19-8 16,3 19 9-16,0 38-4 15,-3-38-8-15,-17-38-1 0,23 38-1 0,-23-38 0 16,0 76 3-16,17-58-2 0,-17 2 1 0,0-20-3 16,37 19 16-1,0-38-11-15,-17-38 4 0,0 39-3 16,-2-1-3-16,4-1-2 0,-5-18 3 0,1 0 2 16,39-38 3-16,-18 19-4 0,-21 57-5 15,24-57 2-15,-42 38-2 0,15 1-1 16,5 18 0-16,-1-39-1 0,1 39 2 0,-20 0-2 15,35 0 0-15,-35-19-4 16,20 19-8-16,-20 19 5 0,0-19-18 0,20 0-13 0,-20 0 14 0,0 19-46 16,0 1-96-16,0 17 60 0,0-18 48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443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45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EF596C0-D9DC-493D-8AFB-C760AE05E20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752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51454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4816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4658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28678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58553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84406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84016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4512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83910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33858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70326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16207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8500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42751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93095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5813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01863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06743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286AEE-FAE6-8711-C1B0-84670C5C8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555217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15856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03080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466170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9510828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670924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 1">
            <a:extLst>
              <a:ext uri="{FF2B5EF4-FFF2-40B4-BE49-F238E27FC236}">
                <a16:creationId xmlns:a16="http://schemas.microsoft.com/office/drawing/2014/main" id="{2FBCE780-1196-5B53-9030-204A901C5D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8709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7161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874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97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423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429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5086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39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5293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0596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715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97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275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EA523-C1D5-4513-AA14-546E2A964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Explain why an LL(1) parser has trouble with immediate left recursion but an SLR does not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t>Checkin 13</a:t>
            </a:r>
          </a:p>
        </p:txBody>
      </p:sp>
    </p:spTree>
    <p:extLst>
      <p:ext uri="{BB962C8B-B14F-4D97-AF65-F5344CB8AC3E}">
        <p14:creationId xmlns:p14="http://schemas.microsoft.com/office/powerpoint/2010/main" val="3261818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E4F3A9B3-B38F-49C3-835B-8A2D4CD236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677B9F08-CD24-4EB9-B9EC-2A06831BC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0646" y="4801805"/>
            <a:ext cx="8581292" cy="1954163"/>
          </a:xfrm>
        </p:spPr>
        <p:txBody>
          <a:bodyPr>
            <a:normAutofit/>
          </a:bodyPr>
          <a:lstStyle/>
          <a:p>
            <a:b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</a:br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Scope</a:t>
            </a: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09E856A-1E9C-448D-86BC-6F5DAF07ED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0" y="305771"/>
            <a:ext cx="6858000" cy="1655762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University of Kansas | Drew Davidson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462B00-A2A4-42D1-B3F8-6A6DA3B7D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668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1EA523-C1D5-4513-AA14-546E2A9648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LR Parser Construction</a:t>
            </a:r>
          </a:p>
          <a:p>
            <a:r>
              <a:rPr lang="en-US" dirty="0"/>
              <a:t>LR Parsers</a:t>
            </a:r>
          </a:p>
          <a:p>
            <a:r>
              <a:rPr lang="en-US" dirty="0"/>
              <a:t>Building SLR Parser tables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3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E974554-DC9F-40C7-9F78-274EC8F7E4B7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Last Time</a:t>
            </a:r>
            <a:br>
              <a:rPr lang="en-US" sz="2000" i="1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Lecture Review - LR Parsing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B37F91-FB10-4BF9-BA24-696FB4EBBA9E}"/>
              </a:ext>
            </a:extLst>
          </p:cNvPr>
          <p:cNvSpPr txBox="1"/>
          <p:nvPr/>
        </p:nvSpPr>
        <p:spPr>
          <a:xfrm>
            <a:off x="9137174" y="5601678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F877197-A0FE-400F-A905-348907CDB0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5136" y="3451918"/>
            <a:ext cx="1356090" cy="2149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935AC82-7700-46A8-824D-DEF910A9D924}"/>
              </a:ext>
            </a:extLst>
          </p:cNvPr>
          <p:cNvSpPr/>
          <p:nvPr/>
        </p:nvSpPr>
        <p:spPr>
          <a:xfrm>
            <a:off x="2812550" y="3429001"/>
            <a:ext cx="3954379" cy="2788461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You Should Know</a:t>
            </a:r>
          </a:p>
          <a:p>
            <a:pPr algn="ctr"/>
            <a:endParaRPr lang="en-US" b="1" u="sng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build an SLR Parser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Item Closure Set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Item Set </a:t>
            </a:r>
            <a:r>
              <a:rPr lang="en-US" dirty="0" err="1"/>
              <a:t>GoTo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Creating an SLR Parser 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Action 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err="1"/>
              <a:t>Goto</a:t>
            </a:r>
            <a:r>
              <a:rPr lang="en-US" dirty="0"/>
              <a:t> Table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Accept / Reject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algn="ctr"/>
            <a:endParaRPr lang="en-US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4ECE620-CF19-9606-19FC-B3C2C74D57C4}"/>
                  </a:ext>
                </a:extLst>
              </p14:cNvPr>
              <p14:cNvContentPartPr/>
              <p14:nvPr/>
            </p14:nvContentPartPr>
            <p14:xfrm>
              <a:off x="6314400" y="213120"/>
              <a:ext cx="5316480" cy="399744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4ECE620-CF19-9606-19FC-B3C2C74D57C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305040" y="203760"/>
                <a:ext cx="5335200" cy="4016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81271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53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4</a:t>
            </a:fld>
            <a:endParaRPr lang="en-US" dirty="0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6042C55-2F77-4505-B2B4-40FD1397892D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Building FSM</a:t>
            </a:r>
            <a:br>
              <a:rPr lang="en-US" sz="2000" i="1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58BD7DF-1E77-4DAE-B41D-ED15BAAD3389}"/>
              </a:ext>
            </a:extLst>
          </p:cNvPr>
          <p:cNvGrpSpPr/>
          <p:nvPr/>
        </p:nvGrpSpPr>
        <p:grpSpPr>
          <a:xfrm>
            <a:off x="3068057" y="1992337"/>
            <a:ext cx="3352800" cy="2904527"/>
            <a:chOff x="5562600" y="152400"/>
            <a:chExt cx="3352800" cy="2904527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AC63260B-DD98-4648-AF0E-8F7CD1CFE838}"/>
                </a:ext>
              </a:extLst>
            </p:cNvPr>
            <p:cNvGrpSpPr/>
            <p:nvPr/>
          </p:nvGrpSpPr>
          <p:grpSpPr>
            <a:xfrm>
              <a:off x="5562600" y="152400"/>
              <a:ext cx="3352800" cy="2904527"/>
              <a:chOff x="5105400" y="228600"/>
              <a:chExt cx="3352800" cy="2904527"/>
            </a:xfrm>
          </p:grpSpPr>
          <p:sp>
            <p:nvSpPr>
              <p:cNvPr id="108" name="Rounded Rectangle 12">
                <a:extLst>
                  <a:ext uri="{FF2B5EF4-FFF2-40B4-BE49-F238E27FC236}">
                    <a16:creationId xmlns:a16="http://schemas.microsoft.com/office/drawing/2014/main" id="{33CA3BA3-2F2F-4CC6-A0A0-982A3DC0DB7B}"/>
                  </a:ext>
                </a:extLst>
              </p:cNvPr>
              <p:cNvSpPr/>
              <p:nvPr/>
            </p:nvSpPr>
            <p:spPr>
              <a:xfrm>
                <a:off x="5166473" y="1447800"/>
                <a:ext cx="1389077" cy="9286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i="1" dirty="0"/>
                  <a:t>   P</a:t>
                </a:r>
                <a:r>
                  <a:rPr lang="en-US" dirty="0"/>
                  <a:t> → </a:t>
                </a:r>
                <a:r>
                  <a:rPr lang="en-US" b="1" dirty="0"/>
                  <a:t>(</a:t>
                </a:r>
                <a:r>
                  <a:rPr lang="en-US" dirty="0"/>
                  <a:t>●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  <a:p>
                <a:r>
                  <a:rPr lang="en-US" i="1" dirty="0"/>
                  <a:t>  L</a:t>
                </a:r>
                <a:r>
                  <a:rPr lang="en-US" dirty="0"/>
                  <a:t> → ● </a:t>
                </a:r>
                <a:r>
                  <a:rPr lang="en-US" b="1" dirty="0"/>
                  <a:t>id</a:t>
                </a:r>
              </a:p>
              <a:p>
                <a:r>
                  <a:rPr lang="en-US" i="1" dirty="0"/>
                  <a:t>  L</a:t>
                </a:r>
                <a:r>
                  <a:rPr lang="en-US" dirty="0"/>
                  <a:t> → ●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</a:p>
            </p:txBody>
          </p:sp>
          <p:sp>
            <p:nvSpPr>
              <p:cNvPr id="109" name="Rounded Rectangle 15">
                <a:extLst>
                  <a:ext uri="{FF2B5EF4-FFF2-40B4-BE49-F238E27FC236}">
                    <a16:creationId xmlns:a16="http://schemas.microsoft.com/office/drawing/2014/main" id="{D5EB2CAC-0ADB-49AD-A548-B65667B9CEF3}"/>
                  </a:ext>
                </a:extLst>
              </p:cNvPr>
              <p:cNvSpPr/>
              <p:nvPr/>
            </p:nvSpPr>
            <p:spPr>
              <a:xfrm>
                <a:off x="5305237" y="2765615"/>
                <a:ext cx="1080436" cy="36751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L</a:t>
                </a:r>
                <a:r>
                  <a:rPr lang="en-US" dirty="0"/>
                  <a:t> → </a:t>
                </a:r>
                <a:r>
                  <a:rPr lang="en-US" b="1" dirty="0"/>
                  <a:t>id </a:t>
                </a:r>
                <a:r>
                  <a:rPr lang="en-US" dirty="0"/>
                  <a:t>●</a:t>
                </a:r>
                <a:endParaRPr lang="en-US" b="1" dirty="0"/>
              </a:p>
            </p:txBody>
          </p:sp>
          <p:sp>
            <p:nvSpPr>
              <p:cNvPr id="110" name="Rounded Rectangle 18">
                <a:extLst>
                  <a:ext uri="{FF2B5EF4-FFF2-40B4-BE49-F238E27FC236}">
                    <a16:creationId xmlns:a16="http://schemas.microsoft.com/office/drawing/2014/main" id="{40194A21-76FF-4943-A2DA-5EACD91FC323}"/>
                  </a:ext>
                </a:extLst>
              </p:cNvPr>
              <p:cNvSpPr/>
              <p:nvPr/>
            </p:nvSpPr>
            <p:spPr>
              <a:xfrm>
                <a:off x="6952150" y="1709976"/>
                <a:ext cx="1506050" cy="54222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P</a:t>
                </a:r>
                <a:r>
                  <a:rPr lang="en-US" dirty="0"/>
                  <a:t> → </a:t>
                </a:r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i="1" dirty="0"/>
                  <a:t>L</a:t>
                </a:r>
                <a:r>
                  <a:rPr lang="en-US" dirty="0"/>
                  <a:t> ● </a:t>
                </a:r>
                <a:r>
                  <a:rPr lang="en-US" b="1" dirty="0"/>
                  <a:t>)</a:t>
                </a:r>
              </a:p>
              <a:p>
                <a:pPr algn="r"/>
                <a:r>
                  <a:rPr lang="en-US" i="1" dirty="0"/>
                  <a:t>L</a:t>
                </a:r>
                <a:r>
                  <a:rPr lang="en-US" dirty="0"/>
                  <a:t> → </a:t>
                </a:r>
                <a:r>
                  <a:rPr lang="en-US" i="1" dirty="0"/>
                  <a:t>L</a:t>
                </a:r>
                <a:r>
                  <a:rPr lang="en-US" dirty="0"/>
                  <a:t> ● </a:t>
                </a:r>
                <a:r>
                  <a:rPr lang="en-US" b="1" dirty="0"/>
                  <a:t>id</a:t>
                </a:r>
              </a:p>
            </p:txBody>
          </p:sp>
          <p:sp>
            <p:nvSpPr>
              <p:cNvPr id="111" name="Rounded Rectangle 21">
                <a:extLst>
                  <a:ext uri="{FF2B5EF4-FFF2-40B4-BE49-F238E27FC236}">
                    <a16:creationId xmlns:a16="http://schemas.microsoft.com/office/drawing/2014/main" id="{8534B0F6-1E77-4A3C-9B5D-6B77A8385638}"/>
                  </a:ext>
                </a:extLst>
              </p:cNvPr>
              <p:cNvSpPr/>
              <p:nvPr/>
            </p:nvSpPr>
            <p:spPr>
              <a:xfrm>
                <a:off x="7015275" y="2707364"/>
                <a:ext cx="1366725" cy="345165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L</a:t>
                </a:r>
                <a:r>
                  <a:rPr lang="en-US" dirty="0"/>
                  <a:t> →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Id </a:t>
                </a:r>
                <a:r>
                  <a:rPr lang="en-US" dirty="0"/>
                  <a:t>●</a:t>
                </a:r>
                <a:endParaRPr lang="en-US" b="1" dirty="0"/>
              </a:p>
            </p:txBody>
          </p: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E2003861-E9E8-4737-8082-A86C29EC00EB}"/>
                  </a:ext>
                </a:extLst>
              </p:cNvPr>
              <p:cNvCxnSpPr>
                <a:cxnSpLocks/>
                <a:stCxn id="133" idx="3"/>
              </p:cNvCxnSpPr>
              <p:nvPr/>
            </p:nvCxnSpPr>
            <p:spPr>
              <a:xfrm flipV="1">
                <a:off x="6553200" y="659958"/>
                <a:ext cx="546540" cy="1382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C3C9FD9-15D4-4CAD-9566-C1CCAC0CEE19}"/>
                  </a:ext>
                </a:extLst>
              </p:cNvPr>
              <p:cNvSpPr/>
              <p:nvPr/>
            </p:nvSpPr>
            <p:spPr>
              <a:xfrm>
                <a:off x="6630912" y="316468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P</a:t>
                </a:r>
              </a:p>
            </p:txBody>
          </p: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EADE3F45-F419-43BF-B613-141E9C205980}"/>
                  </a:ext>
                </a:extLst>
              </p:cNvPr>
              <p:cNvCxnSpPr>
                <a:cxnSpLocks/>
                <a:stCxn id="133" idx="2"/>
                <a:endCxn id="108" idx="0"/>
              </p:cNvCxnSpPr>
              <p:nvPr/>
            </p:nvCxnSpPr>
            <p:spPr>
              <a:xfrm flipH="1">
                <a:off x="5861012" y="990600"/>
                <a:ext cx="74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C0DA0E87-BC06-4B72-ADFA-A883A4063CF3}"/>
                  </a:ext>
                </a:extLst>
              </p:cNvPr>
              <p:cNvSpPr/>
              <p:nvPr/>
            </p:nvSpPr>
            <p:spPr>
              <a:xfrm>
                <a:off x="5867400" y="1042515"/>
                <a:ext cx="256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(</a:t>
                </a:r>
              </a:p>
            </p:txBody>
          </p: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C2CC6633-1C9F-4F0A-9683-86AE8C563AD2}"/>
                  </a:ext>
                </a:extLst>
              </p:cNvPr>
              <p:cNvCxnSpPr>
                <a:cxnSpLocks/>
                <a:stCxn id="108" idx="2"/>
                <a:endCxn id="109" idx="0"/>
              </p:cNvCxnSpPr>
              <p:nvPr/>
            </p:nvCxnSpPr>
            <p:spPr>
              <a:xfrm flipH="1">
                <a:off x="5845455" y="2376464"/>
                <a:ext cx="15557" cy="38915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7AD4108-CFE2-4AE2-9C59-4AB40565DE84}"/>
                  </a:ext>
                </a:extLst>
              </p:cNvPr>
              <p:cNvSpPr/>
              <p:nvPr/>
            </p:nvSpPr>
            <p:spPr>
              <a:xfrm>
                <a:off x="5943600" y="2371127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id</a:t>
                </a:r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9FCF4D91-0501-4E82-A083-9611C7A28EB6}"/>
                  </a:ext>
                </a:extLst>
              </p:cNvPr>
              <p:cNvCxnSpPr>
                <a:cxnSpLocks/>
                <a:stCxn id="108" idx="3"/>
                <a:endCxn id="110" idx="1"/>
              </p:cNvCxnSpPr>
              <p:nvPr/>
            </p:nvCxnSpPr>
            <p:spPr>
              <a:xfrm>
                <a:off x="6555550" y="1912132"/>
                <a:ext cx="396600" cy="6895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26DDFCFD-831C-4BD3-AAFD-0E1DEAE50AA9}"/>
                  </a:ext>
                </a:extLst>
              </p:cNvPr>
              <p:cNvSpPr/>
              <p:nvPr/>
            </p:nvSpPr>
            <p:spPr>
              <a:xfrm>
                <a:off x="6613525" y="1574797"/>
                <a:ext cx="2824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L</a:t>
                </a:r>
              </a:p>
            </p:txBody>
          </p:sp>
          <p:sp>
            <p:nvSpPr>
              <p:cNvPr id="120" name="Rounded Rectangle 32">
                <a:extLst>
                  <a:ext uri="{FF2B5EF4-FFF2-40B4-BE49-F238E27FC236}">
                    <a16:creationId xmlns:a16="http://schemas.microsoft.com/office/drawing/2014/main" id="{290B9752-F76A-4851-8037-2C11EA9BE772}"/>
                  </a:ext>
                </a:extLst>
              </p:cNvPr>
              <p:cNvSpPr/>
              <p:nvPr/>
            </p:nvSpPr>
            <p:spPr>
              <a:xfrm>
                <a:off x="7032609" y="1033003"/>
                <a:ext cx="1286266" cy="324370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P</a:t>
                </a:r>
                <a:r>
                  <a:rPr lang="en-US" dirty="0"/>
                  <a:t> → </a:t>
                </a:r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) </a:t>
                </a:r>
                <a:r>
                  <a:rPr lang="en-US" dirty="0"/>
                  <a:t>●</a:t>
                </a:r>
                <a:endParaRPr lang="en-US" b="1" dirty="0"/>
              </a:p>
            </p:txBody>
          </p: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526A90A0-83D6-48D8-9A10-2BEFDC10E9CA}"/>
                  </a:ext>
                </a:extLst>
              </p:cNvPr>
              <p:cNvCxnSpPr>
                <a:cxnSpLocks/>
                <a:stCxn id="110" idx="0"/>
                <a:endCxn id="120" idx="2"/>
              </p:cNvCxnSpPr>
              <p:nvPr/>
            </p:nvCxnSpPr>
            <p:spPr>
              <a:xfrm flipH="1" flipV="1">
                <a:off x="7675742" y="1357373"/>
                <a:ext cx="29433" cy="35260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AC6CC165-D707-4D82-B8C8-AC73C8675C6C}"/>
                  </a:ext>
                </a:extLst>
              </p:cNvPr>
              <p:cNvCxnSpPr>
                <a:cxnSpLocks/>
                <a:stCxn id="110" idx="2"/>
                <a:endCxn id="111" idx="0"/>
              </p:cNvCxnSpPr>
              <p:nvPr/>
            </p:nvCxnSpPr>
            <p:spPr>
              <a:xfrm flipH="1">
                <a:off x="7698638" y="2252203"/>
                <a:ext cx="6537" cy="45516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28B71CF3-6E86-4EDC-8542-DD01FAE00471}"/>
                  </a:ext>
                </a:extLst>
              </p:cNvPr>
              <p:cNvSpPr/>
              <p:nvPr/>
            </p:nvSpPr>
            <p:spPr>
              <a:xfrm>
                <a:off x="7772400" y="1340644"/>
                <a:ext cx="256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)</a:t>
                </a: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06C92B6E-675E-4D30-ACA2-4217481BE0E9}"/>
                  </a:ext>
                </a:extLst>
              </p:cNvPr>
              <p:cNvSpPr/>
              <p:nvPr/>
            </p:nvSpPr>
            <p:spPr>
              <a:xfrm>
                <a:off x="7772400" y="2297668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id</a:t>
                </a:r>
              </a:p>
            </p:txBody>
          </p:sp>
          <p:sp>
            <p:nvSpPr>
              <p:cNvPr id="125" name="Rounded Rectangle 9">
                <a:extLst>
                  <a:ext uri="{FF2B5EF4-FFF2-40B4-BE49-F238E27FC236}">
                    <a16:creationId xmlns:a16="http://schemas.microsoft.com/office/drawing/2014/main" id="{84F150B8-E444-4F79-9F2C-530ACCD23F06}"/>
                  </a:ext>
                </a:extLst>
              </p:cNvPr>
              <p:cNvSpPr/>
              <p:nvPr/>
            </p:nvSpPr>
            <p:spPr>
              <a:xfrm>
                <a:off x="7147673" y="442973"/>
                <a:ext cx="1171202" cy="406310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dirty="0"/>
                  <a:t>S’ → </a:t>
                </a:r>
                <a:r>
                  <a:rPr lang="en-US" i="1" dirty="0"/>
                  <a:t>P </a:t>
                </a:r>
                <a:r>
                  <a:rPr lang="en-US" dirty="0"/>
                  <a:t>●</a:t>
                </a:r>
                <a:endParaRPr lang="en-US" i="1" dirty="0"/>
              </a:p>
            </p:txBody>
          </p: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329966CA-9368-48AF-BD95-D98D85A214C2}"/>
                  </a:ext>
                </a:extLst>
              </p:cNvPr>
              <p:cNvGrpSpPr/>
              <p:nvPr/>
            </p:nvGrpSpPr>
            <p:grpSpPr>
              <a:xfrm>
                <a:off x="5121358" y="241999"/>
                <a:ext cx="1431842" cy="748601"/>
                <a:chOff x="5106230" y="304800"/>
                <a:chExt cx="1431842" cy="748601"/>
              </a:xfrm>
            </p:grpSpPr>
            <p:sp>
              <p:nvSpPr>
                <p:cNvPr id="133" name="Rounded Rectangle 6">
                  <a:extLst>
                    <a:ext uri="{FF2B5EF4-FFF2-40B4-BE49-F238E27FC236}">
                      <a16:creationId xmlns:a16="http://schemas.microsoft.com/office/drawing/2014/main" id="{C96C52B3-4061-49C9-83BE-E0F896905CFB}"/>
                    </a:ext>
                  </a:extLst>
                </p:cNvPr>
                <p:cNvSpPr/>
                <p:nvPr/>
              </p:nvSpPr>
              <p:spPr>
                <a:xfrm>
                  <a:off x="5168677" y="419774"/>
                  <a:ext cx="1369395" cy="633627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S’ → ●</a:t>
                  </a:r>
                  <a:r>
                    <a:rPr lang="en-US" i="1" dirty="0"/>
                    <a:t> P</a:t>
                  </a:r>
                </a:p>
                <a:p>
                  <a:pPr algn="ctr"/>
                  <a:r>
                    <a:rPr lang="en-US" i="1" dirty="0"/>
                    <a:t>   P</a:t>
                  </a:r>
                  <a:r>
                    <a:rPr lang="en-US" dirty="0"/>
                    <a:t> → ● </a:t>
                  </a:r>
                  <a:r>
                    <a:rPr lang="en-US" b="1" dirty="0"/>
                    <a:t>(</a:t>
                  </a:r>
                  <a:r>
                    <a:rPr lang="en-US" dirty="0"/>
                    <a:t> </a:t>
                  </a:r>
                  <a:r>
                    <a:rPr lang="en-US" i="1" dirty="0"/>
                    <a:t>L</a:t>
                  </a:r>
                  <a:r>
                    <a:rPr lang="en-US" dirty="0"/>
                    <a:t> </a:t>
                  </a:r>
                  <a:r>
                    <a:rPr lang="en-US" b="1" dirty="0"/>
                    <a:t>)</a:t>
                  </a: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37F401D7-18B7-401D-AACB-E0C5771D420F}"/>
                    </a:ext>
                  </a:extLst>
                </p:cNvPr>
                <p:cNvSpPr/>
                <p:nvPr/>
              </p:nvSpPr>
              <p:spPr>
                <a:xfrm>
                  <a:off x="5106230" y="304800"/>
                  <a:ext cx="293987" cy="345165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latin typeface="Garamond" panose="02020404030301010803" pitchFamily="18" charset="0"/>
                      <a:cs typeface="Courier New" panose="02070309020205020404" pitchFamily="49" charset="0"/>
                    </a:rPr>
                    <a:t>I</a:t>
                  </a:r>
                  <a:r>
                    <a:rPr lang="en-US" baseline="-25000" dirty="0"/>
                    <a:t>0</a:t>
                  </a:r>
                </a:p>
              </p:txBody>
            </p:sp>
          </p:grp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9DDB3204-8F1B-4180-A38E-405CB67F088D}"/>
                  </a:ext>
                </a:extLst>
              </p:cNvPr>
              <p:cNvSpPr/>
              <p:nvPr/>
            </p:nvSpPr>
            <p:spPr>
              <a:xfrm>
                <a:off x="7053234" y="228600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1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5A289F47-DCD4-4B91-8C28-700188AC2D09}"/>
                  </a:ext>
                </a:extLst>
              </p:cNvPr>
              <p:cNvSpPr/>
              <p:nvPr/>
            </p:nvSpPr>
            <p:spPr>
              <a:xfrm>
                <a:off x="5105400" y="1304327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236C593-ABE1-4349-B51E-DF37B7276C03}"/>
                  </a:ext>
                </a:extLst>
              </p:cNvPr>
              <p:cNvSpPr/>
              <p:nvPr/>
            </p:nvSpPr>
            <p:spPr>
              <a:xfrm>
                <a:off x="5116213" y="2635562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4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8D4C7F3B-0639-4FC9-9FFB-8FABC2C5BADF}"/>
                  </a:ext>
                </a:extLst>
              </p:cNvPr>
              <p:cNvSpPr/>
              <p:nvPr/>
            </p:nvSpPr>
            <p:spPr>
              <a:xfrm>
                <a:off x="6921125" y="2590800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6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75441235-2D28-449D-8279-D581B7C3112F}"/>
                  </a:ext>
                </a:extLst>
              </p:cNvPr>
              <p:cNvSpPr/>
              <p:nvPr/>
            </p:nvSpPr>
            <p:spPr>
              <a:xfrm>
                <a:off x="6945013" y="1524000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3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35336527-B7CA-40EA-B314-D0FDDA6A1B12}"/>
                  </a:ext>
                </a:extLst>
              </p:cNvPr>
              <p:cNvSpPr/>
              <p:nvPr/>
            </p:nvSpPr>
            <p:spPr>
              <a:xfrm>
                <a:off x="6858000" y="874035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5</a:t>
                </a:r>
              </a:p>
            </p:txBody>
          </p:sp>
        </p:grp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B4D1E14-F1D6-4106-901D-9263E40D8815}"/>
                </a:ext>
              </a:extLst>
            </p:cNvPr>
            <p:cNvSpPr/>
            <p:nvPr/>
          </p:nvSpPr>
          <p:spPr>
            <a:xfrm>
              <a:off x="7086600" y="26269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2" name="Rectangle 51">
            <a:extLst>
              <a:ext uri="{FF2B5EF4-FFF2-40B4-BE49-F238E27FC236}">
                <a16:creationId xmlns:a16="http://schemas.microsoft.com/office/drawing/2014/main" id="{2053E80D-1653-4B25-BE03-730433CF4954}"/>
              </a:ext>
            </a:extLst>
          </p:cNvPr>
          <p:cNvSpPr/>
          <p:nvPr/>
        </p:nvSpPr>
        <p:spPr>
          <a:xfrm>
            <a:off x="1484797" y="2329399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</p:spTree>
    <p:extLst>
      <p:ext uri="{BB962C8B-B14F-4D97-AF65-F5344CB8AC3E}">
        <p14:creationId xmlns:p14="http://schemas.microsoft.com/office/powerpoint/2010/main" val="1505647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485386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5</a:t>
            </a:fld>
            <a:endParaRPr lang="en-US" dirty="0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6042C55-2F77-4505-B2B4-40FD1397892D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Convert FSM to Table</a:t>
            </a:r>
            <a:br>
              <a:rPr lang="en-US" sz="2000" i="1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550A7C-6A2E-4FF0-AF8B-D5D678CF531B}"/>
              </a:ext>
            </a:extLst>
          </p:cNvPr>
          <p:cNvGraphicFramePr>
            <a:graphicFrameLocks noGrp="1"/>
          </p:cNvGraphicFramePr>
          <p:nvPr/>
        </p:nvGraphicFramePr>
        <p:xfrm>
          <a:off x="6678880" y="1810181"/>
          <a:ext cx="262524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(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id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/>
                        <a:t>eof</a:t>
                      </a:r>
                      <a:endParaRPr lang="en-US" i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9" name="Rectangle 78">
            <a:extLst>
              <a:ext uri="{FF2B5EF4-FFF2-40B4-BE49-F238E27FC236}">
                <a16:creationId xmlns:a16="http://schemas.microsoft.com/office/drawing/2014/main" id="{4C35871C-47B2-491F-B757-F247115DA404}"/>
              </a:ext>
            </a:extLst>
          </p:cNvPr>
          <p:cNvSpPr/>
          <p:nvPr/>
        </p:nvSpPr>
        <p:spPr>
          <a:xfrm>
            <a:off x="7049373" y="2165876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3228B25-C9B4-46E4-96BC-893537D6A55D}"/>
              </a:ext>
            </a:extLst>
          </p:cNvPr>
          <p:cNvSpPr/>
          <p:nvPr/>
        </p:nvSpPr>
        <p:spPr>
          <a:xfrm>
            <a:off x="8199690" y="2888649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dirty="0"/>
              <a:t>	</a:t>
            </a:r>
            <a:r>
              <a:rPr lang="en-US" baseline="-25000" dirty="0"/>
              <a:t>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00BFAC6-2194-4EE1-BA26-AFE0E5E9C09C}"/>
              </a:ext>
            </a:extLst>
          </p:cNvPr>
          <p:cNvSpPr/>
          <p:nvPr/>
        </p:nvSpPr>
        <p:spPr>
          <a:xfrm>
            <a:off x="7506573" y="3297902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406528-C2D4-4786-99D6-0348F06C5E9C}"/>
              </a:ext>
            </a:extLst>
          </p:cNvPr>
          <p:cNvSpPr/>
          <p:nvPr/>
        </p:nvSpPr>
        <p:spPr>
          <a:xfrm>
            <a:off x="8222109" y="3269649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9E75056-8DDF-437A-B336-107350427201}"/>
              </a:ext>
            </a:extLst>
          </p:cNvPr>
          <p:cNvSpPr txBox="1"/>
          <p:nvPr/>
        </p:nvSpPr>
        <p:spPr>
          <a:xfrm>
            <a:off x="7430374" y="1457434"/>
            <a:ext cx="138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Action Table </a:t>
            </a:r>
          </a:p>
        </p:txBody>
      </p: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A58BD7DF-1E77-4DAE-B41D-ED15BAAD3389}"/>
              </a:ext>
            </a:extLst>
          </p:cNvPr>
          <p:cNvGrpSpPr/>
          <p:nvPr/>
        </p:nvGrpSpPr>
        <p:grpSpPr>
          <a:xfrm>
            <a:off x="3068057" y="1992337"/>
            <a:ext cx="3352800" cy="2904527"/>
            <a:chOff x="5562600" y="152400"/>
            <a:chExt cx="3352800" cy="2904527"/>
          </a:xfrm>
        </p:grpSpPr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id="{AC63260B-DD98-4648-AF0E-8F7CD1CFE838}"/>
                </a:ext>
              </a:extLst>
            </p:cNvPr>
            <p:cNvGrpSpPr/>
            <p:nvPr/>
          </p:nvGrpSpPr>
          <p:grpSpPr>
            <a:xfrm>
              <a:off x="5562600" y="152400"/>
              <a:ext cx="3352800" cy="2904527"/>
              <a:chOff x="5105400" y="228600"/>
              <a:chExt cx="3352800" cy="2904527"/>
            </a:xfrm>
          </p:grpSpPr>
          <p:sp>
            <p:nvSpPr>
              <p:cNvPr id="108" name="Rounded Rectangle 12">
                <a:extLst>
                  <a:ext uri="{FF2B5EF4-FFF2-40B4-BE49-F238E27FC236}">
                    <a16:creationId xmlns:a16="http://schemas.microsoft.com/office/drawing/2014/main" id="{33CA3BA3-2F2F-4CC6-A0A0-982A3DC0DB7B}"/>
                  </a:ext>
                </a:extLst>
              </p:cNvPr>
              <p:cNvSpPr/>
              <p:nvPr/>
            </p:nvSpPr>
            <p:spPr>
              <a:xfrm>
                <a:off x="5166473" y="1447800"/>
                <a:ext cx="1389077" cy="928664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r>
                  <a:rPr lang="en-US" i="1" dirty="0"/>
                  <a:t>   P</a:t>
                </a:r>
                <a:r>
                  <a:rPr lang="en-US" dirty="0"/>
                  <a:t> → </a:t>
                </a:r>
                <a:r>
                  <a:rPr lang="en-US" b="1" dirty="0"/>
                  <a:t>(</a:t>
                </a:r>
                <a:r>
                  <a:rPr lang="en-US" dirty="0"/>
                  <a:t>●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)</a:t>
                </a:r>
              </a:p>
              <a:p>
                <a:r>
                  <a:rPr lang="en-US" i="1" dirty="0"/>
                  <a:t>  L</a:t>
                </a:r>
                <a:r>
                  <a:rPr lang="en-US" dirty="0"/>
                  <a:t> → ● </a:t>
                </a:r>
                <a:r>
                  <a:rPr lang="en-US" b="1" dirty="0"/>
                  <a:t>id</a:t>
                </a:r>
              </a:p>
              <a:p>
                <a:r>
                  <a:rPr lang="en-US" i="1" dirty="0"/>
                  <a:t>  L</a:t>
                </a:r>
                <a:r>
                  <a:rPr lang="en-US" dirty="0"/>
                  <a:t> → ●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id</a:t>
                </a:r>
              </a:p>
            </p:txBody>
          </p:sp>
          <p:sp>
            <p:nvSpPr>
              <p:cNvPr id="109" name="Rounded Rectangle 15">
                <a:extLst>
                  <a:ext uri="{FF2B5EF4-FFF2-40B4-BE49-F238E27FC236}">
                    <a16:creationId xmlns:a16="http://schemas.microsoft.com/office/drawing/2014/main" id="{D5EB2CAC-0ADB-49AD-A548-B65667B9CEF3}"/>
                  </a:ext>
                </a:extLst>
              </p:cNvPr>
              <p:cNvSpPr/>
              <p:nvPr/>
            </p:nvSpPr>
            <p:spPr>
              <a:xfrm>
                <a:off x="5305237" y="2765615"/>
                <a:ext cx="1080436" cy="367512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L</a:t>
                </a:r>
                <a:r>
                  <a:rPr lang="en-US" dirty="0"/>
                  <a:t> → </a:t>
                </a:r>
                <a:r>
                  <a:rPr lang="en-US" b="1" dirty="0"/>
                  <a:t>id </a:t>
                </a:r>
                <a:r>
                  <a:rPr lang="en-US" dirty="0"/>
                  <a:t>●</a:t>
                </a:r>
                <a:endParaRPr lang="en-US" b="1" dirty="0"/>
              </a:p>
            </p:txBody>
          </p:sp>
          <p:sp>
            <p:nvSpPr>
              <p:cNvPr id="110" name="Rounded Rectangle 18">
                <a:extLst>
                  <a:ext uri="{FF2B5EF4-FFF2-40B4-BE49-F238E27FC236}">
                    <a16:creationId xmlns:a16="http://schemas.microsoft.com/office/drawing/2014/main" id="{40194A21-76FF-4943-A2DA-5EACD91FC323}"/>
                  </a:ext>
                </a:extLst>
              </p:cNvPr>
              <p:cNvSpPr/>
              <p:nvPr/>
            </p:nvSpPr>
            <p:spPr>
              <a:xfrm>
                <a:off x="6952150" y="1709976"/>
                <a:ext cx="1506050" cy="542227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P</a:t>
                </a:r>
                <a:r>
                  <a:rPr lang="en-US" dirty="0"/>
                  <a:t> → </a:t>
                </a:r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i="1" dirty="0"/>
                  <a:t>L</a:t>
                </a:r>
                <a:r>
                  <a:rPr lang="en-US" dirty="0"/>
                  <a:t> ● </a:t>
                </a:r>
                <a:r>
                  <a:rPr lang="en-US" b="1" dirty="0"/>
                  <a:t>)</a:t>
                </a:r>
              </a:p>
              <a:p>
                <a:pPr algn="r"/>
                <a:r>
                  <a:rPr lang="en-US" i="1" dirty="0"/>
                  <a:t>L</a:t>
                </a:r>
                <a:r>
                  <a:rPr lang="en-US" dirty="0"/>
                  <a:t> → </a:t>
                </a:r>
                <a:r>
                  <a:rPr lang="en-US" i="1" dirty="0"/>
                  <a:t>L</a:t>
                </a:r>
                <a:r>
                  <a:rPr lang="en-US" dirty="0"/>
                  <a:t> ● </a:t>
                </a:r>
                <a:r>
                  <a:rPr lang="en-US" b="1" dirty="0"/>
                  <a:t>id</a:t>
                </a:r>
              </a:p>
            </p:txBody>
          </p:sp>
          <p:sp>
            <p:nvSpPr>
              <p:cNvPr id="111" name="Rounded Rectangle 21">
                <a:extLst>
                  <a:ext uri="{FF2B5EF4-FFF2-40B4-BE49-F238E27FC236}">
                    <a16:creationId xmlns:a16="http://schemas.microsoft.com/office/drawing/2014/main" id="{8534B0F6-1E77-4A3C-9B5D-6B77A8385638}"/>
                  </a:ext>
                </a:extLst>
              </p:cNvPr>
              <p:cNvSpPr/>
              <p:nvPr/>
            </p:nvSpPr>
            <p:spPr>
              <a:xfrm>
                <a:off x="7015275" y="2707364"/>
                <a:ext cx="1366725" cy="345165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L</a:t>
                </a:r>
                <a:r>
                  <a:rPr lang="en-US" dirty="0"/>
                  <a:t> →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Id </a:t>
                </a:r>
                <a:r>
                  <a:rPr lang="en-US" dirty="0"/>
                  <a:t>●</a:t>
                </a:r>
                <a:endParaRPr lang="en-US" b="1" dirty="0"/>
              </a:p>
            </p:txBody>
          </p:sp>
          <p:cxnSp>
            <p:nvCxnSpPr>
              <p:cNvPr id="112" name="Straight Arrow Connector 111">
                <a:extLst>
                  <a:ext uri="{FF2B5EF4-FFF2-40B4-BE49-F238E27FC236}">
                    <a16:creationId xmlns:a16="http://schemas.microsoft.com/office/drawing/2014/main" id="{E2003861-E9E8-4737-8082-A86C29EC00EB}"/>
                  </a:ext>
                </a:extLst>
              </p:cNvPr>
              <p:cNvCxnSpPr>
                <a:cxnSpLocks/>
                <a:stCxn id="133" idx="3"/>
              </p:cNvCxnSpPr>
              <p:nvPr/>
            </p:nvCxnSpPr>
            <p:spPr>
              <a:xfrm flipV="1">
                <a:off x="6553200" y="659958"/>
                <a:ext cx="546540" cy="13829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DC3C9FD9-15D4-4CAD-9566-C1CCAC0CEE19}"/>
                  </a:ext>
                </a:extLst>
              </p:cNvPr>
              <p:cNvSpPr/>
              <p:nvPr/>
            </p:nvSpPr>
            <p:spPr>
              <a:xfrm>
                <a:off x="6630912" y="316468"/>
                <a:ext cx="30328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P</a:t>
                </a:r>
              </a:p>
            </p:txBody>
          </p:sp>
          <p:cxnSp>
            <p:nvCxnSpPr>
              <p:cNvPr id="114" name="Straight Arrow Connector 113">
                <a:extLst>
                  <a:ext uri="{FF2B5EF4-FFF2-40B4-BE49-F238E27FC236}">
                    <a16:creationId xmlns:a16="http://schemas.microsoft.com/office/drawing/2014/main" id="{EADE3F45-F419-43BF-B613-141E9C205980}"/>
                  </a:ext>
                </a:extLst>
              </p:cNvPr>
              <p:cNvCxnSpPr>
                <a:cxnSpLocks/>
                <a:stCxn id="133" idx="2"/>
                <a:endCxn id="108" idx="0"/>
              </p:cNvCxnSpPr>
              <p:nvPr/>
            </p:nvCxnSpPr>
            <p:spPr>
              <a:xfrm flipH="1">
                <a:off x="5861012" y="990600"/>
                <a:ext cx="7491" cy="457200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5" name="Rectangle 114">
                <a:extLst>
                  <a:ext uri="{FF2B5EF4-FFF2-40B4-BE49-F238E27FC236}">
                    <a16:creationId xmlns:a16="http://schemas.microsoft.com/office/drawing/2014/main" id="{C0DA0E87-BC06-4B72-ADFA-A883A4063CF3}"/>
                  </a:ext>
                </a:extLst>
              </p:cNvPr>
              <p:cNvSpPr/>
              <p:nvPr/>
            </p:nvSpPr>
            <p:spPr>
              <a:xfrm>
                <a:off x="5867400" y="1042515"/>
                <a:ext cx="256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(</a:t>
                </a:r>
              </a:p>
            </p:txBody>
          </p:sp>
          <p:cxnSp>
            <p:nvCxnSpPr>
              <p:cNvPr id="116" name="Straight Arrow Connector 115">
                <a:extLst>
                  <a:ext uri="{FF2B5EF4-FFF2-40B4-BE49-F238E27FC236}">
                    <a16:creationId xmlns:a16="http://schemas.microsoft.com/office/drawing/2014/main" id="{C2CC6633-1C9F-4F0A-9683-86AE8C563AD2}"/>
                  </a:ext>
                </a:extLst>
              </p:cNvPr>
              <p:cNvCxnSpPr>
                <a:cxnSpLocks/>
                <a:stCxn id="108" idx="2"/>
                <a:endCxn id="109" idx="0"/>
              </p:cNvCxnSpPr>
              <p:nvPr/>
            </p:nvCxnSpPr>
            <p:spPr>
              <a:xfrm flipH="1">
                <a:off x="5845455" y="2376464"/>
                <a:ext cx="15557" cy="38915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47AD4108-CFE2-4AE2-9C59-4AB40565DE84}"/>
                  </a:ext>
                </a:extLst>
              </p:cNvPr>
              <p:cNvSpPr/>
              <p:nvPr/>
            </p:nvSpPr>
            <p:spPr>
              <a:xfrm>
                <a:off x="5943600" y="2371127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id</a:t>
                </a:r>
              </a:p>
            </p:txBody>
          </p:sp>
          <p:cxnSp>
            <p:nvCxnSpPr>
              <p:cNvPr id="118" name="Straight Arrow Connector 117">
                <a:extLst>
                  <a:ext uri="{FF2B5EF4-FFF2-40B4-BE49-F238E27FC236}">
                    <a16:creationId xmlns:a16="http://schemas.microsoft.com/office/drawing/2014/main" id="{9FCF4D91-0501-4E82-A083-9611C7A28EB6}"/>
                  </a:ext>
                </a:extLst>
              </p:cNvPr>
              <p:cNvCxnSpPr>
                <a:cxnSpLocks/>
                <a:stCxn id="108" idx="3"/>
                <a:endCxn id="110" idx="1"/>
              </p:cNvCxnSpPr>
              <p:nvPr/>
            </p:nvCxnSpPr>
            <p:spPr>
              <a:xfrm>
                <a:off x="6555550" y="1912132"/>
                <a:ext cx="396600" cy="6895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19" name="Rectangle 118">
                <a:extLst>
                  <a:ext uri="{FF2B5EF4-FFF2-40B4-BE49-F238E27FC236}">
                    <a16:creationId xmlns:a16="http://schemas.microsoft.com/office/drawing/2014/main" id="{26DDFCFD-831C-4BD3-AAFD-0E1DEAE50AA9}"/>
                  </a:ext>
                </a:extLst>
              </p:cNvPr>
              <p:cNvSpPr/>
              <p:nvPr/>
            </p:nvSpPr>
            <p:spPr>
              <a:xfrm>
                <a:off x="6613525" y="1574797"/>
                <a:ext cx="28245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i="1" dirty="0"/>
                  <a:t>L</a:t>
                </a:r>
              </a:p>
            </p:txBody>
          </p:sp>
          <p:sp>
            <p:nvSpPr>
              <p:cNvPr id="120" name="Rounded Rectangle 32">
                <a:extLst>
                  <a:ext uri="{FF2B5EF4-FFF2-40B4-BE49-F238E27FC236}">
                    <a16:creationId xmlns:a16="http://schemas.microsoft.com/office/drawing/2014/main" id="{290B9752-F76A-4851-8037-2C11EA9BE772}"/>
                  </a:ext>
                </a:extLst>
              </p:cNvPr>
              <p:cNvSpPr/>
              <p:nvPr/>
            </p:nvSpPr>
            <p:spPr>
              <a:xfrm>
                <a:off x="7032609" y="1033003"/>
                <a:ext cx="1286266" cy="324370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i="1" dirty="0"/>
                  <a:t>P</a:t>
                </a:r>
                <a:r>
                  <a:rPr lang="en-US" dirty="0"/>
                  <a:t> → </a:t>
                </a:r>
                <a:r>
                  <a:rPr lang="en-US" b="1" dirty="0"/>
                  <a:t>(</a:t>
                </a:r>
                <a:r>
                  <a:rPr lang="en-US" dirty="0"/>
                  <a:t> </a:t>
                </a:r>
                <a:r>
                  <a:rPr lang="en-US" i="1" dirty="0"/>
                  <a:t>L</a:t>
                </a:r>
                <a:r>
                  <a:rPr lang="en-US" dirty="0"/>
                  <a:t> </a:t>
                </a:r>
                <a:r>
                  <a:rPr lang="en-US" b="1" dirty="0"/>
                  <a:t>) </a:t>
                </a:r>
                <a:r>
                  <a:rPr lang="en-US" dirty="0"/>
                  <a:t>●</a:t>
                </a:r>
                <a:endParaRPr lang="en-US" b="1" dirty="0"/>
              </a:p>
            </p:txBody>
          </p:sp>
          <p:cxnSp>
            <p:nvCxnSpPr>
              <p:cNvPr id="121" name="Straight Arrow Connector 120">
                <a:extLst>
                  <a:ext uri="{FF2B5EF4-FFF2-40B4-BE49-F238E27FC236}">
                    <a16:creationId xmlns:a16="http://schemas.microsoft.com/office/drawing/2014/main" id="{526A90A0-83D6-48D8-9A10-2BEFDC10E9CA}"/>
                  </a:ext>
                </a:extLst>
              </p:cNvPr>
              <p:cNvCxnSpPr>
                <a:cxnSpLocks/>
                <a:stCxn id="110" idx="0"/>
                <a:endCxn id="120" idx="2"/>
              </p:cNvCxnSpPr>
              <p:nvPr/>
            </p:nvCxnSpPr>
            <p:spPr>
              <a:xfrm flipH="1" flipV="1">
                <a:off x="7675742" y="1357373"/>
                <a:ext cx="29433" cy="352603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22" name="Straight Arrow Connector 121">
                <a:extLst>
                  <a:ext uri="{FF2B5EF4-FFF2-40B4-BE49-F238E27FC236}">
                    <a16:creationId xmlns:a16="http://schemas.microsoft.com/office/drawing/2014/main" id="{AC6CC165-D707-4D82-B8C8-AC73C8675C6C}"/>
                  </a:ext>
                </a:extLst>
              </p:cNvPr>
              <p:cNvCxnSpPr>
                <a:cxnSpLocks/>
                <a:stCxn id="110" idx="2"/>
                <a:endCxn id="111" idx="0"/>
              </p:cNvCxnSpPr>
              <p:nvPr/>
            </p:nvCxnSpPr>
            <p:spPr>
              <a:xfrm flipH="1">
                <a:off x="7698638" y="2252203"/>
                <a:ext cx="6537" cy="455161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23" name="Rectangle 122">
                <a:extLst>
                  <a:ext uri="{FF2B5EF4-FFF2-40B4-BE49-F238E27FC236}">
                    <a16:creationId xmlns:a16="http://schemas.microsoft.com/office/drawing/2014/main" id="{28B71CF3-6E86-4EDC-8542-DD01FAE00471}"/>
                  </a:ext>
                </a:extLst>
              </p:cNvPr>
              <p:cNvSpPr/>
              <p:nvPr/>
            </p:nvSpPr>
            <p:spPr>
              <a:xfrm>
                <a:off x="7772400" y="1340644"/>
                <a:ext cx="2568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)</a:t>
                </a:r>
              </a:p>
            </p:txBody>
          </p:sp>
          <p:sp>
            <p:nvSpPr>
              <p:cNvPr id="124" name="Rectangle 123">
                <a:extLst>
                  <a:ext uri="{FF2B5EF4-FFF2-40B4-BE49-F238E27FC236}">
                    <a16:creationId xmlns:a16="http://schemas.microsoft.com/office/drawing/2014/main" id="{06C92B6E-675E-4D30-ACA2-4217481BE0E9}"/>
                  </a:ext>
                </a:extLst>
              </p:cNvPr>
              <p:cNvSpPr/>
              <p:nvPr/>
            </p:nvSpPr>
            <p:spPr>
              <a:xfrm>
                <a:off x="7772400" y="2297668"/>
                <a:ext cx="364202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b="1" dirty="0"/>
                  <a:t>id</a:t>
                </a:r>
              </a:p>
            </p:txBody>
          </p:sp>
          <p:sp>
            <p:nvSpPr>
              <p:cNvPr id="125" name="Rounded Rectangle 9">
                <a:extLst>
                  <a:ext uri="{FF2B5EF4-FFF2-40B4-BE49-F238E27FC236}">
                    <a16:creationId xmlns:a16="http://schemas.microsoft.com/office/drawing/2014/main" id="{84F150B8-E444-4F79-9F2C-530ACCD23F06}"/>
                  </a:ext>
                </a:extLst>
              </p:cNvPr>
              <p:cNvSpPr/>
              <p:nvPr/>
            </p:nvSpPr>
            <p:spPr>
              <a:xfrm>
                <a:off x="7147673" y="442973"/>
                <a:ext cx="1171202" cy="406310"/>
              </a:xfrm>
              <a:prstGeom prst="round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r"/>
                <a:r>
                  <a:rPr lang="en-US" dirty="0"/>
                  <a:t>S’ → </a:t>
                </a:r>
                <a:r>
                  <a:rPr lang="en-US" i="1" dirty="0"/>
                  <a:t>P </a:t>
                </a:r>
                <a:r>
                  <a:rPr lang="en-US" dirty="0"/>
                  <a:t>●</a:t>
                </a:r>
                <a:endParaRPr lang="en-US" i="1" dirty="0"/>
              </a:p>
            </p:txBody>
          </p: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329966CA-9368-48AF-BD95-D98D85A214C2}"/>
                  </a:ext>
                </a:extLst>
              </p:cNvPr>
              <p:cNvGrpSpPr/>
              <p:nvPr/>
            </p:nvGrpSpPr>
            <p:grpSpPr>
              <a:xfrm>
                <a:off x="5121358" y="241999"/>
                <a:ext cx="1431842" cy="748601"/>
                <a:chOff x="5106230" y="304800"/>
                <a:chExt cx="1431842" cy="748601"/>
              </a:xfrm>
            </p:grpSpPr>
            <p:sp>
              <p:nvSpPr>
                <p:cNvPr id="133" name="Rounded Rectangle 6">
                  <a:extLst>
                    <a:ext uri="{FF2B5EF4-FFF2-40B4-BE49-F238E27FC236}">
                      <a16:creationId xmlns:a16="http://schemas.microsoft.com/office/drawing/2014/main" id="{C96C52B3-4061-49C9-83BE-E0F896905CFB}"/>
                    </a:ext>
                  </a:extLst>
                </p:cNvPr>
                <p:cNvSpPr/>
                <p:nvPr/>
              </p:nvSpPr>
              <p:spPr>
                <a:xfrm>
                  <a:off x="5168677" y="419774"/>
                  <a:ext cx="1369395" cy="633627"/>
                </a:xfrm>
                <a:prstGeom prst="roundRect">
                  <a:avLst/>
                </a:prstGeom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dirty="0"/>
                    <a:t>S’ → ●</a:t>
                  </a:r>
                  <a:r>
                    <a:rPr lang="en-US" i="1" dirty="0"/>
                    <a:t> P</a:t>
                  </a:r>
                </a:p>
                <a:p>
                  <a:pPr algn="ctr"/>
                  <a:r>
                    <a:rPr lang="en-US" i="1" dirty="0"/>
                    <a:t>   P</a:t>
                  </a:r>
                  <a:r>
                    <a:rPr lang="en-US" dirty="0"/>
                    <a:t> → ● </a:t>
                  </a:r>
                  <a:r>
                    <a:rPr lang="en-US" b="1" dirty="0"/>
                    <a:t>(</a:t>
                  </a:r>
                  <a:r>
                    <a:rPr lang="en-US" dirty="0"/>
                    <a:t> </a:t>
                  </a:r>
                  <a:r>
                    <a:rPr lang="en-US" i="1" dirty="0"/>
                    <a:t>L</a:t>
                  </a:r>
                  <a:r>
                    <a:rPr lang="en-US" dirty="0"/>
                    <a:t> </a:t>
                  </a:r>
                  <a:r>
                    <a:rPr lang="en-US" b="1" dirty="0"/>
                    <a:t>)</a:t>
                  </a:r>
                </a:p>
              </p:txBody>
            </p:sp>
            <p:sp>
              <p:nvSpPr>
                <p:cNvPr id="134" name="Rectangle 133">
                  <a:extLst>
                    <a:ext uri="{FF2B5EF4-FFF2-40B4-BE49-F238E27FC236}">
                      <a16:creationId xmlns:a16="http://schemas.microsoft.com/office/drawing/2014/main" id="{37F401D7-18B7-401D-AACB-E0C5771D420F}"/>
                    </a:ext>
                  </a:extLst>
                </p:cNvPr>
                <p:cNvSpPr/>
                <p:nvPr/>
              </p:nvSpPr>
              <p:spPr>
                <a:xfrm>
                  <a:off x="5106230" y="304800"/>
                  <a:ext cx="293987" cy="345165"/>
                </a:xfrm>
                <a:prstGeom prst="rect">
                  <a:avLst/>
                </a:prstGeom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dirty="0">
                      <a:latin typeface="Garamond" panose="02020404030301010803" pitchFamily="18" charset="0"/>
                      <a:cs typeface="Courier New" panose="02070309020205020404" pitchFamily="49" charset="0"/>
                    </a:rPr>
                    <a:t>I</a:t>
                  </a:r>
                  <a:r>
                    <a:rPr lang="en-US" baseline="-25000" dirty="0"/>
                    <a:t>0</a:t>
                  </a:r>
                </a:p>
              </p:txBody>
            </p:sp>
          </p:grpSp>
          <p:sp>
            <p:nvSpPr>
              <p:cNvPr id="127" name="Rectangle 126">
                <a:extLst>
                  <a:ext uri="{FF2B5EF4-FFF2-40B4-BE49-F238E27FC236}">
                    <a16:creationId xmlns:a16="http://schemas.microsoft.com/office/drawing/2014/main" id="{9DDB3204-8F1B-4180-A38E-405CB67F088D}"/>
                  </a:ext>
                </a:extLst>
              </p:cNvPr>
              <p:cNvSpPr/>
              <p:nvPr/>
            </p:nvSpPr>
            <p:spPr>
              <a:xfrm>
                <a:off x="7053234" y="228600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1</a:t>
                </a:r>
              </a:p>
            </p:txBody>
          </p:sp>
          <p:sp>
            <p:nvSpPr>
              <p:cNvPr id="128" name="Rectangle 127">
                <a:extLst>
                  <a:ext uri="{FF2B5EF4-FFF2-40B4-BE49-F238E27FC236}">
                    <a16:creationId xmlns:a16="http://schemas.microsoft.com/office/drawing/2014/main" id="{5A289F47-DCD4-4B91-8C28-700188AC2D09}"/>
                  </a:ext>
                </a:extLst>
              </p:cNvPr>
              <p:cNvSpPr/>
              <p:nvPr/>
            </p:nvSpPr>
            <p:spPr>
              <a:xfrm>
                <a:off x="5105400" y="1304327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2</a:t>
                </a:r>
              </a:p>
            </p:txBody>
          </p:sp>
          <p:sp>
            <p:nvSpPr>
              <p:cNvPr id="129" name="Rectangle 128">
                <a:extLst>
                  <a:ext uri="{FF2B5EF4-FFF2-40B4-BE49-F238E27FC236}">
                    <a16:creationId xmlns:a16="http://schemas.microsoft.com/office/drawing/2014/main" id="{9236C593-ABE1-4349-B51E-DF37B7276C03}"/>
                  </a:ext>
                </a:extLst>
              </p:cNvPr>
              <p:cNvSpPr/>
              <p:nvPr/>
            </p:nvSpPr>
            <p:spPr>
              <a:xfrm>
                <a:off x="5116213" y="2635562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4</a:t>
                </a:r>
              </a:p>
            </p:txBody>
          </p:sp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8D4C7F3B-0639-4FC9-9FFB-8FABC2C5BADF}"/>
                  </a:ext>
                </a:extLst>
              </p:cNvPr>
              <p:cNvSpPr/>
              <p:nvPr/>
            </p:nvSpPr>
            <p:spPr>
              <a:xfrm>
                <a:off x="6921125" y="2590800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6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75441235-2D28-449D-8279-D581B7C3112F}"/>
                  </a:ext>
                </a:extLst>
              </p:cNvPr>
              <p:cNvSpPr/>
              <p:nvPr/>
            </p:nvSpPr>
            <p:spPr>
              <a:xfrm>
                <a:off x="6945013" y="1524000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3</a:t>
                </a:r>
              </a:p>
            </p:txBody>
          </p:sp>
          <p:sp>
            <p:nvSpPr>
              <p:cNvPr id="132" name="Rectangle 131">
                <a:extLst>
                  <a:ext uri="{FF2B5EF4-FFF2-40B4-BE49-F238E27FC236}">
                    <a16:creationId xmlns:a16="http://schemas.microsoft.com/office/drawing/2014/main" id="{35336527-B7CA-40EA-B314-D0FDDA6A1B12}"/>
                  </a:ext>
                </a:extLst>
              </p:cNvPr>
              <p:cNvSpPr/>
              <p:nvPr/>
            </p:nvSpPr>
            <p:spPr>
              <a:xfrm>
                <a:off x="6858000" y="874035"/>
                <a:ext cx="293987" cy="345165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dirty="0">
                    <a:latin typeface="Garamond" panose="02020404030301010803" pitchFamily="18" charset="0"/>
                    <a:cs typeface="Courier New" panose="02070309020205020404" pitchFamily="49" charset="0"/>
                  </a:rPr>
                  <a:t>I</a:t>
                </a:r>
                <a:r>
                  <a:rPr lang="en-US" baseline="-25000" dirty="0"/>
                  <a:t>5</a:t>
                </a:r>
              </a:p>
            </p:txBody>
          </p:sp>
        </p:grp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3B4D1E14-F1D6-4106-901D-9263E40D8815}"/>
                </a:ext>
              </a:extLst>
            </p:cNvPr>
            <p:cNvSpPr/>
            <p:nvPr/>
          </p:nvSpPr>
          <p:spPr>
            <a:xfrm>
              <a:off x="7086600" y="262691"/>
              <a:ext cx="257553" cy="304799"/>
            </a:xfrm>
            <a:prstGeom prst="rect">
              <a:avLst/>
            </a:prstGeom>
            <a:noFill/>
            <a:ln w="47625"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38" name="TextBox 137">
            <a:extLst>
              <a:ext uri="{FF2B5EF4-FFF2-40B4-BE49-F238E27FC236}">
                <a16:creationId xmlns:a16="http://schemas.microsoft.com/office/drawing/2014/main" id="{F434D2F6-3FE1-48CD-A3EC-5253E67D05B7}"/>
              </a:ext>
            </a:extLst>
          </p:cNvPr>
          <p:cNvSpPr txBox="1"/>
          <p:nvPr/>
        </p:nvSpPr>
        <p:spPr>
          <a:xfrm>
            <a:off x="9311881" y="1443801"/>
            <a:ext cx="1213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GoTo</a:t>
            </a:r>
            <a:r>
              <a:rPr lang="en-US" dirty="0"/>
              <a:t> Table</a:t>
            </a:r>
          </a:p>
        </p:txBody>
      </p:sp>
      <p:graphicFrame>
        <p:nvGraphicFramePr>
          <p:cNvPr id="139" name="Table 138">
            <a:extLst>
              <a:ext uri="{FF2B5EF4-FFF2-40B4-BE49-F238E27FC236}">
                <a16:creationId xmlns:a16="http://schemas.microsoft.com/office/drawing/2014/main" id="{3047269A-A16A-4EE7-BD5C-BE2570F2AF9C}"/>
              </a:ext>
            </a:extLst>
          </p:cNvPr>
          <p:cNvGraphicFramePr>
            <a:graphicFrameLocks noGrp="1"/>
          </p:cNvGraphicFramePr>
          <p:nvPr/>
        </p:nvGraphicFramePr>
        <p:xfrm>
          <a:off x="9306411" y="1810181"/>
          <a:ext cx="124775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P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0" name="Rectangle 139">
            <a:extLst>
              <a:ext uri="{FF2B5EF4-FFF2-40B4-BE49-F238E27FC236}">
                <a16:creationId xmlns:a16="http://schemas.microsoft.com/office/drawing/2014/main" id="{F0019689-E159-4426-AFEA-F2EEF5A72135}"/>
              </a:ext>
            </a:extLst>
          </p:cNvPr>
          <p:cNvSpPr/>
          <p:nvPr/>
        </p:nvSpPr>
        <p:spPr>
          <a:xfrm>
            <a:off x="9501724" y="2197554"/>
            <a:ext cx="344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1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3003D76-1001-43E5-AB5F-BCD9F80BAF08}"/>
              </a:ext>
            </a:extLst>
          </p:cNvPr>
          <p:cNvSpPr/>
          <p:nvPr/>
        </p:nvSpPr>
        <p:spPr>
          <a:xfrm>
            <a:off x="10099158" y="2916032"/>
            <a:ext cx="344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053E80D-1653-4B25-BE03-730433CF4954}"/>
              </a:ext>
            </a:extLst>
          </p:cNvPr>
          <p:cNvSpPr/>
          <p:nvPr/>
        </p:nvSpPr>
        <p:spPr>
          <a:xfrm>
            <a:off x="1484797" y="2329399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64FD59-B860-44BB-B54C-23ABBEDC8980}"/>
              </a:ext>
            </a:extLst>
          </p:cNvPr>
          <p:cNvSpPr/>
          <p:nvPr/>
        </p:nvSpPr>
        <p:spPr>
          <a:xfrm>
            <a:off x="7530534" y="3653601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R❸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6E7CBBA-D82D-4E1C-886C-A162AD062EB4}"/>
              </a:ext>
            </a:extLst>
          </p:cNvPr>
          <p:cNvSpPr/>
          <p:nvPr/>
        </p:nvSpPr>
        <p:spPr>
          <a:xfrm>
            <a:off x="8086968" y="3659428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R❸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76497D-AC7D-4009-A64E-BBFF831CA7AA}"/>
              </a:ext>
            </a:extLst>
          </p:cNvPr>
          <p:cNvSpPr/>
          <p:nvPr/>
        </p:nvSpPr>
        <p:spPr>
          <a:xfrm>
            <a:off x="8696568" y="4023843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R❷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D5E66A6-006C-4A03-AD82-F90710E2C463}"/>
              </a:ext>
            </a:extLst>
          </p:cNvPr>
          <p:cNvSpPr/>
          <p:nvPr/>
        </p:nvSpPr>
        <p:spPr>
          <a:xfrm>
            <a:off x="7527119" y="4402222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R❹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A4DFABE-474B-4A0B-9F69-A890FDC974D6}"/>
              </a:ext>
            </a:extLst>
          </p:cNvPr>
          <p:cNvSpPr/>
          <p:nvPr/>
        </p:nvSpPr>
        <p:spPr>
          <a:xfrm>
            <a:off x="8080694" y="4393936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86EC83-C6C0-4333-9A38-399643F53DB9}"/>
              </a:ext>
            </a:extLst>
          </p:cNvPr>
          <p:cNvSpPr/>
          <p:nvPr/>
        </p:nvSpPr>
        <p:spPr>
          <a:xfrm>
            <a:off x="8857612" y="2598469"/>
            <a:ext cx="378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0988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6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Today’s Lecture - Scope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Finish up Parsers</a:t>
            </a:r>
          </a:p>
          <a:p>
            <a:r>
              <a:rPr lang="en-US" dirty="0"/>
              <a:t>Running the SLR Parser</a:t>
            </a:r>
          </a:p>
          <a:p>
            <a:r>
              <a:rPr lang="en-US" dirty="0"/>
              <a:t>LL(1) and SLR Language limits</a:t>
            </a:r>
          </a:p>
          <a:p>
            <a:pPr marL="0" indent="0">
              <a:buNone/>
            </a:pPr>
            <a:r>
              <a:rPr lang="en-US" b="1" dirty="0"/>
              <a:t>Semantics</a:t>
            </a:r>
          </a:p>
          <a:p>
            <a:r>
              <a:rPr lang="en-US" dirty="0"/>
              <a:t>Program meaning</a:t>
            </a:r>
          </a:p>
          <a:p>
            <a:pPr marL="0" indent="0">
              <a:buNone/>
            </a:pPr>
            <a:r>
              <a:rPr lang="en-US" b="1" dirty="0"/>
              <a:t>Scope</a:t>
            </a:r>
          </a:p>
          <a:p>
            <a:r>
              <a:rPr lang="en-US" dirty="0"/>
              <a:t>Name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F64BD2-8AF0-4FC3-9004-093E89A3E65E}"/>
              </a:ext>
            </a:extLst>
          </p:cNvPr>
          <p:cNvSpPr txBox="1"/>
          <p:nvPr/>
        </p:nvSpPr>
        <p:spPr>
          <a:xfrm>
            <a:off x="7789725" y="5578760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0892BE-885B-449F-BF05-FA9C606FD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687" y="3429000"/>
            <a:ext cx="1356090" cy="2149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99BC9B-8045-40CD-AC42-B0E730832BBD}"/>
              </a:ext>
            </a:extLst>
          </p:cNvPr>
          <p:cNvSpPr/>
          <p:nvPr/>
        </p:nvSpPr>
        <p:spPr>
          <a:xfrm>
            <a:off x="2054352" y="2123848"/>
            <a:ext cx="4910328" cy="51206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609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95623" y="6492875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7</a:t>
            </a:fld>
            <a:endParaRPr lang="en-US" dirty="0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6042C55-2F77-4505-B2B4-40FD1397892D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Running the SLR Parser</a:t>
            </a:r>
            <a:br>
              <a:rPr lang="en-US" sz="2000" i="1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550A7C-6A2E-4FF0-AF8B-D5D678CF53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231502"/>
              </p:ext>
            </p:extLst>
          </p:nvPr>
        </p:nvGraphicFramePr>
        <p:xfrm>
          <a:off x="3827690" y="1342625"/>
          <a:ext cx="262524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(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id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/>
                        <a:t>eof</a:t>
                      </a:r>
                      <a:endParaRPr lang="en-US" i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9" name="Rectangle 78">
            <a:extLst>
              <a:ext uri="{FF2B5EF4-FFF2-40B4-BE49-F238E27FC236}">
                <a16:creationId xmlns:a16="http://schemas.microsoft.com/office/drawing/2014/main" id="{4C35871C-47B2-491F-B757-F247115DA404}"/>
              </a:ext>
            </a:extLst>
          </p:cNvPr>
          <p:cNvSpPr/>
          <p:nvPr/>
        </p:nvSpPr>
        <p:spPr>
          <a:xfrm>
            <a:off x="4198183" y="1698320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3228B25-C9B4-46E4-96BC-893537D6A55D}"/>
              </a:ext>
            </a:extLst>
          </p:cNvPr>
          <p:cNvSpPr/>
          <p:nvPr/>
        </p:nvSpPr>
        <p:spPr>
          <a:xfrm>
            <a:off x="5348500" y="2421093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dirty="0"/>
              <a:t>	</a:t>
            </a:r>
            <a:r>
              <a:rPr lang="en-US" baseline="-25000" dirty="0"/>
              <a:t>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00BFAC6-2194-4EE1-BA26-AFE0E5E9C09C}"/>
              </a:ext>
            </a:extLst>
          </p:cNvPr>
          <p:cNvSpPr/>
          <p:nvPr/>
        </p:nvSpPr>
        <p:spPr>
          <a:xfrm>
            <a:off x="4655383" y="2830346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406528-C2D4-4786-99D6-0348F06C5E9C}"/>
              </a:ext>
            </a:extLst>
          </p:cNvPr>
          <p:cNvSpPr/>
          <p:nvPr/>
        </p:nvSpPr>
        <p:spPr>
          <a:xfrm>
            <a:off x="5370919" y="2802093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9E75056-8DDF-437A-B336-107350427201}"/>
              </a:ext>
            </a:extLst>
          </p:cNvPr>
          <p:cNvSpPr txBox="1"/>
          <p:nvPr/>
        </p:nvSpPr>
        <p:spPr>
          <a:xfrm>
            <a:off x="4595226" y="1070088"/>
            <a:ext cx="138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Action Table 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434D2F6-3FE1-48CD-A3EC-5253E67D05B7}"/>
              </a:ext>
            </a:extLst>
          </p:cNvPr>
          <p:cNvSpPr txBox="1"/>
          <p:nvPr/>
        </p:nvSpPr>
        <p:spPr>
          <a:xfrm>
            <a:off x="6468712" y="1072497"/>
            <a:ext cx="1213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GoTo</a:t>
            </a:r>
            <a:r>
              <a:rPr lang="en-US" dirty="0"/>
              <a:t> Table</a:t>
            </a:r>
          </a:p>
        </p:txBody>
      </p:sp>
      <p:graphicFrame>
        <p:nvGraphicFramePr>
          <p:cNvPr id="139" name="Table 138">
            <a:extLst>
              <a:ext uri="{FF2B5EF4-FFF2-40B4-BE49-F238E27FC236}">
                <a16:creationId xmlns:a16="http://schemas.microsoft.com/office/drawing/2014/main" id="{3047269A-A16A-4EE7-BD5C-BE2570F2A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2665792"/>
              </p:ext>
            </p:extLst>
          </p:nvPr>
        </p:nvGraphicFramePr>
        <p:xfrm>
          <a:off x="6455221" y="1342625"/>
          <a:ext cx="124775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P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0" name="Rectangle 139">
            <a:extLst>
              <a:ext uri="{FF2B5EF4-FFF2-40B4-BE49-F238E27FC236}">
                <a16:creationId xmlns:a16="http://schemas.microsoft.com/office/drawing/2014/main" id="{F0019689-E159-4426-AFEA-F2EEF5A72135}"/>
              </a:ext>
            </a:extLst>
          </p:cNvPr>
          <p:cNvSpPr/>
          <p:nvPr/>
        </p:nvSpPr>
        <p:spPr>
          <a:xfrm>
            <a:off x="6650534" y="1729998"/>
            <a:ext cx="344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1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3003D76-1001-43E5-AB5F-BCD9F80BAF08}"/>
              </a:ext>
            </a:extLst>
          </p:cNvPr>
          <p:cNvSpPr/>
          <p:nvPr/>
        </p:nvSpPr>
        <p:spPr>
          <a:xfrm>
            <a:off x="7247968" y="2448476"/>
            <a:ext cx="344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3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053E80D-1653-4B25-BE03-730433CF4954}"/>
              </a:ext>
            </a:extLst>
          </p:cNvPr>
          <p:cNvSpPr/>
          <p:nvPr/>
        </p:nvSpPr>
        <p:spPr>
          <a:xfrm>
            <a:off x="1797324" y="694056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64FD59-B860-44BB-B54C-23ABBEDC8980}"/>
              </a:ext>
            </a:extLst>
          </p:cNvPr>
          <p:cNvSpPr/>
          <p:nvPr/>
        </p:nvSpPr>
        <p:spPr>
          <a:xfrm>
            <a:off x="4679344" y="3186045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R❸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6E7CBBA-D82D-4E1C-886C-A162AD062EB4}"/>
              </a:ext>
            </a:extLst>
          </p:cNvPr>
          <p:cNvSpPr/>
          <p:nvPr/>
        </p:nvSpPr>
        <p:spPr>
          <a:xfrm>
            <a:off x="5235778" y="3191872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R❸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76497D-AC7D-4009-A64E-BBFF831CA7AA}"/>
              </a:ext>
            </a:extLst>
          </p:cNvPr>
          <p:cNvSpPr/>
          <p:nvPr/>
        </p:nvSpPr>
        <p:spPr>
          <a:xfrm>
            <a:off x="5845378" y="3556287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R❷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D5E66A6-006C-4A03-AD82-F90710E2C463}"/>
              </a:ext>
            </a:extLst>
          </p:cNvPr>
          <p:cNvSpPr/>
          <p:nvPr/>
        </p:nvSpPr>
        <p:spPr>
          <a:xfrm>
            <a:off x="4675929" y="3934666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R❹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A4DFABE-474B-4A0B-9F69-A890FDC974D6}"/>
              </a:ext>
            </a:extLst>
          </p:cNvPr>
          <p:cNvSpPr/>
          <p:nvPr/>
        </p:nvSpPr>
        <p:spPr>
          <a:xfrm>
            <a:off x="5229504" y="3926380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86EC83-C6C0-4333-9A38-399643F53DB9}"/>
              </a:ext>
            </a:extLst>
          </p:cNvPr>
          <p:cNvSpPr/>
          <p:nvPr/>
        </p:nvSpPr>
        <p:spPr>
          <a:xfrm>
            <a:off x="6006422" y="2130913"/>
            <a:ext cx="378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67D5B7-B459-4D28-A3BF-CC4058733B8D}"/>
              </a:ext>
            </a:extLst>
          </p:cNvPr>
          <p:cNvSpPr txBox="1"/>
          <p:nvPr/>
        </p:nvSpPr>
        <p:spPr>
          <a:xfrm>
            <a:off x="8545582" y="862293"/>
            <a:ext cx="1308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 String</a:t>
            </a:r>
          </a:p>
          <a:p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1A7DB7A6-1E8A-48E6-BFC0-95B9589C95C6}"/>
              </a:ext>
            </a:extLst>
          </p:cNvPr>
          <p:cNvGrpSpPr/>
          <p:nvPr/>
        </p:nvGrpSpPr>
        <p:grpSpPr>
          <a:xfrm>
            <a:off x="2467281" y="4924526"/>
            <a:ext cx="1407216" cy="1878330"/>
            <a:chOff x="1918108" y="4884421"/>
            <a:chExt cx="1407216" cy="1878330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92DC5DD8-90C7-4AE2-B6F9-E600E1F57883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FF886BFA-CD2F-4AA0-B9D0-033EEAAADFD5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9EEF0C81-BFA0-4F5E-B746-B16AA0797D3C}"/>
                </a:ext>
              </a:extLst>
            </p:cNvPr>
            <p:cNvSpPr/>
            <p:nvPr/>
          </p:nvSpPr>
          <p:spPr>
            <a:xfrm>
              <a:off x="2921018" y="6040117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(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48B72B96-3C42-4CAE-8A82-34C1E1CF6866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FA02234C-0D23-41A4-B6D5-A66DE6F775B9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C3F1E7D-9209-4C34-B82E-1DD819C64CAA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1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491696B9-4F25-49E2-AD1A-377880A6D23D}"/>
              </a:ext>
            </a:extLst>
          </p:cNvPr>
          <p:cNvGrpSpPr/>
          <p:nvPr/>
        </p:nvGrpSpPr>
        <p:grpSpPr>
          <a:xfrm>
            <a:off x="3951495" y="4927135"/>
            <a:ext cx="1407216" cy="1878330"/>
            <a:chOff x="1918108" y="4884421"/>
            <a:chExt cx="1407216" cy="1878330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8C0B1A2B-9A8C-44D0-8696-5E9C554F505B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418ADD04-D299-4E14-9640-779DCACBA9C8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A7B0338C-B425-467C-AFFB-689EA23ED546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id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39EA5248-D4ED-46D0-BBF8-0B8BA67FCE9F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76" name="Rectangle 75">
              <a:extLst>
                <a:ext uri="{FF2B5EF4-FFF2-40B4-BE49-F238E27FC236}">
                  <a16:creationId xmlns:a16="http://schemas.microsoft.com/office/drawing/2014/main" id="{95590AFB-2BAC-46DC-A51A-D411F2F84956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128FC2E-1DE5-4FEF-A071-F668A9A56F59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2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7BD44BB6-96DC-4A4E-8DB1-0EA3A3E6FE19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BEDCA4E1-5AC9-4265-8502-E5CCD28DB668}"/>
              </a:ext>
            </a:extLst>
          </p:cNvPr>
          <p:cNvGrpSpPr/>
          <p:nvPr/>
        </p:nvGrpSpPr>
        <p:grpSpPr>
          <a:xfrm>
            <a:off x="5468143" y="4917279"/>
            <a:ext cx="1407216" cy="1878330"/>
            <a:chOff x="1918108" y="4884421"/>
            <a:chExt cx="1407216" cy="1878330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89604B7F-ADA2-4F64-B50F-2BD1CE98F5B1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344D0AD5-4B15-4C0D-B2CD-5A7C533B3F3D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17FEA2AB-902C-40D0-87D2-0728ADA2982F}"/>
                </a:ext>
              </a:extLst>
            </p:cNvPr>
            <p:cNvSpPr/>
            <p:nvPr/>
          </p:nvSpPr>
          <p:spPr>
            <a:xfrm>
              <a:off x="2921018" y="6024075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8E2AAF04-1B33-4472-AC54-38955B6F286C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EC84E46A-3F70-48C6-B774-E93C405EFAA6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94ADF9CD-5910-41C7-A157-E5D04018B6F0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0439555C-B243-4D0D-B7C8-1605D254FFE7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EC6297B3-26EF-46A7-90E3-0252031927F8}"/>
                </a:ext>
              </a:extLst>
            </p:cNvPr>
            <p:cNvSpPr/>
            <p:nvPr/>
          </p:nvSpPr>
          <p:spPr>
            <a:xfrm>
              <a:off x="2107527" y="526665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B937D6A-5083-4B53-B82C-ECA61859D043}"/>
              </a:ext>
            </a:extLst>
          </p:cNvPr>
          <p:cNvGrpSpPr/>
          <p:nvPr/>
        </p:nvGrpSpPr>
        <p:grpSpPr>
          <a:xfrm>
            <a:off x="6961061" y="4917279"/>
            <a:ext cx="1407216" cy="1878330"/>
            <a:chOff x="1918108" y="4884421"/>
            <a:chExt cx="1407216" cy="1878330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DB5A756-7AD5-4B6E-8652-D448C4FC4665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EF3C3CA7-CD42-4483-8352-BB7583123390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873D899D-3CF0-408A-815E-320D91D671F6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81D399E4-13E5-4ED6-8FD6-14694A160F8F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C5C8B1E1-A076-4B5A-BA0D-BE29BDF5C7B1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46B7F237-2F97-41CF-B434-F48962DB0547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2F532F39-70F9-451F-942F-0574A3AEF192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</p:grpSp>
      <p:sp>
        <p:nvSpPr>
          <p:cNvPr id="148" name="Rectangle 147">
            <a:extLst>
              <a:ext uri="{FF2B5EF4-FFF2-40B4-BE49-F238E27FC236}">
                <a16:creationId xmlns:a16="http://schemas.microsoft.com/office/drawing/2014/main" id="{B5F821CA-D5C9-4D81-94B7-70F8A2D45D9D}"/>
              </a:ext>
            </a:extLst>
          </p:cNvPr>
          <p:cNvSpPr/>
          <p:nvPr/>
        </p:nvSpPr>
        <p:spPr>
          <a:xfrm>
            <a:off x="7271398" y="5112132"/>
            <a:ext cx="857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kern="0" dirty="0">
                <a:solidFill>
                  <a:prstClr val="black"/>
                </a:solidFill>
              </a:rPr>
              <a:t>R</a:t>
            </a:r>
            <a:r>
              <a:rPr lang="en-US" sz="1400" kern="0" dirty="0">
                <a:solidFill>
                  <a:prstClr val="black"/>
                </a:solidFill>
              </a:rPr>
              <a:t>❸ to L</a:t>
            </a:r>
            <a:endParaRPr lang="en-US" sz="1400" i="1" kern="0" dirty="0">
              <a:solidFill>
                <a:prstClr val="black"/>
              </a:solidFill>
            </a:endParaRP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F651347C-35F7-4823-AACC-F454C7090C0A}"/>
              </a:ext>
            </a:extLst>
          </p:cNvPr>
          <p:cNvGrpSpPr/>
          <p:nvPr/>
        </p:nvGrpSpPr>
        <p:grpSpPr>
          <a:xfrm>
            <a:off x="8441771" y="4917279"/>
            <a:ext cx="1407216" cy="1878330"/>
            <a:chOff x="1918108" y="4884421"/>
            <a:chExt cx="1407216" cy="1878330"/>
          </a:xfrm>
        </p:grpSpPr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E5DC293E-C3D8-4F37-89FC-DF9500B8F065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4FE1E82B-BB3D-4472-ADDD-F3BBD55C85D6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9F310F8E-4FF0-4215-BB97-00B8AB0A2D9C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75B61ED3-4DD5-415B-A4C2-37C4E7E5F21B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FE118E4C-35A8-497B-A845-0F78F6DC9DD4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458D589B-5808-4970-BD6C-7C2877E3546B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156" name="Rectangle 155">
              <a:extLst>
                <a:ext uri="{FF2B5EF4-FFF2-40B4-BE49-F238E27FC236}">
                  <a16:creationId xmlns:a16="http://schemas.microsoft.com/office/drawing/2014/main" id="{79015124-D867-42D8-902F-8252159104C6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99086EEB-95CB-463C-A86E-10EF3783C234}"/>
                </a:ext>
              </a:extLst>
            </p:cNvPr>
            <p:cNvSpPr/>
            <p:nvPr/>
          </p:nvSpPr>
          <p:spPr>
            <a:xfrm>
              <a:off x="2114846" y="526394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51691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" grpId="0"/>
    </p:bldLst>
  </p:timing>
</p:sld>
</file>

<file path=ppt/slides/slide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95623" y="6492875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8</a:t>
            </a:fld>
            <a:endParaRPr lang="en-US" dirty="0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6042C55-2F77-4505-B2B4-40FD1397892D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Running the SLR Parser</a:t>
            </a:r>
            <a:br>
              <a:rPr lang="en-US" sz="2000" i="1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graphicFrame>
        <p:nvGraphicFramePr>
          <p:cNvPr id="73" name="Table 72">
            <a:extLst>
              <a:ext uri="{FF2B5EF4-FFF2-40B4-BE49-F238E27FC236}">
                <a16:creationId xmlns:a16="http://schemas.microsoft.com/office/drawing/2014/main" id="{EA550A7C-6A2E-4FF0-AF8B-D5D678CF531B}"/>
              </a:ext>
            </a:extLst>
          </p:cNvPr>
          <p:cNvGraphicFramePr>
            <a:graphicFrameLocks noGrp="1"/>
          </p:cNvGraphicFramePr>
          <p:nvPr/>
        </p:nvGraphicFramePr>
        <p:xfrm>
          <a:off x="3827690" y="1342625"/>
          <a:ext cx="262524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4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83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(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0" dirty="0"/>
                        <a:t>)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/>
                        <a:t>id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i="0" dirty="0" err="1"/>
                        <a:t>eof</a:t>
                      </a:r>
                      <a:endParaRPr lang="en-US" i="1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5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bg1"/>
                          </a:solidFill>
                          <a:latin typeface="Garamond" panose="02020404030301010803" pitchFamily="18" charset="0"/>
                        </a:rPr>
                        <a:t>6</a:t>
                      </a: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79" name="Rectangle 78">
            <a:extLst>
              <a:ext uri="{FF2B5EF4-FFF2-40B4-BE49-F238E27FC236}">
                <a16:creationId xmlns:a16="http://schemas.microsoft.com/office/drawing/2014/main" id="{4C35871C-47B2-491F-B757-F247115DA404}"/>
              </a:ext>
            </a:extLst>
          </p:cNvPr>
          <p:cNvSpPr/>
          <p:nvPr/>
        </p:nvSpPr>
        <p:spPr>
          <a:xfrm>
            <a:off x="4198183" y="1698320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2</a:t>
            </a: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E3228B25-C9B4-46E4-96BC-893537D6A55D}"/>
              </a:ext>
            </a:extLst>
          </p:cNvPr>
          <p:cNvSpPr/>
          <p:nvPr/>
        </p:nvSpPr>
        <p:spPr>
          <a:xfrm>
            <a:off x="5348500" y="2421093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dirty="0"/>
              <a:t>	</a:t>
            </a:r>
            <a:r>
              <a:rPr lang="en-US" baseline="-25000" dirty="0"/>
              <a:t>4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E00BFAC6-2194-4EE1-BA26-AFE0E5E9C09C}"/>
              </a:ext>
            </a:extLst>
          </p:cNvPr>
          <p:cNvSpPr/>
          <p:nvPr/>
        </p:nvSpPr>
        <p:spPr>
          <a:xfrm>
            <a:off x="4655383" y="2830346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5</a:t>
            </a: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66406528-C2D4-4786-99D6-0348F06C5E9C}"/>
              </a:ext>
            </a:extLst>
          </p:cNvPr>
          <p:cNvSpPr/>
          <p:nvPr/>
        </p:nvSpPr>
        <p:spPr>
          <a:xfrm>
            <a:off x="5370919" y="2802093"/>
            <a:ext cx="5036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S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6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C9E75056-8DDF-437A-B336-107350427201}"/>
              </a:ext>
            </a:extLst>
          </p:cNvPr>
          <p:cNvSpPr txBox="1"/>
          <p:nvPr/>
        </p:nvSpPr>
        <p:spPr>
          <a:xfrm>
            <a:off x="4595226" y="1070088"/>
            <a:ext cx="1389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Action Table 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F434D2F6-3FE1-48CD-A3EC-5253E67D05B7}"/>
              </a:ext>
            </a:extLst>
          </p:cNvPr>
          <p:cNvSpPr txBox="1"/>
          <p:nvPr/>
        </p:nvSpPr>
        <p:spPr>
          <a:xfrm>
            <a:off x="6468712" y="1072497"/>
            <a:ext cx="1213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GoTo</a:t>
            </a:r>
            <a:r>
              <a:rPr lang="en-US" dirty="0"/>
              <a:t> Table</a:t>
            </a:r>
          </a:p>
        </p:txBody>
      </p:sp>
      <p:graphicFrame>
        <p:nvGraphicFramePr>
          <p:cNvPr id="139" name="Table 138">
            <a:extLst>
              <a:ext uri="{FF2B5EF4-FFF2-40B4-BE49-F238E27FC236}">
                <a16:creationId xmlns:a16="http://schemas.microsoft.com/office/drawing/2014/main" id="{3047269A-A16A-4EE7-BD5C-BE2570F2AF9C}"/>
              </a:ext>
            </a:extLst>
          </p:cNvPr>
          <p:cNvGraphicFramePr>
            <a:graphicFrameLocks noGrp="1"/>
          </p:cNvGraphicFramePr>
          <p:nvPr/>
        </p:nvGraphicFramePr>
        <p:xfrm>
          <a:off x="6455221" y="1342625"/>
          <a:ext cx="1247756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238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387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P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/>
                        <a:t>L</a:t>
                      </a: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baseline="-250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40" name="Rectangle 139">
            <a:extLst>
              <a:ext uri="{FF2B5EF4-FFF2-40B4-BE49-F238E27FC236}">
                <a16:creationId xmlns:a16="http://schemas.microsoft.com/office/drawing/2014/main" id="{F0019689-E159-4426-AFEA-F2EEF5A72135}"/>
              </a:ext>
            </a:extLst>
          </p:cNvPr>
          <p:cNvSpPr/>
          <p:nvPr/>
        </p:nvSpPr>
        <p:spPr>
          <a:xfrm>
            <a:off x="6650534" y="1729998"/>
            <a:ext cx="344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1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A3003D76-1001-43E5-AB5F-BCD9F80BAF08}"/>
              </a:ext>
            </a:extLst>
          </p:cNvPr>
          <p:cNvSpPr/>
          <p:nvPr/>
        </p:nvSpPr>
        <p:spPr>
          <a:xfrm>
            <a:off x="7247968" y="2448476"/>
            <a:ext cx="3449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/>
              <a:t>3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4B64FD59-B860-44BB-B54C-23ABBEDC8980}"/>
              </a:ext>
            </a:extLst>
          </p:cNvPr>
          <p:cNvSpPr/>
          <p:nvPr/>
        </p:nvSpPr>
        <p:spPr>
          <a:xfrm>
            <a:off x="4679344" y="3186045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R❸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6E7CBBA-D82D-4E1C-886C-A162AD062EB4}"/>
              </a:ext>
            </a:extLst>
          </p:cNvPr>
          <p:cNvSpPr/>
          <p:nvPr/>
        </p:nvSpPr>
        <p:spPr>
          <a:xfrm>
            <a:off x="5235778" y="3191872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R❸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9D76497D-AC7D-4009-A64E-BBFF831CA7AA}"/>
              </a:ext>
            </a:extLst>
          </p:cNvPr>
          <p:cNvSpPr/>
          <p:nvPr/>
        </p:nvSpPr>
        <p:spPr>
          <a:xfrm>
            <a:off x="5845378" y="3556287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R❷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2D5E66A6-006C-4A03-AD82-F90710E2C463}"/>
              </a:ext>
            </a:extLst>
          </p:cNvPr>
          <p:cNvSpPr/>
          <p:nvPr/>
        </p:nvSpPr>
        <p:spPr>
          <a:xfrm>
            <a:off x="4675929" y="3934666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R❹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BA4DFABE-474B-4A0B-9F69-A890FDC974D6}"/>
              </a:ext>
            </a:extLst>
          </p:cNvPr>
          <p:cNvSpPr/>
          <p:nvPr/>
        </p:nvSpPr>
        <p:spPr>
          <a:xfrm>
            <a:off x="5229504" y="3926380"/>
            <a:ext cx="615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R❹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E86EC83-C6C0-4333-9A38-399643F53DB9}"/>
              </a:ext>
            </a:extLst>
          </p:cNvPr>
          <p:cNvSpPr/>
          <p:nvPr/>
        </p:nvSpPr>
        <p:spPr>
          <a:xfrm>
            <a:off x="6006422" y="2130913"/>
            <a:ext cx="3786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D199EA5-0A86-4540-AC49-7C7C05104B3C}"/>
              </a:ext>
            </a:extLst>
          </p:cNvPr>
          <p:cNvGrpSpPr/>
          <p:nvPr/>
        </p:nvGrpSpPr>
        <p:grpSpPr>
          <a:xfrm>
            <a:off x="4718491" y="4901792"/>
            <a:ext cx="1407216" cy="1878330"/>
            <a:chOff x="1918108" y="4884421"/>
            <a:chExt cx="1407216" cy="1878330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37C7977-6A53-4089-8A43-556DA8D2D062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7D818179-EA27-45EF-BC54-51EAD5951C30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3295287-D910-4318-8578-6156AF177C8D}"/>
                </a:ext>
              </a:extLst>
            </p:cNvPr>
            <p:cNvSpPr/>
            <p:nvPr/>
          </p:nvSpPr>
          <p:spPr>
            <a:xfrm>
              <a:off x="2840808" y="6032096"/>
              <a:ext cx="403940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 err="1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eof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97881378-69B4-40B3-A749-6C4BBAFD735B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D3F674DE-E735-4331-BEA4-873078CF52FF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819ECDC3-318B-48A1-90DE-80AAFEDAB3AB}"/>
                </a:ext>
              </a:extLst>
            </p:cNvPr>
            <p:cNvSpPr txBox="1"/>
            <p:nvPr/>
          </p:nvSpPr>
          <p:spPr>
            <a:xfrm>
              <a:off x="2524805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4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FB0F85D2-1742-415D-A6F0-A09A87802312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BC92E66-DBE0-4449-932B-1A7762749C7C}"/>
                </a:ext>
              </a:extLst>
            </p:cNvPr>
            <p:cNvSpPr/>
            <p:nvPr/>
          </p:nvSpPr>
          <p:spPr>
            <a:xfrm>
              <a:off x="2114846" y="526394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34F9AEC2-7A6E-4CE2-A85A-5A8458CDB76F}"/>
                </a:ext>
              </a:extLst>
            </p:cNvPr>
            <p:cNvSpPr/>
            <p:nvPr/>
          </p:nvSpPr>
          <p:spPr>
            <a:xfrm>
              <a:off x="2114846" y="4899908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6E67323-E887-4CE1-9048-3AE0B06799E7}"/>
              </a:ext>
            </a:extLst>
          </p:cNvPr>
          <p:cNvGrpSpPr/>
          <p:nvPr/>
        </p:nvGrpSpPr>
        <p:grpSpPr>
          <a:xfrm>
            <a:off x="6315126" y="4901792"/>
            <a:ext cx="1407216" cy="1878330"/>
            <a:chOff x="1918108" y="4884421"/>
            <a:chExt cx="1407216" cy="1878330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57A32B8-BB19-4C76-B817-D356AF8D634B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A34DE90-6550-4881-9410-89F60C24B2D1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1D7375D-291B-4424-AAD7-3339936E63AB}"/>
                </a:ext>
              </a:extLst>
            </p:cNvPr>
            <p:cNvSpPr/>
            <p:nvPr/>
          </p:nvSpPr>
          <p:spPr>
            <a:xfrm>
              <a:off x="2840808" y="6032096"/>
              <a:ext cx="403940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 err="1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eof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620492B-7C60-499F-A697-A731C6DFB10F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8605B13-5060-4B66-B287-B9A0075D9BA2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C5DD196-45D9-42C0-AD1E-A4838B68976B}"/>
                </a:ext>
              </a:extLst>
            </p:cNvPr>
            <p:cNvSpPr txBox="1"/>
            <p:nvPr/>
          </p:nvSpPr>
          <p:spPr>
            <a:xfrm>
              <a:off x="2524805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4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809FC65-EBC0-4C1D-8DAA-AEA1F7824895}"/>
              </a:ext>
            </a:extLst>
          </p:cNvPr>
          <p:cNvGrpSpPr/>
          <p:nvPr/>
        </p:nvGrpSpPr>
        <p:grpSpPr>
          <a:xfrm>
            <a:off x="7849740" y="4888466"/>
            <a:ext cx="1407216" cy="1878330"/>
            <a:chOff x="1918108" y="4884421"/>
            <a:chExt cx="1407216" cy="1878330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6E5AAB0-9CB1-4DD7-A1DA-23EFDE2448D9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978A837E-1C34-4EA1-A7EE-01100FBA1212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EE2FA80D-EC19-4148-8AC6-DEA2DAD89BE7}"/>
                </a:ext>
              </a:extLst>
            </p:cNvPr>
            <p:cNvSpPr/>
            <p:nvPr/>
          </p:nvSpPr>
          <p:spPr>
            <a:xfrm>
              <a:off x="2840808" y="6032096"/>
              <a:ext cx="403940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 err="1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eof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7B5B5F7E-CC49-47C4-B204-FFD69F2C39E3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CE2D6AE-D764-42D0-A1BC-6BDAEAB33B73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42CA047-F526-465C-B4CE-5A12F3FC9207}"/>
                </a:ext>
              </a:extLst>
            </p:cNvPr>
            <p:cNvSpPr txBox="1"/>
            <p:nvPr/>
          </p:nvSpPr>
          <p:spPr>
            <a:xfrm>
              <a:off x="2524805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4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FD90A76-397C-4A5B-8C03-7E265690E76B}"/>
                </a:ext>
              </a:extLst>
            </p:cNvPr>
            <p:cNvSpPr/>
            <p:nvPr/>
          </p:nvSpPr>
          <p:spPr>
            <a:xfrm>
              <a:off x="2115137" y="5609105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</p:grpSp>
      <p:sp>
        <p:nvSpPr>
          <p:cNvPr id="120" name="Rectangle 119">
            <a:extLst>
              <a:ext uri="{FF2B5EF4-FFF2-40B4-BE49-F238E27FC236}">
                <a16:creationId xmlns:a16="http://schemas.microsoft.com/office/drawing/2014/main" id="{10898238-9923-4BA8-8F5D-3638F7D3266B}"/>
              </a:ext>
            </a:extLst>
          </p:cNvPr>
          <p:cNvSpPr/>
          <p:nvPr/>
        </p:nvSpPr>
        <p:spPr>
          <a:xfrm>
            <a:off x="1797324" y="694056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3994E07C-B76A-42A7-A0B4-623CDF499230}"/>
              </a:ext>
            </a:extLst>
          </p:cNvPr>
          <p:cNvSpPr txBox="1"/>
          <p:nvPr/>
        </p:nvSpPr>
        <p:spPr>
          <a:xfrm>
            <a:off x="8545582" y="862293"/>
            <a:ext cx="1308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 String</a:t>
            </a:r>
          </a:p>
          <a:p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ACE8E3B2-D4D1-49E2-9350-9AB6AA2CBEC6}"/>
              </a:ext>
            </a:extLst>
          </p:cNvPr>
          <p:cNvGrpSpPr/>
          <p:nvPr/>
        </p:nvGrpSpPr>
        <p:grpSpPr>
          <a:xfrm>
            <a:off x="3183142" y="4893216"/>
            <a:ext cx="1407216" cy="1878330"/>
            <a:chOff x="1918108" y="4884421"/>
            <a:chExt cx="1407216" cy="1878330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A3D0270A-E67D-4190-AC8A-EC67D638DBD2}"/>
                </a:ext>
              </a:extLst>
            </p:cNvPr>
            <p:cNvSpPr/>
            <p:nvPr/>
          </p:nvSpPr>
          <p:spPr>
            <a:xfrm>
              <a:off x="1918108" y="4884421"/>
              <a:ext cx="1407216" cy="1878330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C8D2E8FA-85FF-4127-8EA1-BB669332FF79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35" name="Rectangle 134">
              <a:extLst>
                <a:ext uri="{FF2B5EF4-FFF2-40B4-BE49-F238E27FC236}">
                  <a16:creationId xmlns:a16="http://schemas.microsoft.com/office/drawing/2014/main" id="{1A483FBC-1A7D-472E-BDE1-4C20B484609E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36" name="Rectangle 135">
              <a:extLst>
                <a:ext uri="{FF2B5EF4-FFF2-40B4-BE49-F238E27FC236}">
                  <a16:creationId xmlns:a16="http://schemas.microsoft.com/office/drawing/2014/main" id="{B9D29CBE-B1D5-4C8D-A618-A82B814AF17E}"/>
                </a:ext>
              </a:extLst>
            </p:cNvPr>
            <p:cNvSpPr/>
            <p:nvPr/>
          </p:nvSpPr>
          <p:spPr>
            <a:xfrm>
              <a:off x="1929538" y="6302381"/>
              <a:ext cx="598911" cy="43370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 Stack</a:t>
              </a: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9768D7CA-7D97-42DF-A6D8-26C7E4F2DF6E}"/>
                </a:ext>
              </a:extLst>
            </p:cNvPr>
            <p:cNvSpPr/>
            <p:nvPr/>
          </p:nvSpPr>
          <p:spPr>
            <a:xfrm>
              <a:off x="2574764" y="6282149"/>
              <a:ext cx="676700" cy="45393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Token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FECE80B3-1287-4972-8005-514F2964A431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362ED904-F29F-4811-945C-C76E3E10872E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144" name="Rectangle 143">
              <a:extLst>
                <a:ext uri="{FF2B5EF4-FFF2-40B4-BE49-F238E27FC236}">
                  <a16:creationId xmlns:a16="http://schemas.microsoft.com/office/drawing/2014/main" id="{AB470F39-DB92-46A9-86CF-69A7DA805B48}"/>
                </a:ext>
              </a:extLst>
            </p:cNvPr>
            <p:cNvSpPr/>
            <p:nvPr/>
          </p:nvSpPr>
          <p:spPr>
            <a:xfrm>
              <a:off x="2114846" y="526394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DF4158F-BEE3-E3EA-880F-A7FD9C74B1A7}"/>
                  </a:ext>
                </a:extLst>
              </p14:cNvPr>
              <p14:cNvContentPartPr/>
              <p14:nvPr/>
            </p14:nvContentPartPr>
            <p14:xfrm>
              <a:off x="6608880" y="5079600"/>
              <a:ext cx="869760" cy="609840"/>
            </p14:xfrm>
          </p:contentPart>
        </mc:Choice>
        <mc:Fallback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DF4158F-BEE3-E3EA-880F-A7FD9C74B1A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599520" y="5070240"/>
                <a:ext cx="888480" cy="628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56727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95623" y="6492875"/>
            <a:ext cx="2057400" cy="365125"/>
          </a:xfrm>
        </p:spPr>
        <p:txBody>
          <a:bodyPr/>
          <a:lstStyle/>
          <a:p>
            <a:fld id="{E2218D17-624A-4996-8458-E634E28CA05F}" type="slidenum">
              <a:rPr lang="en-US" smtClean="0"/>
              <a:t>9</a:t>
            </a:fld>
            <a:endParaRPr lang="en-US" dirty="0"/>
          </a:p>
        </p:txBody>
      </p:sp>
      <p:sp>
        <p:nvSpPr>
          <p:cNvPr id="71" name="Title 1">
            <a:extLst>
              <a:ext uri="{FF2B5EF4-FFF2-40B4-BE49-F238E27FC236}">
                <a16:creationId xmlns:a16="http://schemas.microsoft.com/office/drawing/2014/main" id="{F6042C55-2F77-4505-B2B4-40FD1397892D}"/>
              </a:ext>
            </a:extLst>
          </p:cNvPr>
          <p:cNvSpPr txBox="1">
            <a:spLocks/>
          </p:cNvSpPr>
          <p:nvPr/>
        </p:nvSpPr>
        <p:spPr>
          <a:xfrm>
            <a:off x="1524000" y="1"/>
            <a:ext cx="9144000" cy="1353414"/>
          </a:xfrm>
          <a:prstGeom prst="rect">
            <a:avLst/>
          </a:prstGeom>
          <a:noFill/>
          <a:ln w="12700"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70000"/>
              </a:lnSpc>
              <a:defRPr/>
            </a:pPr>
            <a:r>
              <a:rPr lang="en-US" sz="4500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  <a:t>Running the SLR Parser</a:t>
            </a:r>
            <a:br>
              <a:rPr lang="en-US" sz="2000" i="1" dirty="0">
                <a:ln w="12700">
                  <a:solidFill>
                    <a:sysClr val="windowText" lastClr="000000"/>
                  </a:solidFill>
                </a:ln>
                <a:solidFill>
                  <a:sysClr val="window" lastClr="FFFFFF">
                    <a:lumMod val="85000"/>
                  </a:sysClr>
                </a:solidFill>
                <a:latin typeface="Calibri Light" panose="020F0302020204030204"/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LR Parser Construction</a:t>
            </a:r>
            <a:endParaRPr lang="en-US" sz="5000" dirty="0">
              <a:ln w="12700">
                <a:noFill/>
              </a:ln>
              <a:latin typeface="Garamond" panose="02020404030301010803" pitchFamily="18" charset="0"/>
            </a:endParaRPr>
          </a:p>
        </p:txBody>
      </p:sp>
      <p:grpSp>
        <p:nvGrpSpPr>
          <p:cNvPr id="159" name="Group 158">
            <a:extLst>
              <a:ext uri="{FF2B5EF4-FFF2-40B4-BE49-F238E27FC236}">
                <a16:creationId xmlns:a16="http://schemas.microsoft.com/office/drawing/2014/main" id="{3D199EA5-0A86-4540-AC49-7C7C05104B3C}"/>
              </a:ext>
            </a:extLst>
          </p:cNvPr>
          <p:cNvGrpSpPr/>
          <p:nvPr/>
        </p:nvGrpSpPr>
        <p:grpSpPr>
          <a:xfrm>
            <a:off x="3987865" y="5013791"/>
            <a:ext cx="1407216" cy="1671589"/>
            <a:chOff x="1918108" y="4884421"/>
            <a:chExt cx="1407216" cy="1671589"/>
          </a:xfrm>
        </p:grpSpPr>
        <p:sp>
          <p:nvSpPr>
            <p:cNvPr id="160" name="Rectangle 159">
              <a:extLst>
                <a:ext uri="{FF2B5EF4-FFF2-40B4-BE49-F238E27FC236}">
                  <a16:creationId xmlns:a16="http://schemas.microsoft.com/office/drawing/2014/main" id="{B37C7977-6A53-4089-8A43-556DA8D2D062}"/>
                </a:ext>
              </a:extLst>
            </p:cNvPr>
            <p:cNvSpPr/>
            <p:nvPr/>
          </p:nvSpPr>
          <p:spPr>
            <a:xfrm>
              <a:off x="1918108" y="4884421"/>
              <a:ext cx="1407216" cy="1671545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1" name="Rectangle 160">
              <a:extLst>
                <a:ext uri="{FF2B5EF4-FFF2-40B4-BE49-F238E27FC236}">
                  <a16:creationId xmlns:a16="http://schemas.microsoft.com/office/drawing/2014/main" id="{7D818179-EA27-45EF-BC54-51EAD5951C30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id="{E3295287-D910-4318-8578-6156AF177C8D}"/>
                </a:ext>
              </a:extLst>
            </p:cNvPr>
            <p:cNvSpPr/>
            <p:nvPr/>
          </p:nvSpPr>
          <p:spPr>
            <a:xfrm>
              <a:off x="2840808" y="6032096"/>
              <a:ext cx="403940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 err="1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eof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97881378-69B4-40B3-A749-6C4BBAFD735B}"/>
                </a:ext>
              </a:extLst>
            </p:cNvPr>
            <p:cNvSpPr/>
            <p:nvPr/>
          </p:nvSpPr>
          <p:spPr>
            <a:xfrm>
              <a:off x="1929538" y="6302381"/>
              <a:ext cx="598911" cy="253628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id="{D3F674DE-E735-4331-BEA4-873078CF52FF}"/>
                </a:ext>
              </a:extLst>
            </p:cNvPr>
            <p:cNvSpPr/>
            <p:nvPr/>
          </p:nvSpPr>
          <p:spPr>
            <a:xfrm>
              <a:off x="2574764" y="6282150"/>
              <a:ext cx="676700" cy="27386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819ECDC3-318B-48A1-90DE-80AAFEDAB3AB}"/>
                </a:ext>
              </a:extLst>
            </p:cNvPr>
            <p:cNvSpPr txBox="1"/>
            <p:nvPr/>
          </p:nvSpPr>
          <p:spPr>
            <a:xfrm>
              <a:off x="2524805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4</a:t>
              </a:r>
            </a:p>
          </p:txBody>
        </p:sp>
        <p:sp>
          <p:nvSpPr>
            <p:cNvPr id="166" name="Rectangle 165">
              <a:extLst>
                <a:ext uri="{FF2B5EF4-FFF2-40B4-BE49-F238E27FC236}">
                  <a16:creationId xmlns:a16="http://schemas.microsoft.com/office/drawing/2014/main" id="{FB0F85D2-1742-415D-A6F0-A09A87802312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167" name="Rectangle 166">
              <a:extLst>
                <a:ext uri="{FF2B5EF4-FFF2-40B4-BE49-F238E27FC236}">
                  <a16:creationId xmlns:a16="http://schemas.microsoft.com/office/drawing/2014/main" id="{2BC92E66-DBE0-4449-932B-1A7762749C7C}"/>
                </a:ext>
              </a:extLst>
            </p:cNvPr>
            <p:cNvSpPr/>
            <p:nvPr/>
          </p:nvSpPr>
          <p:spPr>
            <a:xfrm>
              <a:off x="2114846" y="526394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34F9AEC2-7A6E-4CE2-A85A-5A8458CDB76F}"/>
                </a:ext>
              </a:extLst>
            </p:cNvPr>
            <p:cNvSpPr/>
            <p:nvPr/>
          </p:nvSpPr>
          <p:spPr>
            <a:xfrm>
              <a:off x="2114846" y="4899908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5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6E67323-E887-4CE1-9048-3AE0B06799E7}"/>
              </a:ext>
            </a:extLst>
          </p:cNvPr>
          <p:cNvGrpSpPr/>
          <p:nvPr/>
        </p:nvGrpSpPr>
        <p:grpSpPr>
          <a:xfrm>
            <a:off x="5529070" y="5094296"/>
            <a:ext cx="1407216" cy="1697336"/>
            <a:chOff x="1918108" y="4884421"/>
            <a:chExt cx="1407216" cy="1697336"/>
          </a:xfrm>
        </p:grpSpPr>
        <p:sp>
          <p:nvSpPr>
            <p:cNvPr id="102" name="Rectangle 101">
              <a:extLst>
                <a:ext uri="{FF2B5EF4-FFF2-40B4-BE49-F238E27FC236}">
                  <a16:creationId xmlns:a16="http://schemas.microsoft.com/office/drawing/2014/main" id="{A57A32B8-BB19-4C76-B817-D356AF8D634B}"/>
                </a:ext>
              </a:extLst>
            </p:cNvPr>
            <p:cNvSpPr/>
            <p:nvPr/>
          </p:nvSpPr>
          <p:spPr>
            <a:xfrm>
              <a:off x="1918108" y="4884421"/>
              <a:ext cx="1407216" cy="169733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AA34DE90-6550-4881-9410-89F60C24B2D1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04" name="Rectangle 103">
              <a:extLst>
                <a:ext uri="{FF2B5EF4-FFF2-40B4-BE49-F238E27FC236}">
                  <a16:creationId xmlns:a16="http://schemas.microsoft.com/office/drawing/2014/main" id="{C1D7375D-291B-4424-AAD7-3339936E63AB}"/>
                </a:ext>
              </a:extLst>
            </p:cNvPr>
            <p:cNvSpPr/>
            <p:nvPr/>
          </p:nvSpPr>
          <p:spPr>
            <a:xfrm>
              <a:off x="2840808" y="6032096"/>
              <a:ext cx="403940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 err="1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eof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620492B-7C60-499F-A697-A731C6DFB10F}"/>
                </a:ext>
              </a:extLst>
            </p:cNvPr>
            <p:cNvSpPr/>
            <p:nvPr/>
          </p:nvSpPr>
          <p:spPr>
            <a:xfrm>
              <a:off x="1929538" y="6302381"/>
              <a:ext cx="598911" cy="265532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E8605B13-5060-4B66-B287-B9A0075D9BA2}"/>
                </a:ext>
              </a:extLst>
            </p:cNvPr>
            <p:cNvSpPr/>
            <p:nvPr/>
          </p:nvSpPr>
          <p:spPr>
            <a:xfrm>
              <a:off x="2574764" y="6282150"/>
              <a:ext cx="676700" cy="285764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FC5DD196-45D9-42C0-AD1E-A4838B68976B}"/>
                </a:ext>
              </a:extLst>
            </p:cNvPr>
            <p:cNvSpPr txBox="1"/>
            <p:nvPr/>
          </p:nvSpPr>
          <p:spPr>
            <a:xfrm>
              <a:off x="2524805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4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809FC65-EBC0-4C1D-8DAA-AEA1F7824895}"/>
              </a:ext>
            </a:extLst>
          </p:cNvPr>
          <p:cNvGrpSpPr/>
          <p:nvPr/>
        </p:nvGrpSpPr>
        <p:grpSpPr>
          <a:xfrm>
            <a:off x="7063684" y="5080970"/>
            <a:ext cx="1407216" cy="1710662"/>
            <a:chOff x="1918108" y="4884421"/>
            <a:chExt cx="1407216" cy="1710662"/>
          </a:xfrm>
        </p:grpSpPr>
        <p:sp>
          <p:nvSpPr>
            <p:cNvPr id="113" name="Rectangle 112">
              <a:extLst>
                <a:ext uri="{FF2B5EF4-FFF2-40B4-BE49-F238E27FC236}">
                  <a16:creationId xmlns:a16="http://schemas.microsoft.com/office/drawing/2014/main" id="{96E5AAB0-9CB1-4DD7-A1DA-23EFDE2448D9}"/>
                </a:ext>
              </a:extLst>
            </p:cNvPr>
            <p:cNvSpPr/>
            <p:nvPr/>
          </p:nvSpPr>
          <p:spPr>
            <a:xfrm>
              <a:off x="1918108" y="4884421"/>
              <a:ext cx="1407216" cy="171066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4" name="Rectangle 113">
              <a:extLst>
                <a:ext uri="{FF2B5EF4-FFF2-40B4-BE49-F238E27FC236}">
                  <a16:creationId xmlns:a16="http://schemas.microsoft.com/office/drawing/2014/main" id="{978A837E-1C34-4EA1-A7EE-01100FBA1212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EE2FA80D-EC19-4148-8AC6-DEA2DAD89BE7}"/>
                </a:ext>
              </a:extLst>
            </p:cNvPr>
            <p:cNvSpPr/>
            <p:nvPr/>
          </p:nvSpPr>
          <p:spPr>
            <a:xfrm>
              <a:off x="2840808" y="6032096"/>
              <a:ext cx="403940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 err="1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eof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id="{7B5B5F7E-CC49-47C4-B204-FFD69F2C39E3}"/>
                </a:ext>
              </a:extLst>
            </p:cNvPr>
            <p:cNvSpPr/>
            <p:nvPr/>
          </p:nvSpPr>
          <p:spPr>
            <a:xfrm>
              <a:off x="1929538" y="6302381"/>
              <a:ext cx="598911" cy="278858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id="{ACE2D6AE-D764-42D0-A1BC-6BDAEAB33B73}"/>
                </a:ext>
              </a:extLst>
            </p:cNvPr>
            <p:cNvSpPr/>
            <p:nvPr/>
          </p:nvSpPr>
          <p:spPr>
            <a:xfrm>
              <a:off x="2574764" y="6282150"/>
              <a:ext cx="676700" cy="299090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B42CA047-F526-465C-B4CE-5A12F3FC9207}"/>
                </a:ext>
              </a:extLst>
            </p:cNvPr>
            <p:cNvSpPr txBox="1"/>
            <p:nvPr/>
          </p:nvSpPr>
          <p:spPr>
            <a:xfrm>
              <a:off x="2524805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4</a:t>
              </a:r>
            </a:p>
          </p:txBody>
        </p:sp>
        <p:sp>
          <p:nvSpPr>
            <p:cNvPr id="119" name="Rectangle 118">
              <a:extLst>
                <a:ext uri="{FF2B5EF4-FFF2-40B4-BE49-F238E27FC236}">
                  <a16:creationId xmlns:a16="http://schemas.microsoft.com/office/drawing/2014/main" id="{4FD90A76-397C-4A5B-8C03-7E265690E76B}"/>
                </a:ext>
              </a:extLst>
            </p:cNvPr>
            <p:cNvSpPr/>
            <p:nvPr/>
          </p:nvSpPr>
          <p:spPr>
            <a:xfrm>
              <a:off x="2115137" y="5609105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1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DAEC32D-A155-4236-BB5E-442B178A96BA}"/>
              </a:ext>
            </a:extLst>
          </p:cNvPr>
          <p:cNvGrpSpPr/>
          <p:nvPr/>
        </p:nvGrpSpPr>
        <p:grpSpPr>
          <a:xfrm>
            <a:off x="2691689" y="2209660"/>
            <a:ext cx="1407216" cy="1486548"/>
            <a:chOff x="1918108" y="5072027"/>
            <a:chExt cx="1407216" cy="148654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59D3D08-2697-4088-B218-DD22CEE33C71}"/>
                </a:ext>
              </a:extLst>
            </p:cNvPr>
            <p:cNvSpPr/>
            <p:nvPr/>
          </p:nvSpPr>
          <p:spPr>
            <a:xfrm>
              <a:off x="1918108" y="5072027"/>
              <a:ext cx="1407216" cy="148654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786A0A8-F467-4372-A102-47703F1D8969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974A6AC-FB6C-4D97-8540-E691B65B3B20}"/>
                </a:ext>
              </a:extLst>
            </p:cNvPr>
            <p:cNvSpPr/>
            <p:nvPr/>
          </p:nvSpPr>
          <p:spPr>
            <a:xfrm>
              <a:off x="2921018" y="6040117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(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0AD36032-F22D-4F6B-8B2E-981BDDCE1F6E}"/>
                </a:ext>
              </a:extLst>
            </p:cNvPr>
            <p:cNvSpPr/>
            <p:nvPr/>
          </p:nvSpPr>
          <p:spPr>
            <a:xfrm>
              <a:off x="1929538" y="6302381"/>
              <a:ext cx="598911" cy="243025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EE9F855D-297F-4010-A6A2-EBA3D3B237FF}"/>
                </a:ext>
              </a:extLst>
            </p:cNvPr>
            <p:cNvSpPr/>
            <p:nvPr/>
          </p:nvSpPr>
          <p:spPr>
            <a:xfrm>
              <a:off x="2574764" y="6282149"/>
              <a:ext cx="676700" cy="263257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4ED7854-57E2-43DB-B3EC-5C7480964379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1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A449908-2B90-40EF-9CE6-65DA6F6BD850}"/>
              </a:ext>
            </a:extLst>
          </p:cNvPr>
          <p:cNvGrpSpPr/>
          <p:nvPr/>
        </p:nvGrpSpPr>
        <p:grpSpPr>
          <a:xfrm>
            <a:off x="4175903" y="2205066"/>
            <a:ext cx="1407216" cy="1491143"/>
            <a:chOff x="1918108" y="5064823"/>
            <a:chExt cx="1407216" cy="1491143"/>
          </a:xfrm>
        </p:grpSpPr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14CDF49E-693B-45FE-AE6F-EAA537B9D46F}"/>
                </a:ext>
              </a:extLst>
            </p:cNvPr>
            <p:cNvSpPr/>
            <p:nvPr/>
          </p:nvSpPr>
          <p:spPr>
            <a:xfrm>
              <a:off x="1918108" y="5064823"/>
              <a:ext cx="1407216" cy="1491143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D20906B8-09AB-405B-B349-FADBB1C4986A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65C318E9-37DE-427E-B77C-91A8F203A894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id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64" name="Rectangle 63">
              <a:extLst>
                <a:ext uri="{FF2B5EF4-FFF2-40B4-BE49-F238E27FC236}">
                  <a16:creationId xmlns:a16="http://schemas.microsoft.com/office/drawing/2014/main" id="{A97BCE95-5D81-4B2D-916F-062E30BD9006}"/>
                </a:ext>
              </a:extLst>
            </p:cNvPr>
            <p:cNvSpPr/>
            <p:nvPr/>
          </p:nvSpPr>
          <p:spPr>
            <a:xfrm>
              <a:off x="1929538" y="6302381"/>
              <a:ext cx="598911" cy="240416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6690CB0C-33E1-4931-B9A4-44B0570FEA5B}"/>
                </a:ext>
              </a:extLst>
            </p:cNvPr>
            <p:cNvSpPr/>
            <p:nvPr/>
          </p:nvSpPr>
          <p:spPr>
            <a:xfrm>
              <a:off x="2574764" y="6282150"/>
              <a:ext cx="676700" cy="260648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D71EBA39-9597-4BD1-94C2-118205F78DB6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2</a:t>
              </a:r>
            </a:p>
          </p:txBody>
        </p:sp>
        <p:sp>
          <p:nvSpPr>
            <p:cNvPr id="67" name="Rectangle 66">
              <a:extLst>
                <a:ext uri="{FF2B5EF4-FFF2-40B4-BE49-F238E27FC236}">
                  <a16:creationId xmlns:a16="http://schemas.microsoft.com/office/drawing/2014/main" id="{A1458023-262F-46F2-9DDF-787BB1A3CCF4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908FAF0-822D-4CD7-A0D8-82D6C6E7FD72}"/>
              </a:ext>
            </a:extLst>
          </p:cNvPr>
          <p:cNvGrpSpPr/>
          <p:nvPr/>
        </p:nvGrpSpPr>
        <p:grpSpPr>
          <a:xfrm>
            <a:off x="5692551" y="2189932"/>
            <a:ext cx="1407216" cy="1493109"/>
            <a:chOff x="1918108" y="5059545"/>
            <a:chExt cx="1407216" cy="1493109"/>
          </a:xfrm>
        </p:grpSpPr>
        <p:sp>
          <p:nvSpPr>
            <p:cNvPr id="69" name="Rectangle 68">
              <a:extLst>
                <a:ext uri="{FF2B5EF4-FFF2-40B4-BE49-F238E27FC236}">
                  <a16:creationId xmlns:a16="http://schemas.microsoft.com/office/drawing/2014/main" id="{64A8ECDD-8039-4974-9077-692A858B2AC7}"/>
                </a:ext>
              </a:extLst>
            </p:cNvPr>
            <p:cNvSpPr/>
            <p:nvPr/>
          </p:nvSpPr>
          <p:spPr>
            <a:xfrm>
              <a:off x="1918108" y="5059545"/>
              <a:ext cx="1407216" cy="1493108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0" name="Rectangle 69">
              <a:extLst>
                <a:ext uri="{FF2B5EF4-FFF2-40B4-BE49-F238E27FC236}">
                  <a16:creationId xmlns:a16="http://schemas.microsoft.com/office/drawing/2014/main" id="{D10722B3-405D-4A37-9B68-F3F7B3951C8A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72C0626-8546-41D5-9699-6AA93D12B90F}"/>
                </a:ext>
              </a:extLst>
            </p:cNvPr>
            <p:cNvSpPr/>
            <p:nvPr/>
          </p:nvSpPr>
          <p:spPr>
            <a:xfrm>
              <a:off x="2921018" y="6024075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9508CC40-A264-46C2-999B-4550EDF0A28E}"/>
                </a:ext>
              </a:extLst>
            </p:cNvPr>
            <p:cNvSpPr/>
            <p:nvPr/>
          </p:nvSpPr>
          <p:spPr>
            <a:xfrm>
              <a:off x="1929538" y="6302381"/>
              <a:ext cx="598911" cy="250272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75" name="Rectangle 74">
              <a:extLst>
                <a:ext uri="{FF2B5EF4-FFF2-40B4-BE49-F238E27FC236}">
                  <a16:creationId xmlns:a16="http://schemas.microsoft.com/office/drawing/2014/main" id="{09A939BC-5485-4F8C-83F0-05F68339D1C6}"/>
                </a:ext>
              </a:extLst>
            </p:cNvPr>
            <p:cNvSpPr/>
            <p:nvPr/>
          </p:nvSpPr>
          <p:spPr>
            <a:xfrm>
              <a:off x="2574764" y="6282150"/>
              <a:ext cx="676700" cy="270504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CB20BC5-F27F-4262-ADD8-F00B160DB00D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5B0C725F-D69C-4DB1-80E7-D4CA0F781C2C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6CF32B74-A58D-4526-AAEE-3ABBFD63EEBD}"/>
                </a:ext>
              </a:extLst>
            </p:cNvPr>
            <p:cNvSpPr/>
            <p:nvPr/>
          </p:nvSpPr>
          <p:spPr>
            <a:xfrm>
              <a:off x="2107527" y="526665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4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6D32F35-293E-455E-9F30-E35FE03C63C7}"/>
              </a:ext>
            </a:extLst>
          </p:cNvPr>
          <p:cNvGrpSpPr/>
          <p:nvPr/>
        </p:nvGrpSpPr>
        <p:grpSpPr>
          <a:xfrm>
            <a:off x="7185469" y="2189932"/>
            <a:ext cx="1407216" cy="1506277"/>
            <a:chOff x="1918108" y="5059545"/>
            <a:chExt cx="1407216" cy="1506277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927A3449-11A4-4AA9-B0D9-148540CEF61B}"/>
                </a:ext>
              </a:extLst>
            </p:cNvPr>
            <p:cNvSpPr/>
            <p:nvPr/>
          </p:nvSpPr>
          <p:spPr>
            <a:xfrm>
              <a:off x="1918108" y="5059545"/>
              <a:ext cx="1407216" cy="150627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41339D7F-79CF-4DC2-B8EF-7EE269FEBDDA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87" name="Rectangle 86">
              <a:extLst>
                <a:ext uri="{FF2B5EF4-FFF2-40B4-BE49-F238E27FC236}">
                  <a16:creationId xmlns:a16="http://schemas.microsoft.com/office/drawing/2014/main" id="{2D7D2A99-FCB6-4692-9CAF-0F76BF366E7E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38312ABF-5BB4-4E99-94CC-B5E271EF6686}"/>
                </a:ext>
              </a:extLst>
            </p:cNvPr>
            <p:cNvSpPr/>
            <p:nvPr/>
          </p:nvSpPr>
          <p:spPr>
            <a:xfrm>
              <a:off x="1929538" y="6302381"/>
              <a:ext cx="598911" cy="26344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89" name="Rectangle 88">
              <a:extLst>
                <a:ext uri="{FF2B5EF4-FFF2-40B4-BE49-F238E27FC236}">
                  <a16:creationId xmlns:a16="http://schemas.microsoft.com/office/drawing/2014/main" id="{238B2626-CFEA-4C89-8F17-6B34376A1E8F}"/>
                </a:ext>
              </a:extLst>
            </p:cNvPr>
            <p:cNvSpPr/>
            <p:nvPr/>
          </p:nvSpPr>
          <p:spPr>
            <a:xfrm>
              <a:off x="2574764" y="6282149"/>
              <a:ext cx="676700" cy="283673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6819C5A9-1176-41FC-97F9-7D80B3579E34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91" name="Rectangle 90">
              <a:extLst>
                <a:ext uri="{FF2B5EF4-FFF2-40B4-BE49-F238E27FC236}">
                  <a16:creationId xmlns:a16="http://schemas.microsoft.com/office/drawing/2014/main" id="{D7444C9F-E83B-41D5-9146-69AD4EFC434C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194B1079-46C8-4DD3-B823-D4C7A42E24FE}"/>
              </a:ext>
            </a:extLst>
          </p:cNvPr>
          <p:cNvSpPr/>
          <p:nvPr/>
        </p:nvSpPr>
        <p:spPr>
          <a:xfrm>
            <a:off x="7495806" y="2209660"/>
            <a:ext cx="857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>
              <a:defRPr/>
            </a:pPr>
            <a:r>
              <a:rPr lang="en-US" kern="0" dirty="0">
                <a:solidFill>
                  <a:prstClr val="black"/>
                </a:solidFill>
              </a:rPr>
              <a:t>R</a:t>
            </a:r>
            <a:r>
              <a:rPr lang="en-US" sz="1400" kern="0" dirty="0">
                <a:solidFill>
                  <a:prstClr val="black"/>
                </a:solidFill>
              </a:rPr>
              <a:t>❸ to L</a:t>
            </a:r>
            <a:endParaRPr lang="en-US" sz="1400" i="1" kern="0" dirty="0">
              <a:solidFill>
                <a:prstClr val="black"/>
              </a:solidFill>
            </a:endParaRPr>
          </a:p>
        </p:txBody>
      </p:sp>
      <p:grpSp>
        <p:nvGrpSpPr>
          <p:cNvPr id="93" name="Group 92">
            <a:extLst>
              <a:ext uri="{FF2B5EF4-FFF2-40B4-BE49-F238E27FC236}">
                <a16:creationId xmlns:a16="http://schemas.microsoft.com/office/drawing/2014/main" id="{3786347F-6561-4C65-A701-31A71744B805}"/>
              </a:ext>
            </a:extLst>
          </p:cNvPr>
          <p:cNvGrpSpPr/>
          <p:nvPr/>
        </p:nvGrpSpPr>
        <p:grpSpPr>
          <a:xfrm>
            <a:off x="8666179" y="2189932"/>
            <a:ext cx="1407216" cy="1506277"/>
            <a:chOff x="1918108" y="5059545"/>
            <a:chExt cx="1407216" cy="1506277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8E5CCBB7-2383-4400-814B-5E56A0D56BAC}"/>
                </a:ext>
              </a:extLst>
            </p:cNvPr>
            <p:cNvSpPr/>
            <p:nvPr/>
          </p:nvSpPr>
          <p:spPr>
            <a:xfrm>
              <a:off x="1918108" y="5059545"/>
              <a:ext cx="1407216" cy="1506277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5B9BD5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endParaRPr lang="en-US" kern="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5" name="Rectangle 94">
              <a:extLst>
                <a:ext uri="{FF2B5EF4-FFF2-40B4-BE49-F238E27FC236}">
                  <a16:creationId xmlns:a16="http://schemas.microsoft.com/office/drawing/2014/main" id="{378B730B-4950-4C32-BA21-48AC9EE39796}"/>
                </a:ext>
              </a:extLst>
            </p:cNvPr>
            <p:cNvSpPr/>
            <p:nvPr/>
          </p:nvSpPr>
          <p:spPr>
            <a:xfrm>
              <a:off x="2107527" y="5962804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0</a:t>
              </a:r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5F65692-AB6A-41CB-806B-0A200BDD1EEF}"/>
                </a:ext>
              </a:extLst>
            </p:cNvPr>
            <p:cNvSpPr/>
            <p:nvPr/>
          </p:nvSpPr>
          <p:spPr>
            <a:xfrm>
              <a:off x="2921018" y="6072201"/>
              <a:ext cx="293987" cy="236211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b="1" kern="0" dirty="0">
                  <a:solidFill>
                    <a:prstClr val="black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)</a:t>
              </a:r>
              <a:endParaRPr lang="en-US" b="1" kern="0" baseline="-25000" dirty="0">
                <a:solidFill>
                  <a:prstClr val="black"/>
                </a:solidFill>
                <a:latin typeface="Calibri" panose="020F0502020204030204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326317B1-6831-42DC-8A39-3D54B0714B6C}"/>
                </a:ext>
              </a:extLst>
            </p:cNvPr>
            <p:cNvSpPr/>
            <p:nvPr/>
          </p:nvSpPr>
          <p:spPr>
            <a:xfrm>
              <a:off x="1929538" y="6302381"/>
              <a:ext cx="598911" cy="263441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Items</a:t>
              </a:r>
            </a:p>
          </p:txBody>
        </p: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id="{97AD293A-FEB0-4000-998D-F90046070E60}"/>
                </a:ext>
              </a:extLst>
            </p:cNvPr>
            <p:cNvSpPr/>
            <p:nvPr/>
          </p:nvSpPr>
          <p:spPr>
            <a:xfrm>
              <a:off x="2574764" y="6282149"/>
              <a:ext cx="676700" cy="283673"/>
            </a:xfrm>
            <a:prstGeom prst="rect">
              <a:avLst/>
            </a:prstGeom>
            <a:solidFill>
              <a:sysClr val="windowText" lastClr="000000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>
                <a:defRPr/>
              </a:pPr>
              <a:r>
                <a:rPr lang="en-US" sz="1400" kern="0" dirty="0">
                  <a:solidFill>
                    <a:prstClr val="white"/>
                  </a:solidFill>
                  <a:latin typeface="Calibri" panose="020F0502020204030204"/>
                </a:rPr>
                <a:t>Next T</a:t>
              </a:r>
            </a:p>
          </p:txBody>
        </p:sp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86C3CEAB-93DF-4135-87B1-B7DF594F4A63}"/>
                </a:ext>
              </a:extLst>
            </p:cNvPr>
            <p:cNvSpPr txBox="1"/>
            <p:nvPr/>
          </p:nvSpPr>
          <p:spPr>
            <a:xfrm>
              <a:off x="2588973" y="5924369"/>
              <a:ext cx="3754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defRPr/>
              </a:pPr>
              <a:r>
                <a:rPr lang="en-US" kern="0" dirty="0">
                  <a:solidFill>
                    <a:srgbClr val="70AD47">
                      <a:lumMod val="75000"/>
                    </a:srgbClr>
                  </a:solidFill>
                </a:rPr>
                <a:t>T</a:t>
              </a:r>
              <a:r>
                <a:rPr lang="en-US" kern="0" baseline="-25000" dirty="0">
                  <a:solidFill>
                    <a:srgbClr val="70AD47">
                      <a:lumMod val="75000"/>
                    </a:srgbClr>
                  </a:solidFill>
                </a:rPr>
                <a:t>3</a:t>
              </a:r>
            </a:p>
          </p:txBody>
        </p:sp>
        <p:sp>
          <p:nvSpPr>
            <p:cNvPr id="100" name="Rectangle 99">
              <a:extLst>
                <a:ext uri="{FF2B5EF4-FFF2-40B4-BE49-F238E27FC236}">
                  <a16:creationId xmlns:a16="http://schemas.microsoft.com/office/drawing/2014/main" id="{9DD41062-BFC9-447C-865B-E67C242A8FF6}"/>
                </a:ext>
              </a:extLst>
            </p:cNvPr>
            <p:cNvSpPr/>
            <p:nvPr/>
          </p:nvSpPr>
          <p:spPr>
            <a:xfrm>
              <a:off x="2107527" y="5619859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2</a:t>
              </a:r>
            </a:p>
          </p:txBody>
        </p:sp>
        <p:sp>
          <p:nvSpPr>
            <p:cNvPr id="108" name="Rectangle 107">
              <a:extLst>
                <a:ext uri="{FF2B5EF4-FFF2-40B4-BE49-F238E27FC236}">
                  <a16:creationId xmlns:a16="http://schemas.microsoft.com/office/drawing/2014/main" id="{3E6506FF-311A-4B05-856B-364AEC2211AE}"/>
                </a:ext>
              </a:extLst>
            </p:cNvPr>
            <p:cNvSpPr/>
            <p:nvPr/>
          </p:nvSpPr>
          <p:spPr>
            <a:xfrm>
              <a:off x="2114846" y="5263940"/>
              <a:ext cx="293987" cy="345165"/>
            </a:xfrm>
            <a:prstGeom prst="rect">
              <a:avLst/>
            </a:prstGeom>
            <a:solidFill>
              <a:srgbClr val="4472C4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/>
            <a:p>
              <a:pPr algn="ctr">
                <a:defRPr/>
              </a:pPr>
              <a:r>
                <a:rPr lang="en-US" kern="0" dirty="0">
                  <a:solidFill>
                    <a:prstClr val="white"/>
                  </a:solidFill>
                  <a:latin typeface="Garamond" panose="02020404030301010803" pitchFamily="18" charset="0"/>
                  <a:cs typeface="Courier New" panose="02070309020205020404" pitchFamily="49" charset="0"/>
                </a:rPr>
                <a:t>I</a:t>
              </a:r>
              <a:r>
                <a:rPr lang="en-US" kern="0" baseline="-25000" dirty="0">
                  <a:solidFill>
                    <a:prstClr val="white"/>
                  </a:solidFill>
                  <a:latin typeface="Calibri" panose="020F0502020204030204"/>
                </a:rPr>
                <a:t>3</a:t>
              </a:r>
            </a:p>
          </p:txBody>
        </p:sp>
      </p:grpSp>
      <p:sp>
        <p:nvSpPr>
          <p:cNvPr id="127" name="Rectangle 126">
            <a:extLst>
              <a:ext uri="{FF2B5EF4-FFF2-40B4-BE49-F238E27FC236}">
                <a16:creationId xmlns:a16="http://schemas.microsoft.com/office/drawing/2014/main" id="{E3E56CCA-003F-4958-93FA-0B19723685B6}"/>
              </a:ext>
            </a:extLst>
          </p:cNvPr>
          <p:cNvSpPr/>
          <p:nvPr/>
        </p:nvSpPr>
        <p:spPr>
          <a:xfrm>
            <a:off x="1702961" y="197848"/>
            <a:ext cx="169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    </a:t>
            </a:r>
            <a:r>
              <a:rPr lang="en-US" b="1" u="sng" dirty="0"/>
              <a:t>Grammar G</a:t>
            </a:r>
          </a:p>
          <a:p>
            <a:r>
              <a:rPr lang="en-US" dirty="0"/>
              <a:t>❶ S’ ::= </a:t>
            </a:r>
            <a:r>
              <a:rPr lang="en-US" i="1" dirty="0"/>
              <a:t>P</a:t>
            </a:r>
          </a:p>
          <a:p>
            <a:r>
              <a:rPr lang="en-US" dirty="0"/>
              <a:t>❷</a:t>
            </a:r>
            <a:r>
              <a:rPr lang="en-US" i="1" dirty="0"/>
              <a:t> P  </a:t>
            </a:r>
            <a:r>
              <a:rPr lang="en-US" dirty="0"/>
              <a:t>::= ( </a:t>
            </a:r>
            <a:r>
              <a:rPr lang="en-US" i="1" dirty="0"/>
              <a:t>L</a:t>
            </a:r>
            <a:r>
              <a:rPr lang="en-US" dirty="0"/>
              <a:t> ) </a:t>
            </a:r>
          </a:p>
          <a:p>
            <a:r>
              <a:rPr lang="en-US" dirty="0"/>
              <a:t>❸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b="1" dirty="0"/>
              <a:t>id</a:t>
            </a:r>
          </a:p>
          <a:p>
            <a:r>
              <a:rPr lang="en-US" dirty="0"/>
              <a:t>❹</a:t>
            </a:r>
            <a:r>
              <a:rPr lang="en-US" i="1" dirty="0"/>
              <a:t> L</a:t>
            </a:r>
            <a:r>
              <a:rPr lang="en-US" dirty="0"/>
              <a:t>  ::= </a:t>
            </a:r>
            <a:r>
              <a:rPr lang="en-US" i="1" dirty="0"/>
              <a:t>L</a:t>
            </a:r>
            <a:r>
              <a:rPr lang="en-US" dirty="0"/>
              <a:t> </a:t>
            </a:r>
            <a:r>
              <a:rPr lang="en-US" b="1" dirty="0"/>
              <a:t>id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C81999AA-103A-42EB-A365-2C8197FDF0CD}"/>
              </a:ext>
            </a:extLst>
          </p:cNvPr>
          <p:cNvSpPr txBox="1"/>
          <p:nvPr/>
        </p:nvSpPr>
        <p:spPr>
          <a:xfrm>
            <a:off x="9054787" y="268576"/>
            <a:ext cx="13083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Input String</a:t>
            </a:r>
          </a:p>
          <a:p>
            <a:r>
              <a:rPr lang="en-US" b="1" dirty="0"/>
              <a:t>(</a:t>
            </a:r>
            <a:r>
              <a:rPr lang="en-US" dirty="0"/>
              <a:t> </a:t>
            </a:r>
            <a:r>
              <a:rPr lang="en-US" b="1" dirty="0"/>
              <a:t>id</a:t>
            </a:r>
            <a:r>
              <a:rPr lang="en-US" dirty="0"/>
              <a:t> </a:t>
            </a:r>
            <a:r>
              <a:rPr lang="en-US" b="1" dirty="0"/>
              <a:t>) </a:t>
            </a:r>
            <a:r>
              <a:rPr lang="en-US" b="1" dirty="0" err="1"/>
              <a:t>eof</a:t>
            </a:r>
            <a:endParaRPr lang="en-US" b="1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9A163D0-C6A9-45BF-9523-0D78B6B7D0BC}"/>
              </a:ext>
            </a:extLst>
          </p:cNvPr>
          <p:cNvSpPr/>
          <p:nvPr/>
        </p:nvSpPr>
        <p:spPr>
          <a:xfrm>
            <a:off x="4660145" y="1547422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29" name="Rectangle 128">
            <a:extLst>
              <a:ext uri="{FF2B5EF4-FFF2-40B4-BE49-F238E27FC236}">
                <a16:creationId xmlns:a16="http://schemas.microsoft.com/office/drawing/2014/main" id="{D58C8483-EC1A-46A6-A405-334EFDB85212}"/>
              </a:ext>
            </a:extLst>
          </p:cNvPr>
          <p:cNvSpPr/>
          <p:nvPr/>
        </p:nvSpPr>
        <p:spPr>
          <a:xfrm>
            <a:off x="5887213" y="1572429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2E8DC515-B1CB-4799-9A6C-F82A46A2251B}"/>
              </a:ext>
            </a:extLst>
          </p:cNvPr>
          <p:cNvSpPr/>
          <p:nvPr/>
        </p:nvSpPr>
        <p:spPr>
          <a:xfrm>
            <a:off x="6363417" y="1572429"/>
            <a:ext cx="388235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C97B34F7-EC5B-4B61-B498-3CE17A0D005A}"/>
              </a:ext>
            </a:extLst>
          </p:cNvPr>
          <p:cNvSpPr/>
          <p:nvPr/>
        </p:nvSpPr>
        <p:spPr>
          <a:xfrm>
            <a:off x="8800657" y="1567863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id="{BE60DBA2-BBC4-4B09-B143-8EE901A4EA59}"/>
              </a:ext>
            </a:extLst>
          </p:cNvPr>
          <p:cNvSpPr/>
          <p:nvPr/>
        </p:nvSpPr>
        <p:spPr>
          <a:xfrm>
            <a:off x="9276861" y="1567863"/>
            <a:ext cx="388235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E3888340-750D-4814-A850-C8E9B88680E9}"/>
              </a:ext>
            </a:extLst>
          </p:cNvPr>
          <p:cNvSpPr/>
          <p:nvPr/>
        </p:nvSpPr>
        <p:spPr>
          <a:xfrm>
            <a:off x="9280855" y="1157947"/>
            <a:ext cx="388235" cy="32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B22A4577-0C4B-4108-8257-C3673B192156}"/>
              </a:ext>
            </a:extLst>
          </p:cNvPr>
          <p:cNvSpPr/>
          <p:nvPr/>
        </p:nvSpPr>
        <p:spPr>
          <a:xfrm>
            <a:off x="4512351" y="4101539"/>
            <a:ext cx="388235" cy="32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F5220863-86AC-488C-8F2D-99594E9B7415}"/>
              </a:ext>
            </a:extLst>
          </p:cNvPr>
          <p:cNvSpPr/>
          <p:nvPr/>
        </p:nvSpPr>
        <p:spPr>
          <a:xfrm>
            <a:off x="4035809" y="4565059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AD17C7F8-C43E-4BD3-860C-CA0730DF5A9F}"/>
              </a:ext>
            </a:extLst>
          </p:cNvPr>
          <p:cNvSpPr/>
          <p:nvPr/>
        </p:nvSpPr>
        <p:spPr>
          <a:xfrm>
            <a:off x="4512013" y="4565059"/>
            <a:ext cx="388235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0C31B336-40A7-48C4-93C6-6CFBB041E4F6}"/>
              </a:ext>
            </a:extLst>
          </p:cNvPr>
          <p:cNvSpPr/>
          <p:nvPr/>
        </p:nvSpPr>
        <p:spPr>
          <a:xfrm>
            <a:off x="5004612" y="4554578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EBEAC3C2-FDA7-4778-858F-64A20AE76E67}"/>
              </a:ext>
            </a:extLst>
          </p:cNvPr>
          <p:cNvSpPr/>
          <p:nvPr/>
        </p:nvSpPr>
        <p:spPr>
          <a:xfrm>
            <a:off x="7093787" y="4668070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(</a:t>
            </a: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66DA7E61-4581-4309-8E57-2BC62D51714B}"/>
              </a:ext>
            </a:extLst>
          </p:cNvPr>
          <p:cNvSpPr/>
          <p:nvPr/>
        </p:nvSpPr>
        <p:spPr>
          <a:xfrm>
            <a:off x="7576729" y="4668070"/>
            <a:ext cx="388235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id</a:t>
            </a: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368EAFDE-FC13-456B-99D8-22AD1C9146CE}"/>
              </a:ext>
            </a:extLst>
          </p:cNvPr>
          <p:cNvSpPr/>
          <p:nvPr/>
        </p:nvSpPr>
        <p:spPr>
          <a:xfrm>
            <a:off x="7576729" y="4258154"/>
            <a:ext cx="388235" cy="32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D1CF3704-BB32-47D0-AFA3-2066619E282D}"/>
              </a:ext>
            </a:extLst>
          </p:cNvPr>
          <p:cNvSpPr/>
          <p:nvPr/>
        </p:nvSpPr>
        <p:spPr>
          <a:xfrm>
            <a:off x="8062590" y="4657589"/>
            <a:ext cx="344828" cy="320287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CD06E9C0-7BD1-4E66-9AD0-D8A21904AE4A}"/>
              </a:ext>
            </a:extLst>
          </p:cNvPr>
          <p:cNvSpPr/>
          <p:nvPr/>
        </p:nvSpPr>
        <p:spPr>
          <a:xfrm>
            <a:off x="7576729" y="3819524"/>
            <a:ext cx="388235" cy="3202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2FA05F5-41F9-42BD-8B24-FFA1FFC4784D}"/>
              </a:ext>
            </a:extLst>
          </p:cNvPr>
          <p:cNvCxnSpPr>
            <a:stCxn id="132" idx="0"/>
            <a:endCxn id="134" idx="2"/>
          </p:cNvCxnSpPr>
          <p:nvPr/>
        </p:nvCxnSpPr>
        <p:spPr>
          <a:xfrm flipV="1">
            <a:off x="9470978" y="1478234"/>
            <a:ext cx="3994" cy="89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C0396E6-97F0-4787-9649-943724F05ABB}"/>
              </a:ext>
            </a:extLst>
          </p:cNvPr>
          <p:cNvCxnSpPr>
            <a:stCxn id="148" idx="0"/>
            <a:endCxn id="137" idx="2"/>
          </p:cNvCxnSpPr>
          <p:nvPr/>
        </p:nvCxnSpPr>
        <p:spPr>
          <a:xfrm flipV="1">
            <a:off x="4706130" y="4421826"/>
            <a:ext cx="338" cy="14323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76E3AC9D-7CB9-45C7-9046-DFEB386DC312}"/>
              </a:ext>
            </a:extLst>
          </p:cNvPr>
          <p:cNvCxnSpPr>
            <a:cxnSpLocks/>
            <a:stCxn id="151" idx="0"/>
            <a:endCxn id="152" idx="2"/>
          </p:cNvCxnSpPr>
          <p:nvPr/>
        </p:nvCxnSpPr>
        <p:spPr>
          <a:xfrm flipV="1">
            <a:off x="7770846" y="4578441"/>
            <a:ext cx="0" cy="8962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6" name="Straight Connector 155">
            <a:extLst>
              <a:ext uri="{FF2B5EF4-FFF2-40B4-BE49-F238E27FC236}">
                <a16:creationId xmlns:a16="http://schemas.microsoft.com/office/drawing/2014/main" id="{79E6134E-BC66-48E8-850B-61BA68E0210C}"/>
              </a:ext>
            </a:extLst>
          </p:cNvPr>
          <p:cNvCxnSpPr>
            <a:cxnSpLocks/>
            <a:stCxn id="152" idx="0"/>
            <a:endCxn id="154" idx="2"/>
          </p:cNvCxnSpPr>
          <p:nvPr/>
        </p:nvCxnSpPr>
        <p:spPr>
          <a:xfrm flipV="1">
            <a:off x="7770846" y="4139811"/>
            <a:ext cx="0" cy="1183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1425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Today’s Lecture - Scope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Finish up Parsers</a:t>
            </a:r>
          </a:p>
          <a:p>
            <a:r>
              <a:rPr lang="en-US" dirty="0"/>
              <a:t>Running the SLR Parser</a:t>
            </a:r>
          </a:p>
          <a:p>
            <a:r>
              <a:rPr lang="en-US" dirty="0"/>
              <a:t>LL(1) and SLR Language limits</a:t>
            </a:r>
          </a:p>
          <a:p>
            <a:pPr marL="0" indent="0">
              <a:buNone/>
            </a:pPr>
            <a:r>
              <a:rPr lang="en-US" b="1" dirty="0"/>
              <a:t>Semantics</a:t>
            </a:r>
          </a:p>
          <a:p>
            <a:r>
              <a:rPr lang="en-US" dirty="0"/>
              <a:t>Program meaning</a:t>
            </a:r>
          </a:p>
          <a:p>
            <a:pPr marL="0" indent="0">
              <a:buNone/>
            </a:pPr>
            <a:r>
              <a:rPr lang="en-US" b="1" dirty="0"/>
              <a:t>Scope</a:t>
            </a:r>
          </a:p>
          <a:p>
            <a:r>
              <a:rPr lang="en-US" dirty="0"/>
              <a:t>Name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10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DF64BD2-8AF0-4FC3-9004-093E89A3E65E}"/>
              </a:ext>
            </a:extLst>
          </p:cNvPr>
          <p:cNvSpPr txBox="1"/>
          <p:nvPr/>
        </p:nvSpPr>
        <p:spPr>
          <a:xfrm>
            <a:off x="7789725" y="5578760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0892BE-885B-449F-BF05-FA9C606FD4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687" y="3429000"/>
            <a:ext cx="1356090" cy="2149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99BC9B-8045-40CD-AC42-B0E730832BBD}"/>
              </a:ext>
            </a:extLst>
          </p:cNvPr>
          <p:cNvSpPr/>
          <p:nvPr/>
        </p:nvSpPr>
        <p:spPr>
          <a:xfrm>
            <a:off x="2054352" y="2697480"/>
            <a:ext cx="4910328" cy="51206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01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When Does the Parser Fail?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LL(1) and SLR Language Limits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7032" y="1699469"/>
            <a:ext cx="840606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For both the LL and LR parsers, two types of failure:</a:t>
            </a:r>
          </a:p>
          <a:p>
            <a:r>
              <a:rPr lang="en-US" i="1" dirty="0"/>
              <a:t>Running the parser fails:</a:t>
            </a:r>
            <a:r>
              <a:rPr lang="en-US" dirty="0"/>
              <a:t> The input isn’t in the language</a:t>
            </a:r>
          </a:p>
          <a:p>
            <a:r>
              <a:rPr lang="en-US" i="1" dirty="0"/>
              <a:t>Building the parser fails:</a:t>
            </a:r>
            <a:r>
              <a:rPr lang="en-US" dirty="0"/>
              <a:t> The language is too expressive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11</a:t>
            </a:fld>
            <a:endParaRPr lang="en-US"/>
          </a:p>
        </p:txBody>
      </p:sp>
      <p:pic>
        <p:nvPicPr>
          <p:cNvPr id="1026" name="Picture 2" descr="Failure Is Always An Option Poster – Pointless Posters">
            <a:extLst>
              <a:ext uri="{FF2B5EF4-FFF2-40B4-BE49-F238E27FC236}">
                <a16:creationId xmlns:a16="http://schemas.microsoft.com/office/drawing/2014/main" id="{7A8DD898-39AF-4609-A97E-64AC38ED89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6597" y="3672335"/>
            <a:ext cx="1781298" cy="267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384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When Running The Parser Fails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LL(1) and SLR Language Limits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The input string is rejected</a:t>
            </a:r>
            <a:endParaRPr lang="en-US" dirty="0"/>
          </a:p>
          <a:p>
            <a:r>
              <a:rPr lang="en-US" dirty="0"/>
              <a:t>Happens whenever either parser table indexes an empty cell</a:t>
            </a:r>
          </a:p>
          <a:p>
            <a:r>
              <a:rPr lang="en-US" dirty="0"/>
              <a:t>Happens whenever either parser gets to the end of input without the accept condition</a:t>
            </a:r>
          </a:p>
          <a:p>
            <a:pPr marL="0" indent="0">
              <a:buNone/>
            </a:pPr>
            <a:r>
              <a:rPr lang="en-US" b="1" dirty="0"/>
              <a:t>This is the parser working as intended</a:t>
            </a:r>
          </a:p>
          <a:p>
            <a:r>
              <a:rPr lang="en-US" dirty="0"/>
              <a:t>Just means the user is at fault with bad input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307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3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When Does the Parser Fail?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LL(1) and SLR Language Limits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How building the parser fails</a:t>
            </a:r>
            <a:endParaRPr lang="en-US" dirty="0"/>
          </a:p>
          <a:p>
            <a:r>
              <a:rPr lang="en-US" dirty="0"/>
              <a:t>Happens whenever two entries are in a cell</a:t>
            </a:r>
          </a:p>
          <a:p>
            <a:r>
              <a:rPr lang="en-US" dirty="0"/>
              <a:t>For LR parsers, multiple types of collision:</a:t>
            </a:r>
          </a:p>
          <a:p>
            <a:pPr lvl="1"/>
            <a:r>
              <a:rPr lang="en-US" dirty="0"/>
              <a:t>Shift/Reduce: a reduce and a shift action in the same cell</a:t>
            </a:r>
          </a:p>
          <a:p>
            <a:pPr lvl="1"/>
            <a:r>
              <a:rPr lang="en-US" dirty="0"/>
              <a:t>Reduce/Reduce: reduce by two different productions </a:t>
            </a:r>
          </a:p>
          <a:p>
            <a:pPr marL="0" indent="0">
              <a:buNone/>
            </a:pPr>
            <a:r>
              <a:rPr lang="en-US" b="1" dirty="0"/>
              <a:t>This is a problem!</a:t>
            </a:r>
          </a:p>
          <a:p>
            <a:r>
              <a:rPr lang="en-US" dirty="0"/>
              <a:t>Means the language isn’t captured by the formalize (e.g. it’s not LL(1), not SLR, whatever)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13</a:t>
            </a:fld>
            <a:endParaRPr lang="en-US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4F724C6-D0D7-5B14-DE5C-945505B0E796}"/>
                  </a:ext>
                </a:extLst>
              </p14:cNvPr>
              <p14:cNvContentPartPr/>
              <p14:nvPr/>
            </p14:nvContentPartPr>
            <p14:xfrm>
              <a:off x="9413640" y="876960"/>
              <a:ext cx="1314000" cy="183456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4F724C6-D0D7-5B14-DE5C-945505B0E79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04280" y="867600"/>
                <a:ext cx="1332720" cy="1853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3231666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Bottom-Up SDT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LL(1) and SLR Language Limits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Fairly intuitive</a:t>
            </a:r>
          </a:p>
          <a:p>
            <a:r>
              <a:rPr lang="en-US" dirty="0"/>
              <a:t>Add a translation type to each item</a:t>
            </a:r>
          </a:p>
          <a:p>
            <a:r>
              <a:rPr lang="en-US" dirty="0"/>
              <a:t>Like LL(1) parser, items are popped right-to left</a:t>
            </a:r>
          </a:p>
          <a:p>
            <a:pPr marL="0" indent="0">
              <a:buNone/>
            </a:pPr>
            <a:r>
              <a:rPr lang="en-US" b="1" dirty="0"/>
              <a:t>Terminals translations</a:t>
            </a:r>
          </a:p>
          <a:p>
            <a:r>
              <a:rPr lang="en-US" dirty="0"/>
              <a:t>Read lexeme value during a shift</a:t>
            </a:r>
          </a:p>
          <a:p>
            <a:pPr marL="0" indent="0">
              <a:buNone/>
            </a:pPr>
            <a:r>
              <a:rPr lang="en-US" b="1" dirty="0"/>
              <a:t>Nonterminal translations</a:t>
            </a:r>
          </a:p>
          <a:p>
            <a:r>
              <a:rPr lang="en-US" dirty="0"/>
              <a:t>Read translations of popped RHS symbols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42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5AE6FBF-72B7-1E5A-DDD8-0334C3382CFA}"/>
              </a:ext>
            </a:extLst>
          </p:cNvPr>
          <p:cNvSpPr/>
          <p:nvPr/>
        </p:nvSpPr>
        <p:spPr>
          <a:xfrm>
            <a:off x="3517557" y="5066270"/>
            <a:ext cx="1120346" cy="9289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Bottom-Up SDT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LL(1) and SLR Language Limits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26762C-05D9-6254-62E0-41221791CC4A}"/>
              </a:ext>
            </a:extLst>
          </p:cNvPr>
          <p:cNvSpPr/>
          <p:nvPr/>
        </p:nvSpPr>
        <p:spPr>
          <a:xfrm>
            <a:off x="1795849" y="506627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X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4418611-67D7-4BAF-6B2C-7D6A026D3093}"/>
              </a:ext>
            </a:extLst>
          </p:cNvPr>
          <p:cNvSpPr txBox="1"/>
          <p:nvPr/>
        </p:nvSpPr>
        <p:spPr>
          <a:xfrm>
            <a:off x="1466335" y="1861750"/>
            <a:ext cx="3823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 ::= X + Z { $$ = </a:t>
            </a:r>
            <a:r>
              <a:rPr lang="en-US" dirty="0" err="1"/>
              <a:t>AddNode</a:t>
            </a:r>
            <a:r>
              <a:rPr lang="en-US" dirty="0"/>
              <a:t>($1 + $3); }  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7139E9E-D24A-8478-12ED-0150645E266A}"/>
              </a:ext>
            </a:extLst>
          </p:cNvPr>
          <p:cNvSpPr/>
          <p:nvPr/>
        </p:nvSpPr>
        <p:spPr>
          <a:xfrm>
            <a:off x="1795849" y="415187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+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FF28729-2147-9016-FDD7-094C501C4D5B}"/>
              </a:ext>
            </a:extLst>
          </p:cNvPr>
          <p:cNvSpPr/>
          <p:nvPr/>
        </p:nvSpPr>
        <p:spPr>
          <a:xfrm>
            <a:off x="1795849" y="323747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Z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09D73F-53EA-C79B-CE5B-947F1018FB60}"/>
              </a:ext>
            </a:extLst>
          </p:cNvPr>
          <p:cNvSpPr txBox="1"/>
          <p:nvPr/>
        </p:nvSpPr>
        <p:spPr>
          <a:xfrm>
            <a:off x="1672056" y="5995256"/>
            <a:ext cx="116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Item Stack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CDEB3A-D5F3-2342-334A-14E1B28B057F}"/>
              </a:ext>
            </a:extLst>
          </p:cNvPr>
          <p:cNvSpPr txBox="1"/>
          <p:nvPr/>
        </p:nvSpPr>
        <p:spPr>
          <a:xfrm>
            <a:off x="3566983" y="5206996"/>
            <a:ext cx="9732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X.trans</a:t>
            </a:r>
            <a:r>
              <a:rPr lang="en-US" dirty="0"/>
              <a:t>)</a:t>
            </a:r>
          </a:p>
          <a:p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A8C699-D81B-EAAA-FB5B-AFD32E161588}"/>
              </a:ext>
            </a:extLst>
          </p:cNvPr>
          <p:cNvSpPr txBox="1"/>
          <p:nvPr/>
        </p:nvSpPr>
        <p:spPr>
          <a:xfrm>
            <a:off x="3289954" y="5980670"/>
            <a:ext cx="159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Semantic Stack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B3F6CE0-1FBE-CB47-FDDB-A48772AC917A}"/>
              </a:ext>
            </a:extLst>
          </p:cNvPr>
          <p:cNvSpPr/>
          <p:nvPr/>
        </p:nvSpPr>
        <p:spPr>
          <a:xfrm>
            <a:off x="3517557" y="4134530"/>
            <a:ext cx="1120346" cy="9289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3FEE754-114E-2FC1-2C7E-8B243B418C7B}"/>
              </a:ext>
            </a:extLst>
          </p:cNvPr>
          <p:cNvSpPr txBox="1"/>
          <p:nvPr/>
        </p:nvSpPr>
        <p:spPr>
          <a:xfrm>
            <a:off x="3566983" y="4275256"/>
            <a:ext cx="9385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</a:t>
            </a:r>
            <a:r>
              <a:rPr lang="en-US" dirty="0" err="1"/>
              <a:t>Y.trans</a:t>
            </a:r>
            <a:r>
              <a:rPr lang="en-US" dirty="0"/>
              <a:t>)</a:t>
            </a:r>
          </a:p>
          <a:p>
            <a:pPr algn="ctr"/>
            <a:r>
              <a:rPr lang="en-US" dirty="0"/>
              <a:t>N/A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EB245F-31F8-2D2D-F3BD-C5A20F4412BC}"/>
              </a:ext>
            </a:extLst>
          </p:cNvPr>
          <p:cNvSpPr/>
          <p:nvPr/>
        </p:nvSpPr>
        <p:spPr>
          <a:xfrm>
            <a:off x="3521675" y="3207769"/>
            <a:ext cx="1120346" cy="9289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A67558-BCA6-1F88-ABF2-CC57567186A4}"/>
              </a:ext>
            </a:extLst>
          </p:cNvPr>
          <p:cNvSpPr txBox="1"/>
          <p:nvPr/>
        </p:nvSpPr>
        <p:spPr>
          <a:xfrm>
            <a:off x="3560136" y="3348495"/>
            <a:ext cx="960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</a:t>
            </a:r>
            <a:r>
              <a:rPr lang="en-US" dirty="0" err="1"/>
              <a:t>Z.trans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FBD462F6-1200-7ADF-2DBC-F5202EA72D67}"/>
              </a:ext>
            </a:extLst>
          </p:cNvPr>
          <p:cNvSpPr/>
          <p:nvPr/>
        </p:nvSpPr>
        <p:spPr>
          <a:xfrm>
            <a:off x="5296930" y="4134530"/>
            <a:ext cx="1869989" cy="1072466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2A33B43-1683-ED06-303D-3063C4DFF29B}"/>
              </a:ext>
            </a:extLst>
          </p:cNvPr>
          <p:cNvSpPr/>
          <p:nvPr/>
        </p:nvSpPr>
        <p:spPr>
          <a:xfrm>
            <a:off x="7517028" y="503880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80DE7C4-75EC-7335-CD71-D5A3D00CA838}"/>
              </a:ext>
            </a:extLst>
          </p:cNvPr>
          <p:cNvSpPr txBox="1"/>
          <p:nvPr/>
        </p:nvSpPr>
        <p:spPr>
          <a:xfrm>
            <a:off x="7414054" y="5927467"/>
            <a:ext cx="11619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Item Stack</a:t>
            </a:r>
            <a:endParaRPr lang="en-US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71E4A81-25F8-A805-8262-2922FC5092A8}"/>
              </a:ext>
            </a:extLst>
          </p:cNvPr>
          <p:cNvSpPr txBox="1"/>
          <p:nvPr/>
        </p:nvSpPr>
        <p:spPr>
          <a:xfrm>
            <a:off x="9031952" y="5912881"/>
            <a:ext cx="15935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Semantic Stack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868EE7D-CE4B-F695-C987-736C714339B9}"/>
              </a:ext>
            </a:extLst>
          </p:cNvPr>
          <p:cNvSpPr/>
          <p:nvPr/>
        </p:nvSpPr>
        <p:spPr>
          <a:xfrm>
            <a:off x="9275805" y="5021461"/>
            <a:ext cx="1120346" cy="9289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2812ED7-5250-1A00-841C-186847EF14A1}"/>
              </a:ext>
            </a:extLst>
          </p:cNvPr>
          <p:cNvSpPr txBox="1"/>
          <p:nvPr/>
        </p:nvSpPr>
        <p:spPr>
          <a:xfrm>
            <a:off x="9348513" y="5146834"/>
            <a:ext cx="960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(</a:t>
            </a:r>
            <a:r>
              <a:rPr lang="en-US" dirty="0" err="1"/>
              <a:t>Z.trans</a:t>
            </a:r>
            <a:r>
              <a:rPr lang="en-US" dirty="0"/>
              <a:t>)</a:t>
            </a:r>
          </a:p>
          <a:p>
            <a:pPr algn="ctr"/>
            <a:r>
              <a:rPr lang="en-US" dirty="0" err="1"/>
              <a:t>IDNode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3A7FD9-0FBB-0D21-CB98-094FC2BADC2A}"/>
              </a:ext>
            </a:extLst>
          </p:cNvPr>
          <p:cNvSpPr txBox="1"/>
          <p:nvPr/>
        </p:nvSpPr>
        <p:spPr>
          <a:xfrm>
            <a:off x="5420496" y="3492843"/>
            <a:ext cx="12086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Reduce by </a:t>
            </a:r>
          </a:p>
          <a:p>
            <a:pPr algn="ctr"/>
            <a:r>
              <a:rPr lang="en-US" dirty="0"/>
              <a:t>❹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6D31799-4351-BD80-4EC2-9529D6B85E5B}"/>
              </a:ext>
            </a:extLst>
          </p:cNvPr>
          <p:cNvSpPr txBox="1"/>
          <p:nvPr/>
        </p:nvSpPr>
        <p:spPr>
          <a:xfrm>
            <a:off x="1019510" y="1878226"/>
            <a:ext cx="46955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❹</a:t>
            </a:r>
          </a:p>
        </p:txBody>
      </p:sp>
    </p:spTree>
    <p:extLst>
      <p:ext uri="{BB962C8B-B14F-4D97-AF65-F5344CB8AC3E}">
        <p14:creationId xmlns:p14="http://schemas.microsoft.com/office/powerpoint/2010/main" val="4142646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That’s all for parsers!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Frontend Finished</a:t>
            </a:r>
          </a:p>
        </p:txBody>
      </p:sp>
      <p:sp>
        <p:nvSpPr>
          <p:cNvPr id="34" name="Content Placeholder 1">
            <a:extLst>
              <a:ext uri="{FF2B5EF4-FFF2-40B4-BE49-F238E27FC236}">
                <a16:creationId xmlns:a16="http://schemas.microsoft.com/office/drawing/2014/main" id="{359BACF0-C699-4A7C-9A21-CD22B340E2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1809" y="1499938"/>
            <a:ext cx="4911382" cy="510436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/>
              <a:t>ABET Course Outcomes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Understanding the role and structure of compilers, and its various phases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Constructing an unambiguous grammar for a programming language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Generating a </a:t>
            </a:r>
            <a:r>
              <a:rPr lang="en-US" dirty="0" err="1"/>
              <a:t>lexer</a:t>
            </a:r>
            <a:r>
              <a:rPr lang="en-US" dirty="0"/>
              <a:t> and parser using automatic tools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Constructing machines to recognize regular expressions (NFA, DFA) and grammars (LL and LR parsers)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Generating intermediate form from source code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Type checking and static analysis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Assembly/binary code generation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16</a:t>
            </a:fld>
            <a:endParaRPr lang="en-US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699F0B58-159F-453B-9897-E1F71ADAB7DE}"/>
              </a:ext>
            </a:extLst>
          </p:cNvPr>
          <p:cNvSpPr/>
          <p:nvPr/>
        </p:nvSpPr>
        <p:spPr>
          <a:xfrm>
            <a:off x="7225632" y="2041307"/>
            <a:ext cx="157783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Scanner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Lexical analysis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FB12A80-071B-4F92-9319-B46FFF5EBC3A}"/>
              </a:ext>
            </a:extLst>
          </p:cNvPr>
          <p:cNvSpPr/>
          <p:nvPr/>
        </p:nvSpPr>
        <p:spPr>
          <a:xfrm>
            <a:off x="7218137" y="2632112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Parser</a:t>
            </a:r>
          </a:p>
          <a:p>
            <a:pPr algn="ctr"/>
            <a:r>
              <a:rPr lang="en-US" sz="1400" dirty="0">
                <a:solidFill>
                  <a:schemeClr val="tx1"/>
                </a:solidFill>
              </a:rPr>
              <a:t>Syntactic analysis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78355C2-8A28-4712-9304-018953E14B4A}"/>
              </a:ext>
            </a:extLst>
          </p:cNvPr>
          <p:cNvSpPr/>
          <p:nvPr/>
        </p:nvSpPr>
        <p:spPr>
          <a:xfrm>
            <a:off x="7218137" y="3183576"/>
            <a:ext cx="1592825" cy="389502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Semantic analysis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21339A9D-5ECC-4E57-8BFD-DDDE4E2AD2F6}"/>
              </a:ext>
            </a:extLst>
          </p:cNvPr>
          <p:cNvSpPr/>
          <p:nvPr/>
        </p:nvSpPr>
        <p:spPr>
          <a:xfrm>
            <a:off x="7225632" y="3794032"/>
            <a:ext cx="1577835" cy="485750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Intermediate code generation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B9449F8E-0FCD-4E8D-9EF8-B4D4B04002A0}"/>
              </a:ext>
            </a:extLst>
          </p:cNvPr>
          <p:cNvSpPr/>
          <p:nvPr/>
        </p:nvSpPr>
        <p:spPr>
          <a:xfrm>
            <a:off x="7225631" y="4480756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IR optimization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A83C4C4-3F94-438F-A36A-F9DC1FB78820}"/>
              </a:ext>
            </a:extLst>
          </p:cNvPr>
          <p:cNvSpPr/>
          <p:nvPr/>
        </p:nvSpPr>
        <p:spPr>
          <a:xfrm>
            <a:off x="7225631" y="5101548"/>
            <a:ext cx="1577834" cy="379526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generation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19D3ACCF-C8A4-46A2-8CC1-0BC5FBDC2E35}"/>
              </a:ext>
            </a:extLst>
          </p:cNvPr>
          <p:cNvSpPr/>
          <p:nvPr/>
        </p:nvSpPr>
        <p:spPr>
          <a:xfrm>
            <a:off x="7233128" y="5654225"/>
            <a:ext cx="1562843" cy="397404"/>
          </a:xfrm>
          <a:prstGeom prst="round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Final code optimization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0C8B920F-38F7-4191-8B17-9B9A3430B216}"/>
              </a:ext>
            </a:extLst>
          </p:cNvPr>
          <p:cNvSpPr/>
          <p:nvPr/>
        </p:nvSpPr>
        <p:spPr>
          <a:xfrm>
            <a:off x="7156378" y="6224780"/>
            <a:ext cx="1716343" cy="379526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Output code in T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BD6FA661-3B56-40E8-8922-735214F26ACA}"/>
              </a:ext>
            </a:extLst>
          </p:cNvPr>
          <p:cNvSpPr/>
          <p:nvPr/>
        </p:nvSpPr>
        <p:spPr>
          <a:xfrm>
            <a:off x="7156378" y="1369898"/>
            <a:ext cx="1716343" cy="53311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/>
              <a:t>Source code (sequence of chars)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14FA7531-DA3B-4CF2-BB1E-7268036DCC4C}"/>
              </a:ext>
            </a:extLst>
          </p:cNvPr>
          <p:cNvCxnSpPr>
            <a:stCxn id="21" idx="2"/>
            <a:endCxn id="11" idx="0"/>
          </p:cNvCxnSpPr>
          <p:nvPr/>
        </p:nvCxnSpPr>
        <p:spPr>
          <a:xfrm>
            <a:off x="8014549" y="1903017"/>
            <a:ext cx="0" cy="1382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ED4AE8D-0C05-4080-AD2D-BCA15BD62D57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>
            <a:off x="8014549" y="2430810"/>
            <a:ext cx="0" cy="201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98CAAB33-2E73-45C2-872E-4B2DA1E9B9F7}"/>
              </a:ext>
            </a:extLst>
          </p:cNvPr>
          <p:cNvCxnSpPr>
            <a:cxnSpLocks/>
            <a:stCxn id="12" idx="2"/>
            <a:endCxn id="15" idx="0"/>
          </p:cNvCxnSpPr>
          <p:nvPr/>
        </p:nvCxnSpPr>
        <p:spPr>
          <a:xfrm>
            <a:off x="8014549" y="3021614"/>
            <a:ext cx="0" cy="1619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D03F4C33-2C1E-4566-A449-A170A7E3ED87}"/>
              </a:ext>
            </a:extLst>
          </p:cNvPr>
          <p:cNvCxnSpPr>
            <a:cxnSpLocks/>
            <a:stCxn id="15" idx="2"/>
            <a:endCxn id="16" idx="0"/>
          </p:cNvCxnSpPr>
          <p:nvPr/>
        </p:nvCxnSpPr>
        <p:spPr>
          <a:xfrm>
            <a:off x="8014549" y="3573078"/>
            <a:ext cx="0" cy="2209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CBEF70E-717D-4029-ADC9-25A101301FE3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flipH="1">
            <a:off x="8014549" y="4279782"/>
            <a:ext cx="1" cy="20097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CB9CD8D8-E967-4594-B750-8FC1B15E180C}"/>
              </a:ext>
            </a:extLst>
          </p:cNvPr>
          <p:cNvCxnSpPr>
            <a:cxnSpLocks/>
            <a:stCxn id="17" idx="2"/>
            <a:endCxn id="18" idx="0"/>
          </p:cNvCxnSpPr>
          <p:nvPr/>
        </p:nvCxnSpPr>
        <p:spPr>
          <a:xfrm>
            <a:off x="8014548" y="4860282"/>
            <a:ext cx="0" cy="2412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4BEA390-612E-4BF7-86D5-4E273BF37FF6}"/>
              </a:ext>
            </a:extLst>
          </p:cNvPr>
          <p:cNvCxnSpPr>
            <a:cxnSpLocks/>
            <a:stCxn id="18" idx="2"/>
            <a:endCxn id="19" idx="0"/>
          </p:cNvCxnSpPr>
          <p:nvPr/>
        </p:nvCxnSpPr>
        <p:spPr>
          <a:xfrm>
            <a:off x="8014549" y="5481075"/>
            <a:ext cx="1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61356B4-F486-4491-A58F-27FECFC7B424}"/>
              </a:ext>
            </a:extLst>
          </p:cNvPr>
          <p:cNvCxnSpPr>
            <a:cxnSpLocks/>
            <a:stCxn id="19" idx="2"/>
            <a:endCxn id="20" idx="0"/>
          </p:cNvCxnSpPr>
          <p:nvPr/>
        </p:nvCxnSpPr>
        <p:spPr>
          <a:xfrm>
            <a:off x="8014549" y="6051630"/>
            <a:ext cx="0" cy="173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Picture 30" descr="Image result for in progress">
            <a:extLst>
              <a:ext uri="{FF2B5EF4-FFF2-40B4-BE49-F238E27FC236}">
                <a16:creationId xmlns:a16="http://schemas.microsoft.com/office/drawing/2014/main" id="{793C75FE-38AA-4BE3-9D14-46338E1FA2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6771421" y="2086096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1" descr="Image result for in progress">
            <a:extLst>
              <a:ext uri="{FF2B5EF4-FFF2-40B4-BE49-F238E27FC236}">
                <a16:creationId xmlns:a16="http://schemas.microsoft.com/office/drawing/2014/main" id="{96459B66-E917-4478-9C04-8EDAB667F3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6771420" y="2674463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ight Brace 4">
            <a:extLst>
              <a:ext uri="{FF2B5EF4-FFF2-40B4-BE49-F238E27FC236}">
                <a16:creationId xmlns:a16="http://schemas.microsoft.com/office/drawing/2014/main" id="{E579E41D-F7AF-4DA2-B22F-329DC4B96F19}"/>
              </a:ext>
            </a:extLst>
          </p:cNvPr>
          <p:cNvSpPr/>
          <p:nvPr/>
        </p:nvSpPr>
        <p:spPr>
          <a:xfrm>
            <a:off x="8943472" y="1972162"/>
            <a:ext cx="168412" cy="1049453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83455E-772C-44C6-B223-4890DF4C0627}"/>
              </a:ext>
            </a:extLst>
          </p:cNvPr>
          <p:cNvSpPr txBox="1"/>
          <p:nvPr/>
        </p:nvSpPr>
        <p:spPr>
          <a:xfrm>
            <a:off x="9140246" y="2302042"/>
            <a:ext cx="10419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Frontend</a:t>
            </a:r>
          </a:p>
        </p:txBody>
      </p:sp>
      <p:pic>
        <p:nvPicPr>
          <p:cNvPr id="33" name="Picture 32" descr="Image result for in progress">
            <a:extLst>
              <a:ext uri="{FF2B5EF4-FFF2-40B4-BE49-F238E27FC236}">
                <a16:creationId xmlns:a16="http://schemas.microsoft.com/office/drawing/2014/main" id="{EEEF9B16-FD1D-4E2E-BC58-22E08D4B4D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10182199" y="2366574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4" descr="Image result for in progress">
            <a:extLst>
              <a:ext uri="{FF2B5EF4-FFF2-40B4-BE49-F238E27FC236}">
                <a16:creationId xmlns:a16="http://schemas.microsoft.com/office/drawing/2014/main" id="{C2A3716D-F9F9-4DDE-8C23-42F1531BE8A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1541640" y="2430809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5" descr="Image result for in progress">
            <a:extLst>
              <a:ext uri="{FF2B5EF4-FFF2-40B4-BE49-F238E27FC236}">
                <a16:creationId xmlns:a16="http://schemas.microsoft.com/office/drawing/2014/main" id="{3DB26AFB-970E-4FBE-8D06-388C3F163A3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1541640" y="1856480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 descr="Image result for in progress">
            <a:extLst>
              <a:ext uri="{FF2B5EF4-FFF2-40B4-BE49-F238E27FC236}">
                <a16:creationId xmlns:a16="http://schemas.microsoft.com/office/drawing/2014/main" id="{A26D3FE5-AA02-4663-BC97-E207A13FAA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1524001" y="3268278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37" descr="Image result for in progress">
            <a:extLst>
              <a:ext uri="{FF2B5EF4-FFF2-40B4-BE49-F238E27FC236}">
                <a16:creationId xmlns:a16="http://schemas.microsoft.com/office/drawing/2014/main" id="{5F211971-AA20-43D9-A5E1-D486A33A4FF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492" t="30851" r="16984" b="42985"/>
          <a:stretch/>
        </p:blipFill>
        <p:spPr bwMode="auto">
          <a:xfrm>
            <a:off x="1524001" y="3884507"/>
            <a:ext cx="384957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48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7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0F4E853-0864-4890-903B-E26B4B94AE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53" t="10000" r="9051" b="11333"/>
          <a:stretch/>
        </p:blipFill>
        <p:spPr>
          <a:xfrm>
            <a:off x="1524001" y="-86788"/>
            <a:ext cx="9132219" cy="6934200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7D8761-891E-4CB8-9940-ADAC00E24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18D17-624A-4996-8458-E634E28CA05F}" type="slidenum">
              <a:rPr lang="en-US" smtClean="0"/>
              <a:t>17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54DE346-E752-433F-B75B-60BF9B02F566}"/>
              </a:ext>
            </a:extLst>
          </p:cNvPr>
          <p:cNvSpPr/>
          <p:nvPr/>
        </p:nvSpPr>
        <p:spPr>
          <a:xfrm>
            <a:off x="7315200" y="10588"/>
            <a:ext cx="1752600" cy="4953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COMPILER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74638B61-6CD6-44AD-9BC9-C6BF0D3F10AF}"/>
              </a:ext>
            </a:extLst>
          </p:cNvPr>
          <p:cNvCxnSpPr/>
          <p:nvPr/>
        </p:nvCxnSpPr>
        <p:spPr>
          <a:xfrm>
            <a:off x="9372600" y="609600"/>
            <a:ext cx="990600" cy="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D72BD212-30B6-418F-B306-406258AD0416}"/>
              </a:ext>
            </a:extLst>
          </p:cNvPr>
          <p:cNvSpPr/>
          <p:nvPr/>
        </p:nvSpPr>
        <p:spPr>
          <a:xfrm>
            <a:off x="3505200" y="5280819"/>
            <a:ext cx="781050" cy="411162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Lexical Analysis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9C811210-FCD7-4A55-82CE-6D9D978BF85D}"/>
              </a:ext>
            </a:extLst>
          </p:cNvPr>
          <p:cNvSpPr/>
          <p:nvPr/>
        </p:nvSpPr>
        <p:spPr>
          <a:xfrm>
            <a:off x="9740230" y="3248558"/>
            <a:ext cx="598240" cy="3651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SDD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AF3151B-E877-4EA5-B87A-714A7CB0A96B}"/>
              </a:ext>
            </a:extLst>
          </p:cNvPr>
          <p:cNvSpPr/>
          <p:nvPr/>
        </p:nvSpPr>
        <p:spPr>
          <a:xfrm>
            <a:off x="7086600" y="5715000"/>
            <a:ext cx="876300" cy="46777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Syntactic</a:t>
            </a:r>
          </a:p>
          <a:p>
            <a:pPr algn="ctr"/>
            <a:r>
              <a:rPr lang="en-US" sz="1400" dirty="0" err="1"/>
              <a:t>Definiton</a:t>
            </a:r>
            <a:endParaRPr lang="en-US" sz="1400" dirty="0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A0F74CB9-1E5A-45D2-8201-C2574FC980AF}"/>
              </a:ext>
            </a:extLst>
          </p:cNvPr>
          <p:cNvSpPr/>
          <p:nvPr/>
        </p:nvSpPr>
        <p:spPr>
          <a:xfrm>
            <a:off x="6205868" y="3892747"/>
            <a:ext cx="634409" cy="291707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1400" dirty="0"/>
              <a:t>Parsing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CB83827E-7947-40E5-A50E-212BCCE48285}"/>
              </a:ext>
            </a:extLst>
          </p:cNvPr>
          <p:cNvSpPr/>
          <p:nvPr/>
        </p:nvSpPr>
        <p:spPr>
          <a:xfrm>
            <a:off x="2895600" y="4038600"/>
            <a:ext cx="876300" cy="487362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Semantics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1A4C26B-BEB8-45D4-90EB-441BD11DC282}"/>
              </a:ext>
            </a:extLst>
          </p:cNvPr>
          <p:cNvSpPr/>
          <p:nvPr/>
        </p:nvSpPr>
        <p:spPr>
          <a:xfrm>
            <a:off x="5764457" y="619353"/>
            <a:ext cx="1245943" cy="48736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Execution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31167F-6374-497E-849C-A569D6CD5F40}"/>
              </a:ext>
            </a:extLst>
          </p:cNvPr>
          <p:cNvSpPr/>
          <p:nvPr/>
        </p:nvSpPr>
        <p:spPr>
          <a:xfrm>
            <a:off x="3980118" y="2581180"/>
            <a:ext cx="1143000" cy="41116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Intermediate</a:t>
            </a:r>
          </a:p>
          <a:p>
            <a:pPr algn="ctr"/>
            <a:r>
              <a:rPr lang="en-US" sz="1400" dirty="0"/>
              <a:t>Representation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4115BD63-F5B6-4148-A0C1-84A4A56F9481}"/>
              </a:ext>
            </a:extLst>
          </p:cNvPr>
          <p:cNvSpPr/>
          <p:nvPr/>
        </p:nvSpPr>
        <p:spPr>
          <a:xfrm>
            <a:off x="1705645" y="579451"/>
            <a:ext cx="876300" cy="411162"/>
          </a:xfrm>
          <a:prstGeom prst="rect">
            <a:avLst/>
          </a:prstGeom>
          <a:solidFill>
            <a:srgbClr val="FDB9B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Code Generation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6928DDCC-9158-4278-B4E8-421E9F2D69F5}"/>
              </a:ext>
            </a:extLst>
          </p:cNvPr>
          <p:cNvSpPr/>
          <p:nvPr/>
        </p:nvSpPr>
        <p:spPr>
          <a:xfrm>
            <a:off x="7315200" y="2467596"/>
            <a:ext cx="1143000" cy="411162"/>
          </a:xfrm>
          <a:prstGeom prst="rect">
            <a:avLst/>
          </a:prstGeom>
          <a:solidFill>
            <a:srgbClr val="7030A0"/>
          </a:solidFill>
          <a:ln>
            <a:solidFill>
              <a:schemeClr val="tx1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Optimization</a:t>
            </a:r>
          </a:p>
        </p:txBody>
      </p: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7C1F138D-24FB-4243-9FC0-E959584F73DA}"/>
              </a:ext>
            </a:extLst>
          </p:cNvPr>
          <p:cNvSpPr/>
          <p:nvPr/>
        </p:nvSpPr>
        <p:spPr>
          <a:xfrm>
            <a:off x="3731929" y="5287439"/>
            <a:ext cx="2375429" cy="1075170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548147"/>
              <a:gd name="connsiteY0" fmla="*/ 1060089 h 1209573"/>
              <a:gd name="connsiteX1" fmla="*/ 652007 w 4548147"/>
              <a:gd name="connsiteY1" fmla="*/ 726134 h 1209573"/>
              <a:gd name="connsiteX2" fmla="*/ 1598213 w 4548147"/>
              <a:gd name="connsiteY2" fmla="*/ 2566 h 1209573"/>
              <a:gd name="connsiteX3" fmla="*/ 2639834 w 4548147"/>
              <a:gd name="connsiteY3" fmla="*/ 503498 h 1209573"/>
              <a:gd name="connsiteX4" fmla="*/ 3164620 w 4548147"/>
              <a:gd name="connsiteY4" fmla="*/ 980576 h 1209573"/>
              <a:gd name="connsiteX5" fmla="*/ 3951799 w 4548147"/>
              <a:gd name="connsiteY5" fmla="*/ 1203213 h 1209573"/>
              <a:gd name="connsiteX6" fmla="*/ 4548147 w 4548147"/>
              <a:gd name="connsiteY6" fmla="*/ 1107796 h 1209573"/>
              <a:gd name="connsiteX0" fmla="*/ 0 w 3951799"/>
              <a:gd name="connsiteY0" fmla="*/ 1060089 h 1203213"/>
              <a:gd name="connsiteX1" fmla="*/ 652007 w 3951799"/>
              <a:gd name="connsiteY1" fmla="*/ 726134 h 1203213"/>
              <a:gd name="connsiteX2" fmla="*/ 1598213 w 3951799"/>
              <a:gd name="connsiteY2" fmla="*/ 2566 h 1203213"/>
              <a:gd name="connsiteX3" fmla="*/ 2639834 w 3951799"/>
              <a:gd name="connsiteY3" fmla="*/ 503498 h 1203213"/>
              <a:gd name="connsiteX4" fmla="*/ 3164620 w 3951799"/>
              <a:gd name="connsiteY4" fmla="*/ 980576 h 1203213"/>
              <a:gd name="connsiteX5" fmla="*/ 3951799 w 3951799"/>
              <a:gd name="connsiteY5" fmla="*/ 1203213 h 1203213"/>
              <a:gd name="connsiteX0" fmla="*/ 0 w 3164620"/>
              <a:gd name="connsiteY0" fmla="*/ 1060089 h 1060089"/>
              <a:gd name="connsiteX1" fmla="*/ 652007 w 3164620"/>
              <a:gd name="connsiteY1" fmla="*/ 726134 h 1060089"/>
              <a:gd name="connsiteX2" fmla="*/ 1598213 w 3164620"/>
              <a:gd name="connsiteY2" fmla="*/ 2566 h 1060089"/>
              <a:gd name="connsiteX3" fmla="*/ 2639834 w 3164620"/>
              <a:gd name="connsiteY3" fmla="*/ 503498 h 1060089"/>
              <a:gd name="connsiteX4" fmla="*/ 3164620 w 3164620"/>
              <a:gd name="connsiteY4" fmla="*/ 980576 h 1060089"/>
              <a:gd name="connsiteX0" fmla="*/ 0 w 2639834"/>
              <a:gd name="connsiteY0" fmla="*/ 1060089 h 1060089"/>
              <a:gd name="connsiteX1" fmla="*/ 652007 w 2639834"/>
              <a:gd name="connsiteY1" fmla="*/ 726134 h 1060089"/>
              <a:gd name="connsiteX2" fmla="*/ 1598213 w 2639834"/>
              <a:gd name="connsiteY2" fmla="*/ 2566 h 1060089"/>
              <a:gd name="connsiteX3" fmla="*/ 2639834 w 2639834"/>
              <a:gd name="connsiteY3" fmla="*/ 503498 h 1060089"/>
              <a:gd name="connsiteX0" fmla="*/ 0 w 2320345"/>
              <a:gd name="connsiteY0" fmla="*/ 1073835 h 1073835"/>
              <a:gd name="connsiteX1" fmla="*/ 652007 w 2320345"/>
              <a:gd name="connsiteY1" fmla="*/ 739880 h 1073835"/>
              <a:gd name="connsiteX2" fmla="*/ 1598213 w 2320345"/>
              <a:gd name="connsiteY2" fmla="*/ 16312 h 1073835"/>
              <a:gd name="connsiteX3" fmla="*/ 2320345 w 2320345"/>
              <a:gd name="connsiteY3" fmla="*/ 296906 h 1073835"/>
              <a:gd name="connsiteX0" fmla="*/ 0 w 2375429"/>
              <a:gd name="connsiteY0" fmla="*/ 1075170 h 1075170"/>
              <a:gd name="connsiteX1" fmla="*/ 652007 w 2375429"/>
              <a:gd name="connsiteY1" fmla="*/ 741215 h 1075170"/>
              <a:gd name="connsiteX2" fmla="*/ 1598213 w 2375429"/>
              <a:gd name="connsiteY2" fmla="*/ 17647 h 1075170"/>
              <a:gd name="connsiteX3" fmla="*/ 2375429 w 2375429"/>
              <a:gd name="connsiteY3" fmla="*/ 287224 h 10751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75429" h="1075170">
                <a:moveTo>
                  <a:pt x="0" y="1075170"/>
                </a:moveTo>
                <a:cubicBezTo>
                  <a:pt x="224624" y="1036076"/>
                  <a:pt x="441298" y="1036739"/>
                  <a:pt x="652007" y="741215"/>
                </a:cubicBezTo>
                <a:cubicBezTo>
                  <a:pt x="862716" y="445691"/>
                  <a:pt x="1310976" y="93312"/>
                  <a:pt x="1598213" y="17647"/>
                </a:cubicBezTo>
                <a:cubicBezTo>
                  <a:pt x="1885450" y="-58018"/>
                  <a:pt x="2114361" y="124222"/>
                  <a:pt x="2375429" y="287224"/>
                </a:cubicBezTo>
              </a:path>
            </a:pathLst>
          </a:cu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6B9CEE4-7840-4A6B-A8A5-9C627206885B}"/>
              </a:ext>
            </a:extLst>
          </p:cNvPr>
          <p:cNvSpPr/>
          <p:nvPr/>
        </p:nvSpPr>
        <p:spPr>
          <a:xfrm>
            <a:off x="9615592" y="1559419"/>
            <a:ext cx="990601" cy="41116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sz="1400" dirty="0"/>
              <a:t>Runtime Environment</a:t>
            </a: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0E53266B-9A9C-4AA3-931B-548F03B7F5F6}"/>
              </a:ext>
            </a:extLst>
          </p:cNvPr>
          <p:cNvSpPr/>
          <p:nvPr/>
        </p:nvSpPr>
        <p:spPr>
          <a:xfrm>
            <a:off x="6324628" y="4519497"/>
            <a:ext cx="2279530" cy="147736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2244291 w 3615892"/>
              <a:gd name="connsiteY0" fmla="*/ 1505359 h 1505359"/>
              <a:gd name="connsiteX1" fmla="*/ 738876 w 3615892"/>
              <a:gd name="connsiteY1" fmla="*/ 1025857 h 1505359"/>
              <a:gd name="connsiteX2" fmla="*/ 203618 w 3615892"/>
              <a:gd name="connsiteY2" fmla="*/ 78003 h 1505359"/>
              <a:gd name="connsiteX3" fmla="*/ 1341042 w 3615892"/>
              <a:gd name="connsiteY3" fmla="*/ 423690 h 1505359"/>
              <a:gd name="connsiteX4" fmla="*/ 2366954 w 3615892"/>
              <a:gd name="connsiteY4" fmla="*/ 769378 h 1505359"/>
              <a:gd name="connsiteX5" fmla="*/ 3615892 w 3615892"/>
              <a:gd name="connsiteY5" fmla="*/ 89155 h 1505359"/>
              <a:gd name="connsiteX0" fmla="*/ 2244291 w 2366954"/>
              <a:gd name="connsiteY0" fmla="*/ 1505359 h 1505359"/>
              <a:gd name="connsiteX1" fmla="*/ 738876 w 2366954"/>
              <a:gd name="connsiteY1" fmla="*/ 1025857 h 1505359"/>
              <a:gd name="connsiteX2" fmla="*/ 203618 w 2366954"/>
              <a:gd name="connsiteY2" fmla="*/ 78003 h 1505359"/>
              <a:gd name="connsiteX3" fmla="*/ 1341042 w 2366954"/>
              <a:gd name="connsiteY3" fmla="*/ 423690 h 1505359"/>
              <a:gd name="connsiteX4" fmla="*/ 2366954 w 2366954"/>
              <a:gd name="connsiteY4" fmla="*/ 769378 h 1505359"/>
              <a:gd name="connsiteX0" fmla="*/ 2244291 w 2247135"/>
              <a:gd name="connsiteY0" fmla="*/ 1505359 h 1505359"/>
              <a:gd name="connsiteX1" fmla="*/ 738876 w 2247135"/>
              <a:gd name="connsiteY1" fmla="*/ 1025857 h 1505359"/>
              <a:gd name="connsiteX2" fmla="*/ 203618 w 2247135"/>
              <a:gd name="connsiteY2" fmla="*/ 78003 h 1505359"/>
              <a:gd name="connsiteX3" fmla="*/ 1341042 w 2247135"/>
              <a:gd name="connsiteY3" fmla="*/ 423690 h 1505359"/>
              <a:gd name="connsiteX0" fmla="*/ 2244291 w 2247135"/>
              <a:gd name="connsiteY0" fmla="*/ 1427356 h 1427356"/>
              <a:gd name="connsiteX1" fmla="*/ 738876 w 2247135"/>
              <a:gd name="connsiteY1" fmla="*/ 947854 h 1427356"/>
              <a:gd name="connsiteX2" fmla="*/ 203618 w 2247135"/>
              <a:gd name="connsiteY2" fmla="*/ 0 h 1427356"/>
              <a:gd name="connsiteX0" fmla="*/ 2265722 w 2268509"/>
              <a:gd name="connsiteY0" fmla="*/ 1458312 h 1458312"/>
              <a:gd name="connsiteX1" fmla="*/ 738876 w 2268509"/>
              <a:gd name="connsiteY1" fmla="*/ 947854 h 1458312"/>
              <a:gd name="connsiteX2" fmla="*/ 203618 w 2268509"/>
              <a:gd name="connsiteY2" fmla="*/ 0 h 1458312"/>
              <a:gd name="connsiteX0" fmla="*/ 2264963 w 2267758"/>
              <a:gd name="connsiteY0" fmla="*/ 1458312 h 1458312"/>
              <a:gd name="connsiteX1" fmla="*/ 741292 w 2267758"/>
              <a:gd name="connsiteY1" fmla="*/ 925629 h 1458312"/>
              <a:gd name="connsiteX2" fmla="*/ 202859 w 2267758"/>
              <a:gd name="connsiteY2" fmla="*/ 0 h 1458312"/>
              <a:gd name="connsiteX0" fmla="*/ 2264963 w 2264968"/>
              <a:gd name="connsiteY0" fmla="*/ 1458312 h 1458312"/>
              <a:gd name="connsiteX1" fmla="*/ 741292 w 2264968"/>
              <a:gd name="connsiteY1" fmla="*/ 925629 h 1458312"/>
              <a:gd name="connsiteX2" fmla="*/ 202859 w 2264968"/>
              <a:gd name="connsiteY2" fmla="*/ 0 h 1458312"/>
              <a:gd name="connsiteX0" fmla="*/ 2296780 w 2296785"/>
              <a:gd name="connsiteY0" fmla="*/ 1477362 h 1477362"/>
              <a:gd name="connsiteX1" fmla="*/ 773109 w 2296785"/>
              <a:gd name="connsiteY1" fmla="*/ 944679 h 1477362"/>
              <a:gd name="connsiteX2" fmla="*/ 193401 w 2296785"/>
              <a:gd name="connsiteY2" fmla="*/ 0 h 1477362"/>
              <a:gd name="connsiteX0" fmla="*/ 2296780 w 2296785"/>
              <a:gd name="connsiteY0" fmla="*/ 1470218 h 1470218"/>
              <a:gd name="connsiteX1" fmla="*/ 773109 w 2296785"/>
              <a:gd name="connsiteY1" fmla="*/ 937535 h 1470218"/>
              <a:gd name="connsiteX2" fmla="*/ 193401 w 2296785"/>
              <a:gd name="connsiteY2" fmla="*/ 0 h 1470218"/>
              <a:gd name="connsiteX0" fmla="*/ 2260007 w 2260012"/>
              <a:gd name="connsiteY0" fmla="*/ 1470218 h 1470218"/>
              <a:gd name="connsiteX1" fmla="*/ 736336 w 2260012"/>
              <a:gd name="connsiteY1" fmla="*/ 937535 h 1470218"/>
              <a:gd name="connsiteX2" fmla="*/ 156628 w 2260012"/>
              <a:gd name="connsiteY2" fmla="*/ 0 h 1470218"/>
              <a:gd name="connsiteX0" fmla="*/ 2293207 w 2293212"/>
              <a:gd name="connsiteY0" fmla="*/ 1470218 h 1470218"/>
              <a:gd name="connsiteX1" fmla="*/ 769536 w 2293212"/>
              <a:gd name="connsiteY1" fmla="*/ 937535 h 1470218"/>
              <a:gd name="connsiteX2" fmla="*/ 189828 w 2293212"/>
              <a:gd name="connsiteY2" fmla="*/ 0 h 1470218"/>
              <a:gd name="connsiteX0" fmla="*/ 2293207 w 2293212"/>
              <a:gd name="connsiteY0" fmla="*/ 1470218 h 1470218"/>
              <a:gd name="connsiteX1" fmla="*/ 769536 w 2293212"/>
              <a:gd name="connsiteY1" fmla="*/ 937535 h 1470218"/>
              <a:gd name="connsiteX2" fmla="*/ 189828 w 2293212"/>
              <a:gd name="connsiteY2" fmla="*/ 0 h 1470218"/>
              <a:gd name="connsiteX0" fmla="*/ 2282927 w 2282932"/>
              <a:gd name="connsiteY0" fmla="*/ 1482124 h 1482124"/>
              <a:gd name="connsiteX1" fmla="*/ 759256 w 2282932"/>
              <a:gd name="connsiteY1" fmla="*/ 949441 h 1482124"/>
              <a:gd name="connsiteX2" fmla="*/ 193835 w 2282932"/>
              <a:gd name="connsiteY2" fmla="*/ 0 h 1482124"/>
              <a:gd name="connsiteX0" fmla="*/ 2282927 w 2282932"/>
              <a:gd name="connsiteY0" fmla="*/ 1467837 h 1467837"/>
              <a:gd name="connsiteX1" fmla="*/ 759256 w 2282932"/>
              <a:gd name="connsiteY1" fmla="*/ 935154 h 1467837"/>
              <a:gd name="connsiteX2" fmla="*/ 193835 w 2282932"/>
              <a:gd name="connsiteY2" fmla="*/ 0 h 1467837"/>
              <a:gd name="connsiteX0" fmla="*/ 2286340 w 2286345"/>
              <a:gd name="connsiteY0" fmla="*/ 1470218 h 1470218"/>
              <a:gd name="connsiteX1" fmla="*/ 762669 w 2286345"/>
              <a:gd name="connsiteY1" fmla="*/ 937535 h 1470218"/>
              <a:gd name="connsiteX2" fmla="*/ 192486 w 2286345"/>
              <a:gd name="connsiteY2" fmla="*/ 0 h 1470218"/>
              <a:gd name="connsiteX0" fmla="*/ 2282926 w 2282931"/>
              <a:gd name="connsiteY0" fmla="*/ 1477362 h 1477362"/>
              <a:gd name="connsiteX1" fmla="*/ 759255 w 2282931"/>
              <a:gd name="connsiteY1" fmla="*/ 944679 h 1477362"/>
              <a:gd name="connsiteX2" fmla="*/ 193835 w 2282931"/>
              <a:gd name="connsiteY2" fmla="*/ 0 h 1477362"/>
              <a:gd name="connsiteX0" fmla="*/ 2279525 w 2279530"/>
              <a:gd name="connsiteY0" fmla="*/ 1477362 h 1477362"/>
              <a:gd name="connsiteX1" fmla="*/ 755854 w 2279530"/>
              <a:gd name="connsiteY1" fmla="*/ 944679 h 1477362"/>
              <a:gd name="connsiteX2" fmla="*/ 195196 w 2279530"/>
              <a:gd name="connsiteY2" fmla="*/ 0 h 147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79530" h="1477362">
                <a:moveTo>
                  <a:pt x="2279525" y="1477362"/>
                </a:moveTo>
                <a:cubicBezTo>
                  <a:pt x="2282234" y="868168"/>
                  <a:pt x="1324566" y="937245"/>
                  <a:pt x="755854" y="944679"/>
                </a:cubicBezTo>
                <a:cubicBezTo>
                  <a:pt x="-59231" y="939103"/>
                  <a:pt x="-161934" y="206239"/>
                  <a:pt x="195196" y="0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C98F8082-F431-4843-B9B3-E4FFC908DAC2}"/>
              </a:ext>
            </a:extLst>
          </p:cNvPr>
          <p:cNvSpPr/>
          <p:nvPr/>
        </p:nvSpPr>
        <p:spPr>
          <a:xfrm>
            <a:off x="6084737" y="5559296"/>
            <a:ext cx="2516573" cy="977332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54836"/>
              <a:gd name="connsiteY0" fmla="*/ 1107111 h 2046343"/>
              <a:gd name="connsiteX1" fmla="*/ 358575 w 3854836"/>
              <a:gd name="connsiteY1" fmla="*/ 1530925 h 2046343"/>
              <a:gd name="connsiteX2" fmla="*/ 1015564 w 3854836"/>
              <a:gd name="connsiteY2" fmla="*/ 1952919 h 2046343"/>
              <a:gd name="connsiteX3" fmla="*/ 1703590 w 3854836"/>
              <a:gd name="connsiteY3" fmla="*/ 2010304 h 2046343"/>
              <a:gd name="connsiteX4" fmla="*/ 2483235 w 3854836"/>
              <a:gd name="connsiteY4" fmla="*/ 1505359 h 2046343"/>
              <a:gd name="connsiteX5" fmla="*/ 977820 w 3854836"/>
              <a:gd name="connsiteY5" fmla="*/ 1025857 h 2046343"/>
              <a:gd name="connsiteX6" fmla="*/ 442562 w 3854836"/>
              <a:gd name="connsiteY6" fmla="*/ 78003 h 2046343"/>
              <a:gd name="connsiteX7" fmla="*/ 1579986 w 3854836"/>
              <a:gd name="connsiteY7" fmla="*/ 423690 h 2046343"/>
              <a:gd name="connsiteX8" fmla="*/ 2605898 w 3854836"/>
              <a:gd name="connsiteY8" fmla="*/ 769378 h 2046343"/>
              <a:gd name="connsiteX9" fmla="*/ 3854836 w 3854836"/>
              <a:gd name="connsiteY9" fmla="*/ 89155 h 2046343"/>
              <a:gd name="connsiteX0" fmla="*/ 0 w 2605898"/>
              <a:gd name="connsiteY0" fmla="*/ 1107111 h 2046343"/>
              <a:gd name="connsiteX1" fmla="*/ 358575 w 2605898"/>
              <a:gd name="connsiteY1" fmla="*/ 1530925 h 2046343"/>
              <a:gd name="connsiteX2" fmla="*/ 1015564 w 2605898"/>
              <a:gd name="connsiteY2" fmla="*/ 1952919 h 2046343"/>
              <a:gd name="connsiteX3" fmla="*/ 1703590 w 2605898"/>
              <a:gd name="connsiteY3" fmla="*/ 2010304 h 2046343"/>
              <a:gd name="connsiteX4" fmla="*/ 2483235 w 2605898"/>
              <a:gd name="connsiteY4" fmla="*/ 1505359 h 2046343"/>
              <a:gd name="connsiteX5" fmla="*/ 977820 w 2605898"/>
              <a:gd name="connsiteY5" fmla="*/ 1025857 h 2046343"/>
              <a:gd name="connsiteX6" fmla="*/ 442562 w 2605898"/>
              <a:gd name="connsiteY6" fmla="*/ 78003 h 2046343"/>
              <a:gd name="connsiteX7" fmla="*/ 1579986 w 2605898"/>
              <a:gd name="connsiteY7" fmla="*/ 423690 h 2046343"/>
              <a:gd name="connsiteX8" fmla="*/ 2605898 w 2605898"/>
              <a:gd name="connsiteY8" fmla="*/ 769378 h 2046343"/>
              <a:gd name="connsiteX0" fmla="*/ 0 w 2486079"/>
              <a:gd name="connsiteY0" fmla="*/ 1107111 h 2046343"/>
              <a:gd name="connsiteX1" fmla="*/ 358575 w 2486079"/>
              <a:gd name="connsiteY1" fmla="*/ 1530925 h 2046343"/>
              <a:gd name="connsiteX2" fmla="*/ 1015564 w 2486079"/>
              <a:gd name="connsiteY2" fmla="*/ 1952919 h 2046343"/>
              <a:gd name="connsiteX3" fmla="*/ 1703590 w 2486079"/>
              <a:gd name="connsiteY3" fmla="*/ 2010304 h 2046343"/>
              <a:gd name="connsiteX4" fmla="*/ 2483235 w 2486079"/>
              <a:gd name="connsiteY4" fmla="*/ 1505359 h 2046343"/>
              <a:gd name="connsiteX5" fmla="*/ 977820 w 2486079"/>
              <a:gd name="connsiteY5" fmla="*/ 1025857 h 2046343"/>
              <a:gd name="connsiteX6" fmla="*/ 442562 w 2486079"/>
              <a:gd name="connsiteY6" fmla="*/ 78003 h 2046343"/>
              <a:gd name="connsiteX7" fmla="*/ 1579986 w 2486079"/>
              <a:gd name="connsiteY7" fmla="*/ 423690 h 2046343"/>
              <a:gd name="connsiteX0" fmla="*/ 0 w 2486079"/>
              <a:gd name="connsiteY0" fmla="*/ 1029108 h 1968340"/>
              <a:gd name="connsiteX1" fmla="*/ 358575 w 2486079"/>
              <a:gd name="connsiteY1" fmla="*/ 1452922 h 1968340"/>
              <a:gd name="connsiteX2" fmla="*/ 1015564 w 2486079"/>
              <a:gd name="connsiteY2" fmla="*/ 1874916 h 1968340"/>
              <a:gd name="connsiteX3" fmla="*/ 1703590 w 2486079"/>
              <a:gd name="connsiteY3" fmla="*/ 1932301 h 1968340"/>
              <a:gd name="connsiteX4" fmla="*/ 2483235 w 2486079"/>
              <a:gd name="connsiteY4" fmla="*/ 1427356 h 1968340"/>
              <a:gd name="connsiteX5" fmla="*/ 977820 w 2486079"/>
              <a:gd name="connsiteY5" fmla="*/ 947854 h 1968340"/>
              <a:gd name="connsiteX6" fmla="*/ 442562 w 2486079"/>
              <a:gd name="connsiteY6" fmla="*/ 0 h 1968340"/>
              <a:gd name="connsiteX0" fmla="*/ 0 w 2486079"/>
              <a:gd name="connsiteY0" fmla="*/ 81773 h 1021005"/>
              <a:gd name="connsiteX1" fmla="*/ 358575 w 2486079"/>
              <a:gd name="connsiteY1" fmla="*/ 505587 h 1021005"/>
              <a:gd name="connsiteX2" fmla="*/ 1015564 w 2486079"/>
              <a:gd name="connsiteY2" fmla="*/ 927581 h 1021005"/>
              <a:gd name="connsiteX3" fmla="*/ 1703590 w 2486079"/>
              <a:gd name="connsiteY3" fmla="*/ 984966 h 1021005"/>
              <a:gd name="connsiteX4" fmla="*/ 2483235 w 2486079"/>
              <a:gd name="connsiteY4" fmla="*/ 480021 h 1021005"/>
              <a:gd name="connsiteX5" fmla="*/ 977820 w 2486079"/>
              <a:gd name="connsiteY5" fmla="*/ 519 h 1021005"/>
              <a:gd name="connsiteX0" fmla="*/ 0 w 2483235"/>
              <a:gd name="connsiteY0" fmla="*/ 0 h 939232"/>
              <a:gd name="connsiteX1" fmla="*/ 358575 w 2483235"/>
              <a:gd name="connsiteY1" fmla="*/ 423814 h 939232"/>
              <a:gd name="connsiteX2" fmla="*/ 1015564 w 2483235"/>
              <a:gd name="connsiteY2" fmla="*/ 845808 h 939232"/>
              <a:gd name="connsiteX3" fmla="*/ 1703590 w 2483235"/>
              <a:gd name="connsiteY3" fmla="*/ 903193 h 939232"/>
              <a:gd name="connsiteX4" fmla="*/ 2483235 w 2483235"/>
              <a:gd name="connsiteY4" fmla="*/ 398248 h 939232"/>
              <a:gd name="connsiteX0" fmla="*/ 0 w 2528479"/>
              <a:gd name="connsiteY0" fmla="*/ 0 h 998764"/>
              <a:gd name="connsiteX1" fmla="*/ 403819 w 2528479"/>
              <a:gd name="connsiteY1" fmla="*/ 483346 h 998764"/>
              <a:gd name="connsiteX2" fmla="*/ 1060808 w 2528479"/>
              <a:gd name="connsiteY2" fmla="*/ 905340 h 998764"/>
              <a:gd name="connsiteX3" fmla="*/ 1748834 w 2528479"/>
              <a:gd name="connsiteY3" fmla="*/ 962725 h 998764"/>
              <a:gd name="connsiteX4" fmla="*/ 2528479 w 2528479"/>
              <a:gd name="connsiteY4" fmla="*/ 457780 h 998764"/>
              <a:gd name="connsiteX0" fmla="*/ 0 w 2523717"/>
              <a:gd name="connsiteY0" fmla="*/ 0 h 984476"/>
              <a:gd name="connsiteX1" fmla="*/ 399057 w 2523717"/>
              <a:gd name="connsiteY1" fmla="*/ 469058 h 984476"/>
              <a:gd name="connsiteX2" fmla="*/ 1056046 w 2523717"/>
              <a:gd name="connsiteY2" fmla="*/ 891052 h 984476"/>
              <a:gd name="connsiteX3" fmla="*/ 1744072 w 2523717"/>
              <a:gd name="connsiteY3" fmla="*/ 948437 h 984476"/>
              <a:gd name="connsiteX4" fmla="*/ 2523717 w 2523717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1810"/>
              <a:gd name="connsiteY0" fmla="*/ 0 h 984476"/>
              <a:gd name="connsiteX1" fmla="*/ 387150 w 2511810"/>
              <a:gd name="connsiteY1" fmla="*/ 469058 h 984476"/>
              <a:gd name="connsiteX2" fmla="*/ 1044139 w 2511810"/>
              <a:gd name="connsiteY2" fmla="*/ 891052 h 984476"/>
              <a:gd name="connsiteX3" fmla="*/ 1732165 w 2511810"/>
              <a:gd name="connsiteY3" fmla="*/ 948437 h 984476"/>
              <a:gd name="connsiteX4" fmla="*/ 2511810 w 2511810"/>
              <a:gd name="connsiteY4" fmla="*/ 443492 h 984476"/>
              <a:gd name="connsiteX0" fmla="*/ 0 w 2516573"/>
              <a:gd name="connsiteY0" fmla="*/ 0 h 977332"/>
              <a:gd name="connsiteX1" fmla="*/ 391913 w 2516573"/>
              <a:gd name="connsiteY1" fmla="*/ 461914 h 977332"/>
              <a:gd name="connsiteX2" fmla="*/ 1048902 w 2516573"/>
              <a:gd name="connsiteY2" fmla="*/ 883908 h 977332"/>
              <a:gd name="connsiteX3" fmla="*/ 1736928 w 2516573"/>
              <a:gd name="connsiteY3" fmla="*/ 941293 h 977332"/>
              <a:gd name="connsiteX4" fmla="*/ 2516573 w 2516573"/>
              <a:gd name="connsiteY4" fmla="*/ 436348 h 9773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6573" h="977332">
                <a:moveTo>
                  <a:pt x="0" y="0"/>
                </a:moveTo>
                <a:cubicBezTo>
                  <a:pt x="107618" y="74596"/>
                  <a:pt x="217096" y="314596"/>
                  <a:pt x="391913" y="461914"/>
                </a:cubicBezTo>
                <a:cubicBezTo>
                  <a:pt x="566730" y="609232"/>
                  <a:pt x="824733" y="804012"/>
                  <a:pt x="1048902" y="883908"/>
                </a:cubicBezTo>
                <a:cubicBezTo>
                  <a:pt x="1273071" y="963805"/>
                  <a:pt x="1492316" y="1015886"/>
                  <a:pt x="1736928" y="941293"/>
                </a:cubicBezTo>
                <a:cubicBezTo>
                  <a:pt x="1981540" y="866700"/>
                  <a:pt x="2453539" y="933100"/>
                  <a:pt x="2516573" y="43634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9350D46F-A979-49BE-9DF7-CDD25C24E9DE}"/>
              </a:ext>
            </a:extLst>
          </p:cNvPr>
          <p:cNvSpPr/>
          <p:nvPr/>
        </p:nvSpPr>
        <p:spPr>
          <a:xfrm>
            <a:off x="6516033" y="4446601"/>
            <a:ext cx="3412274" cy="771563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3412274"/>
              <a:gd name="connsiteY0" fmla="*/ 78003 h 774580"/>
              <a:gd name="connsiteX1" fmla="*/ 1137424 w 3412274"/>
              <a:gd name="connsiteY1" fmla="*/ 423690 h 774580"/>
              <a:gd name="connsiteX2" fmla="*/ 2163336 w 3412274"/>
              <a:gd name="connsiteY2" fmla="*/ 769378 h 774580"/>
              <a:gd name="connsiteX3" fmla="*/ 3412274 w 3412274"/>
              <a:gd name="connsiteY3" fmla="*/ 89155 h 774580"/>
              <a:gd name="connsiteX0" fmla="*/ 0 w 3412274"/>
              <a:gd name="connsiteY0" fmla="*/ 25979 h 722556"/>
              <a:gd name="connsiteX1" fmla="*/ 1137424 w 3412274"/>
              <a:gd name="connsiteY1" fmla="*/ 371666 h 722556"/>
              <a:gd name="connsiteX2" fmla="*/ 2163336 w 3412274"/>
              <a:gd name="connsiteY2" fmla="*/ 717354 h 722556"/>
              <a:gd name="connsiteX3" fmla="*/ 3412274 w 3412274"/>
              <a:gd name="connsiteY3" fmla="*/ 37131 h 722556"/>
              <a:gd name="connsiteX0" fmla="*/ 0 w 3412274"/>
              <a:gd name="connsiteY0" fmla="*/ 70044 h 764307"/>
              <a:gd name="connsiteX1" fmla="*/ 819924 w 3412274"/>
              <a:gd name="connsiteY1" fmla="*/ 164906 h 764307"/>
              <a:gd name="connsiteX2" fmla="*/ 2163336 w 3412274"/>
              <a:gd name="connsiteY2" fmla="*/ 761419 h 764307"/>
              <a:gd name="connsiteX3" fmla="*/ 3412274 w 3412274"/>
              <a:gd name="connsiteY3" fmla="*/ 81196 h 764307"/>
              <a:gd name="connsiteX0" fmla="*/ 0 w 3412274"/>
              <a:gd name="connsiteY0" fmla="*/ 96845 h 790828"/>
              <a:gd name="connsiteX1" fmla="*/ 743724 w 3412274"/>
              <a:gd name="connsiteY1" fmla="*/ 131382 h 790828"/>
              <a:gd name="connsiteX2" fmla="*/ 2163336 w 3412274"/>
              <a:gd name="connsiteY2" fmla="*/ 788220 h 790828"/>
              <a:gd name="connsiteX3" fmla="*/ 3412274 w 3412274"/>
              <a:gd name="connsiteY3" fmla="*/ 107997 h 790828"/>
              <a:gd name="connsiteX0" fmla="*/ 0 w 3412274"/>
              <a:gd name="connsiteY0" fmla="*/ 96845 h 791220"/>
              <a:gd name="connsiteX1" fmla="*/ 743724 w 3412274"/>
              <a:gd name="connsiteY1" fmla="*/ 131382 h 791220"/>
              <a:gd name="connsiteX2" fmla="*/ 2163336 w 3412274"/>
              <a:gd name="connsiteY2" fmla="*/ 788220 h 791220"/>
              <a:gd name="connsiteX3" fmla="*/ 3412274 w 3412274"/>
              <a:gd name="connsiteY3" fmla="*/ 107997 h 791220"/>
              <a:gd name="connsiteX0" fmla="*/ 0 w 3412274"/>
              <a:gd name="connsiteY0" fmla="*/ 96845 h 791384"/>
              <a:gd name="connsiteX1" fmla="*/ 743724 w 3412274"/>
              <a:gd name="connsiteY1" fmla="*/ 131382 h 791384"/>
              <a:gd name="connsiteX2" fmla="*/ 2163336 w 3412274"/>
              <a:gd name="connsiteY2" fmla="*/ 788220 h 791384"/>
              <a:gd name="connsiteX3" fmla="*/ 3412274 w 3412274"/>
              <a:gd name="connsiteY3" fmla="*/ 107997 h 791384"/>
              <a:gd name="connsiteX0" fmla="*/ 0 w 3412274"/>
              <a:gd name="connsiteY0" fmla="*/ 96845 h 791328"/>
              <a:gd name="connsiteX1" fmla="*/ 743724 w 3412274"/>
              <a:gd name="connsiteY1" fmla="*/ 131382 h 791328"/>
              <a:gd name="connsiteX2" fmla="*/ 2163336 w 3412274"/>
              <a:gd name="connsiteY2" fmla="*/ 788220 h 791328"/>
              <a:gd name="connsiteX3" fmla="*/ 3412274 w 3412274"/>
              <a:gd name="connsiteY3" fmla="*/ 107997 h 791328"/>
              <a:gd name="connsiteX0" fmla="*/ 0 w 3412274"/>
              <a:gd name="connsiteY0" fmla="*/ 77080 h 771563"/>
              <a:gd name="connsiteX1" fmla="*/ 743724 w 3412274"/>
              <a:gd name="connsiteY1" fmla="*/ 111617 h 771563"/>
              <a:gd name="connsiteX2" fmla="*/ 2163336 w 3412274"/>
              <a:gd name="connsiteY2" fmla="*/ 768455 h 771563"/>
              <a:gd name="connsiteX3" fmla="*/ 3412274 w 3412274"/>
              <a:gd name="connsiteY3" fmla="*/ 88232 h 771563"/>
              <a:gd name="connsiteX0" fmla="*/ 0 w 3412274"/>
              <a:gd name="connsiteY0" fmla="*/ 77080 h 771563"/>
              <a:gd name="connsiteX1" fmla="*/ 743724 w 3412274"/>
              <a:gd name="connsiteY1" fmla="*/ 111617 h 771563"/>
              <a:gd name="connsiteX2" fmla="*/ 2163336 w 3412274"/>
              <a:gd name="connsiteY2" fmla="*/ 768455 h 771563"/>
              <a:gd name="connsiteX3" fmla="*/ 3412274 w 3412274"/>
              <a:gd name="connsiteY3" fmla="*/ 88232 h 771563"/>
              <a:gd name="connsiteX0" fmla="*/ 0 w 3412274"/>
              <a:gd name="connsiteY0" fmla="*/ 77080 h 771563"/>
              <a:gd name="connsiteX1" fmla="*/ 743724 w 3412274"/>
              <a:gd name="connsiteY1" fmla="*/ 111617 h 771563"/>
              <a:gd name="connsiteX2" fmla="*/ 2163336 w 3412274"/>
              <a:gd name="connsiteY2" fmla="*/ 768455 h 771563"/>
              <a:gd name="connsiteX3" fmla="*/ 3412274 w 3412274"/>
              <a:gd name="connsiteY3" fmla="*/ 88232 h 771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12274" h="771563">
                <a:moveTo>
                  <a:pt x="0" y="77080"/>
                </a:moveTo>
                <a:cubicBezTo>
                  <a:pt x="133815" y="-32574"/>
                  <a:pt x="513189" y="-28857"/>
                  <a:pt x="743724" y="111617"/>
                </a:cubicBezTo>
                <a:cubicBezTo>
                  <a:pt x="1085230" y="328446"/>
                  <a:pt x="1817648" y="814918"/>
                  <a:pt x="2163336" y="768455"/>
                </a:cubicBezTo>
                <a:cubicBezTo>
                  <a:pt x="3334213" y="781465"/>
                  <a:pt x="3368512" y="270602"/>
                  <a:pt x="3412274" y="88232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0774DE98-0119-4F51-B47C-7450CA372D49}"/>
              </a:ext>
            </a:extLst>
          </p:cNvPr>
          <p:cNvSpPr/>
          <p:nvPr/>
        </p:nvSpPr>
        <p:spPr>
          <a:xfrm>
            <a:off x="9248449" y="3789672"/>
            <a:ext cx="685147" cy="773554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5147" h="773554">
                <a:moveTo>
                  <a:pt x="667217" y="773554"/>
                </a:moveTo>
                <a:cubicBezTo>
                  <a:pt x="760247" y="623167"/>
                  <a:pt x="484372" y="-27752"/>
                  <a:pt x="0" y="918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3D86C59-1748-43F1-9F12-C649CB2AABCC}"/>
              </a:ext>
            </a:extLst>
          </p:cNvPr>
          <p:cNvSpPr/>
          <p:nvPr/>
        </p:nvSpPr>
        <p:spPr>
          <a:xfrm>
            <a:off x="6423724" y="3560211"/>
            <a:ext cx="2889423" cy="530033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782"/>
              <a:gd name="connsiteX1" fmla="*/ 1330956 w 2889423"/>
              <a:gd name="connsiteY1" fmla="*/ 554590 h 554782"/>
              <a:gd name="connsiteX2" fmla="*/ 0 w 2889423"/>
              <a:gd name="connsiteY2" fmla="*/ 0 h 554782"/>
              <a:gd name="connsiteX0" fmla="*/ 2889423 w 2889423"/>
              <a:gd name="connsiteY0" fmla="*/ 230376 h 510350"/>
              <a:gd name="connsiteX1" fmla="*/ 1330956 w 2889423"/>
              <a:gd name="connsiteY1" fmla="*/ 510140 h 510350"/>
              <a:gd name="connsiteX2" fmla="*/ 0 w 2889423"/>
              <a:gd name="connsiteY2" fmla="*/ 0 h 510350"/>
              <a:gd name="connsiteX0" fmla="*/ 2889423 w 2889423"/>
              <a:gd name="connsiteY0" fmla="*/ 230376 h 504003"/>
              <a:gd name="connsiteX1" fmla="*/ 1692906 w 2889423"/>
              <a:gd name="connsiteY1" fmla="*/ 503790 h 504003"/>
              <a:gd name="connsiteX2" fmla="*/ 0 w 2889423"/>
              <a:gd name="connsiteY2" fmla="*/ 0 h 504003"/>
              <a:gd name="connsiteX0" fmla="*/ 2889423 w 2889423"/>
              <a:gd name="connsiteY0" fmla="*/ 230376 h 504003"/>
              <a:gd name="connsiteX1" fmla="*/ 1692906 w 2889423"/>
              <a:gd name="connsiteY1" fmla="*/ 503790 h 504003"/>
              <a:gd name="connsiteX2" fmla="*/ 0 w 2889423"/>
              <a:gd name="connsiteY2" fmla="*/ 0 h 504003"/>
              <a:gd name="connsiteX0" fmla="*/ 2889423 w 2889423"/>
              <a:gd name="connsiteY0" fmla="*/ 230376 h 510350"/>
              <a:gd name="connsiteX1" fmla="*/ 1705606 w 2889423"/>
              <a:gd name="connsiteY1" fmla="*/ 510140 h 510350"/>
              <a:gd name="connsiteX2" fmla="*/ 0 w 2889423"/>
              <a:gd name="connsiteY2" fmla="*/ 0 h 510350"/>
              <a:gd name="connsiteX0" fmla="*/ 2889423 w 2889423"/>
              <a:gd name="connsiteY0" fmla="*/ 230376 h 517523"/>
              <a:gd name="connsiteX1" fmla="*/ 1705606 w 2889423"/>
              <a:gd name="connsiteY1" fmla="*/ 510140 h 517523"/>
              <a:gd name="connsiteX2" fmla="*/ 0 w 2889423"/>
              <a:gd name="connsiteY2" fmla="*/ 0 h 517523"/>
              <a:gd name="connsiteX0" fmla="*/ 2889423 w 2889423"/>
              <a:gd name="connsiteY0" fmla="*/ 230376 h 515431"/>
              <a:gd name="connsiteX1" fmla="*/ 1705606 w 2889423"/>
              <a:gd name="connsiteY1" fmla="*/ 510140 h 515431"/>
              <a:gd name="connsiteX2" fmla="*/ 0 w 2889423"/>
              <a:gd name="connsiteY2" fmla="*/ 0 h 515431"/>
              <a:gd name="connsiteX0" fmla="*/ 2889423 w 2889423"/>
              <a:gd name="connsiteY0" fmla="*/ 230376 h 515431"/>
              <a:gd name="connsiteX1" fmla="*/ 1705606 w 2889423"/>
              <a:gd name="connsiteY1" fmla="*/ 510140 h 515431"/>
              <a:gd name="connsiteX2" fmla="*/ 0 w 2889423"/>
              <a:gd name="connsiteY2" fmla="*/ 0 h 515431"/>
              <a:gd name="connsiteX0" fmla="*/ 2889423 w 2889423"/>
              <a:gd name="connsiteY0" fmla="*/ 230376 h 540597"/>
              <a:gd name="connsiteX1" fmla="*/ 1597656 w 2889423"/>
              <a:gd name="connsiteY1" fmla="*/ 535540 h 540597"/>
              <a:gd name="connsiteX2" fmla="*/ 0 w 2889423"/>
              <a:gd name="connsiteY2" fmla="*/ 0 h 540597"/>
              <a:gd name="connsiteX0" fmla="*/ 2889423 w 2889423"/>
              <a:gd name="connsiteY0" fmla="*/ 230376 h 540597"/>
              <a:gd name="connsiteX1" fmla="*/ 1597656 w 2889423"/>
              <a:gd name="connsiteY1" fmla="*/ 535540 h 540597"/>
              <a:gd name="connsiteX2" fmla="*/ 0 w 2889423"/>
              <a:gd name="connsiteY2" fmla="*/ 0 h 540597"/>
              <a:gd name="connsiteX0" fmla="*/ 2889423 w 2889423"/>
              <a:gd name="connsiteY0" fmla="*/ 230376 h 521720"/>
              <a:gd name="connsiteX1" fmla="*/ 1572256 w 2889423"/>
              <a:gd name="connsiteY1" fmla="*/ 516490 h 521720"/>
              <a:gd name="connsiteX2" fmla="*/ 0 w 2889423"/>
              <a:gd name="connsiteY2" fmla="*/ 0 h 521720"/>
              <a:gd name="connsiteX0" fmla="*/ 2889423 w 2889423"/>
              <a:gd name="connsiteY0" fmla="*/ 230376 h 521720"/>
              <a:gd name="connsiteX1" fmla="*/ 1572256 w 2889423"/>
              <a:gd name="connsiteY1" fmla="*/ 516490 h 521720"/>
              <a:gd name="connsiteX2" fmla="*/ 0 w 2889423"/>
              <a:gd name="connsiteY2" fmla="*/ 0 h 521720"/>
              <a:gd name="connsiteX0" fmla="*/ 2889423 w 2889423"/>
              <a:gd name="connsiteY0" fmla="*/ 230376 h 553188"/>
              <a:gd name="connsiteX1" fmla="*/ 1623056 w 2889423"/>
              <a:gd name="connsiteY1" fmla="*/ 548240 h 553188"/>
              <a:gd name="connsiteX2" fmla="*/ 0 w 2889423"/>
              <a:gd name="connsiteY2" fmla="*/ 0 h 553188"/>
              <a:gd name="connsiteX0" fmla="*/ 2889423 w 2889423"/>
              <a:gd name="connsiteY0" fmla="*/ 230376 h 521720"/>
              <a:gd name="connsiteX1" fmla="*/ 1680206 w 2889423"/>
              <a:gd name="connsiteY1" fmla="*/ 516490 h 521720"/>
              <a:gd name="connsiteX2" fmla="*/ 0 w 2889423"/>
              <a:gd name="connsiteY2" fmla="*/ 0 h 521720"/>
              <a:gd name="connsiteX0" fmla="*/ 2889423 w 2889423"/>
              <a:gd name="connsiteY0" fmla="*/ 230376 h 528676"/>
              <a:gd name="connsiteX1" fmla="*/ 1680206 w 2889423"/>
              <a:gd name="connsiteY1" fmla="*/ 516490 h 528676"/>
              <a:gd name="connsiteX2" fmla="*/ 0 w 2889423"/>
              <a:gd name="connsiteY2" fmla="*/ 0 h 528676"/>
              <a:gd name="connsiteX0" fmla="*/ 2889423 w 2889423"/>
              <a:gd name="connsiteY0" fmla="*/ 230376 h 530033"/>
              <a:gd name="connsiteX1" fmla="*/ 1680206 w 2889423"/>
              <a:gd name="connsiteY1" fmla="*/ 516490 h 530033"/>
              <a:gd name="connsiteX2" fmla="*/ 0 w 2889423"/>
              <a:gd name="connsiteY2" fmla="*/ 0 h 530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89423" h="530033">
                <a:moveTo>
                  <a:pt x="2889423" y="230376"/>
                </a:moveTo>
                <a:cubicBezTo>
                  <a:pt x="2669994" y="87857"/>
                  <a:pt x="2085960" y="423103"/>
                  <a:pt x="1680206" y="516490"/>
                </a:cubicBezTo>
                <a:cubicBezTo>
                  <a:pt x="1179790" y="623136"/>
                  <a:pt x="505637" y="67023"/>
                  <a:pt x="0" y="0"/>
                </a:cubicBezTo>
              </a:path>
            </a:pathLst>
          </a:custGeom>
          <a:ln w="57150" cmpd="sng">
            <a:solidFill>
              <a:schemeClr val="tx1"/>
            </a:solidFill>
            <a:prstDash val="soli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819044A-4572-490F-9DED-5649E3F9C1C3}"/>
              </a:ext>
            </a:extLst>
          </p:cNvPr>
          <p:cNvSpPr/>
          <p:nvPr/>
        </p:nvSpPr>
        <p:spPr>
          <a:xfrm>
            <a:off x="2548269" y="3533695"/>
            <a:ext cx="3846354" cy="1356008"/>
          </a:xfrm>
          <a:custGeom>
            <a:avLst/>
            <a:gdLst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3821004 w 7458892"/>
              <a:gd name="connsiteY7" fmla="*/ 2775156 h 4336193"/>
              <a:gd name="connsiteX8" fmla="*/ 4282180 w 7458892"/>
              <a:gd name="connsiteY8" fmla="*/ 2250370 h 4336193"/>
              <a:gd name="connsiteX9" fmla="*/ 5522583 w 7458892"/>
              <a:gd name="connsiteY9" fmla="*/ 2894426 h 4336193"/>
              <a:gd name="connsiteX10" fmla="*/ 6858403 w 7458892"/>
              <a:gd name="connsiteY10" fmla="*/ 3061403 h 4336193"/>
              <a:gd name="connsiteX11" fmla="*/ 7446799 w 7458892"/>
              <a:gd name="connsiteY11" fmla="*/ 2449153 h 4336193"/>
              <a:gd name="connsiteX12" fmla="*/ 7104893 w 7458892"/>
              <a:gd name="connsiteY12" fmla="*/ 1677876 h 4336193"/>
              <a:gd name="connsiteX13" fmla="*/ 5458973 w 7458892"/>
              <a:gd name="connsiteY13" fmla="*/ 1964123 h 4336193"/>
              <a:gd name="connsiteX14" fmla="*/ 4115203 w 7458892"/>
              <a:gd name="connsiteY14" fmla="*/ 1399580 h 4336193"/>
              <a:gd name="connsiteX15" fmla="*/ 3137192 w 7458892"/>
              <a:gd name="connsiteY15" fmla="*/ 1566558 h 4336193"/>
              <a:gd name="connsiteX16" fmla="*/ 2318208 w 7458892"/>
              <a:gd name="connsiteY16" fmla="*/ 2202662 h 4336193"/>
              <a:gd name="connsiteX17" fmla="*/ 1451516 w 7458892"/>
              <a:gd name="connsiteY17" fmla="*/ 2671789 h 4336193"/>
              <a:gd name="connsiteX18" fmla="*/ 322430 w 7458892"/>
              <a:gd name="connsiteY18" fmla="*/ 2536617 h 4336193"/>
              <a:gd name="connsiteX19" fmla="*/ 4378 w 7458892"/>
              <a:gd name="connsiteY19" fmla="*/ 1964123 h 4336193"/>
              <a:gd name="connsiteX20" fmla="*/ 489408 w 7458892"/>
              <a:gd name="connsiteY20" fmla="*/ 1463191 h 4336193"/>
              <a:gd name="connsiteX21" fmla="*/ 1658250 w 7458892"/>
              <a:gd name="connsiteY21" fmla="*/ 1844853 h 4336193"/>
              <a:gd name="connsiteX22" fmla="*/ 2190987 w 7458892"/>
              <a:gd name="connsiteY22" fmla="*/ 1502947 h 4336193"/>
              <a:gd name="connsiteX23" fmla="*/ 1467418 w 7458892"/>
              <a:gd name="connsiteY23" fmla="*/ 771427 h 4336193"/>
              <a:gd name="connsiteX24" fmla="*/ 1626444 w 7458892"/>
              <a:gd name="connsiteY24" fmla="*/ 151226 h 4336193"/>
              <a:gd name="connsiteX25" fmla="*/ 2095571 w 7458892"/>
              <a:gd name="connsiteY25" fmla="*/ 39907 h 4336193"/>
              <a:gd name="connsiteX26" fmla="*/ 3463196 w 7458892"/>
              <a:gd name="connsiteY26" fmla="*/ 707817 h 4336193"/>
              <a:gd name="connsiteX27" fmla="*/ 4568427 w 7458892"/>
              <a:gd name="connsiteY27" fmla="*/ 1057674 h 4336193"/>
              <a:gd name="connsiteX28" fmla="*/ 5848587 w 7458892"/>
              <a:gd name="connsiteY28" fmla="*/ 1145139 h 4336193"/>
              <a:gd name="connsiteX29" fmla="*/ 6500594 w 7458892"/>
              <a:gd name="connsiteY29" fmla="*/ 1009966 h 4336193"/>
              <a:gd name="connsiteX0" fmla="*/ 1212976 w 7458892"/>
              <a:gd name="connsiteY0" fmla="*/ 4190488 h 4336193"/>
              <a:gd name="connsiteX1" fmla="*/ 1928594 w 7458892"/>
              <a:gd name="connsiteY1" fmla="*/ 3936046 h 4336193"/>
              <a:gd name="connsiteX2" fmla="*/ 2811189 w 7458892"/>
              <a:gd name="connsiteY2" fmla="*/ 3132965 h 4336193"/>
              <a:gd name="connsiteX3" fmla="*/ 3884615 w 7458892"/>
              <a:gd name="connsiteY3" fmla="*/ 3602092 h 4336193"/>
              <a:gd name="connsiteX4" fmla="*/ 5164775 w 7458892"/>
              <a:gd name="connsiteY4" fmla="*/ 4333612 h 4336193"/>
              <a:gd name="connsiteX5" fmla="*/ 6166639 w 7458892"/>
              <a:gd name="connsiteY5" fmla="*/ 3824728 h 4336193"/>
              <a:gd name="connsiteX6" fmla="*/ 4973943 w 7458892"/>
              <a:gd name="connsiteY6" fmla="*/ 3291991 h 4336193"/>
              <a:gd name="connsiteX7" fmla="*/ 4290131 w 7458892"/>
              <a:gd name="connsiteY7" fmla="*/ 3260186 h 4336193"/>
              <a:gd name="connsiteX8" fmla="*/ 3821004 w 7458892"/>
              <a:gd name="connsiteY8" fmla="*/ 2775156 h 4336193"/>
              <a:gd name="connsiteX9" fmla="*/ 4282180 w 7458892"/>
              <a:gd name="connsiteY9" fmla="*/ 2250370 h 4336193"/>
              <a:gd name="connsiteX10" fmla="*/ 5522583 w 7458892"/>
              <a:gd name="connsiteY10" fmla="*/ 2894426 h 4336193"/>
              <a:gd name="connsiteX11" fmla="*/ 6858403 w 7458892"/>
              <a:gd name="connsiteY11" fmla="*/ 3061403 h 4336193"/>
              <a:gd name="connsiteX12" fmla="*/ 7446799 w 7458892"/>
              <a:gd name="connsiteY12" fmla="*/ 2449153 h 4336193"/>
              <a:gd name="connsiteX13" fmla="*/ 7104893 w 7458892"/>
              <a:gd name="connsiteY13" fmla="*/ 1677876 h 4336193"/>
              <a:gd name="connsiteX14" fmla="*/ 5458973 w 7458892"/>
              <a:gd name="connsiteY14" fmla="*/ 1964123 h 4336193"/>
              <a:gd name="connsiteX15" fmla="*/ 4115203 w 7458892"/>
              <a:gd name="connsiteY15" fmla="*/ 1399580 h 4336193"/>
              <a:gd name="connsiteX16" fmla="*/ 3137192 w 7458892"/>
              <a:gd name="connsiteY16" fmla="*/ 1566558 h 4336193"/>
              <a:gd name="connsiteX17" fmla="*/ 2318208 w 7458892"/>
              <a:gd name="connsiteY17" fmla="*/ 2202662 h 4336193"/>
              <a:gd name="connsiteX18" fmla="*/ 1451516 w 7458892"/>
              <a:gd name="connsiteY18" fmla="*/ 2671789 h 4336193"/>
              <a:gd name="connsiteX19" fmla="*/ 322430 w 7458892"/>
              <a:gd name="connsiteY19" fmla="*/ 2536617 h 4336193"/>
              <a:gd name="connsiteX20" fmla="*/ 4378 w 7458892"/>
              <a:gd name="connsiteY20" fmla="*/ 1964123 h 4336193"/>
              <a:gd name="connsiteX21" fmla="*/ 489408 w 7458892"/>
              <a:gd name="connsiteY21" fmla="*/ 1463191 h 4336193"/>
              <a:gd name="connsiteX22" fmla="*/ 1658250 w 7458892"/>
              <a:gd name="connsiteY22" fmla="*/ 1844853 h 4336193"/>
              <a:gd name="connsiteX23" fmla="*/ 2190987 w 7458892"/>
              <a:gd name="connsiteY23" fmla="*/ 1502947 h 4336193"/>
              <a:gd name="connsiteX24" fmla="*/ 1467418 w 7458892"/>
              <a:gd name="connsiteY24" fmla="*/ 771427 h 4336193"/>
              <a:gd name="connsiteX25" fmla="*/ 1626444 w 7458892"/>
              <a:gd name="connsiteY25" fmla="*/ 151226 h 4336193"/>
              <a:gd name="connsiteX26" fmla="*/ 2095571 w 7458892"/>
              <a:gd name="connsiteY26" fmla="*/ 39907 h 4336193"/>
              <a:gd name="connsiteX27" fmla="*/ 3463196 w 7458892"/>
              <a:gd name="connsiteY27" fmla="*/ 707817 h 4336193"/>
              <a:gd name="connsiteX28" fmla="*/ 4568427 w 7458892"/>
              <a:gd name="connsiteY28" fmla="*/ 1057674 h 4336193"/>
              <a:gd name="connsiteX29" fmla="*/ 5848587 w 7458892"/>
              <a:gd name="connsiteY29" fmla="*/ 1145139 h 4336193"/>
              <a:gd name="connsiteX30" fmla="*/ 6500594 w 7458892"/>
              <a:gd name="connsiteY30" fmla="*/ 1009966 h 4336193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84615 w 7458892"/>
              <a:gd name="connsiteY3" fmla="*/ 3602092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4973943 w 7458892"/>
              <a:gd name="connsiteY7" fmla="*/ 329199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42764"/>
              <a:gd name="connsiteX1" fmla="*/ 1928594 w 7458892"/>
              <a:gd name="connsiteY1" fmla="*/ 3936046 h 4342764"/>
              <a:gd name="connsiteX2" fmla="*/ 2811189 w 7458892"/>
              <a:gd name="connsiteY2" fmla="*/ 3132965 h 4342764"/>
              <a:gd name="connsiteX3" fmla="*/ 3852810 w 7458892"/>
              <a:gd name="connsiteY3" fmla="*/ 3633897 h 4342764"/>
              <a:gd name="connsiteX4" fmla="*/ 4377596 w 7458892"/>
              <a:gd name="connsiteY4" fmla="*/ 4110975 h 4342764"/>
              <a:gd name="connsiteX5" fmla="*/ 5164775 w 7458892"/>
              <a:gd name="connsiteY5" fmla="*/ 4333612 h 4342764"/>
              <a:gd name="connsiteX6" fmla="*/ 6166639 w 7458892"/>
              <a:gd name="connsiteY6" fmla="*/ 3824728 h 4342764"/>
              <a:gd name="connsiteX7" fmla="*/ 5673658 w 7458892"/>
              <a:gd name="connsiteY7" fmla="*/ 3347651 h 4342764"/>
              <a:gd name="connsiteX8" fmla="*/ 4290131 w 7458892"/>
              <a:gd name="connsiteY8" fmla="*/ 3260186 h 4342764"/>
              <a:gd name="connsiteX9" fmla="*/ 3821004 w 7458892"/>
              <a:gd name="connsiteY9" fmla="*/ 2775156 h 4342764"/>
              <a:gd name="connsiteX10" fmla="*/ 4282180 w 7458892"/>
              <a:gd name="connsiteY10" fmla="*/ 2250370 h 4342764"/>
              <a:gd name="connsiteX11" fmla="*/ 5522583 w 7458892"/>
              <a:gd name="connsiteY11" fmla="*/ 2894426 h 4342764"/>
              <a:gd name="connsiteX12" fmla="*/ 6858403 w 7458892"/>
              <a:gd name="connsiteY12" fmla="*/ 3061403 h 4342764"/>
              <a:gd name="connsiteX13" fmla="*/ 7446799 w 7458892"/>
              <a:gd name="connsiteY13" fmla="*/ 2449153 h 4342764"/>
              <a:gd name="connsiteX14" fmla="*/ 7104893 w 7458892"/>
              <a:gd name="connsiteY14" fmla="*/ 1677876 h 4342764"/>
              <a:gd name="connsiteX15" fmla="*/ 5458973 w 7458892"/>
              <a:gd name="connsiteY15" fmla="*/ 1964123 h 4342764"/>
              <a:gd name="connsiteX16" fmla="*/ 4115203 w 7458892"/>
              <a:gd name="connsiteY16" fmla="*/ 1399580 h 4342764"/>
              <a:gd name="connsiteX17" fmla="*/ 3137192 w 7458892"/>
              <a:gd name="connsiteY17" fmla="*/ 1566558 h 4342764"/>
              <a:gd name="connsiteX18" fmla="*/ 2318208 w 7458892"/>
              <a:gd name="connsiteY18" fmla="*/ 2202662 h 4342764"/>
              <a:gd name="connsiteX19" fmla="*/ 1451516 w 7458892"/>
              <a:gd name="connsiteY19" fmla="*/ 2671789 h 4342764"/>
              <a:gd name="connsiteX20" fmla="*/ 322430 w 7458892"/>
              <a:gd name="connsiteY20" fmla="*/ 2536617 h 4342764"/>
              <a:gd name="connsiteX21" fmla="*/ 4378 w 7458892"/>
              <a:gd name="connsiteY21" fmla="*/ 1964123 h 4342764"/>
              <a:gd name="connsiteX22" fmla="*/ 489408 w 7458892"/>
              <a:gd name="connsiteY22" fmla="*/ 1463191 h 4342764"/>
              <a:gd name="connsiteX23" fmla="*/ 1658250 w 7458892"/>
              <a:gd name="connsiteY23" fmla="*/ 1844853 h 4342764"/>
              <a:gd name="connsiteX24" fmla="*/ 2190987 w 7458892"/>
              <a:gd name="connsiteY24" fmla="*/ 1502947 h 4342764"/>
              <a:gd name="connsiteX25" fmla="*/ 1467418 w 7458892"/>
              <a:gd name="connsiteY25" fmla="*/ 771427 h 4342764"/>
              <a:gd name="connsiteX26" fmla="*/ 1626444 w 7458892"/>
              <a:gd name="connsiteY26" fmla="*/ 151226 h 4342764"/>
              <a:gd name="connsiteX27" fmla="*/ 2095571 w 7458892"/>
              <a:gd name="connsiteY27" fmla="*/ 39907 h 4342764"/>
              <a:gd name="connsiteX28" fmla="*/ 3463196 w 7458892"/>
              <a:gd name="connsiteY28" fmla="*/ 707817 h 4342764"/>
              <a:gd name="connsiteX29" fmla="*/ 4568427 w 7458892"/>
              <a:gd name="connsiteY29" fmla="*/ 1057674 h 4342764"/>
              <a:gd name="connsiteX30" fmla="*/ 5848587 w 7458892"/>
              <a:gd name="connsiteY30" fmla="*/ 1145139 h 4342764"/>
              <a:gd name="connsiteX31" fmla="*/ 6500594 w 7458892"/>
              <a:gd name="connsiteY31" fmla="*/ 1009966 h 4342764"/>
              <a:gd name="connsiteX0" fmla="*/ 1212976 w 7458892"/>
              <a:gd name="connsiteY0" fmla="*/ 4190488 h 4339972"/>
              <a:gd name="connsiteX1" fmla="*/ 1928594 w 7458892"/>
              <a:gd name="connsiteY1" fmla="*/ 3936046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66639 w 7458892"/>
              <a:gd name="connsiteY7" fmla="*/ 3824728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8892"/>
              <a:gd name="connsiteY0" fmla="*/ 4190488 h 4339972"/>
              <a:gd name="connsiteX1" fmla="*/ 1864983 w 7458892"/>
              <a:gd name="connsiteY1" fmla="*/ 3856533 h 4339972"/>
              <a:gd name="connsiteX2" fmla="*/ 2811189 w 7458892"/>
              <a:gd name="connsiteY2" fmla="*/ 3132965 h 4339972"/>
              <a:gd name="connsiteX3" fmla="*/ 3852810 w 7458892"/>
              <a:gd name="connsiteY3" fmla="*/ 3633897 h 4339972"/>
              <a:gd name="connsiteX4" fmla="*/ 4377596 w 7458892"/>
              <a:gd name="connsiteY4" fmla="*/ 4110975 h 4339972"/>
              <a:gd name="connsiteX5" fmla="*/ 5164775 w 7458892"/>
              <a:gd name="connsiteY5" fmla="*/ 4333612 h 4339972"/>
              <a:gd name="connsiteX6" fmla="*/ 5761123 w 7458892"/>
              <a:gd name="connsiteY6" fmla="*/ 4238195 h 4339972"/>
              <a:gd name="connsiteX7" fmla="*/ 6103028 w 7458892"/>
              <a:gd name="connsiteY7" fmla="*/ 3816777 h 4339972"/>
              <a:gd name="connsiteX8" fmla="*/ 5673658 w 7458892"/>
              <a:gd name="connsiteY8" fmla="*/ 3347651 h 4339972"/>
              <a:gd name="connsiteX9" fmla="*/ 4290131 w 7458892"/>
              <a:gd name="connsiteY9" fmla="*/ 3260186 h 4339972"/>
              <a:gd name="connsiteX10" fmla="*/ 3821004 w 7458892"/>
              <a:gd name="connsiteY10" fmla="*/ 2775156 h 4339972"/>
              <a:gd name="connsiteX11" fmla="*/ 4282180 w 7458892"/>
              <a:gd name="connsiteY11" fmla="*/ 2250370 h 4339972"/>
              <a:gd name="connsiteX12" fmla="*/ 5522583 w 7458892"/>
              <a:gd name="connsiteY12" fmla="*/ 2894426 h 4339972"/>
              <a:gd name="connsiteX13" fmla="*/ 6858403 w 7458892"/>
              <a:gd name="connsiteY13" fmla="*/ 3061403 h 4339972"/>
              <a:gd name="connsiteX14" fmla="*/ 7446799 w 7458892"/>
              <a:gd name="connsiteY14" fmla="*/ 2449153 h 4339972"/>
              <a:gd name="connsiteX15" fmla="*/ 7104893 w 7458892"/>
              <a:gd name="connsiteY15" fmla="*/ 1677876 h 4339972"/>
              <a:gd name="connsiteX16" fmla="*/ 5458973 w 7458892"/>
              <a:gd name="connsiteY16" fmla="*/ 1964123 h 4339972"/>
              <a:gd name="connsiteX17" fmla="*/ 4115203 w 7458892"/>
              <a:gd name="connsiteY17" fmla="*/ 1399580 h 4339972"/>
              <a:gd name="connsiteX18" fmla="*/ 3137192 w 7458892"/>
              <a:gd name="connsiteY18" fmla="*/ 1566558 h 4339972"/>
              <a:gd name="connsiteX19" fmla="*/ 2318208 w 7458892"/>
              <a:gd name="connsiteY19" fmla="*/ 2202662 h 4339972"/>
              <a:gd name="connsiteX20" fmla="*/ 1451516 w 7458892"/>
              <a:gd name="connsiteY20" fmla="*/ 2671789 h 4339972"/>
              <a:gd name="connsiteX21" fmla="*/ 322430 w 7458892"/>
              <a:gd name="connsiteY21" fmla="*/ 2536617 h 4339972"/>
              <a:gd name="connsiteX22" fmla="*/ 4378 w 7458892"/>
              <a:gd name="connsiteY22" fmla="*/ 1964123 h 4339972"/>
              <a:gd name="connsiteX23" fmla="*/ 489408 w 7458892"/>
              <a:gd name="connsiteY23" fmla="*/ 1463191 h 4339972"/>
              <a:gd name="connsiteX24" fmla="*/ 1658250 w 7458892"/>
              <a:gd name="connsiteY24" fmla="*/ 1844853 h 4339972"/>
              <a:gd name="connsiteX25" fmla="*/ 2190987 w 7458892"/>
              <a:gd name="connsiteY25" fmla="*/ 1502947 h 4339972"/>
              <a:gd name="connsiteX26" fmla="*/ 1467418 w 7458892"/>
              <a:gd name="connsiteY26" fmla="*/ 771427 h 4339972"/>
              <a:gd name="connsiteX27" fmla="*/ 1626444 w 7458892"/>
              <a:gd name="connsiteY27" fmla="*/ 151226 h 4339972"/>
              <a:gd name="connsiteX28" fmla="*/ 2095571 w 7458892"/>
              <a:gd name="connsiteY28" fmla="*/ 39907 h 4339972"/>
              <a:gd name="connsiteX29" fmla="*/ 3463196 w 7458892"/>
              <a:gd name="connsiteY29" fmla="*/ 707817 h 4339972"/>
              <a:gd name="connsiteX30" fmla="*/ 4568427 w 7458892"/>
              <a:gd name="connsiteY30" fmla="*/ 1057674 h 4339972"/>
              <a:gd name="connsiteX31" fmla="*/ 5848587 w 7458892"/>
              <a:gd name="connsiteY31" fmla="*/ 1145139 h 4339972"/>
              <a:gd name="connsiteX32" fmla="*/ 6500594 w 7458892"/>
              <a:gd name="connsiteY32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458973 w 7452578"/>
              <a:gd name="connsiteY17" fmla="*/ 1964123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190488 h 4339972"/>
              <a:gd name="connsiteX1" fmla="*/ 1864983 w 7452578"/>
              <a:gd name="connsiteY1" fmla="*/ 3856533 h 4339972"/>
              <a:gd name="connsiteX2" fmla="*/ 2811189 w 7452578"/>
              <a:gd name="connsiteY2" fmla="*/ 3132965 h 4339972"/>
              <a:gd name="connsiteX3" fmla="*/ 3852810 w 7452578"/>
              <a:gd name="connsiteY3" fmla="*/ 3633897 h 4339972"/>
              <a:gd name="connsiteX4" fmla="*/ 4377596 w 7452578"/>
              <a:gd name="connsiteY4" fmla="*/ 4110975 h 4339972"/>
              <a:gd name="connsiteX5" fmla="*/ 5164775 w 7452578"/>
              <a:gd name="connsiteY5" fmla="*/ 4333612 h 4339972"/>
              <a:gd name="connsiteX6" fmla="*/ 5761123 w 7452578"/>
              <a:gd name="connsiteY6" fmla="*/ 4238195 h 4339972"/>
              <a:gd name="connsiteX7" fmla="*/ 6103028 w 7452578"/>
              <a:gd name="connsiteY7" fmla="*/ 3816777 h 4339972"/>
              <a:gd name="connsiteX8" fmla="*/ 5673658 w 7452578"/>
              <a:gd name="connsiteY8" fmla="*/ 3347651 h 4339972"/>
              <a:gd name="connsiteX9" fmla="*/ 4290131 w 7452578"/>
              <a:gd name="connsiteY9" fmla="*/ 3260186 h 4339972"/>
              <a:gd name="connsiteX10" fmla="*/ 3821004 w 7452578"/>
              <a:gd name="connsiteY10" fmla="*/ 2775156 h 4339972"/>
              <a:gd name="connsiteX11" fmla="*/ 4282180 w 7452578"/>
              <a:gd name="connsiteY11" fmla="*/ 2250370 h 4339972"/>
              <a:gd name="connsiteX12" fmla="*/ 5522583 w 7452578"/>
              <a:gd name="connsiteY12" fmla="*/ 2894426 h 4339972"/>
              <a:gd name="connsiteX13" fmla="*/ 6858403 w 7452578"/>
              <a:gd name="connsiteY13" fmla="*/ 3061403 h 4339972"/>
              <a:gd name="connsiteX14" fmla="*/ 7446799 w 7452578"/>
              <a:gd name="connsiteY14" fmla="*/ 2449153 h 4339972"/>
              <a:gd name="connsiteX15" fmla="*/ 7104893 w 7452578"/>
              <a:gd name="connsiteY15" fmla="*/ 1677876 h 4339972"/>
              <a:gd name="connsiteX16" fmla="*/ 6256636 w 7452578"/>
              <a:gd name="connsiteY16" fmla="*/ 1692216 h 4339972"/>
              <a:gd name="connsiteX17" fmla="*/ 5244288 w 7452578"/>
              <a:gd name="connsiteY17" fmla="*/ 1924366 h 4339972"/>
              <a:gd name="connsiteX18" fmla="*/ 4115203 w 7452578"/>
              <a:gd name="connsiteY18" fmla="*/ 1399580 h 4339972"/>
              <a:gd name="connsiteX19" fmla="*/ 3137192 w 7452578"/>
              <a:gd name="connsiteY19" fmla="*/ 1566558 h 4339972"/>
              <a:gd name="connsiteX20" fmla="*/ 2318208 w 7452578"/>
              <a:gd name="connsiteY20" fmla="*/ 2202662 h 4339972"/>
              <a:gd name="connsiteX21" fmla="*/ 1451516 w 7452578"/>
              <a:gd name="connsiteY21" fmla="*/ 2671789 h 4339972"/>
              <a:gd name="connsiteX22" fmla="*/ 322430 w 7452578"/>
              <a:gd name="connsiteY22" fmla="*/ 2536617 h 4339972"/>
              <a:gd name="connsiteX23" fmla="*/ 4378 w 7452578"/>
              <a:gd name="connsiteY23" fmla="*/ 1964123 h 4339972"/>
              <a:gd name="connsiteX24" fmla="*/ 489408 w 7452578"/>
              <a:gd name="connsiteY24" fmla="*/ 1463191 h 4339972"/>
              <a:gd name="connsiteX25" fmla="*/ 1658250 w 7452578"/>
              <a:gd name="connsiteY25" fmla="*/ 1844853 h 4339972"/>
              <a:gd name="connsiteX26" fmla="*/ 2190987 w 7452578"/>
              <a:gd name="connsiteY26" fmla="*/ 1502947 h 4339972"/>
              <a:gd name="connsiteX27" fmla="*/ 1467418 w 7452578"/>
              <a:gd name="connsiteY27" fmla="*/ 771427 h 4339972"/>
              <a:gd name="connsiteX28" fmla="*/ 1626444 w 7452578"/>
              <a:gd name="connsiteY28" fmla="*/ 151226 h 4339972"/>
              <a:gd name="connsiteX29" fmla="*/ 2095571 w 7452578"/>
              <a:gd name="connsiteY29" fmla="*/ 39907 h 4339972"/>
              <a:gd name="connsiteX30" fmla="*/ 3463196 w 7452578"/>
              <a:gd name="connsiteY30" fmla="*/ 707817 h 4339972"/>
              <a:gd name="connsiteX31" fmla="*/ 4568427 w 7452578"/>
              <a:gd name="connsiteY31" fmla="*/ 1057674 h 4339972"/>
              <a:gd name="connsiteX32" fmla="*/ 5848587 w 7452578"/>
              <a:gd name="connsiteY32" fmla="*/ 1145139 h 4339972"/>
              <a:gd name="connsiteX33" fmla="*/ 6500594 w 7452578"/>
              <a:gd name="connsiteY33" fmla="*/ 1009966 h 4339972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558259 w 7452578"/>
              <a:gd name="connsiteY33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82100 h 4631584"/>
              <a:gd name="connsiteX1" fmla="*/ 1864983 w 7452578"/>
              <a:gd name="connsiteY1" fmla="*/ 4148145 h 4631584"/>
              <a:gd name="connsiteX2" fmla="*/ 2811189 w 7452578"/>
              <a:gd name="connsiteY2" fmla="*/ 3424577 h 4631584"/>
              <a:gd name="connsiteX3" fmla="*/ 3852810 w 7452578"/>
              <a:gd name="connsiteY3" fmla="*/ 3925509 h 4631584"/>
              <a:gd name="connsiteX4" fmla="*/ 4377596 w 7452578"/>
              <a:gd name="connsiteY4" fmla="*/ 4402587 h 4631584"/>
              <a:gd name="connsiteX5" fmla="*/ 5164775 w 7452578"/>
              <a:gd name="connsiteY5" fmla="*/ 4625224 h 4631584"/>
              <a:gd name="connsiteX6" fmla="*/ 5761123 w 7452578"/>
              <a:gd name="connsiteY6" fmla="*/ 4529807 h 4631584"/>
              <a:gd name="connsiteX7" fmla="*/ 6103028 w 7452578"/>
              <a:gd name="connsiteY7" fmla="*/ 4108389 h 4631584"/>
              <a:gd name="connsiteX8" fmla="*/ 5673658 w 7452578"/>
              <a:gd name="connsiteY8" fmla="*/ 3639263 h 4631584"/>
              <a:gd name="connsiteX9" fmla="*/ 4290131 w 7452578"/>
              <a:gd name="connsiteY9" fmla="*/ 3551798 h 4631584"/>
              <a:gd name="connsiteX10" fmla="*/ 3821004 w 7452578"/>
              <a:gd name="connsiteY10" fmla="*/ 3066768 h 4631584"/>
              <a:gd name="connsiteX11" fmla="*/ 4282180 w 7452578"/>
              <a:gd name="connsiteY11" fmla="*/ 2541982 h 4631584"/>
              <a:gd name="connsiteX12" fmla="*/ 5522583 w 7452578"/>
              <a:gd name="connsiteY12" fmla="*/ 3186038 h 4631584"/>
              <a:gd name="connsiteX13" fmla="*/ 6858403 w 7452578"/>
              <a:gd name="connsiteY13" fmla="*/ 3353015 h 4631584"/>
              <a:gd name="connsiteX14" fmla="*/ 7446799 w 7452578"/>
              <a:gd name="connsiteY14" fmla="*/ 2740765 h 4631584"/>
              <a:gd name="connsiteX15" fmla="*/ 7104893 w 7452578"/>
              <a:gd name="connsiteY15" fmla="*/ 1969488 h 4631584"/>
              <a:gd name="connsiteX16" fmla="*/ 6256636 w 7452578"/>
              <a:gd name="connsiteY16" fmla="*/ 1983828 h 4631584"/>
              <a:gd name="connsiteX17" fmla="*/ 5244288 w 7452578"/>
              <a:gd name="connsiteY17" fmla="*/ 2215978 h 4631584"/>
              <a:gd name="connsiteX18" fmla="*/ 4115203 w 7452578"/>
              <a:gd name="connsiteY18" fmla="*/ 1691192 h 4631584"/>
              <a:gd name="connsiteX19" fmla="*/ 3137192 w 7452578"/>
              <a:gd name="connsiteY19" fmla="*/ 1858170 h 4631584"/>
              <a:gd name="connsiteX20" fmla="*/ 2318208 w 7452578"/>
              <a:gd name="connsiteY20" fmla="*/ 2494274 h 4631584"/>
              <a:gd name="connsiteX21" fmla="*/ 1451516 w 7452578"/>
              <a:gd name="connsiteY21" fmla="*/ 2963401 h 4631584"/>
              <a:gd name="connsiteX22" fmla="*/ 322430 w 7452578"/>
              <a:gd name="connsiteY22" fmla="*/ 2828229 h 4631584"/>
              <a:gd name="connsiteX23" fmla="*/ 4378 w 7452578"/>
              <a:gd name="connsiteY23" fmla="*/ 2255735 h 4631584"/>
              <a:gd name="connsiteX24" fmla="*/ 489408 w 7452578"/>
              <a:gd name="connsiteY24" fmla="*/ 1754803 h 4631584"/>
              <a:gd name="connsiteX25" fmla="*/ 1658250 w 7452578"/>
              <a:gd name="connsiteY25" fmla="*/ 2136465 h 4631584"/>
              <a:gd name="connsiteX26" fmla="*/ 2190987 w 7452578"/>
              <a:gd name="connsiteY26" fmla="*/ 1794559 h 4631584"/>
              <a:gd name="connsiteX27" fmla="*/ 1467418 w 7452578"/>
              <a:gd name="connsiteY27" fmla="*/ 1063039 h 4631584"/>
              <a:gd name="connsiteX28" fmla="*/ 1626444 w 7452578"/>
              <a:gd name="connsiteY28" fmla="*/ 442838 h 4631584"/>
              <a:gd name="connsiteX29" fmla="*/ 2095571 w 7452578"/>
              <a:gd name="connsiteY29" fmla="*/ 331519 h 4631584"/>
              <a:gd name="connsiteX30" fmla="*/ 3463196 w 7452578"/>
              <a:gd name="connsiteY30" fmla="*/ 999429 h 4631584"/>
              <a:gd name="connsiteX31" fmla="*/ 4568427 w 7452578"/>
              <a:gd name="connsiteY31" fmla="*/ 1349286 h 4631584"/>
              <a:gd name="connsiteX32" fmla="*/ 5848587 w 7452578"/>
              <a:gd name="connsiteY32" fmla="*/ 1436751 h 4631584"/>
              <a:gd name="connsiteX33" fmla="*/ 6995749 w 7452578"/>
              <a:gd name="connsiteY33" fmla="*/ 994499 h 4631584"/>
              <a:gd name="connsiteX34" fmla="*/ 6558259 w 7452578"/>
              <a:gd name="connsiteY34" fmla="*/ 0 h 4631584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442929 w 7452578"/>
              <a:gd name="connsiteY34" fmla="*/ 0 h 4606870"/>
              <a:gd name="connsiteX0" fmla="*/ 1212976 w 7452578"/>
              <a:gd name="connsiteY0" fmla="*/ 4457386 h 4606870"/>
              <a:gd name="connsiteX1" fmla="*/ 1864983 w 7452578"/>
              <a:gd name="connsiteY1" fmla="*/ 4123431 h 4606870"/>
              <a:gd name="connsiteX2" fmla="*/ 2811189 w 7452578"/>
              <a:gd name="connsiteY2" fmla="*/ 3399863 h 4606870"/>
              <a:gd name="connsiteX3" fmla="*/ 3852810 w 7452578"/>
              <a:gd name="connsiteY3" fmla="*/ 3900795 h 4606870"/>
              <a:gd name="connsiteX4" fmla="*/ 4377596 w 7452578"/>
              <a:gd name="connsiteY4" fmla="*/ 4377873 h 4606870"/>
              <a:gd name="connsiteX5" fmla="*/ 5164775 w 7452578"/>
              <a:gd name="connsiteY5" fmla="*/ 4600510 h 4606870"/>
              <a:gd name="connsiteX6" fmla="*/ 5761123 w 7452578"/>
              <a:gd name="connsiteY6" fmla="*/ 4505093 h 4606870"/>
              <a:gd name="connsiteX7" fmla="*/ 6103028 w 7452578"/>
              <a:gd name="connsiteY7" fmla="*/ 4083675 h 4606870"/>
              <a:gd name="connsiteX8" fmla="*/ 5673658 w 7452578"/>
              <a:gd name="connsiteY8" fmla="*/ 3614549 h 4606870"/>
              <a:gd name="connsiteX9" fmla="*/ 4290131 w 7452578"/>
              <a:gd name="connsiteY9" fmla="*/ 3527084 h 4606870"/>
              <a:gd name="connsiteX10" fmla="*/ 3821004 w 7452578"/>
              <a:gd name="connsiteY10" fmla="*/ 3042054 h 4606870"/>
              <a:gd name="connsiteX11" fmla="*/ 4282180 w 7452578"/>
              <a:gd name="connsiteY11" fmla="*/ 2517268 h 4606870"/>
              <a:gd name="connsiteX12" fmla="*/ 5522583 w 7452578"/>
              <a:gd name="connsiteY12" fmla="*/ 3161324 h 4606870"/>
              <a:gd name="connsiteX13" fmla="*/ 6858403 w 7452578"/>
              <a:gd name="connsiteY13" fmla="*/ 3328301 h 4606870"/>
              <a:gd name="connsiteX14" fmla="*/ 7446799 w 7452578"/>
              <a:gd name="connsiteY14" fmla="*/ 2716051 h 4606870"/>
              <a:gd name="connsiteX15" fmla="*/ 7104893 w 7452578"/>
              <a:gd name="connsiteY15" fmla="*/ 1944774 h 4606870"/>
              <a:gd name="connsiteX16" fmla="*/ 6256636 w 7452578"/>
              <a:gd name="connsiteY16" fmla="*/ 1959114 h 4606870"/>
              <a:gd name="connsiteX17" fmla="*/ 5244288 w 7452578"/>
              <a:gd name="connsiteY17" fmla="*/ 2191264 h 4606870"/>
              <a:gd name="connsiteX18" fmla="*/ 4115203 w 7452578"/>
              <a:gd name="connsiteY18" fmla="*/ 1666478 h 4606870"/>
              <a:gd name="connsiteX19" fmla="*/ 3137192 w 7452578"/>
              <a:gd name="connsiteY19" fmla="*/ 1833456 h 4606870"/>
              <a:gd name="connsiteX20" fmla="*/ 2318208 w 7452578"/>
              <a:gd name="connsiteY20" fmla="*/ 2469560 h 4606870"/>
              <a:gd name="connsiteX21" fmla="*/ 1451516 w 7452578"/>
              <a:gd name="connsiteY21" fmla="*/ 2938687 h 4606870"/>
              <a:gd name="connsiteX22" fmla="*/ 322430 w 7452578"/>
              <a:gd name="connsiteY22" fmla="*/ 2803515 h 4606870"/>
              <a:gd name="connsiteX23" fmla="*/ 4378 w 7452578"/>
              <a:gd name="connsiteY23" fmla="*/ 2231021 h 4606870"/>
              <a:gd name="connsiteX24" fmla="*/ 489408 w 7452578"/>
              <a:gd name="connsiteY24" fmla="*/ 1730089 h 4606870"/>
              <a:gd name="connsiteX25" fmla="*/ 1658250 w 7452578"/>
              <a:gd name="connsiteY25" fmla="*/ 2111751 h 4606870"/>
              <a:gd name="connsiteX26" fmla="*/ 2190987 w 7452578"/>
              <a:gd name="connsiteY26" fmla="*/ 1769845 h 4606870"/>
              <a:gd name="connsiteX27" fmla="*/ 1467418 w 7452578"/>
              <a:gd name="connsiteY27" fmla="*/ 1038325 h 4606870"/>
              <a:gd name="connsiteX28" fmla="*/ 1626444 w 7452578"/>
              <a:gd name="connsiteY28" fmla="*/ 418124 h 4606870"/>
              <a:gd name="connsiteX29" fmla="*/ 2095571 w 7452578"/>
              <a:gd name="connsiteY29" fmla="*/ 306805 h 4606870"/>
              <a:gd name="connsiteX30" fmla="*/ 3463196 w 7452578"/>
              <a:gd name="connsiteY30" fmla="*/ 974715 h 4606870"/>
              <a:gd name="connsiteX31" fmla="*/ 4568427 w 7452578"/>
              <a:gd name="connsiteY31" fmla="*/ 1324572 h 4606870"/>
              <a:gd name="connsiteX32" fmla="*/ 5848587 w 7452578"/>
              <a:gd name="connsiteY32" fmla="*/ 1412037 h 4606870"/>
              <a:gd name="connsiteX33" fmla="*/ 6995749 w 7452578"/>
              <a:gd name="connsiteY33" fmla="*/ 969785 h 4606870"/>
              <a:gd name="connsiteX34" fmla="*/ 6781565 w 7452578"/>
              <a:gd name="connsiteY34" fmla="*/ 170715 h 4606870"/>
              <a:gd name="connsiteX35" fmla="*/ 6442929 w 7452578"/>
              <a:gd name="connsiteY35" fmla="*/ 0 h 4606870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5998086 w 7452578"/>
              <a:gd name="connsiteY35" fmla="*/ 0 h 5002287"/>
              <a:gd name="connsiteX0" fmla="*/ 1212976 w 7452578"/>
              <a:gd name="connsiteY0" fmla="*/ 4852803 h 5002287"/>
              <a:gd name="connsiteX1" fmla="*/ 1864983 w 7452578"/>
              <a:gd name="connsiteY1" fmla="*/ 4518848 h 5002287"/>
              <a:gd name="connsiteX2" fmla="*/ 2811189 w 7452578"/>
              <a:gd name="connsiteY2" fmla="*/ 3795280 h 5002287"/>
              <a:gd name="connsiteX3" fmla="*/ 3852810 w 7452578"/>
              <a:gd name="connsiteY3" fmla="*/ 4296212 h 5002287"/>
              <a:gd name="connsiteX4" fmla="*/ 4377596 w 7452578"/>
              <a:gd name="connsiteY4" fmla="*/ 4773290 h 5002287"/>
              <a:gd name="connsiteX5" fmla="*/ 5164775 w 7452578"/>
              <a:gd name="connsiteY5" fmla="*/ 4995927 h 5002287"/>
              <a:gd name="connsiteX6" fmla="*/ 5761123 w 7452578"/>
              <a:gd name="connsiteY6" fmla="*/ 4900510 h 5002287"/>
              <a:gd name="connsiteX7" fmla="*/ 6103028 w 7452578"/>
              <a:gd name="connsiteY7" fmla="*/ 4479092 h 5002287"/>
              <a:gd name="connsiteX8" fmla="*/ 5673658 w 7452578"/>
              <a:gd name="connsiteY8" fmla="*/ 4009966 h 5002287"/>
              <a:gd name="connsiteX9" fmla="*/ 4290131 w 7452578"/>
              <a:gd name="connsiteY9" fmla="*/ 3922501 h 5002287"/>
              <a:gd name="connsiteX10" fmla="*/ 3821004 w 7452578"/>
              <a:gd name="connsiteY10" fmla="*/ 3437471 h 5002287"/>
              <a:gd name="connsiteX11" fmla="*/ 4282180 w 7452578"/>
              <a:gd name="connsiteY11" fmla="*/ 2912685 h 5002287"/>
              <a:gd name="connsiteX12" fmla="*/ 5522583 w 7452578"/>
              <a:gd name="connsiteY12" fmla="*/ 3556741 h 5002287"/>
              <a:gd name="connsiteX13" fmla="*/ 6858403 w 7452578"/>
              <a:gd name="connsiteY13" fmla="*/ 3723718 h 5002287"/>
              <a:gd name="connsiteX14" fmla="*/ 7446799 w 7452578"/>
              <a:gd name="connsiteY14" fmla="*/ 3111468 h 5002287"/>
              <a:gd name="connsiteX15" fmla="*/ 7104893 w 7452578"/>
              <a:gd name="connsiteY15" fmla="*/ 2340191 h 5002287"/>
              <a:gd name="connsiteX16" fmla="*/ 6256636 w 7452578"/>
              <a:gd name="connsiteY16" fmla="*/ 2354531 h 5002287"/>
              <a:gd name="connsiteX17" fmla="*/ 5244288 w 7452578"/>
              <a:gd name="connsiteY17" fmla="*/ 2586681 h 5002287"/>
              <a:gd name="connsiteX18" fmla="*/ 4115203 w 7452578"/>
              <a:gd name="connsiteY18" fmla="*/ 2061895 h 5002287"/>
              <a:gd name="connsiteX19" fmla="*/ 3137192 w 7452578"/>
              <a:gd name="connsiteY19" fmla="*/ 2228873 h 5002287"/>
              <a:gd name="connsiteX20" fmla="*/ 2318208 w 7452578"/>
              <a:gd name="connsiteY20" fmla="*/ 2864977 h 5002287"/>
              <a:gd name="connsiteX21" fmla="*/ 1451516 w 7452578"/>
              <a:gd name="connsiteY21" fmla="*/ 3334104 h 5002287"/>
              <a:gd name="connsiteX22" fmla="*/ 322430 w 7452578"/>
              <a:gd name="connsiteY22" fmla="*/ 3198932 h 5002287"/>
              <a:gd name="connsiteX23" fmla="*/ 4378 w 7452578"/>
              <a:gd name="connsiteY23" fmla="*/ 2626438 h 5002287"/>
              <a:gd name="connsiteX24" fmla="*/ 489408 w 7452578"/>
              <a:gd name="connsiteY24" fmla="*/ 2125506 h 5002287"/>
              <a:gd name="connsiteX25" fmla="*/ 1658250 w 7452578"/>
              <a:gd name="connsiteY25" fmla="*/ 2507168 h 5002287"/>
              <a:gd name="connsiteX26" fmla="*/ 2190987 w 7452578"/>
              <a:gd name="connsiteY26" fmla="*/ 2165262 h 5002287"/>
              <a:gd name="connsiteX27" fmla="*/ 1467418 w 7452578"/>
              <a:gd name="connsiteY27" fmla="*/ 1433742 h 5002287"/>
              <a:gd name="connsiteX28" fmla="*/ 1626444 w 7452578"/>
              <a:gd name="connsiteY28" fmla="*/ 813541 h 5002287"/>
              <a:gd name="connsiteX29" fmla="*/ 2095571 w 7452578"/>
              <a:gd name="connsiteY29" fmla="*/ 702222 h 5002287"/>
              <a:gd name="connsiteX30" fmla="*/ 3463196 w 7452578"/>
              <a:gd name="connsiteY30" fmla="*/ 1370132 h 5002287"/>
              <a:gd name="connsiteX31" fmla="*/ 4568427 w 7452578"/>
              <a:gd name="connsiteY31" fmla="*/ 1719989 h 5002287"/>
              <a:gd name="connsiteX32" fmla="*/ 5848587 w 7452578"/>
              <a:gd name="connsiteY32" fmla="*/ 1807454 h 5002287"/>
              <a:gd name="connsiteX33" fmla="*/ 6995749 w 7452578"/>
              <a:gd name="connsiteY33" fmla="*/ 1365202 h 5002287"/>
              <a:gd name="connsiteX34" fmla="*/ 6781565 w 7452578"/>
              <a:gd name="connsiteY34" fmla="*/ 566132 h 5002287"/>
              <a:gd name="connsiteX35" fmla="*/ 6336722 w 7452578"/>
              <a:gd name="connsiteY35" fmla="*/ 360187 h 5002287"/>
              <a:gd name="connsiteX36" fmla="*/ 5998086 w 7452578"/>
              <a:gd name="connsiteY36" fmla="*/ 0 h 5002287"/>
              <a:gd name="connsiteX0" fmla="*/ 1212976 w 7452578"/>
              <a:gd name="connsiteY0" fmla="*/ 4492616 h 4642100"/>
              <a:gd name="connsiteX1" fmla="*/ 1864983 w 7452578"/>
              <a:gd name="connsiteY1" fmla="*/ 4158661 h 4642100"/>
              <a:gd name="connsiteX2" fmla="*/ 2811189 w 7452578"/>
              <a:gd name="connsiteY2" fmla="*/ 3435093 h 4642100"/>
              <a:gd name="connsiteX3" fmla="*/ 3852810 w 7452578"/>
              <a:gd name="connsiteY3" fmla="*/ 3936025 h 4642100"/>
              <a:gd name="connsiteX4" fmla="*/ 4377596 w 7452578"/>
              <a:gd name="connsiteY4" fmla="*/ 4413103 h 4642100"/>
              <a:gd name="connsiteX5" fmla="*/ 5164775 w 7452578"/>
              <a:gd name="connsiteY5" fmla="*/ 4635740 h 4642100"/>
              <a:gd name="connsiteX6" fmla="*/ 5761123 w 7452578"/>
              <a:gd name="connsiteY6" fmla="*/ 4540323 h 4642100"/>
              <a:gd name="connsiteX7" fmla="*/ 6103028 w 7452578"/>
              <a:gd name="connsiteY7" fmla="*/ 4118905 h 4642100"/>
              <a:gd name="connsiteX8" fmla="*/ 5673658 w 7452578"/>
              <a:gd name="connsiteY8" fmla="*/ 3649779 h 4642100"/>
              <a:gd name="connsiteX9" fmla="*/ 4290131 w 7452578"/>
              <a:gd name="connsiteY9" fmla="*/ 3562314 h 4642100"/>
              <a:gd name="connsiteX10" fmla="*/ 3821004 w 7452578"/>
              <a:gd name="connsiteY10" fmla="*/ 3077284 h 4642100"/>
              <a:gd name="connsiteX11" fmla="*/ 4282180 w 7452578"/>
              <a:gd name="connsiteY11" fmla="*/ 2552498 h 4642100"/>
              <a:gd name="connsiteX12" fmla="*/ 5522583 w 7452578"/>
              <a:gd name="connsiteY12" fmla="*/ 3196554 h 4642100"/>
              <a:gd name="connsiteX13" fmla="*/ 6858403 w 7452578"/>
              <a:gd name="connsiteY13" fmla="*/ 3363531 h 4642100"/>
              <a:gd name="connsiteX14" fmla="*/ 7446799 w 7452578"/>
              <a:gd name="connsiteY14" fmla="*/ 2751281 h 4642100"/>
              <a:gd name="connsiteX15" fmla="*/ 7104893 w 7452578"/>
              <a:gd name="connsiteY15" fmla="*/ 1980004 h 4642100"/>
              <a:gd name="connsiteX16" fmla="*/ 6256636 w 7452578"/>
              <a:gd name="connsiteY16" fmla="*/ 1994344 h 4642100"/>
              <a:gd name="connsiteX17" fmla="*/ 5244288 w 7452578"/>
              <a:gd name="connsiteY17" fmla="*/ 2226494 h 4642100"/>
              <a:gd name="connsiteX18" fmla="*/ 4115203 w 7452578"/>
              <a:gd name="connsiteY18" fmla="*/ 1701708 h 4642100"/>
              <a:gd name="connsiteX19" fmla="*/ 3137192 w 7452578"/>
              <a:gd name="connsiteY19" fmla="*/ 1868686 h 4642100"/>
              <a:gd name="connsiteX20" fmla="*/ 2318208 w 7452578"/>
              <a:gd name="connsiteY20" fmla="*/ 2504790 h 4642100"/>
              <a:gd name="connsiteX21" fmla="*/ 1451516 w 7452578"/>
              <a:gd name="connsiteY21" fmla="*/ 2973917 h 4642100"/>
              <a:gd name="connsiteX22" fmla="*/ 322430 w 7452578"/>
              <a:gd name="connsiteY22" fmla="*/ 2838745 h 4642100"/>
              <a:gd name="connsiteX23" fmla="*/ 4378 w 7452578"/>
              <a:gd name="connsiteY23" fmla="*/ 2266251 h 4642100"/>
              <a:gd name="connsiteX24" fmla="*/ 489408 w 7452578"/>
              <a:gd name="connsiteY24" fmla="*/ 1765319 h 4642100"/>
              <a:gd name="connsiteX25" fmla="*/ 1658250 w 7452578"/>
              <a:gd name="connsiteY25" fmla="*/ 2146981 h 4642100"/>
              <a:gd name="connsiteX26" fmla="*/ 2190987 w 7452578"/>
              <a:gd name="connsiteY26" fmla="*/ 1805075 h 4642100"/>
              <a:gd name="connsiteX27" fmla="*/ 1467418 w 7452578"/>
              <a:gd name="connsiteY27" fmla="*/ 1073555 h 4642100"/>
              <a:gd name="connsiteX28" fmla="*/ 1626444 w 7452578"/>
              <a:gd name="connsiteY28" fmla="*/ 453354 h 4642100"/>
              <a:gd name="connsiteX29" fmla="*/ 2095571 w 7452578"/>
              <a:gd name="connsiteY29" fmla="*/ 342035 h 4642100"/>
              <a:gd name="connsiteX30" fmla="*/ 3463196 w 7452578"/>
              <a:gd name="connsiteY30" fmla="*/ 1009945 h 4642100"/>
              <a:gd name="connsiteX31" fmla="*/ 4568427 w 7452578"/>
              <a:gd name="connsiteY31" fmla="*/ 1359802 h 4642100"/>
              <a:gd name="connsiteX32" fmla="*/ 5848587 w 7452578"/>
              <a:gd name="connsiteY32" fmla="*/ 1447267 h 4642100"/>
              <a:gd name="connsiteX33" fmla="*/ 6995749 w 7452578"/>
              <a:gd name="connsiteY33" fmla="*/ 1005015 h 4642100"/>
              <a:gd name="connsiteX34" fmla="*/ 6781565 w 7452578"/>
              <a:gd name="connsiteY34" fmla="*/ 205945 h 4642100"/>
              <a:gd name="connsiteX35" fmla="*/ 6336722 w 7452578"/>
              <a:gd name="connsiteY35" fmla="*/ 0 h 4642100"/>
              <a:gd name="connsiteX0" fmla="*/ 1212976 w 7452578"/>
              <a:gd name="connsiteY0" fmla="*/ 4286671 h 4436155"/>
              <a:gd name="connsiteX1" fmla="*/ 1864983 w 7452578"/>
              <a:gd name="connsiteY1" fmla="*/ 3952716 h 4436155"/>
              <a:gd name="connsiteX2" fmla="*/ 2811189 w 7452578"/>
              <a:gd name="connsiteY2" fmla="*/ 3229148 h 4436155"/>
              <a:gd name="connsiteX3" fmla="*/ 3852810 w 7452578"/>
              <a:gd name="connsiteY3" fmla="*/ 3730080 h 4436155"/>
              <a:gd name="connsiteX4" fmla="*/ 4377596 w 7452578"/>
              <a:gd name="connsiteY4" fmla="*/ 4207158 h 4436155"/>
              <a:gd name="connsiteX5" fmla="*/ 5164775 w 7452578"/>
              <a:gd name="connsiteY5" fmla="*/ 4429795 h 4436155"/>
              <a:gd name="connsiteX6" fmla="*/ 5761123 w 7452578"/>
              <a:gd name="connsiteY6" fmla="*/ 4334378 h 4436155"/>
              <a:gd name="connsiteX7" fmla="*/ 6103028 w 7452578"/>
              <a:gd name="connsiteY7" fmla="*/ 3912960 h 4436155"/>
              <a:gd name="connsiteX8" fmla="*/ 5673658 w 7452578"/>
              <a:gd name="connsiteY8" fmla="*/ 3443834 h 4436155"/>
              <a:gd name="connsiteX9" fmla="*/ 4290131 w 7452578"/>
              <a:gd name="connsiteY9" fmla="*/ 3356369 h 4436155"/>
              <a:gd name="connsiteX10" fmla="*/ 3821004 w 7452578"/>
              <a:gd name="connsiteY10" fmla="*/ 2871339 h 4436155"/>
              <a:gd name="connsiteX11" fmla="*/ 4282180 w 7452578"/>
              <a:gd name="connsiteY11" fmla="*/ 2346553 h 4436155"/>
              <a:gd name="connsiteX12" fmla="*/ 5522583 w 7452578"/>
              <a:gd name="connsiteY12" fmla="*/ 2990609 h 4436155"/>
              <a:gd name="connsiteX13" fmla="*/ 6858403 w 7452578"/>
              <a:gd name="connsiteY13" fmla="*/ 3157586 h 4436155"/>
              <a:gd name="connsiteX14" fmla="*/ 7446799 w 7452578"/>
              <a:gd name="connsiteY14" fmla="*/ 2545336 h 4436155"/>
              <a:gd name="connsiteX15" fmla="*/ 7104893 w 7452578"/>
              <a:gd name="connsiteY15" fmla="*/ 1774059 h 4436155"/>
              <a:gd name="connsiteX16" fmla="*/ 6256636 w 7452578"/>
              <a:gd name="connsiteY16" fmla="*/ 1788399 h 4436155"/>
              <a:gd name="connsiteX17" fmla="*/ 5244288 w 7452578"/>
              <a:gd name="connsiteY17" fmla="*/ 2020549 h 4436155"/>
              <a:gd name="connsiteX18" fmla="*/ 4115203 w 7452578"/>
              <a:gd name="connsiteY18" fmla="*/ 1495763 h 4436155"/>
              <a:gd name="connsiteX19" fmla="*/ 3137192 w 7452578"/>
              <a:gd name="connsiteY19" fmla="*/ 1662741 h 4436155"/>
              <a:gd name="connsiteX20" fmla="*/ 2318208 w 7452578"/>
              <a:gd name="connsiteY20" fmla="*/ 2298845 h 4436155"/>
              <a:gd name="connsiteX21" fmla="*/ 1451516 w 7452578"/>
              <a:gd name="connsiteY21" fmla="*/ 2767972 h 4436155"/>
              <a:gd name="connsiteX22" fmla="*/ 322430 w 7452578"/>
              <a:gd name="connsiteY22" fmla="*/ 2632800 h 4436155"/>
              <a:gd name="connsiteX23" fmla="*/ 4378 w 7452578"/>
              <a:gd name="connsiteY23" fmla="*/ 2060306 h 4436155"/>
              <a:gd name="connsiteX24" fmla="*/ 489408 w 7452578"/>
              <a:gd name="connsiteY24" fmla="*/ 1559374 h 4436155"/>
              <a:gd name="connsiteX25" fmla="*/ 1658250 w 7452578"/>
              <a:gd name="connsiteY25" fmla="*/ 1941036 h 4436155"/>
              <a:gd name="connsiteX26" fmla="*/ 2190987 w 7452578"/>
              <a:gd name="connsiteY26" fmla="*/ 1599130 h 4436155"/>
              <a:gd name="connsiteX27" fmla="*/ 1467418 w 7452578"/>
              <a:gd name="connsiteY27" fmla="*/ 867610 h 4436155"/>
              <a:gd name="connsiteX28" fmla="*/ 1626444 w 7452578"/>
              <a:gd name="connsiteY28" fmla="*/ 247409 h 4436155"/>
              <a:gd name="connsiteX29" fmla="*/ 2095571 w 7452578"/>
              <a:gd name="connsiteY29" fmla="*/ 136090 h 4436155"/>
              <a:gd name="connsiteX30" fmla="*/ 3463196 w 7452578"/>
              <a:gd name="connsiteY30" fmla="*/ 804000 h 4436155"/>
              <a:gd name="connsiteX31" fmla="*/ 4568427 w 7452578"/>
              <a:gd name="connsiteY31" fmla="*/ 1153857 h 4436155"/>
              <a:gd name="connsiteX32" fmla="*/ 5848587 w 7452578"/>
              <a:gd name="connsiteY32" fmla="*/ 1241322 h 4436155"/>
              <a:gd name="connsiteX33" fmla="*/ 6995749 w 7452578"/>
              <a:gd name="connsiteY33" fmla="*/ 799070 h 4436155"/>
              <a:gd name="connsiteX34" fmla="*/ 6781565 w 7452578"/>
              <a:gd name="connsiteY34" fmla="*/ 0 h 4436155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33" fmla="*/ 6995749 w 7452578"/>
              <a:gd name="connsiteY33" fmla="*/ 70288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32" fmla="*/ 5848587 w 7452578"/>
              <a:gd name="connsiteY32" fmla="*/ 1145140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31" fmla="*/ 4568427 w 7452578"/>
              <a:gd name="connsiteY31" fmla="*/ 1057675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30" fmla="*/ 3463196 w 7452578"/>
              <a:gd name="connsiteY30" fmla="*/ 707818 h 4339973"/>
              <a:gd name="connsiteX0" fmla="*/ 1212976 w 7452578"/>
              <a:gd name="connsiteY0" fmla="*/ 4190489 h 4339973"/>
              <a:gd name="connsiteX1" fmla="*/ 1864983 w 7452578"/>
              <a:gd name="connsiteY1" fmla="*/ 3856534 h 4339973"/>
              <a:gd name="connsiteX2" fmla="*/ 2811189 w 7452578"/>
              <a:gd name="connsiteY2" fmla="*/ 3132966 h 4339973"/>
              <a:gd name="connsiteX3" fmla="*/ 3852810 w 7452578"/>
              <a:gd name="connsiteY3" fmla="*/ 3633898 h 4339973"/>
              <a:gd name="connsiteX4" fmla="*/ 4377596 w 7452578"/>
              <a:gd name="connsiteY4" fmla="*/ 4110976 h 4339973"/>
              <a:gd name="connsiteX5" fmla="*/ 5164775 w 7452578"/>
              <a:gd name="connsiteY5" fmla="*/ 4333613 h 4339973"/>
              <a:gd name="connsiteX6" fmla="*/ 5761123 w 7452578"/>
              <a:gd name="connsiteY6" fmla="*/ 4238196 h 4339973"/>
              <a:gd name="connsiteX7" fmla="*/ 6103028 w 7452578"/>
              <a:gd name="connsiteY7" fmla="*/ 3816778 h 4339973"/>
              <a:gd name="connsiteX8" fmla="*/ 5673658 w 7452578"/>
              <a:gd name="connsiteY8" fmla="*/ 3347652 h 4339973"/>
              <a:gd name="connsiteX9" fmla="*/ 4290131 w 7452578"/>
              <a:gd name="connsiteY9" fmla="*/ 3260187 h 4339973"/>
              <a:gd name="connsiteX10" fmla="*/ 3821004 w 7452578"/>
              <a:gd name="connsiteY10" fmla="*/ 2775157 h 4339973"/>
              <a:gd name="connsiteX11" fmla="*/ 4282180 w 7452578"/>
              <a:gd name="connsiteY11" fmla="*/ 2250371 h 4339973"/>
              <a:gd name="connsiteX12" fmla="*/ 5522583 w 7452578"/>
              <a:gd name="connsiteY12" fmla="*/ 2894427 h 4339973"/>
              <a:gd name="connsiteX13" fmla="*/ 6858403 w 7452578"/>
              <a:gd name="connsiteY13" fmla="*/ 3061404 h 4339973"/>
              <a:gd name="connsiteX14" fmla="*/ 7446799 w 7452578"/>
              <a:gd name="connsiteY14" fmla="*/ 2449154 h 4339973"/>
              <a:gd name="connsiteX15" fmla="*/ 7104893 w 7452578"/>
              <a:gd name="connsiteY15" fmla="*/ 1677877 h 4339973"/>
              <a:gd name="connsiteX16" fmla="*/ 6256636 w 7452578"/>
              <a:gd name="connsiteY16" fmla="*/ 1692217 h 4339973"/>
              <a:gd name="connsiteX17" fmla="*/ 5244288 w 7452578"/>
              <a:gd name="connsiteY17" fmla="*/ 1924367 h 4339973"/>
              <a:gd name="connsiteX18" fmla="*/ 4115203 w 7452578"/>
              <a:gd name="connsiteY18" fmla="*/ 1399581 h 4339973"/>
              <a:gd name="connsiteX19" fmla="*/ 3137192 w 7452578"/>
              <a:gd name="connsiteY19" fmla="*/ 1566559 h 4339973"/>
              <a:gd name="connsiteX20" fmla="*/ 2318208 w 7452578"/>
              <a:gd name="connsiteY20" fmla="*/ 2202663 h 4339973"/>
              <a:gd name="connsiteX21" fmla="*/ 1451516 w 7452578"/>
              <a:gd name="connsiteY21" fmla="*/ 2671790 h 4339973"/>
              <a:gd name="connsiteX22" fmla="*/ 322430 w 7452578"/>
              <a:gd name="connsiteY22" fmla="*/ 2536618 h 4339973"/>
              <a:gd name="connsiteX23" fmla="*/ 4378 w 7452578"/>
              <a:gd name="connsiteY23" fmla="*/ 1964124 h 4339973"/>
              <a:gd name="connsiteX24" fmla="*/ 489408 w 7452578"/>
              <a:gd name="connsiteY24" fmla="*/ 1463192 h 4339973"/>
              <a:gd name="connsiteX25" fmla="*/ 1658250 w 7452578"/>
              <a:gd name="connsiteY25" fmla="*/ 1844854 h 4339973"/>
              <a:gd name="connsiteX26" fmla="*/ 2190987 w 7452578"/>
              <a:gd name="connsiteY26" fmla="*/ 1502948 h 4339973"/>
              <a:gd name="connsiteX27" fmla="*/ 1467418 w 7452578"/>
              <a:gd name="connsiteY27" fmla="*/ 771428 h 4339973"/>
              <a:gd name="connsiteX28" fmla="*/ 1626444 w 7452578"/>
              <a:gd name="connsiteY28" fmla="*/ 151227 h 4339973"/>
              <a:gd name="connsiteX29" fmla="*/ 2095571 w 7452578"/>
              <a:gd name="connsiteY29" fmla="*/ 39908 h 4339973"/>
              <a:gd name="connsiteX0" fmla="*/ 1212976 w 7452578"/>
              <a:gd name="connsiteY0" fmla="*/ 4039262 h 4188746"/>
              <a:gd name="connsiteX1" fmla="*/ 1864983 w 7452578"/>
              <a:gd name="connsiteY1" fmla="*/ 3705307 h 4188746"/>
              <a:gd name="connsiteX2" fmla="*/ 2811189 w 7452578"/>
              <a:gd name="connsiteY2" fmla="*/ 2981739 h 4188746"/>
              <a:gd name="connsiteX3" fmla="*/ 3852810 w 7452578"/>
              <a:gd name="connsiteY3" fmla="*/ 3482671 h 4188746"/>
              <a:gd name="connsiteX4" fmla="*/ 4377596 w 7452578"/>
              <a:gd name="connsiteY4" fmla="*/ 3959749 h 4188746"/>
              <a:gd name="connsiteX5" fmla="*/ 5164775 w 7452578"/>
              <a:gd name="connsiteY5" fmla="*/ 4182386 h 4188746"/>
              <a:gd name="connsiteX6" fmla="*/ 5761123 w 7452578"/>
              <a:gd name="connsiteY6" fmla="*/ 4086969 h 4188746"/>
              <a:gd name="connsiteX7" fmla="*/ 6103028 w 7452578"/>
              <a:gd name="connsiteY7" fmla="*/ 3665551 h 4188746"/>
              <a:gd name="connsiteX8" fmla="*/ 5673658 w 7452578"/>
              <a:gd name="connsiteY8" fmla="*/ 3196425 h 4188746"/>
              <a:gd name="connsiteX9" fmla="*/ 4290131 w 7452578"/>
              <a:gd name="connsiteY9" fmla="*/ 3108960 h 4188746"/>
              <a:gd name="connsiteX10" fmla="*/ 3821004 w 7452578"/>
              <a:gd name="connsiteY10" fmla="*/ 2623930 h 4188746"/>
              <a:gd name="connsiteX11" fmla="*/ 4282180 w 7452578"/>
              <a:gd name="connsiteY11" fmla="*/ 2099144 h 4188746"/>
              <a:gd name="connsiteX12" fmla="*/ 5522583 w 7452578"/>
              <a:gd name="connsiteY12" fmla="*/ 2743200 h 4188746"/>
              <a:gd name="connsiteX13" fmla="*/ 6858403 w 7452578"/>
              <a:gd name="connsiteY13" fmla="*/ 2910177 h 4188746"/>
              <a:gd name="connsiteX14" fmla="*/ 7446799 w 7452578"/>
              <a:gd name="connsiteY14" fmla="*/ 2297927 h 4188746"/>
              <a:gd name="connsiteX15" fmla="*/ 7104893 w 7452578"/>
              <a:gd name="connsiteY15" fmla="*/ 1526650 h 4188746"/>
              <a:gd name="connsiteX16" fmla="*/ 6256636 w 7452578"/>
              <a:gd name="connsiteY16" fmla="*/ 1540990 h 4188746"/>
              <a:gd name="connsiteX17" fmla="*/ 5244288 w 7452578"/>
              <a:gd name="connsiteY17" fmla="*/ 1773140 h 4188746"/>
              <a:gd name="connsiteX18" fmla="*/ 4115203 w 7452578"/>
              <a:gd name="connsiteY18" fmla="*/ 1248354 h 4188746"/>
              <a:gd name="connsiteX19" fmla="*/ 3137192 w 7452578"/>
              <a:gd name="connsiteY19" fmla="*/ 1415332 h 4188746"/>
              <a:gd name="connsiteX20" fmla="*/ 2318208 w 7452578"/>
              <a:gd name="connsiteY20" fmla="*/ 2051436 h 4188746"/>
              <a:gd name="connsiteX21" fmla="*/ 1451516 w 7452578"/>
              <a:gd name="connsiteY21" fmla="*/ 2520563 h 4188746"/>
              <a:gd name="connsiteX22" fmla="*/ 322430 w 7452578"/>
              <a:gd name="connsiteY22" fmla="*/ 2385391 h 4188746"/>
              <a:gd name="connsiteX23" fmla="*/ 4378 w 7452578"/>
              <a:gd name="connsiteY23" fmla="*/ 1812897 h 4188746"/>
              <a:gd name="connsiteX24" fmla="*/ 489408 w 7452578"/>
              <a:gd name="connsiteY24" fmla="*/ 1311965 h 4188746"/>
              <a:gd name="connsiteX25" fmla="*/ 1658250 w 7452578"/>
              <a:gd name="connsiteY25" fmla="*/ 1693627 h 4188746"/>
              <a:gd name="connsiteX26" fmla="*/ 2190987 w 7452578"/>
              <a:gd name="connsiteY26" fmla="*/ 1351721 h 4188746"/>
              <a:gd name="connsiteX27" fmla="*/ 1467418 w 7452578"/>
              <a:gd name="connsiteY27" fmla="*/ 620201 h 4188746"/>
              <a:gd name="connsiteX28" fmla="*/ 1626444 w 7452578"/>
              <a:gd name="connsiteY28" fmla="*/ 0 h 4188746"/>
              <a:gd name="connsiteX0" fmla="*/ 1212976 w 7452578"/>
              <a:gd name="connsiteY0" fmla="*/ 3419061 h 3568545"/>
              <a:gd name="connsiteX1" fmla="*/ 1864983 w 7452578"/>
              <a:gd name="connsiteY1" fmla="*/ 3085106 h 3568545"/>
              <a:gd name="connsiteX2" fmla="*/ 2811189 w 7452578"/>
              <a:gd name="connsiteY2" fmla="*/ 2361538 h 3568545"/>
              <a:gd name="connsiteX3" fmla="*/ 3852810 w 7452578"/>
              <a:gd name="connsiteY3" fmla="*/ 2862470 h 3568545"/>
              <a:gd name="connsiteX4" fmla="*/ 4377596 w 7452578"/>
              <a:gd name="connsiteY4" fmla="*/ 3339548 h 3568545"/>
              <a:gd name="connsiteX5" fmla="*/ 5164775 w 7452578"/>
              <a:gd name="connsiteY5" fmla="*/ 3562185 h 3568545"/>
              <a:gd name="connsiteX6" fmla="*/ 5761123 w 7452578"/>
              <a:gd name="connsiteY6" fmla="*/ 3466768 h 3568545"/>
              <a:gd name="connsiteX7" fmla="*/ 6103028 w 7452578"/>
              <a:gd name="connsiteY7" fmla="*/ 3045350 h 3568545"/>
              <a:gd name="connsiteX8" fmla="*/ 5673658 w 7452578"/>
              <a:gd name="connsiteY8" fmla="*/ 2576224 h 3568545"/>
              <a:gd name="connsiteX9" fmla="*/ 4290131 w 7452578"/>
              <a:gd name="connsiteY9" fmla="*/ 2488759 h 3568545"/>
              <a:gd name="connsiteX10" fmla="*/ 3821004 w 7452578"/>
              <a:gd name="connsiteY10" fmla="*/ 2003729 h 3568545"/>
              <a:gd name="connsiteX11" fmla="*/ 4282180 w 7452578"/>
              <a:gd name="connsiteY11" fmla="*/ 1478943 h 3568545"/>
              <a:gd name="connsiteX12" fmla="*/ 5522583 w 7452578"/>
              <a:gd name="connsiteY12" fmla="*/ 2122999 h 3568545"/>
              <a:gd name="connsiteX13" fmla="*/ 6858403 w 7452578"/>
              <a:gd name="connsiteY13" fmla="*/ 2289976 h 3568545"/>
              <a:gd name="connsiteX14" fmla="*/ 7446799 w 7452578"/>
              <a:gd name="connsiteY14" fmla="*/ 1677726 h 3568545"/>
              <a:gd name="connsiteX15" fmla="*/ 7104893 w 7452578"/>
              <a:gd name="connsiteY15" fmla="*/ 906449 h 3568545"/>
              <a:gd name="connsiteX16" fmla="*/ 6256636 w 7452578"/>
              <a:gd name="connsiteY16" fmla="*/ 920789 h 3568545"/>
              <a:gd name="connsiteX17" fmla="*/ 5244288 w 7452578"/>
              <a:gd name="connsiteY17" fmla="*/ 1152939 h 3568545"/>
              <a:gd name="connsiteX18" fmla="*/ 4115203 w 7452578"/>
              <a:gd name="connsiteY18" fmla="*/ 628153 h 3568545"/>
              <a:gd name="connsiteX19" fmla="*/ 3137192 w 7452578"/>
              <a:gd name="connsiteY19" fmla="*/ 795131 h 3568545"/>
              <a:gd name="connsiteX20" fmla="*/ 2318208 w 7452578"/>
              <a:gd name="connsiteY20" fmla="*/ 1431235 h 3568545"/>
              <a:gd name="connsiteX21" fmla="*/ 1451516 w 7452578"/>
              <a:gd name="connsiteY21" fmla="*/ 1900362 h 3568545"/>
              <a:gd name="connsiteX22" fmla="*/ 322430 w 7452578"/>
              <a:gd name="connsiteY22" fmla="*/ 1765190 h 3568545"/>
              <a:gd name="connsiteX23" fmla="*/ 4378 w 7452578"/>
              <a:gd name="connsiteY23" fmla="*/ 1192696 h 3568545"/>
              <a:gd name="connsiteX24" fmla="*/ 489408 w 7452578"/>
              <a:gd name="connsiteY24" fmla="*/ 691764 h 3568545"/>
              <a:gd name="connsiteX25" fmla="*/ 1658250 w 7452578"/>
              <a:gd name="connsiteY25" fmla="*/ 1073426 h 3568545"/>
              <a:gd name="connsiteX26" fmla="*/ 2190987 w 7452578"/>
              <a:gd name="connsiteY26" fmla="*/ 731520 h 3568545"/>
              <a:gd name="connsiteX27" fmla="*/ 1467418 w 7452578"/>
              <a:gd name="connsiteY27" fmla="*/ 0 h 3568545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1658250 w 7452578"/>
              <a:gd name="connsiteY25" fmla="*/ 463714 h 2958833"/>
              <a:gd name="connsiteX26" fmla="*/ 2190987 w 7452578"/>
              <a:gd name="connsiteY26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25" fmla="*/ 2190987 w 7452578"/>
              <a:gd name="connsiteY25" fmla="*/ 121808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24" fmla="*/ 489408 w 7452578"/>
              <a:gd name="connsiteY24" fmla="*/ 82052 h 2958833"/>
              <a:gd name="connsiteX0" fmla="*/ 1212976 w 7452578"/>
              <a:gd name="connsiteY0" fmla="*/ 2809349 h 2958833"/>
              <a:gd name="connsiteX1" fmla="*/ 1864983 w 7452578"/>
              <a:gd name="connsiteY1" fmla="*/ 2475394 h 2958833"/>
              <a:gd name="connsiteX2" fmla="*/ 2811189 w 7452578"/>
              <a:gd name="connsiteY2" fmla="*/ 1751826 h 2958833"/>
              <a:gd name="connsiteX3" fmla="*/ 3852810 w 7452578"/>
              <a:gd name="connsiteY3" fmla="*/ 2252758 h 2958833"/>
              <a:gd name="connsiteX4" fmla="*/ 4377596 w 7452578"/>
              <a:gd name="connsiteY4" fmla="*/ 2729836 h 2958833"/>
              <a:gd name="connsiteX5" fmla="*/ 5164775 w 7452578"/>
              <a:gd name="connsiteY5" fmla="*/ 2952473 h 2958833"/>
              <a:gd name="connsiteX6" fmla="*/ 5761123 w 7452578"/>
              <a:gd name="connsiteY6" fmla="*/ 2857056 h 2958833"/>
              <a:gd name="connsiteX7" fmla="*/ 6103028 w 7452578"/>
              <a:gd name="connsiteY7" fmla="*/ 2435638 h 2958833"/>
              <a:gd name="connsiteX8" fmla="*/ 5673658 w 7452578"/>
              <a:gd name="connsiteY8" fmla="*/ 1966512 h 2958833"/>
              <a:gd name="connsiteX9" fmla="*/ 4290131 w 7452578"/>
              <a:gd name="connsiteY9" fmla="*/ 1879047 h 2958833"/>
              <a:gd name="connsiteX10" fmla="*/ 3821004 w 7452578"/>
              <a:gd name="connsiteY10" fmla="*/ 1394017 h 2958833"/>
              <a:gd name="connsiteX11" fmla="*/ 4282180 w 7452578"/>
              <a:gd name="connsiteY11" fmla="*/ 869231 h 2958833"/>
              <a:gd name="connsiteX12" fmla="*/ 5522583 w 7452578"/>
              <a:gd name="connsiteY12" fmla="*/ 1513287 h 2958833"/>
              <a:gd name="connsiteX13" fmla="*/ 6858403 w 7452578"/>
              <a:gd name="connsiteY13" fmla="*/ 1680264 h 2958833"/>
              <a:gd name="connsiteX14" fmla="*/ 7446799 w 7452578"/>
              <a:gd name="connsiteY14" fmla="*/ 1068014 h 2958833"/>
              <a:gd name="connsiteX15" fmla="*/ 7104893 w 7452578"/>
              <a:gd name="connsiteY15" fmla="*/ 296737 h 2958833"/>
              <a:gd name="connsiteX16" fmla="*/ 6256636 w 7452578"/>
              <a:gd name="connsiteY16" fmla="*/ 311077 h 2958833"/>
              <a:gd name="connsiteX17" fmla="*/ 5244288 w 7452578"/>
              <a:gd name="connsiteY17" fmla="*/ 543227 h 2958833"/>
              <a:gd name="connsiteX18" fmla="*/ 4115203 w 7452578"/>
              <a:gd name="connsiteY18" fmla="*/ 18441 h 2958833"/>
              <a:gd name="connsiteX19" fmla="*/ 3137192 w 7452578"/>
              <a:gd name="connsiteY19" fmla="*/ 185419 h 2958833"/>
              <a:gd name="connsiteX20" fmla="*/ 2318208 w 7452578"/>
              <a:gd name="connsiteY20" fmla="*/ 821523 h 2958833"/>
              <a:gd name="connsiteX21" fmla="*/ 1451516 w 7452578"/>
              <a:gd name="connsiteY21" fmla="*/ 1290650 h 2958833"/>
              <a:gd name="connsiteX22" fmla="*/ 322430 w 7452578"/>
              <a:gd name="connsiteY22" fmla="*/ 1155478 h 2958833"/>
              <a:gd name="connsiteX23" fmla="*/ 4378 w 7452578"/>
              <a:gd name="connsiteY23" fmla="*/ 582984 h 2958833"/>
              <a:gd name="connsiteX0" fmla="*/ 890546 w 7130148"/>
              <a:gd name="connsiteY0" fmla="*/ 2809349 h 2958833"/>
              <a:gd name="connsiteX1" fmla="*/ 1542553 w 7130148"/>
              <a:gd name="connsiteY1" fmla="*/ 2475394 h 2958833"/>
              <a:gd name="connsiteX2" fmla="*/ 2488759 w 7130148"/>
              <a:gd name="connsiteY2" fmla="*/ 1751826 h 2958833"/>
              <a:gd name="connsiteX3" fmla="*/ 3530380 w 7130148"/>
              <a:gd name="connsiteY3" fmla="*/ 2252758 h 2958833"/>
              <a:gd name="connsiteX4" fmla="*/ 4055166 w 7130148"/>
              <a:gd name="connsiteY4" fmla="*/ 2729836 h 2958833"/>
              <a:gd name="connsiteX5" fmla="*/ 4842345 w 7130148"/>
              <a:gd name="connsiteY5" fmla="*/ 2952473 h 2958833"/>
              <a:gd name="connsiteX6" fmla="*/ 5438693 w 7130148"/>
              <a:gd name="connsiteY6" fmla="*/ 2857056 h 2958833"/>
              <a:gd name="connsiteX7" fmla="*/ 5780598 w 7130148"/>
              <a:gd name="connsiteY7" fmla="*/ 2435638 h 2958833"/>
              <a:gd name="connsiteX8" fmla="*/ 5351228 w 7130148"/>
              <a:gd name="connsiteY8" fmla="*/ 1966512 h 2958833"/>
              <a:gd name="connsiteX9" fmla="*/ 3967701 w 7130148"/>
              <a:gd name="connsiteY9" fmla="*/ 1879047 h 2958833"/>
              <a:gd name="connsiteX10" fmla="*/ 3498574 w 7130148"/>
              <a:gd name="connsiteY10" fmla="*/ 1394017 h 2958833"/>
              <a:gd name="connsiteX11" fmla="*/ 3959750 w 7130148"/>
              <a:gd name="connsiteY11" fmla="*/ 869231 h 2958833"/>
              <a:gd name="connsiteX12" fmla="*/ 5200153 w 7130148"/>
              <a:gd name="connsiteY12" fmla="*/ 1513287 h 2958833"/>
              <a:gd name="connsiteX13" fmla="*/ 6535973 w 7130148"/>
              <a:gd name="connsiteY13" fmla="*/ 1680264 h 2958833"/>
              <a:gd name="connsiteX14" fmla="*/ 7124369 w 7130148"/>
              <a:gd name="connsiteY14" fmla="*/ 1068014 h 2958833"/>
              <a:gd name="connsiteX15" fmla="*/ 6782463 w 7130148"/>
              <a:gd name="connsiteY15" fmla="*/ 296737 h 2958833"/>
              <a:gd name="connsiteX16" fmla="*/ 5934206 w 7130148"/>
              <a:gd name="connsiteY16" fmla="*/ 311077 h 2958833"/>
              <a:gd name="connsiteX17" fmla="*/ 4921858 w 7130148"/>
              <a:gd name="connsiteY17" fmla="*/ 543227 h 2958833"/>
              <a:gd name="connsiteX18" fmla="*/ 3792773 w 7130148"/>
              <a:gd name="connsiteY18" fmla="*/ 18441 h 2958833"/>
              <a:gd name="connsiteX19" fmla="*/ 2814762 w 7130148"/>
              <a:gd name="connsiteY19" fmla="*/ 185419 h 2958833"/>
              <a:gd name="connsiteX20" fmla="*/ 1995778 w 7130148"/>
              <a:gd name="connsiteY20" fmla="*/ 821523 h 2958833"/>
              <a:gd name="connsiteX21" fmla="*/ 1129086 w 7130148"/>
              <a:gd name="connsiteY21" fmla="*/ 1290650 h 2958833"/>
              <a:gd name="connsiteX22" fmla="*/ 0 w 7130148"/>
              <a:gd name="connsiteY22" fmla="*/ 1155478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21" fmla="*/ 238540 w 6239602"/>
              <a:gd name="connsiteY21" fmla="*/ 1290650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20" fmla="*/ 1105232 w 6239602"/>
              <a:gd name="connsiteY20" fmla="*/ 821523 h 2958833"/>
              <a:gd name="connsiteX0" fmla="*/ 0 w 6239602"/>
              <a:gd name="connsiteY0" fmla="*/ 2809349 h 2958833"/>
              <a:gd name="connsiteX1" fmla="*/ 652007 w 6239602"/>
              <a:gd name="connsiteY1" fmla="*/ 2475394 h 2958833"/>
              <a:gd name="connsiteX2" fmla="*/ 1598213 w 6239602"/>
              <a:gd name="connsiteY2" fmla="*/ 1751826 h 2958833"/>
              <a:gd name="connsiteX3" fmla="*/ 2639834 w 6239602"/>
              <a:gd name="connsiteY3" fmla="*/ 2252758 h 2958833"/>
              <a:gd name="connsiteX4" fmla="*/ 3164620 w 6239602"/>
              <a:gd name="connsiteY4" fmla="*/ 2729836 h 2958833"/>
              <a:gd name="connsiteX5" fmla="*/ 3951799 w 6239602"/>
              <a:gd name="connsiteY5" fmla="*/ 2952473 h 2958833"/>
              <a:gd name="connsiteX6" fmla="*/ 4548147 w 6239602"/>
              <a:gd name="connsiteY6" fmla="*/ 2857056 h 2958833"/>
              <a:gd name="connsiteX7" fmla="*/ 4890052 w 6239602"/>
              <a:gd name="connsiteY7" fmla="*/ 2435638 h 2958833"/>
              <a:gd name="connsiteX8" fmla="*/ 4460682 w 6239602"/>
              <a:gd name="connsiteY8" fmla="*/ 1966512 h 2958833"/>
              <a:gd name="connsiteX9" fmla="*/ 3077155 w 6239602"/>
              <a:gd name="connsiteY9" fmla="*/ 1879047 h 2958833"/>
              <a:gd name="connsiteX10" fmla="*/ 2608028 w 6239602"/>
              <a:gd name="connsiteY10" fmla="*/ 1394017 h 2958833"/>
              <a:gd name="connsiteX11" fmla="*/ 3069204 w 6239602"/>
              <a:gd name="connsiteY11" fmla="*/ 869231 h 2958833"/>
              <a:gd name="connsiteX12" fmla="*/ 4309607 w 6239602"/>
              <a:gd name="connsiteY12" fmla="*/ 1513287 h 2958833"/>
              <a:gd name="connsiteX13" fmla="*/ 5645427 w 6239602"/>
              <a:gd name="connsiteY13" fmla="*/ 1680264 h 2958833"/>
              <a:gd name="connsiteX14" fmla="*/ 6233823 w 6239602"/>
              <a:gd name="connsiteY14" fmla="*/ 1068014 h 2958833"/>
              <a:gd name="connsiteX15" fmla="*/ 5891917 w 6239602"/>
              <a:gd name="connsiteY15" fmla="*/ 296737 h 2958833"/>
              <a:gd name="connsiteX16" fmla="*/ 5043660 w 6239602"/>
              <a:gd name="connsiteY16" fmla="*/ 311077 h 2958833"/>
              <a:gd name="connsiteX17" fmla="*/ 4031312 w 6239602"/>
              <a:gd name="connsiteY17" fmla="*/ 543227 h 2958833"/>
              <a:gd name="connsiteX18" fmla="*/ 2902227 w 6239602"/>
              <a:gd name="connsiteY18" fmla="*/ 18441 h 2958833"/>
              <a:gd name="connsiteX19" fmla="*/ 1924216 w 6239602"/>
              <a:gd name="connsiteY19" fmla="*/ 185419 h 2958833"/>
              <a:gd name="connsiteX0" fmla="*/ 0 w 6239602"/>
              <a:gd name="connsiteY0" fmla="*/ 2790908 h 2940392"/>
              <a:gd name="connsiteX1" fmla="*/ 652007 w 6239602"/>
              <a:gd name="connsiteY1" fmla="*/ 2456953 h 2940392"/>
              <a:gd name="connsiteX2" fmla="*/ 1598213 w 6239602"/>
              <a:gd name="connsiteY2" fmla="*/ 1733385 h 2940392"/>
              <a:gd name="connsiteX3" fmla="*/ 2639834 w 6239602"/>
              <a:gd name="connsiteY3" fmla="*/ 2234317 h 2940392"/>
              <a:gd name="connsiteX4" fmla="*/ 3164620 w 6239602"/>
              <a:gd name="connsiteY4" fmla="*/ 2711395 h 2940392"/>
              <a:gd name="connsiteX5" fmla="*/ 3951799 w 6239602"/>
              <a:gd name="connsiteY5" fmla="*/ 2934032 h 2940392"/>
              <a:gd name="connsiteX6" fmla="*/ 4548147 w 6239602"/>
              <a:gd name="connsiteY6" fmla="*/ 2838615 h 2940392"/>
              <a:gd name="connsiteX7" fmla="*/ 4890052 w 6239602"/>
              <a:gd name="connsiteY7" fmla="*/ 2417197 h 2940392"/>
              <a:gd name="connsiteX8" fmla="*/ 4460682 w 6239602"/>
              <a:gd name="connsiteY8" fmla="*/ 1948071 h 2940392"/>
              <a:gd name="connsiteX9" fmla="*/ 3077155 w 6239602"/>
              <a:gd name="connsiteY9" fmla="*/ 1860606 h 2940392"/>
              <a:gd name="connsiteX10" fmla="*/ 2608028 w 6239602"/>
              <a:gd name="connsiteY10" fmla="*/ 1375576 h 2940392"/>
              <a:gd name="connsiteX11" fmla="*/ 3069204 w 6239602"/>
              <a:gd name="connsiteY11" fmla="*/ 850790 h 2940392"/>
              <a:gd name="connsiteX12" fmla="*/ 4309607 w 6239602"/>
              <a:gd name="connsiteY12" fmla="*/ 1494846 h 2940392"/>
              <a:gd name="connsiteX13" fmla="*/ 5645427 w 6239602"/>
              <a:gd name="connsiteY13" fmla="*/ 1661823 h 2940392"/>
              <a:gd name="connsiteX14" fmla="*/ 6233823 w 6239602"/>
              <a:gd name="connsiteY14" fmla="*/ 1049573 h 2940392"/>
              <a:gd name="connsiteX15" fmla="*/ 5891917 w 6239602"/>
              <a:gd name="connsiteY15" fmla="*/ 278296 h 2940392"/>
              <a:gd name="connsiteX16" fmla="*/ 5043660 w 6239602"/>
              <a:gd name="connsiteY16" fmla="*/ 292636 h 2940392"/>
              <a:gd name="connsiteX17" fmla="*/ 4031312 w 6239602"/>
              <a:gd name="connsiteY17" fmla="*/ 524786 h 2940392"/>
              <a:gd name="connsiteX18" fmla="*/ 2902227 w 6239602"/>
              <a:gd name="connsiteY18" fmla="*/ 0 h 2940392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17" fmla="*/ 4031312 w 6239602"/>
              <a:gd name="connsiteY17" fmla="*/ 309977 h 2725583"/>
              <a:gd name="connsiteX0" fmla="*/ 0 w 6239602"/>
              <a:gd name="connsiteY0" fmla="*/ 2576099 h 2725583"/>
              <a:gd name="connsiteX1" fmla="*/ 652007 w 6239602"/>
              <a:gd name="connsiteY1" fmla="*/ 2242144 h 2725583"/>
              <a:gd name="connsiteX2" fmla="*/ 1598213 w 6239602"/>
              <a:gd name="connsiteY2" fmla="*/ 1518576 h 2725583"/>
              <a:gd name="connsiteX3" fmla="*/ 2639834 w 6239602"/>
              <a:gd name="connsiteY3" fmla="*/ 2019508 h 2725583"/>
              <a:gd name="connsiteX4" fmla="*/ 3164620 w 6239602"/>
              <a:gd name="connsiteY4" fmla="*/ 2496586 h 2725583"/>
              <a:gd name="connsiteX5" fmla="*/ 3951799 w 6239602"/>
              <a:gd name="connsiteY5" fmla="*/ 2719223 h 2725583"/>
              <a:gd name="connsiteX6" fmla="*/ 4548147 w 6239602"/>
              <a:gd name="connsiteY6" fmla="*/ 2623806 h 2725583"/>
              <a:gd name="connsiteX7" fmla="*/ 4890052 w 6239602"/>
              <a:gd name="connsiteY7" fmla="*/ 2202388 h 2725583"/>
              <a:gd name="connsiteX8" fmla="*/ 4460682 w 6239602"/>
              <a:gd name="connsiteY8" fmla="*/ 1733262 h 2725583"/>
              <a:gd name="connsiteX9" fmla="*/ 3077155 w 6239602"/>
              <a:gd name="connsiteY9" fmla="*/ 1645797 h 2725583"/>
              <a:gd name="connsiteX10" fmla="*/ 2608028 w 6239602"/>
              <a:gd name="connsiteY10" fmla="*/ 1160767 h 2725583"/>
              <a:gd name="connsiteX11" fmla="*/ 3069204 w 6239602"/>
              <a:gd name="connsiteY11" fmla="*/ 635981 h 2725583"/>
              <a:gd name="connsiteX12" fmla="*/ 4309607 w 6239602"/>
              <a:gd name="connsiteY12" fmla="*/ 1280037 h 2725583"/>
              <a:gd name="connsiteX13" fmla="*/ 5645427 w 6239602"/>
              <a:gd name="connsiteY13" fmla="*/ 1447014 h 2725583"/>
              <a:gd name="connsiteX14" fmla="*/ 6233823 w 6239602"/>
              <a:gd name="connsiteY14" fmla="*/ 834764 h 2725583"/>
              <a:gd name="connsiteX15" fmla="*/ 5891917 w 6239602"/>
              <a:gd name="connsiteY15" fmla="*/ 63487 h 2725583"/>
              <a:gd name="connsiteX16" fmla="*/ 5043660 w 6239602"/>
              <a:gd name="connsiteY16" fmla="*/ 77827 h 2725583"/>
              <a:gd name="connsiteX0" fmla="*/ 0 w 6239602"/>
              <a:gd name="connsiteY0" fmla="*/ 2512612 h 2662096"/>
              <a:gd name="connsiteX1" fmla="*/ 652007 w 6239602"/>
              <a:gd name="connsiteY1" fmla="*/ 2178657 h 2662096"/>
              <a:gd name="connsiteX2" fmla="*/ 1598213 w 6239602"/>
              <a:gd name="connsiteY2" fmla="*/ 1455089 h 2662096"/>
              <a:gd name="connsiteX3" fmla="*/ 2639834 w 6239602"/>
              <a:gd name="connsiteY3" fmla="*/ 1956021 h 2662096"/>
              <a:gd name="connsiteX4" fmla="*/ 3164620 w 6239602"/>
              <a:gd name="connsiteY4" fmla="*/ 2433099 h 2662096"/>
              <a:gd name="connsiteX5" fmla="*/ 3951799 w 6239602"/>
              <a:gd name="connsiteY5" fmla="*/ 2655736 h 2662096"/>
              <a:gd name="connsiteX6" fmla="*/ 4548147 w 6239602"/>
              <a:gd name="connsiteY6" fmla="*/ 2560319 h 2662096"/>
              <a:gd name="connsiteX7" fmla="*/ 4890052 w 6239602"/>
              <a:gd name="connsiteY7" fmla="*/ 2138901 h 2662096"/>
              <a:gd name="connsiteX8" fmla="*/ 4460682 w 6239602"/>
              <a:gd name="connsiteY8" fmla="*/ 1669775 h 2662096"/>
              <a:gd name="connsiteX9" fmla="*/ 3077155 w 6239602"/>
              <a:gd name="connsiteY9" fmla="*/ 1582310 h 2662096"/>
              <a:gd name="connsiteX10" fmla="*/ 2608028 w 6239602"/>
              <a:gd name="connsiteY10" fmla="*/ 1097280 h 2662096"/>
              <a:gd name="connsiteX11" fmla="*/ 3069204 w 6239602"/>
              <a:gd name="connsiteY11" fmla="*/ 572494 h 2662096"/>
              <a:gd name="connsiteX12" fmla="*/ 4309607 w 6239602"/>
              <a:gd name="connsiteY12" fmla="*/ 1216550 h 2662096"/>
              <a:gd name="connsiteX13" fmla="*/ 5645427 w 6239602"/>
              <a:gd name="connsiteY13" fmla="*/ 1383527 h 2662096"/>
              <a:gd name="connsiteX14" fmla="*/ 6233823 w 6239602"/>
              <a:gd name="connsiteY14" fmla="*/ 771277 h 2662096"/>
              <a:gd name="connsiteX15" fmla="*/ 5891917 w 6239602"/>
              <a:gd name="connsiteY15" fmla="*/ 0 h 2662096"/>
              <a:gd name="connsiteX0" fmla="*/ 0 w 6233823"/>
              <a:gd name="connsiteY0" fmla="*/ 1940876 h 2090360"/>
              <a:gd name="connsiteX1" fmla="*/ 652007 w 6233823"/>
              <a:gd name="connsiteY1" fmla="*/ 1606921 h 2090360"/>
              <a:gd name="connsiteX2" fmla="*/ 1598213 w 6233823"/>
              <a:gd name="connsiteY2" fmla="*/ 883353 h 2090360"/>
              <a:gd name="connsiteX3" fmla="*/ 2639834 w 6233823"/>
              <a:gd name="connsiteY3" fmla="*/ 1384285 h 2090360"/>
              <a:gd name="connsiteX4" fmla="*/ 3164620 w 6233823"/>
              <a:gd name="connsiteY4" fmla="*/ 1861363 h 2090360"/>
              <a:gd name="connsiteX5" fmla="*/ 3951799 w 6233823"/>
              <a:gd name="connsiteY5" fmla="*/ 2084000 h 2090360"/>
              <a:gd name="connsiteX6" fmla="*/ 4548147 w 6233823"/>
              <a:gd name="connsiteY6" fmla="*/ 1988583 h 2090360"/>
              <a:gd name="connsiteX7" fmla="*/ 4890052 w 6233823"/>
              <a:gd name="connsiteY7" fmla="*/ 1567165 h 2090360"/>
              <a:gd name="connsiteX8" fmla="*/ 4460682 w 6233823"/>
              <a:gd name="connsiteY8" fmla="*/ 1098039 h 2090360"/>
              <a:gd name="connsiteX9" fmla="*/ 3077155 w 6233823"/>
              <a:gd name="connsiteY9" fmla="*/ 1010574 h 2090360"/>
              <a:gd name="connsiteX10" fmla="*/ 2608028 w 6233823"/>
              <a:gd name="connsiteY10" fmla="*/ 525544 h 2090360"/>
              <a:gd name="connsiteX11" fmla="*/ 3069204 w 6233823"/>
              <a:gd name="connsiteY11" fmla="*/ 758 h 2090360"/>
              <a:gd name="connsiteX12" fmla="*/ 4309607 w 6233823"/>
              <a:gd name="connsiteY12" fmla="*/ 644814 h 2090360"/>
              <a:gd name="connsiteX13" fmla="*/ 5645427 w 6233823"/>
              <a:gd name="connsiteY13" fmla="*/ 811791 h 2090360"/>
              <a:gd name="connsiteX14" fmla="*/ 6233823 w 6233823"/>
              <a:gd name="connsiteY14" fmla="*/ 199541 h 2090360"/>
              <a:gd name="connsiteX0" fmla="*/ 0 w 5645427"/>
              <a:gd name="connsiteY0" fmla="*/ 1940876 h 2090360"/>
              <a:gd name="connsiteX1" fmla="*/ 652007 w 5645427"/>
              <a:gd name="connsiteY1" fmla="*/ 1606921 h 2090360"/>
              <a:gd name="connsiteX2" fmla="*/ 1598213 w 5645427"/>
              <a:gd name="connsiteY2" fmla="*/ 883353 h 2090360"/>
              <a:gd name="connsiteX3" fmla="*/ 2639834 w 5645427"/>
              <a:gd name="connsiteY3" fmla="*/ 1384285 h 2090360"/>
              <a:gd name="connsiteX4" fmla="*/ 3164620 w 5645427"/>
              <a:gd name="connsiteY4" fmla="*/ 1861363 h 2090360"/>
              <a:gd name="connsiteX5" fmla="*/ 3951799 w 5645427"/>
              <a:gd name="connsiteY5" fmla="*/ 2084000 h 2090360"/>
              <a:gd name="connsiteX6" fmla="*/ 4548147 w 5645427"/>
              <a:gd name="connsiteY6" fmla="*/ 1988583 h 2090360"/>
              <a:gd name="connsiteX7" fmla="*/ 4890052 w 5645427"/>
              <a:gd name="connsiteY7" fmla="*/ 1567165 h 2090360"/>
              <a:gd name="connsiteX8" fmla="*/ 4460682 w 5645427"/>
              <a:gd name="connsiteY8" fmla="*/ 1098039 h 2090360"/>
              <a:gd name="connsiteX9" fmla="*/ 3077155 w 5645427"/>
              <a:gd name="connsiteY9" fmla="*/ 1010574 h 2090360"/>
              <a:gd name="connsiteX10" fmla="*/ 2608028 w 5645427"/>
              <a:gd name="connsiteY10" fmla="*/ 525544 h 2090360"/>
              <a:gd name="connsiteX11" fmla="*/ 3069204 w 5645427"/>
              <a:gd name="connsiteY11" fmla="*/ 758 h 2090360"/>
              <a:gd name="connsiteX12" fmla="*/ 4309607 w 5645427"/>
              <a:gd name="connsiteY12" fmla="*/ 644814 h 2090360"/>
              <a:gd name="connsiteX13" fmla="*/ 5645427 w 5645427"/>
              <a:gd name="connsiteY13" fmla="*/ 811791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12" fmla="*/ 4309607 w 4890843"/>
              <a:gd name="connsiteY12" fmla="*/ 644814 h 2090360"/>
              <a:gd name="connsiteX0" fmla="*/ 0 w 4890843"/>
              <a:gd name="connsiteY0" fmla="*/ 1940876 h 2090360"/>
              <a:gd name="connsiteX1" fmla="*/ 652007 w 4890843"/>
              <a:gd name="connsiteY1" fmla="*/ 1606921 h 2090360"/>
              <a:gd name="connsiteX2" fmla="*/ 1598213 w 4890843"/>
              <a:gd name="connsiteY2" fmla="*/ 883353 h 2090360"/>
              <a:gd name="connsiteX3" fmla="*/ 2639834 w 4890843"/>
              <a:gd name="connsiteY3" fmla="*/ 1384285 h 2090360"/>
              <a:gd name="connsiteX4" fmla="*/ 3164620 w 4890843"/>
              <a:gd name="connsiteY4" fmla="*/ 1861363 h 2090360"/>
              <a:gd name="connsiteX5" fmla="*/ 3951799 w 4890843"/>
              <a:gd name="connsiteY5" fmla="*/ 2084000 h 2090360"/>
              <a:gd name="connsiteX6" fmla="*/ 4548147 w 4890843"/>
              <a:gd name="connsiteY6" fmla="*/ 1988583 h 2090360"/>
              <a:gd name="connsiteX7" fmla="*/ 4890052 w 4890843"/>
              <a:gd name="connsiteY7" fmla="*/ 1567165 h 2090360"/>
              <a:gd name="connsiteX8" fmla="*/ 4460682 w 4890843"/>
              <a:gd name="connsiteY8" fmla="*/ 1098039 h 2090360"/>
              <a:gd name="connsiteX9" fmla="*/ 3077155 w 4890843"/>
              <a:gd name="connsiteY9" fmla="*/ 1010574 h 2090360"/>
              <a:gd name="connsiteX10" fmla="*/ 2608028 w 4890843"/>
              <a:gd name="connsiteY10" fmla="*/ 525544 h 2090360"/>
              <a:gd name="connsiteX11" fmla="*/ 3069204 w 4890843"/>
              <a:gd name="connsiteY11" fmla="*/ 758 h 2090360"/>
              <a:gd name="connsiteX0" fmla="*/ 0 w 4890843"/>
              <a:gd name="connsiteY0" fmla="*/ 1415332 h 1564816"/>
              <a:gd name="connsiteX1" fmla="*/ 652007 w 4890843"/>
              <a:gd name="connsiteY1" fmla="*/ 1081377 h 1564816"/>
              <a:gd name="connsiteX2" fmla="*/ 1598213 w 4890843"/>
              <a:gd name="connsiteY2" fmla="*/ 357809 h 1564816"/>
              <a:gd name="connsiteX3" fmla="*/ 2639834 w 4890843"/>
              <a:gd name="connsiteY3" fmla="*/ 858741 h 1564816"/>
              <a:gd name="connsiteX4" fmla="*/ 3164620 w 4890843"/>
              <a:gd name="connsiteY4" fmla="*/ 1335819 h 1564816"/>
              <a:gd name="connsiteX5" fmla="*/ 3951799 w 4890843"/>
              <a:gd name="connsiteY5" fmla="*/ 1558456 h 1564816"/>
              <a:gd name="connsiteX6" fmla="*/ 4548147 w 4890843"/>
              <a:gd name="connsiteY6" fmla="*/ 1463039 h 1564816"/>
              <a:gd name="connsiteX7" fmla="*/ 4890052 w 4890843"/>
              <a:gd name="connsiteY7" fmla="*/ 1041621 h 1564816"/>
              <a:gd name="connsiteX8" fmla="*/ 4460682 w 4890843"/>
              <a:gd name="connsiteY8" fmla="*/ 572495 h 1564816"/>
              <a:gd name="connsiteX9" fmla="*/ 3077155 w 4890843"/>
              <a:gd name="connsiteY9" fmla="*/ 485030 h 1564816"/>
              <a:gd name="connsiteX10" fmla="*/ 2608028 w 4890843"/>
              <a:gd name="connsiteY10" fmla="*/ 0 h 1564816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9" fmla="*/ 3077155 w 4890843"/>
              <a:gd name="connsiteY9" fmla="*/ 129787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8" fmla="*/ 4460682 w 4890843"/>
              <a:gd name="connsiteY8" fmla="*/ 217252 h 1209573"/>
              <a:gd name="connsiteX0" fmla="*/ 0 w 4890843"/>
              <a:gd name="connsiteY0" fmla="*/ 1060089 h 1209573"/>
              <a:gd name="connsiteX1" fmla="*/ 652007 w 4890843"/>
              <a:gd name="connsiteY1" fmla="*/ 726134 h 1209573"/>
              <a:gd name="connsiteX2" fmla="*/ 1598213 w 4890843"/>
              <a:gd name="connsiteY2" fmla="*/ 2566 h 1209573"/>
              <a:gd name="connsiteX3" fmla="*/ 2639834 w 4890843"/>
              <a:gd name="connsiteY3" fmla="*/ 503498 h 1209573"/>
              <a:gd name="connsiteX4" fmla="*/ 3164620 w 4890843"/>
              <a:gd name="connsiteY4" fmla="*/ 980576 h 1209573"/>
              <a:gd name="connsiteX5" fmla="*/ 3951799 w 4890843"/>
              <a:gd name="connsiteY5" fmla="*/ 1203213 h 1209573"/>
              <a:gd name="connsiteX6" fmla="*/ 4548147 w 4890843"/>
              <a:gd name="connsiteY6" fmla="*/ 1107796 h 1209573"/>
              <a:gd name="connsiteX7" fmla="*/ 4890052 w 4890843"/>
              <a:gd name="connsiteY7" fmla="*/ 686378 h 1209573"/>
              <a:gd name="connsiteX0" fmla="*/ 0 w 4238836"/>
              <a:gd name="connsiteY0" fmla="*/ 726134 h 1209573"/>
              <a:gd name="connsiteX1" fmla="*/ 946206 w 4238836"/>
              <a:gd name="connsiteY1" fmla="*/ 2566 h 1209573"/>
              <a:gd name="connsiteX2" fmla="*/ 1987827 w 4238836"/>
              <a:gd name="connsiteY2" fmla="*/ 503498 h 1209573"/>
              <a:gd name="connsiteX3" fmla="*/ 2512613 w 4238836"/>
              <a:gd name="connsiteY3" fmla="*/ 980576 h 1209573"/>
              <a:gd name="connsiteX4" fmla="*/ 3299792 w 4238836"/>
              <a:gd name="connsiteY4" fmla="*/ 1203213 h 1209573"/>
              <a:gd name="connsiteX5" fmla="*/ 3896140 w 4238836"/>
              <a:gd name="connsiteY5" fmla="*/ 1107796 h 1209573"/>
              <a:gd name="connsiteX6" fmla="*/ 4238045 w 4238836"/>
              <a:gd name="connsiteY6" fmla="*/ 686378 h 1209573"/>
              <a:gd name="connsiteX0" fmla="*/ 0 w 3292630"/>
              <a:gd name="connsiteY0" fmla="*/ 2566 h 1209573"/>
              <a:gd name="connsiteX1" fmla="*/ 1041621 w 3292630"/>
              <a:gd name="connsiteY1" fmla="*/ 503498 h 1209573"/>
              <a:gd name="connsiteX2" fmla="*/ 1566407 w 3292630"/>
              <a:gd name="connsiteY2" fmla="*/ 980576 h 1209573"/>
              <a:gd name="connsiteX3" fmla="*/ 2353586 w 3292630"/>
              <a:gd name="connsiteY3" fmla="*/ 1203213 h 1209573"/>
              <a:gd name="connsiteX4" fmla="*/ 2949934 w 3292630"/>
              <a:gd name="connsiteY4" fmla="*/ 1107796 h 1209573"/>
              <a:gd name="connsiteX5" fmla="*/ 3291839 w 3292630"/>
              <a:gd name="connsiteY5" fmla="*/ 686378 h 1209573"/>
              <a:gd name="connsiteX0" fmla="*/ 0 w 2653652"/>
              <a:gd name="connsiteY0" fmla="*/ 3526 h 1078331"/>
              <a:gd name="connsiteX1" fmla="*/ 402643 w 2653652"/>
              <a:gd name="connsiteY1" fmla="*/ 372256 h 1078331"/>
              <a:gd name="connsiteX2" fmla="*/ 927429 w 2653652"/>
              <a:gd name="connsiteY2" fmla="*/ 849334 h 1078331"/>
              <a:gd name="connsiteX3" fmla="*/ 1714608 w 2653652"/>
              <a:gd name="connsiteY3" fmla="*/ 1071971 h 1078331"/>
              <a:gd name="connsiteX4" fmla="*/ 2310956 w 2653652"/>
              <a:gd name="connsiteY4" fmla="*/ 976554 h 1078331"/>
              <a:gd name="connsiteX5" fmla="*/ 2652861 w 2653652"/>
              <a:gd name="connsiteY5" fmla="*/ 555136 h 1078331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238884 w 2653652"/>
              <a:gd name="connsiteY1" fmla="*/ 194167 h 1074805"/>
              <a:gd name="connsiteX2" fmla="*/ 402643 w 2653652"/>
              <a:gd name="connsiteY2" fmla="*/ 368730 h 1074805"/>
              <a:gd name="connsiteX3" fmla="*/ 927429 w 2653652"/>
              <a:gd name="connsiteY3" fmla="*/ 845808 h 1074805"/>
              <a:gd name="connsiteX4" fmla="*/ 1714608 w 2653652"/>
              <a:gd name="connsiteY4" fmla="*/ 1068445 h 1074805"/>
              <a:gd name="connsiteX5" fmla="*/ 2310956 w 2653652"/>
              <a:gd name="connsiteY5" fmla="*/ 973028 h 1074805"/>
              <a:gd name="connsiteX6" fmla="*/ 2652861 w 2653652"/>
              <a:gd name="connsiteY6" fmla="*/ 551610 h 1074805"/>
              <a:gd name="connsiteX0" fmla="*/ 0 w 2653652"/>
              <a:gd name="connsiteY0" fmla="*/ 0 h 1074805"/>
              <a:gd name="connsiteX1" fmla="*/ 402643 w 2653652"/>
              <a:gd name="connsiteY1" fmla="*/ 368730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927429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74805"/>
              <a:gd name="connsiteX1" fmla="*/ 358575 w 2653652"/>
              <a:gd name="connsiteY1" fmla="*/ 423814 h 1074805"/>
              <a:gd name="connsiteX2" fmla="*/ 1015564 w 2653652"/>
              <a:gd name="connsiteY2" fmla="*/ 845808 h 1074805"/>
              <a:gd name="connsiteX3" fmla="*/ 1714608 w 2653652"/>
              <a:gd name="connsiteY3" fmla="*/ 1068445 h 1074805"/>
              <a:gd name="connsiteX4" fmla="*/ 2310956 w 2653652"/>
              <a:gd name="connsiteY4" fmla="*/ 973028 h 1074805"/>
              <a:gd name="connsiteX5" fmla="*/ 2652861 w 2653652"/>
              <a:gd name="connsiteY5" fmla="*/ 551610 h 1074805"/>
              <a:gd name="connsiteX0" fmla="*/ 0 w 2653652"/>
              <a:gd name="connsiteY0" fmla="*/ 0 h 1018337"/>
              <a:gd name="connsiteX1" fmla="*/ 358575 w 2653652"/>
              <a:gd name="connsiteY1" fmla="*/ 423814 h 1018337"/>
              <a:gd name="connsiteX2" fmla="*/ 1015564 w 2653652"/>
              <a:gd name="connsiteY2" fmla="*/ 845808 h 1018337"/>
              <a:gd name="connsiteX3" fmla="*/ 1725624 w 2653652"/>
              <a:gd name="connsiteY3" fmla="*/ 980311 h 1018337"/>
              <a:gd name="connsiteX4" fmla="*/ 2310956 w 2653652"/>
              <a:gd name="connsiteY4" fmla="*/ 973028 h 1018337"/>
              <a:gd name="connsiteX5" fmla="*/ 2652861 w 2653652"/>
              <a:gd name="connsiteY5" fmla="*/ 551610 h 1018337"/>
              <a:gd name="connsiteX0" fmla="*/ 0 w 2653575"/>
              <a:gd name="connsiteY0" fmla="*/ 0 h 981539"/>
              <a:gd name="connsiteX1" fmla="*/ 358575 w 2653575"/>
              <a:gd name="connsiteY1" fmla="*/ 423814 h 981539"/>
              <a:gd name="connsiteX2" fmla="*/ 1015564 w 2653575"/>
              <a:gd name="connsiteY2" fmla="*/ 845808 h 981539"/>
              <a:gd name="connsiteX3" fmla="*/ 1725624 w 2653575"/>
              <a:gd name="connsiteY3" fmla="*/ 980311 h 981539"/>
              <a:gd name="connsiteX4" fmla="*/ 2288922 w 2653575"/>
              <a:gd name="connsiteY4" fmla="*/ 785741 h 981539"/>
              <a:gd name="connsiteX5" fmla="*/ 2652861 w 2653575"/>
              <a:gd name="connsiteY5" fmla="*/ 551610 h 981539"/>
              <a:gd name="connsiteX0" fmla="*/ 0 w 2500803"/>
              <a:gd name="connsiteY0" fmla="*/ 0 h 981539"/>
              <a:gd name="connsiteX1" fmla="*/ 358575 w 2500803"/>
              <a:gd name="connsiteY1" fmla="*/ 423814 h 981539"/>
              <a:gd name="connsiteX2" fmla="*/ 1015564 w 2500803"/>
              <a:gd name="connsiteY2" fmla="*/ 845808 h 981539"/>
              <a:gd name="connsiteX3" fmla="*/ 1725624 w 2500803"/>
              <a:gd name="connsiteY3" fmla="*/ 980311 h 981539"/>
              <a:gd name="connsiteX4" fmla="*/ 2288922 w 2500803"/>
              <a:gd name="connsiteY4" fmla="*/ 785741 h 981539"/>
              <a:gd name="connsiteX5" fmla="*/ 2498624 w 2500803"/>
              <a:gd name="connsiteY5" fmla="*/ 364323 h 981539"/>
              <a:gd name="connsiteX0" fmla="*/ 0 w 2500803"/>
              <a:gd name="connsiteY0" fmla="*/ 0 h 910551"/>
              <a:gd name="connsiteX1" fmla="*/ 358575 w 2500803"/>
              <a:gd name="connsiteY1" fmla="*/ 423814 h 910551"/>
              <a:gd name="connsiteX2" fmla="*/ 1015564 w 2500803"/>
              <a:gd name="connsiteY2" fmla="*/ 845808 h 910551"/>
              <a:gd name="connsiteX3" fmla="*/ 1703590 w 2500803"/>
              <a:gd name="connsiteY3" fmla="*/ 903193 h 910551"/>
              <a:gd name="connsiteX4" fmla="*/ 2288922 w 2500803"/>
              <a:gd name="connsiteY4" fmla="*/ 785741 h 910551"/>
              <a:gd name="connsiteX5" fmla="*/ 2498624 w 2500803"/>
              <a:gd name="connsiteY5" fmla="*/ 364323 h 910551"/>
              <a:gd name="connsiteX0" fmla="*/ 0 w 3190209"/>
              <a:gd name="connsiteY0" fmla="*/ 1888224 h 2798775"/>
              <a:gd name="connsiteX1" fmla="*/ 358575 w 3190209"/>
              <a:gd name="connsiteY1" fmla="*/ 2312038 h 2798775"/>
              <a:gd name="connsiteX2" fmla="*/ 1015564 w 3190209"/>
              <a:gd name="connsiteY2" fmla="*/ 2734032 h 2798775"/>
              <a:gd name="connsiteX3" fmla="*/ 1703590 w 3190209"/>
              <a:gd name="connsiteY3" fmla="*/ 2791417 h 2798775"/>
              <a:gd name="connsiteX4" fmla="*/ 2288922 w 3190209"/>
              <a:gd name="connsiteY4" fmla="*/ 2673965 h 2798775"/>
              <a:gd name="connsiteX5" fmla="*/ 3190000 w 3190209"/>
              <a:gd name="connsiteY5" fmla="*/ 0 h 2798775"/>
              <a:gd name="connsiteX0" fmla="*/ 0 w 3872392"/>
              <a:gd name="connsiteY0" fmla="*/ 1888224 h 2837663"/>
              <a:gd name="connsiteX1" fmla="*/ 358575 w 3872392"/>
              <a:gd name="connsiteY1" fmla="*/ 2312038 h 2837663"/>
              <a:gd name="connsiteX2" fmla="*/ 1015564 w 3872392"/>
              <a:gd name="connsiteY2" fmla="*/ 2734032 h 2837663"/>
              <a:gd name="connsiteX3" fmla="*/ 1703590 w 3872392"/>
              <a:gd name="connsiteY3" fmla="*/ 2791417 h 2837663"/>
              <a:gd name="connsiteX4" fmla="*/ 2288922 w 3872392"/>
              <a:gd name="connsiteY4" fmla="*/ 2673965 h 2837663"/>
              <a:gd name="connsiteX5" fmla="*/ 3854836 w 3872392"/>
              <a:gd name="connsiteY5" fmla="*/ 870268 h 2837663"/>
              <a:gd name="connsiteX6" fmla="*/ 3190000 w 3872392"/>
              <a:gd name="connsiteY6" fmla="*/ 0 h 2837663"/>
              <a:gd name="connsiteX0" fmla="*/ 0 w 3872392"/>
              <a:gd name="connsiteY0" fmla="*/ 1888224 h 2799089"/>
              <a:gd name="connsiteX1" fmla="*/ 358575 w 3872392"/>
              <a:gd name="connsiteY1" fmla="*/ 2312038 h 2799089"/>
              <a:gd name="connsiteX2" fmla="*/ 1015564 w 3872392"/>
              <a:gd name="connsiteY2" fmla="*/ 2734032 h 2799089"/>
              <a:gd name="connsiteX3" fmla="*/ 1703590 w 3872392"/>
              <a:gd name="connsiteY3" fmla="*/ 2791417 h 2799089"/>
              <a:gd name="connsiteX4" fmla="*/ 2288922 w 3872392"/>
              <a:gd name="connsiteY4" fmla="*/ 2673965 h 2799089"/>
              <a:gd name="connsiteX5" fmla="*/ 319898 w 3872392"/>
              <a:gd name="connsiteY5" fmla="*/ 892570 h 2799089"/>
              <a:gd name="connsiteX6" fmla="*/ 3854836 w 3872392"/>
              <a:gd name="connsiteY6" fmla="*/ 870268 h 2799089"/>
              <a:gd name="connsiteX7" fmla="*/ 3190000 w 3872392"/>
              <a:gd name="connsiteY7" fmla="*/ 0 h 2799089"/>
              <a:gd name="connsiteX0" fmla="*/ 0 w 3872392"/>
              <a:gd name="connsiteY0" fmla="*/ 1888224 h 2798775"/>
              <a:gd name="connsiteX1" fmla="*/ 358575 w 3872392"/>
              <a:gd name="connsiteY1" fmla="*/ 2312038 h 2798775"/>
              <a:gd name="connsiteX2" fmla="*/ 1015564 w 3872392"/>
              <a:gd name="connsiteY2" fmla="*/ 2734032 h 2798775"/>
              <a:gd name="connsiteX3" fmla="*/ 1703590 w 3872392"/>
              <a:gd name="connsiteY3" fmla="*/ 2791417 h 2798775"/>
              <a:gd name="connsiteX4" fmla="*/ 2288922 w 3872392"/>
              <a:gd name="connsiteY4" fmla="*/ 2673965 h 2798775"/>
              <a:gd name="connsiteX5" fmla="*/ 2460933 w 3872392"/>
              <a:gd name="connsiteY5" fmla="*/ 2253019 h 2798775"/>
              <a:gd name="connsiteX6" fmla="*/ 319898 w 3872392"/>
              <a:gd name="connsiteY6" fmla="*/ 892570 h 2798775"/>
              <a:gd name="connsiteX7" fmla="*/ 3854836 w 3872392"/>
              <a:gd name="connsiteY7" fmla="*/ 870268 h 2798775"/>
              <a:gd name="connsiteX8" fmla="*/ 3190000 w 3872392"/>
              <a:gd name="connsiteY8" fmla="*/ 0 h 2798775"/>
              <a:gd name="connsiteX0" fmla="*/ 0 w 3872392"/>
              <a:gd name="connsiteY0" fmla="*/ 1888224 h 2829934"/>
              <a:gd name="connsiteX1" fmla="*/ 358575 w 3872392"/>
              <a:gd name="connsiteY1" fmla="*/ 2312038 h 2829934"/>
              <a:gd name="connsiteX2" fmla="*/ 1015564 w 3872392"/>
              <a:gd name="connsiteY2" fmla="*/ 2734032 h 2829934"/>
              <a:gd name="connsiteX3" fmla="*/ 1703590 w 3872392"/>
              <a:gd name="connsiteY3" fmla="*/ 2791417 h 2829934"/>
              <a:gd name="connsiteX4" fmla="*/ 2460933 w 3872392"/>
              <a:gd name="connsiteY4" fmla="*/ 2253019 h 2829934"/>
              <a:gd name="connsiteX5" fmla="*/ 319898 w 3872392"/>
              <a:gd name="connsiteY5" fmla="*/ 892570 h 2829934"/>
              <a:gd name="connsiteX6" fmla="*/ 3854836 w 3872392"/>
              <a:gd name="connsiteY6" fmla="*/ 870268 h 2829934"/>
              <a:gd name="connsiteX7" fmla="*/ 3190000 w 3872392"/>
              <a:gd name="connsiteY7" fmla="*/ 0 h 2829934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319898 w 3872392"/>
              <a:gd name="connsiteY5" fmla="*/ 892570 h 2800217"/>
              <a:gd name="connsiteX6" fmla="*/ 3854836 w 3872392"/>
              <a:gd name="connsiteY6" fmla="*/ 870268 h 2800217"/>
              <a:gd name="connsiteX7" fmla="*/ 3190000 w 3872392"/>
              <a:gd name="connsiteY7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319898 w 3872392"/>
              <a:gd name="connsiteY6" fmla="*/ 892570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00217"/>
              <a:gd name="connsiteX1" fmla="*/ 358575 w 3872392"/>
              <a:gd name="connsiteY1" fmla="*/ 2312038 h 2800217"/>
              <a:gd name="connsiteX2" fmla="*/ 1015564 w 3872392"/>
              <a:gd name="connsiteY2" fmla="*/ 2734032 h 2800217"/>
              <a:gd name="connsiteX3" fmla="*/ 1703590 w 3872392"/>
              <a:gd name="connsiteY3" fmla="*/ 2791417 h 2800217"/>
              <a:gd name="connsiteX4" fmla="*/ 2460933 w 3872392"/>
              <a:gd name="connsiteY4" fmla="*/ 2253019 h 2800217"/>
              <a:gd name="connsiteX5" fmla="*/ 977820 w 3872392"/>
              <a:gd name="connsiteY5" fmla="*/ 1806970 h 2800217"/>
              <a:gd name="connsiteX6" fmla="*/ 442562 w 3872392"/>
              <a:gd name="connsiteY6" fmla="*/ 859116 h 2800217"/>
              <a:gd name="connsiteX7" fmla="*/ 3854836 w 3872392"/>
              <a:gd name="connsiteY7" fmla="*/ 870268 h 2800217"/>
              <a:gd name="connsiteX8" fmla="*/ 3190000 w 3872392"/>
              <a:gd name="connsiteY8" fmla="*/ 0 h 2800217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3854836 w 3872392"/>
              <a:gd name="connsiteY7" fmla="*/ 870268 h 2827456"/>
              <a:gd name="connsiteX8" fmla="*/ 3190000 w 3872392"/>
              <a:gd name="connsiteY8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2605898 w 3872392"/>
              <a:gd name="connsiteY7" fmla="*/ 1550491 h 2827456"/>
              <a:gd name="connsiteX8" fmla="*/ 3854836 w 3872392"/>
              <a:gd name="connsiteY8" fmla="*/ 870268 h 2827456"/>
              <a:gd name="connsiteX9" fmla="*/ 3190000 w 3872392"/>
              <a:gd name="connsiteY9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602289 w 3872392"/>
              <a:gd name="connsiteY7" fmla="*/ 1149047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0 w 3872392"/>
              <a:gd name="connsiteY0" fmla="*/ 1888224 h 2827456"/>
              <a:gd name="connsiteX1" fmla="*/ 358575 w 3872392"/>
              <a:gd name="connsiteY1" fmla="*/ 2312038 h 2827456"/>
              <a:gd name="connsiteX2" fmla="*/ 1015564 w 3872392"/>
              <a:gd name="connsiteY2" fmla="*/ 2734032 h 2827456"/>
              <a:gd name="connsiteX3" fmla="*/ 1703590 w 3872392"/>
              <a:gd name="connsiteY3" fmla="*/ 2791417 h 2827456"/>
              <a:gd name="connsiteX4" fmla="*/ 2483235 w 3872392"/>
              <a:gd name="connsiteY4" fmla="*/ 2286472 h 2827456"/>
              <a:gd name="connsiteX5" fmla="*/ 977820 w 3872392"/>
              <a:gd name="connsiteY5" fmla="*/ 1806970 h 2827456"/>
              <a:gd name="connsiteX6" fmla="*/ 442562 w 3872392"/>
              <a:gd name="connsiteY6" fmla="*/ 859116 h 2827456"/>
              <a:gd name="connsiteX7" fmla="*/ 1579986 w 3872392"/>
              <a:gd name="connsiteY7" fmla="*/ 1204803 h 2827456"/>
              <a:gd name="connsiteX8" fmla="*/ 2605898 w 3872392"/>
              <a:gd name="connsiteY8" fmla="*/ 1550491 h 2827456"/>
              <a:gd name="connsiteX9" fmla="*/ 3854836 w 3872392"/>
              <a:gd name="connsiteY9" fmla="*/ 870268 h 2827456"/>
              <a:gd name="connsiteX10" fmla="*/ 3190000 w 3872392"/>
              <a:gd name="connsiteY10" fmla="*/ 0 h 2827456"/>
              <a:gd name="connsiteX0" fmla="*/ 119631 w 3633448"/>
              <a:gd name="connsiteY0" fmla="*/ 2312038 h 2827456"/>
              <a:gd name="connsiteX1" fmla="*/ 776620 w 3633448"/>
              <a:gd name="connsiteY1" fmla="*/ 2734032 h 2827456"/>
              <a:gd name="connsiteX2" fmla="*/ 1464646 w 3633448"/>
              <a:gd name="connsiteY2" fmla="*/ 2791417 h 2827456"/>
              <a:gd name="connsiteX3" fmla="*/ 2244291 w 3633448"/>
              <a:gd name="connsiteY3" fmla="*/ 2286472 h 2827456"/>
              <a:gd name="connsiteX4" fmla="*/ 738876 w 3633448"/>
              <a:gd name="connsiteY4" fmla="*/ 1806970 h 2827456"/>
              <a:gd name="connsiteX5" fmla="*/ 203618 w 3633448"/>
              <a:gd name="connsiteY5" fmla="*/ 859116 h 2827456"/>
              <a:gd name="connsiteX6" fmla="*/ 1341042 w 3633448"/>
              <a:gd name="connsiteY6" fmla="*/ 1204803 h 2827456"/>
              <a:gd name="connsiteX7" fmla="*/ 2366954 w 3633448"/>
              <a:gd name="connsiteY7" fmla="*/ 1550491 h 2827456"/>
              <a:gd name="connsiteX8" fmla="*/ 3615892 w 3633448"/>
              <a:gd name="connsiteY8" fmla="*/ 870268 h 2827456"/>
              <a:gd name="connsiteX9" fmla="*/ 2951056 w 3633448"/>
              <a:gd name="connsiteY9" fmla="*/ 0 h 2827456"/>
              <a:gd name="connsiteX0" fmla="*/ 119631 w 3633448"/>
              <a:gd name="connsiteY0" fmla="*/ 2312038 h 2824749"/>
              <a:gd name="connsiteX1" fmla="*/ 170164 w 3633448"/>
              <a:gd name="connsiteY1" fmla="*/ 2386832 h 2824749"/>
              <a:gd name="connsiteX2" fmla="*/ 776620 w 3633448"/>
              <a:gd name="connsiteY2" fmla="*/ 2734032 h 2824749"/>
              <a:gd name="connsiteX3" fmla="*/ 1464646 w 3633448"/>
              <a:gd name="connsiteY3" fmla="*/ 2791417 h 2824749"/>
              <a:gd name="connsiteX4" fmla="*/ 2244291 w 3633448"/>
              <a:gd name="connsiteY4" fmla="*/ 2286472 h 2824749"/>
              <a:gd name="connsiteX5" fmla="*/ 738876 w 3633448"/>
              <a:gd name="connsiteY5" fmla="*/ 1806970 h 2824749"/>
              <a:gd name="connsiteX6" fmla="*/ 203618 w 3633448"/>
              <a:gd name="connsiteY6" fmla="*/ 859116 h 2824749"/>
              <a:gd name="connsiteX7" fmla="*/ 1341042 w 3633448"/>
              <a:gd name="connsiteY7" fmla="*/ 1204803 h 2824749"/>
              <a:gd name="connsiteX8" fmla="*/ 2366954 w 3633448"/>
              <a:gd name="connsiteY8" fmla="*/ 1550491 h 2824749"/>
              <a:gd name="connsiteX9" fmla="*/ 3615892 w 3633448"/>
              <a:gd name="connsiteY9" fmla="*/ 870268 h 2824749"/>
              <a:gd name="connsiteX10" fmla="*/ 2951056 w 3633448"/>
              <a:gd name="connsiteY10" fmla="*/ 0 h 2824749"/>
              <a:gd name="connsiteX0" fmla="*/ 170164 w 3633448"/>
              <a:gd name="connsiteY0" fmla="*/ 2386832 h 2824749"/>
              <a:gd name="connsiteX1" fmla="*/ 776620 w 3633448"/>
              <a:gd name="connsiteY1" fmla="*/ 2734032 h 2824749"/>
              <a:gd name="connsiteX2" fmla="*/ 1464646 w 3633448"/>
              <a:gd name="connsiteY2" fmla="*/ 2791417 h 2824749"/>
              <a:gd name="connsiteX3" fmla="*/ 2244291 w 3633448"/>
              <a:gd name="connsiteY3" fmla="*/ 2286472 h 2824749"/>
              <a:gd name="connsiteX4" fmla="*/ 738876 w 3633448"/>
              <a:gd name="connsiteY4" fmla="*/ 1806970 h 2824749"/>
              <a:gd name="connsiteX5" fmla="*/ 203618 w 3633448"/>
              <a:gd name="connsiteY5" fmla="*/ 859116 h 2824749"/>
              <a:gd name="connsiteX6" fmla="*/ 1341042 w 3633448"/>
              <a:gd name="connsiteY6" fmla="*/ 1204803 h 2824749"/>
              <a:gd name="connsiteX7" fmla="*/ 2366954 w 3633448"/>
              <a:gd name="connsiteY7" fmla="*/ 1550491 h 2824749"/>
              <a:gd name="connsiteX8" fmla="*/ 3615892 w 3633448"/>
              <a:gd name="connsiteY8" fmla="*/ 870268 h 2824749"/>
              <a:gd name="connsiteX9" fmla="*/ 2951056 w 3633448"/>
              <a:gd name="connsiteY9" fmla="*/ 0 h 2824749"/>
              <a:gd name="connsiteX0" fmla="*/ 776620 w 3633448"/>
              <a:gd name="connsiteY0" fmla="*/ 2734032 h 2824749"/>
              <a:gd name="connsiteX1" fmla="*/ 1464646 w 3633448"/>
              <a:gd name="connsiteY1" fmla="*/ 2791417 h 2824749"/>
              <a:gd name="connsiteX2" fmla="*/ 2244291 w 3633448"/>
              <a:gd name="connsiteY2" fmla="*/ 2286472 h 2824749"/>
              <a:gd name="connsiteX3" fmla="*/ 738876 w 3633448"/>
              <a:gd name="connsiteY3" fmla="*/ 1806970 h 2824749"/>
              <a:gd name="connsiteX4" fmla="*/ 203618 w 3633448"/>
              <a:gd name="connsiteY4" fmla="*/ 859116 h 2824749"/>
              <a:gd name="connsiteX5" fmla="*/ 1341042 w 3633448"/>
              <a:gd name="connsiteY5" fmla="*/ 1204803 h 2824749"/>
              <a:gd name="connsiteX6" fmla="*/ 2366954 w 3633448"/>
              <a:gd name="connsiteY6" fmla="*/ 1550491 h 2824749"/>
              <a:gd name="connsiteX7" fmla="*/ 3615892 w 3633448"/>
              <a:gd name="connsiteY7" fmla="*/ 870268 h 2824749"/>
              <a:gd name="connsiteX8" fmla="*/ 2951056 w 3633448"/>
              <a:gd name="connsiteY8" fmla="*/ 0 h 2824749"/>
              <a:gd name="connsiteX0" fmla="*/ 1464646 w 3633448"/>
              <a:gd name="connsiteY0" fmla="*/ 2791417 h 2791417"/>
              <a:gd name="connsiteX1" fmla="*/ 2244291 w 3633448"/>
              <a:gd name="connsiteY1" fmla="*/ 2286472 h 2791417"/>
              <a:gd name="connsiteX2" fmla="*/ 738876 w 3633448"/>
              <a:gd name="connsiteY2" fmla="*/ 1806970 h 2791417"/>
              <a:gd name="connsiteX3" fmla="*/ 203618 w 3633448"/>
              <a:gd name="connsiteY3" fmla="*/ 859116 h 2791417"/>
              <a:gd name="connsiteX4" fmla="*/ 1341042 w 3633448"/>
              <a:gd name="connsiteY4" fmla="*/ 1204803 h 2791417"/>
              <a:gd name="connsiteX5" fmla="*/ 2366954 w 3633448"/>
              <a:gd name="connsiteY5" fmla="*/ 1550491 h 2791417"/>
              <a:gd name="connsiteX6" fmla="*/ 3615892 w 3633448"/>
              <a:gd name="connsiteY6" fmla="*/ 870268 h 2791417"/>
              <a:gd name="connsiteX7" fmla="*/ 2951056 w 3633448"/>
              <a:gd name="connsiteY7" fmla="*/ 0 h 2791417"/>
              <a:gd name="connsiteX0" fmla="*/ 2244291 w 3633448"/>
              <a:gd name="connsiteY0" fmla="*/ 2286472 h 2286472"/>
              <a:gd name="connsiteX1" fmla="*/ 738876 w 3633448"/>
              <a:gd name="connsiteY1" fmla="*/ 1806970 h 2286472"/>
              <a:gd name="connsiteX2" fmla="*/ 203618 w 3633448"/>
              <a:gd name="connsiteY2" fmla="*/ 859116 h 2286472"/>
              <a:gd name="connsiteX3" fmla="*/ 1341042 w 3633448"/>
              <a:gd name="connsiteY3" fmla="*/ 1204803 h 2286472"/>
              <a:gd name="connsiteX4" fmla="*/ 2366954 w 3633448"/>
              <a:gd name="connsiteY4" fmla="*/ 1550491 h 2286472"/>
              <a:gd name="connsiteX5" fmla="*/ 3615892 w 3633448"/>
              <a:gd name="connsiteY5" fmla="*/ 870268 h 2286472"/>
              <a:gd name="connsiteX6" fmla="*/ 2951056 w 3633448"/>
              <a:gd name="connsiteY6" fmla="*/ 0 h 2286472"/>
              <a:gd name="connsiteX0" fmla="*/ 738876 w 3633448"/>
              <a:gd name="connsiteY0" fmla="*/ 1806970 h 1806970"/>
              <a:gd name="connsiteX1" fmla="*/ 203618 w 3633448"/>
              <a:gd name="connsiteY1" fmla="*/ 859116 h 1806970"/>
              <a:gd name="connsiteX2" fmla="*/ 1341042 w 3633448"/>
              <a:gd name="connsiteY2" fmla="*/ 1204803 h 1806970"/>
              <a:gd name="connsiteX3" fmla="*/ 2366954 w 3633448"/>
              <a:gd name="connsiteY3" fmla="*/ 1550491 h 1806970"/>
              <a:gd name="connsiteX4" fmla="*/ 3615892 w 3633448"/>
              <a:gd name="connsiteY4" fmla="*/ 870268 h 1806970"/>
              <a:gd name="connsiteX5" fmla="*/ 2951056 w 3633448"/>
              <a:gd name="connsiteY5" fmla="*/ 0 h 1806970"/>
              <a:gd name="connsiteX0" fmla="*/ 0 w 3429830"/>
              <a:gd name="connsiteY0" fmla="*/ 859116 h 1555693"/>
              <a:gd name="connsiteX1" fmla="*/ 1137424 w 3429830"/>
              <a:gd name="connsiteY1" fmla="*/ 1204803 h 1555693"/>
              <a:gd name="connsiteX2" fmla="*/ 2163336 w 3429830"/>
              <a:gd name="connsiteY2" fmla="*/ 1550491 h 1555693"/>
              <a:gd name="connsiteX3" fmla="*/ 3412274 w 3429830"/>
              <a:gd name="connsiteY3" fmla="*/ 870268 h 1555693"/>
              <a:gd name="connsiteX4" fmla="*/ 2747438 w 3429830"/>
              <a:gd name="connsiteY4" fmla="*/ 0 h 1555693"/>
              <a:gd name="connsiteX0" fmla="*/ 0 w 2292406"/>
              <a:gd name="connsiteY0" fmla="*/ 1204803 h 1555693"/>
              <a:gd name="connsiteX1" fmla="*/ 1025912 w 2292406"/>
              <a:gd name="connsiteY1" fmla="*/ 1550491 h 1555693"/>
              <a:gd name="connsiteX2" fmla="*/ 2274850 w 2292406"/>
              <a:gd name="connsiteY2" fmla="*/ 870268 h 1555693"/>
              <a:gd name="connsiteX3" fmla="*/ 1610014 w 2292406"/>
              <a:gd name="connsiteY3" fmla="*/ 0 h 1555693"/>
              <a:gd name="connsiteX0" fmla="*/ 0 w 1266494"/>
              <a:gd name="connsiteY0" fmla="*/ 1550491 h 1550721"/>
              <a:gd name="connsiteX1" fmla="*/ 1248938 w 1266494"/>
              <a:gd name="connsiteY1" fmla="*/ 870268 h 1550721"/>
              <a:gd name="connsiteX2" fmla="*/ 584102 w 1266494"/>
              <a:gd name="connsiteY2" fmla="*/ 0 h 1550721"/>
              <a:gd name="connsiteX0" fmla="*/ 666850 w 684406"/>
              <a:gd name="connsiteY0" fmla="*/ 870268 h 870268"/>
              <a:gd name="connsiteX1" fmla="*/ 2014 w 684406"/>
              <a:gd name="connsiteY1" fmla="*/ 0 h 870268"/>
              <a:gd name="connsiteX0" fmla="*/ 683481 w 700739"/>
              <a:gd name="connsiteY0" fmla="*/ 872649 h 872649"/>
              <a:gd name="connsiteX1" fmla="*/ 1977 w 700739"/>
              <a:gd name="connsiteY1" fmla="*/ 0 h 872649"/>
              <a:gd name="connsiteX0" fmla="*/ 707244 w 724092"/>
              <a:gd name="connsiteY0" fmla="*/ 915511 h 915511"/>
              <a:gd name="connsiteX1" fmla="*/ 1927 w 724092"/>
              <a:gd name="connsiteY1" fmla="*/ 0 h 915511"/>
              <a:gd name="connsiteX0" fmla="*/ 685857 w 703073"/>
              <a:gd name="connsiteY0" fmla="*/ 908367 h 908367"/>
              <a:gd name="connsiteX1" fmla="*/ 1971 w 703073"/>
              <a:gd name="connsiteY1" fmla="*/ 0 h 908367"/>
              <a:gd name="connsiteX0" fmla="*/ 683886 w 714839"/>
              <a:gd name="connsiteY0" fmla="*/ 908367 h 908367"/>
              <a:gd name="connsiteX1" fmla="*/ 0 w 714839"/>
              <a:gd name="connsiteY1" fmla="*/ 0 h 908367"/>
              <a:gd name="connsiteX0" fmla="*/ 667217 w 699098"/>
              <a:gd name="connsiteY0" fmla="*/ 772636 h 772636"/>
              <a:gd name="connsiteX1" fmla="*/ 0 w 699098"/>
              <a:gd name="connsiteY1" fmla="*/ 0 h 772636"/>
              <a:gd name="connsiteX0" fmla="*/ 667217 w 696919"/>
              <a:gd name="connsiteY0" fmla="*/ 772636 h 772636"/>
              <a:gd name="connsiteX1" fmla="*/ 0 w 696919"/>
              <a:gd name="connsiteY1" fmla="*/ 0 h 772636"/>
              <a:gd name="connsiteX0" fmla="*/ 667217 w 672870"/>
              <a:gd name="connsiteY0" fmla="*/ 772636 h 772636"/>
              <a:gd name="connsiteX1" fmla="*/ 0 w 672870"/>
              <a:gd name="connsiteY1" fmla="*/ 0 h 772636"/>
              <a:gd name="connsiteX0" fmla="*/ 667217 w 681070"/>
              <a:gd name="connsiteY0" fmla="*/ 772636 h 772636"/>
              <a:gd name="connsiteX1" fmla="*/ 0 w 681070"/>
              <a:gd name="connsiteY1" fmla="*/ 0 h 772636"/>
              <a:gd name="connsiteX0" fmla="*/ 667217 w 681830"/>
              <a:gd name="connsiteY0" fmla="*/ 772636 h 772636"/>
              <a:gd name="connsiteX1" fmla="*/ 0 w 681830"/>
              <a:gd name="connsiteY1" fmla="*/ 0 h 772636"/>
              <a:gd name="connsiteX0" fmla="*/ 667217 w 681976"/>
              <a:gd name="connsiteY0" fmla="*/ 772636 h 772636"/>
              <a:gd name="connsiteX1" fmla="*/ 0 w 681976"/>
              <a:gd name="connsiteY1" fmla="*/ 0 h 772636"/>
              <a:gd name="connsiteX0" fmla="*/ 667217 w 685147"/>
              <a:gd name="connsiteY0" fmla="*/ 773554 h 773554"/>
              <a:gd name="connsiteX1" fmla="*/ 0 w 685147"/>
              <a:gd name="connsiteY1" fmla="*/ 918 h 773554"/>
              <a:gd name="connsiteX0" fmla="*/ 2166408 w 2169932"/>
              <a:gd name="connsiteY0" fmla="*/ 444827 h 444827"/>
              <a:gd name="connsiteX1" fmla="*/ 0 w 2169932"/>
              <a:gd name="connsiteY1" fmla="*/ 1800 h 444827"/>
              <a:gd name="connsiteX0" fmla="*/ 1570985 w 1576185"/>
              <a:gd name="connsiteY0" fmla="*/ 30993 h 353510"/>
              <a:gd name="connsiteX1" fmla="*/ 0 w 1576185"/>
              <a:gd name="connsiteY1" fmla="*/ 353510 h 353510"/>
              <a:gd name="connsiteX0" fmla="*/ 1570985 w 1570985"/>
              <a:gd name="connsiteY0" fmla="*/ 30993 h 353510"/>
              <a:gd name="connsiteX1" fmla="*/ 0 w 1570985"/>
              <a:gd name="connsiteY1" fmla="*/ 353510 h 353510"/>
              <a:gd name="connsiteX0" fmla="*/ 1570985 w 1570985"/>
              <a:gd name="connsiteY0" fmla="*/ 26576 h 354884"/>
              <a:gd name="connsiteX1" fmla="*/ 0 w 1570985"/>
              <a:gd name="connsiteY1" fmla="*/ 349093 h 354884"/>
              <a:gd name="connsiteX0" fmla="*/ 1570985 w 1570985"/>
              <a:gd name="connsiteY0" fmla="*/ 49719 h 377378"/>
              <a:gd name="connsiteX1" fmla="*/ 0 w 1570985"/>
              <a:gd name="connsiteY1" fmla="*/ 372236 h 377378"/>
              <a:gd name="connsiteX0" fmla="*/ 2889423 w 2889423"/>
              <a:gd name="connsiteY0" fmla="*/ 230376 h 230376"/>
              <a:gd name="connsiteX1" fmla="*/ 0 w 2889423"/>
              <a:gd name="connsiteY1" fmla="*/ 0 h 230376"/>
              <a:gd name="connsiteX0" fmla="*/ 2889423 w 2889423"/>
              <a:gd name="connsiteY0" fmla="*/ 230376 h 557844"/>
              <a:gd name="connsiteX1" fmla="*/ 1330956 w 2889423"/>
              <a:gd name="connsiteY1" fmla="*/ 554590 h 557844"/>
              <a:gd name="connsiteX2" fmla="*/ 0 w 2889423"/>
              <a:gd name="connsiteY2" fmla="*/ 0 h 557844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2889423 w 2889423"/>
              <a:gd name="connsiteY0" fmla="*/ 230376 h 554590"/>
              <a:gd name="connsiteX1" fmla="*/ 1330956 w 2889423"/>
              <a:gd name="connsiteY1" fmla="*/ 554590 h 554590"/>
              <a:gd name="connsiteX2" fmla="*/ 0 w 2889423"/>
              <a:gd name="connsiteY2" fmla="*/ 0 h 554590"/>
              <a:gd name="connsiteX0" fmla="*/ 3846354 w 3846354"/>
              <a:gd name="connsiteY0" fmla="*/ 4782 h 873533"/>
              <a:gd name="connsiteX1" fmla="*/ 2287887 w 3846354"/>
              <a:gd name="connsiteY1" fmla="*/ 328996 h 873533"/>
              <a:gd name="connsiteX2" fmla="*/ 0 w 3846354"/>
              <a:gd name="connsiteY2" fmla="*/ 869560 h 873533"/>
              <a:gd name="connsiteX0" fmla="*/ 3846354 w 3846354"/>
              <a:gd name="connsiteY0" fmla="*/ 887 h 1154440"/>
              <a:gd name="connsiteX1" fmla="*/ 1703096 w 3846354"/>
              <a:gd name="connsiteY1" fmla="*/ 1154440 h 1154440"/>
              <a:gd name="connsiteX2" fmla="*/ 0 w 3846354"/>
              <a:gd name="connsiteY2" fmla="*/ 865665 h 1154440"/>
              <a:gd name="connsiteX0" fmla="*/ 3846354 w 3846354"/>
              <a:gd name="connsiteY0" fmla="*/ 887 h 1290965"/>
              <a:gd name="connsiteX1" fmla="*/ 1703096 w 3846354"/>
              <a:gd name="connsiteY1" fmla="*/ 1154440 h 1290965"/>
              <a:gd name="connsiteX2" fmla="*/ 0 w 3846354"/>
              <a:gd name="connsiteY2" fmla="*/ 865665 h 1290965"/>
              <a:gd name="connsiteX0" fmla="*/ 3846354 w 3846354"/>
              <a:gd name="connsiteY0" fmla="*/ 2009 h 1292087"/>
              <a:gd name="connsiteX1" fmla="*/ 1703096 w 3846354"/>
              <a:gd name="connsiteY1" fmla="*/ 1155562 h 1292087"/>
              <a:gd name="connsiteX2" fmla="*/ 0 w 3846354"/>
              <a:gd name="connsiteY2" fmla="*/ 866787 h 1292087"/>
              <a:gd name="connsiteX0" fmla="*/ 3846354 w 3846354"/>
              <a:gd name="connsiteY0" fmla="*/ 25916 h 1315994"/>
              <a:gd name="connsiteX1" fmla="*/ 1703096 w 3846354"/>
              <a:gd name="connsiteY1" fmla="*/ 1179469 h 1315994"/>
              <a:gd name="connsiteX2" fmla="*/ 0 w 3846354"/>
              <a:gd name="connsiteY2" fmla="*/ 890694 h 1315994"/>
              <a:gd name="connsiteX0" fmla="*/ 3846354 w 3846354"/>
              <a:gd name="connsiteY0" fmla="*/ 25916 h 1356008"/>
              <a:gd name="connsiteX1" fmla="*/ 1703096 w 3846354"/>
              <a:gd name="connsiteY1" fmla="*/ 1179469 h 1356008"/>
              <a:gd name="connsiteX2" fmla="*/ 0 w 3846354"/>
              <a:gd name="connsiteY2" fmla="*/ 890694 h 13560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846354" h="1356008">
                <a:moveTo>
                  <a:pt x="3846354" y="25916"/>
                </a:moveTo>
                <a:cubicBezTo>
                  <a:pt x="3607875" y="-125611"/>
                  <a:pt x="2702944" y="403974"/>
                  <a:pt x="1703096" y="1179469"/>
                </a:cubicBezTo>
                <a:cubicBezTo>
                  <a:pt x="515698" y="1587370"/>
                  <a:pt x="314251" y="1202266"/>
                  <a:pt x="0" y="890694"/>
                </a:cubicBezTo>
              </a:path>
            </a:pathLst>
          </a:custGeom>
          <a:ln w="57150" cmpd="sng">
            <a:solidFill>
              <a:schemeClr val="tx1"/>
            </a:solidFill>
            <a:prstDash val="sysDot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0787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4" grpId="0" animBg="1"/>
    </p:bldLst>
  </p:timing>
</p:sld>
</file>

<file path=ppt/slides/slide18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48864084-5472-4926-93D3-1CA5CEBB539E}"/>
              </a:ext>
            </a:extLst>
          </p:cNvPr>
          <p:cNvSpPr txBox="1"/>
          <p:nvPr/>
        </p:nvSpPr>
        <p:spPr>
          <a:xfrm>
            <a:off x="8997522" y="5601678"/>
            <a:ext cx="11555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Semantics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904D665F-95A0-47F2-AC4F-135C4959F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Outline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Today’s Lecture - Scope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Finish up Parsers</a:t>
            </a:r>
          </a:p>
          <a:p>
            <a:r>
              <a:rPr lang="en-US" dirty="0"/>
              <a:t>Running the SLR Parser</a:t>
            </a:r>
          </a:p>
          <a:p>
            <a:r>
              <a:rPr lang="en-US" dirty="0"/>
              <a:t>LL(1) and SLR Language limits</a:t>
            </a:r>
          </a:p>
          <a:p>
            <a:pPr marL="0" indent="0">
              <a:buNone/>
            </a:pPr>
            <a:r>
              <a:rPr lang="en-US" b="1" dirty="0"/>
              <a:t>Semantics</a:t>
            </a:r>
          </a:p>
          <a:p>
            <a:r>
              <a:rPr lang="en-US" dirty="0"/>
              <a:t>Program meaning</a:t>
            </a:r>
          </a:p>
          <a:p>
            <a:pPr marL="0" indent="0">
              <a:buNone/>
            </a:pPr>
            <a:r>
              <a:rPr lang="en-US" b="1" dirty="0"/>
              <a:t>Scope</a:t>
            </a:r>
          </a:p>
          <a:p>
            <a:r>
              <a:rPr lang="en-US" dirty="0"/>
              <a:t>Name analysis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18</a:t>
            </a:fld>
            <a:endParaRPr lang="en-US"/>
          </a:p>
        </p:txBody>
      </p:sp>
      <p:pic>
        <p:nvPicPr>
          <p:cNvPr id="14" name="Picture 2" descr="Image result for cartoon bluebird">
            <a:extLst>
              <a:ext uri="{FF2B5EF4-FFF2-40B4-BE49-F238E27FC236}">
                <a16:creationId xmlns:a16="http://schemas.microsoft.com/office/drawing/2014/main" id="{D77830FD-CFDC-4E80-B2F1-1D2CBCFA8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0650" y="4307681"/>
            <a:ext cx="1376238" cy="1376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DF64BD2-8AF0-4FC3-9004-093E89A3E65E}"/>
              </a:ext>
            </a:extLst>
          </p:cNvPr>
          <p:cNvSpPr txBox="1"/>
          <p:nvPr/>
        </p:nvSpPr>
        <p:spPr>
          <a:xfrm>
            <a:off x="7789725" y="5578760"/>
            <a:ext cx="876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/>
              <a:t>Parsing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0892BE-885B-449F-BF05-FA9C606FD4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687" y="3429000"/>
            <a:ext cx="1356090" cy="2149760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6299BC9B-8045-40CD-AC42-B0E730832BBD}"/>
              </a:ext>
            </a:extLst>
          </p:cNvPr>
          <p:cNvSpPr/>
          <p:nvPr/>
        </p:nvSpPr>
        <p:spPr>
          <a:xfrm>
            <a:off x="2054352" y="3232940"/>
            <a:ext cx="1908048" cy="512064"/>
          </a:xfrm>
          <a:prstGeom prst="roundRect">
            <a:avLst/>
          </a:prstGeom>
          <a:noFill/>
          <a:ln w="285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000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19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04D665F-95A0-47F2-AC4F-135C4959F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Compilers: A Delicious Medley of CS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Today’s Lecture - Scope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5E7D8-6A32-4A14-A2C3-AD841971C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1" y="1825625"/>
            <a:ext cx="4404669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/>
              <a:t>Learning compilers is </a:t>
            </a:r>
            <a:r>
              <a:rPr lang="en-US" b="1" dirty="0" err="1"/>
              <a:t>kinda</a:t>
            </a:r>
            <a:r>
              <a:rPr lang="en-US" b="1" dirty="0"/>
              <a:t> like a tasting menu of other CS domains</a:t>
            </a:r>
          </a:p>
          <a:p>
            <a:r>
              <a:rPr lang="en-US" dirty="0"/>
              <a:t>Front end – Automata theory / discrete structures</a:t>
            </a:r>
          </a:p>
          <a:p>
            <a:r>
              <a:rPr lang="en-US" dirty="0"/>
              <a:t>Middle end – Software Engineering / PL</a:t>
            </a:r>
          </a:p>
          <a:p>
            <a:r>
              <a:rPr lang="en-US" dirty="0"/>
              <a:t>Back end – Architecture / Assembly code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19</a:t>
            </a:fld>
            <a:endParaRPr lang="en-US"/>
          </a:p>
        </p:txBody>
      </p:sp>
      <p:pic>
        <p:nvPicPr>
          <p:cNvPr id="2050" name="Picture 2" descr="By Your Powers Combined!">
            <a:extLst>
              <a:ext uri="{FF2B5EF4-FFF2-40B4-BE49-F238E27FC236}">
                <a16:creationId xmlns:a16="http://schemas.microsoft.com/office/drawing/2014/main" id="{B7AE68D7-BB95-4280-829B-9727E3F70E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4" r="21446"/>
          <a:stretch/>
        </p:blipFill>
        <p:spPr bwMode="auto">
          <a:xfrm>
            <a:off x="6994814" y="1780910"/>
            <a:ext cx="3044536" cy="4200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0408C56-C146-43B7-B627-B1BAECAE195E}"/>
              </a:ext>
            </a:extLst>
          </p:cNvPr>
          <p:cNvSpPr txBox="1"/>
          <p:nvPr/>
        </p:nvSpPr>
        <p:spPr>
          <a:xfrm>
            <a:off x="6975264" y="4317997"/>
            <a:ext cx="10172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frontend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001FFE8-11EE-43AA-934E-3E6D26843D32}"/>
              </a:ext>
            </a:extLst>
          </p:cNvPr>
          <p:cNvSpPr txBox="1"/>
          <p:nvPr/>
        </p:nvSpPr>
        <p:spPr>
          <a:xfrm>
            <a:off x="7891751" y="5188808"/>
            <a:ext cx="12506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middle end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288EAF-DF3B-4BDF-80F0-2CAF82BC6E9C}"/>
              </a:ext>
            </a:extLst>
          </p:cNvPr>
          <p:cNvSpPr txBox="1"/>
          <p:nvPr/>
        </p:nvSpPr>
        <p:spPr>
          <a:xfrm>
            <a:off x="9032665" y="4229099"/>
            <a:ext cx="984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i="1" dirty="0">
                <a:solidFill>
                  <a:schemeClr val="accent2"/>
                </a:solidFill>
              </a:rPr>
              <a:t>backend</a:t>
            </a:r>
          </a:p>
        </p:txBody>
      </p:sp>
    </p:spTree>
    <p:extLst>
      <p:ext uri="{BB962C8B-B14F-4D97-AF65-F5344CB8AC3E}">
        <p14:creationId xmlns:p14="http://schemas.microsoft.com/office/powerpoint/2010/main" val="1134589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0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904D665F-95A0-47F2-AC4F-135C4959F9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80431"/>
            <a:ext cx="91440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Language Design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Today’s Lecture - Scope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F5E7D8-6A32-4A14-A2C3-AD841971C6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825625"/>
            <a:ext cx="34861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Things are about to get a lot more code-y</a:t>
            </a:r>
          </a:p>
          <a:p>
            <a:r>
              <a:rPr lang="en-US" dirty="0"/>
              <a:t>Maybe also a bit more cerebral</a:t>
            </a:r>
          </a:p>
          <a:p>
            <a:r>
              <a:rPr lang="en-US" dirty="0"/>
              <a:t>Making a compiler empowers you to make a language!</a:t>
            </a:r>
          </a:p>
          <a:p>
            <a:pPr lvl="1"/>
            <a:r>
              <a:rPr lang="en-US" dirty="0"/>
              <a:t>How </a:t>
            </a:r>
            <a:r>
              <a:rPr lang="en-US" i="1" dirty="0"/>
              <a:t>should </a:t>
            </a:r>
            <a:r>
              <a:rPr lang="en-US" dirty="0"/>
              <a:t>a language be built?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20</a:t>
            </a:fld>
            <a:endParaRPr lang="en-US"/>
          </a:p>
        </p:txBody>
      </p:sp>
      <p:pic>
        <p:nvPicPr>
          <p:cNvPr id="3074" name="Picture 2" descr="The Thinker - Wikipedia">
            <a:extLst>
              <a:ext uri="{FF2B5EF4-FFF2-40B4-BE49-F238E27FC236}">
                <a16:creationId xmlns:a16="http://schemas.microsoft.com/office/drawing/2014/main" id="{5D0F235D-6AD0-4AFC-8CDD-BC37354934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4692" y="2021480"/>
            <a:ext cx="2789538" cy="3719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14950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1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Syntax vs Semantics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78867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Program Syntax</a:t>
            </a:r>
          </a:p>
          <a:p>
            <a:r>
              <a:rPr lang="en-US" dirty="0"/>
              <a:t>Does the program have a valid </a:t>
            </a:r>
            <a:r>
              <a:rPr lang="en-US" i="1" dirty="0"/>
              <a:t>structure</a:t>
            </a:r>
            <a:r>
              <a:rPr lang="en-US" dirty="0"/>
              <a:t>?</a:t>
            </a:r>
          </a:p>
          <a:p>
            <a:pPr marL="0" indent="0">
              <a:buNone/>
            </a:pPr>
            <a:r>
              <a:rPr lang="en-US" b="1" dirty="0"/>
              <a:t>Program Semantics</a:t>
            </a:r>
          </a:p>
          <a:p>
            <a:r>
              <a:rPr lang="en-US" dirty="0"/>
              <a:t>Does the program have a valid </a:t>
            </a:r>
            <a:r>
              <a:rPr lang="en-US" i="1" dirty="0"/>
              <a:t>meaning</a:t>
            </a:r>
            <a:r>
              <a:rPr lang="en-US" dirty="0"/>
              <a:t>?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21</a:t>
            </a:fld>
            <a:endParaRPr lang="en-US"/>
          </a:p>
        </p:txBody>
      </p:sp>
      <p:pic>
        <p:nvPicPr>
          <p:cNvPr id="1026" name="Picture 2" descr="Clearing Up Misconceptions About APIs and Microservices ...">
            <a:extLst>
              <a:ext uri="{FF2B5EF4-FFF2-40B4-BE49-F238E27FC236}">
                <a16:creationId xmlns:a16="http://schemas.microsoft.com/office/drawing/2014/main" id="{F7607A75-9925-4873-B9BD-56606AEED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3696" y="4377481"/>
            <a:ext cx="186690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42881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959C91-018C-4E9B-9F3A-56358D666888}"/>
              </a:ext>
            </a:extLst>
          </p:cNvPr>
          <p:cNvSpPr/>
          <p:nvPr/>
        </p:nvSpPr>
        <p:spPr>
          <a:xfrm>
            <a:off x="7254950" y="1572634"/>
            <a:ext cx="3030279" cy="2924938"/>
          </a:xfrm>
          <a:prstGeom prst="round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Goals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1EA1DF9A-8810-4996-9F65-C9930E0FB7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2650" y="1699469"/>
            <a:ext cx="432612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Error Checking</a:t>
            </a:r>
          </a:p>
          <a:p>
            <a:r>
              <a:rPr lang="en-US" dirty="0"/>
              <a:t>Is the program’s meaning sensible?</a:t>
            </a:r>
          </a:p>
          <a:p>
            <a:pPr marL="0" indent="0">
              <a:buNone/>
            </a:pPr>
            <a:r>
              <a:rPr lang="en-US" b="1" dirty="0"/>
              <a:t>Program “Understanding”</a:t>
            </a:r>
          </a:p>
          <a:p>
            <a:r>
              <a:rPr lang="en-US" dirty="0"/>
              <a:t>To what does an identifier refer?</a:t>
            </a:r>
          </a:p>
          <a:p>
            <a:r>
              <a:rPr lang="en-US" dirty="0"/>
              <a:t>To what operator does a program refer?</a:t>
            </a:r>
          </a:p>
          <a:p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F0FB9A-BE3D-4B92-9FC5-E48E2F121574}"/>
              </a:ext>
            </a:extLst>
          </p:cNvPr>
          <p:cNvSpPr txBox="1"/>
          <p:nvPr/>
        </p:nvSpPr>
        <p:spPr>
          <a:xfrm>
            <a:off x="8270281" y="2216326"/>
            <a:ext cx="1106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a + 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FD90BC1-0AD2-44E3-A950-1FD0F3A96D81}"/>
              </a:ext>
            </a:extLst>
          </p:cNvPr>
          <p:cNvSpPr txBox="1"/>
          <p:nvPr/>
        </p:nvSpPr>
        <p:spPr>
          <a:xfrm>
            <a:off x="7403802" y="1584245"/>
            <a:ext cx="2643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 Program Snippet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1C85DA-1879-4982-99AE-CED49A2194FC}"/>
              </a:ext>
            </a:extLst>
          </p:cNvPr>
          <p:cNvSpPr txBox="1"/>
          <p:nvPr/>
        </p:nvSpPr>
        <p:spPr>
          <a:xfrm>
            <a:off x="7701507" y="3104704"/>
            <a:ext cx="1667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Is this addition?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095601-6174-4136-980C-DFA807D7DEEF}"/>
              </a:ext>
            </a:extLst>
          </p:cNvPr>
          <p:cNvSpPr txBox="1"/>
          <p:nvPr/>
        </p:nvSpPr>
        <p:spPr>
          <a:xfrm>
            <a:off x="7694415" y="3390017"/>
            <a:ext cx="22291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String concatenation?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178D011-629B-4A61-A7C8-8B9773CC9E9B}"/>
              </a:ext>
            </a:extLst>
          </p:cNvPr>
          <p:cNvSpPr txBox="1"/>
          <p:nvPr/>
        </p:nvSpPr>
        <p:spPr>
          <a:xfrm>
            <a:off x="7687320" y="3675329"/>
            <a:ext cx="24824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User-defined operation?</a:t>
            </a:r>
          </a:p>
        </p:txBody>
      </p:sp>
    </p:spTree>
    <p:extLst>
      <p:ext uri="{BB962C8B-B14F-4D97-AF65-F5344CB8AC3E}">
        <p14:creationId xmlns:p14="http://schemas.microsoft.com/office/powerpoint/2010/main" val="2171233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23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Respecting Program Semantics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D38392-38A9-4EB5-9FE7-CE782C953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4251278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Compiler must facilitate language semantics</a:t>
            </a:r>
          </a:p>
          <a:p>
            <a:r>
              <a:rPr lang="en-US" dirty="0"/>
              <a:t>Prerequisite: Infer the intended program behavior </a:t>
            </a:r>
            <a:r>
              <a:rPr lang="en-US" dirty="0" err="1"/>
              <a:t>w.r.t.</a:t>
            </a:r>
            <a:r>
              <a:rPr lang="en-US" dirty="0"/>
              <a:t> semantics</a:t>
            </a:r>
          </a:p>
          <a:p>
            <a:r>
              <a:rPr lang="en-US" dirty="0"/>
              <a:t>Approach: Take multiple passes over the completed AST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23</a:t>
            </a:fld>
            <a:endParaRPr lang="en-US"/>
          </a:p>
        </p:txBody>
      </p:sp>
      <p:pic>
        <p:nvPicPr>
          <p:cNvPr id="11" name="Picture 2" descr="Image result for respect">
            <a:extLst>
              <a:ext uri="{FF2B5EF4-FFF2-40B4-BE49-F238E27FC236}">
                <a16:creationId xmlns:a16="http://schemas.microsoft.com/office/drawing/2014/main" id="{274CD576-D6FC-42C5-AE24-EEAD28E0138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93" t="4179" r="8538" b="8463"/>
          <a:stretch/>
        </p:blipFill>
        <p:spPr bwMode="auto">
          <a:xfrm>
            <a:off x="6869372" y="2602172"/>
            <a:ext cx="2988860" cy="2183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A423E0-7D7E-490D-92BE-69612DF82CE6}"/>
              </a:ext>
            </a:extLst>
          </p:cNvPr>
          <p:cNvSpPr txBox="1"/>
          <p:nvPr/>
        </p:nvSpPr>
        <p:spPr>
          <a:xfrm>
            <a:off x="2441127" y="5534169"/>
            <a:ext cx="333142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dirty="0"/>
              <a:t>One example: scope</a:t>
            </a:r>
          </a:p>
        </p:txBody>
      </p:sp>
    </p:spTree>
    <p:extLst>
      <p:ext uri="{BB962C8B-B14F-4D97-AF65-F5344CB8AC3E}">
        <p14:creationId xmlns:p14="http://schemas.microsoft.com/office/powerpoint/2010/main" val="32316699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Image result for scope mouthwash">
            <a:extLst>
              <a:ext uri="{FF2B5EF4-FFF2-40B4-BE49-F238E27FC236}">
                <a16:creationId xmlns:a16="http://schemas.microsoft.com/office/drawing/2014/main" id="{8C3E469B-76D5-44AB-9CC4-C04E433BCB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676400"/>
            <a:ext cx="3886200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Scope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4694812-D0B1-4FBD-834D-EAA0B52739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5029200" cy="4525963"/>
          </a:xfrm>
        </p:spPr>
        <p:txBody>
          <a:bodyPr/>
          <a:lstStyle/>
          <a:p>
            <a:r>
              <a:rPr lang="en-US" dirty="0"/>
              <a:t>A central issue in name analysis is to determine the </a:t>
            </a:r>
            <a:r>
              <a:rPr lang="en-US" b="1" dirty="0"/>
              <a:t>lifetime</a:t>
            </a:r>
            <a:r>
              <a:rPr lang="en-US" dirty="0"/>
              <a:t> of a variable, function, </a:t>
            </a:r>
            <a:r>
              <a:rPr lang="en-US" i="1" dirty="0"/>
              <a:t>etc.</a:t>
            </a:r>
          </a:p>
          <a:p>
            <a:r>
              <a:rPr lang="en-US" dirty="0"/>
              <a:t>Scope definition: the block of code in which a name is visible/valid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34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25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Scope: A Language Feature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Semantic Analysis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65CE59-AD91-40A5-AA29-031C4BB23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4585648" cy="4525963"/>
          </a:xfrm>
        </p:spPr>
        <p:txBody>
          <a:bodyPr/>
          <a:lstStyle/>
          <a:p>
            <a:r>
              <a:rPr lang="en-US" dirty="0"/>
              <a:t>Some languages have NO notion of scope</a:t>
            </a:r>
          </a:p>
          <a:p>
            <a:pPr lvl="1"/>
            <a:r>
              <a:rPr lang="en-US" dirty="0"/>
              <a:t>Assembly / FORTRAN</a:t>
            </a:r>
          </a:p>
          <a:p>
            <a:r>
              <a:rPr lang="en-US" dirty="0"/>
              <a:t>Most familiar: static / most deeply nested</a:t>
            </a:r>
          </a:p>
          <a:p>
            <a:pPr lvl="1"/>
            <a:r>
              <a:rPr lang="en-US" dirty="0"/>
              <a:t>C / C++ / Java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457200" lvl="1" indent="0" algn="ctr">
              <a:buNone/>
            </a:pPr>
            <a:r>
              <a:rPr lang="en-US" dirty="0"/>
              <a:t>There are several decisions to make, we’ll overview a couple of them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25</a:t>
            </a:fld>
            <a:endParaRPr lang="en-US"/>
          </a:p>
        </p:txBody>
      </p:sp>
      <p:pic>
        <p:nvPicPr>
          <p:cNvPr id="3074" name="Picture 2" descr="Image result for fortran to english dictionary">
            <a:extLst>
              <a:ext uri="{FF2B5EF4-FFF2-40B4-BE49-F238E27FC236}">
                <a16:creationId xmlns:a16="http://schemas.microsoft.com/office/drawing/2014/main" id="{162B4AB7-279E-49F8-B707-F3EE24CAE0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310" y="1731489"/>
            <a:ext cx="2654490" cy="3819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200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16="http://schemas.microsoft.com/office/drawing/2014/main" xmlns:a14="http://schemas.microsoft.com/office/drawing/2010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Kinds of Scope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 err="1">
                <a:ln w="12700">
                  <a:noFill/>
                </a:ln>
                <a:latin typeface="Garamond" panose="02020404030301010803" pitchFamily="18" charset="0"/>
              </a:rPr>
              <a:t>Scope</a:t>
            </a: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26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85A2DC7-EF03-4E0C-B179-A7C1070115C6}"/>
              </a:ext>
            </a:extLst>
          </p:cNvPr>
          <p:cNvSpPr txBox="1">
            <a:spLocks/>
          </p:cNvSpPr>
          <p:nvPr/>
        </p:nvSpPr>
        <p:spPr>
          <a:xfrm>
            <a:off x="1981200" y="1600201"/>
            <a:ext cx="3886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Static Scope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Most deeply nested </a:t>
            </a:r>
            <a:r>
              <a:rPr lang="en-US" dirty="0" err="1">
                <a:solidFill>
                  <a:sysClr val="windowText" lastClr="000000"/>
                </a:solidFill>
                <a:latin typeface="Calibri"/>
              </a:rPr>
              <a:t>w.r.t.</a:t>
            </a:r>
            <a:r>
              <a:rPr lang="en-US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syntactic</a:t>
            </a:r>
            <a:r>
              <a:rPr lang="en-US" dirty="0">
                <a:solidFill>
                  <a:sysClr val="windowText" lastClr="000000"/>
                </a:solidFill>
                <a:latin typeface="Calibri"/>
              </a:rPr>
              <a:t> block (determined at compile time)</a:t>
            </a:r>
          </a:p>
          <a:p>
            <a:pPr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Dynamic Scope</a:t>
            </a:r>
          </a:p>
          <a:p>
            <a:pPr lvl="1">
              <a:defRPr/>
            </a:pPr>
            <a:r>
              <a:rPr lang="en-US" dirty="0">
                <a:solidFill>
                  <a:sysClr val="windowText" lastClr="000000"/>
                </a:solidFill>
                <a:latin typeface="Calibri"/>
              </a:rPr>
              <a:t>Most deeply nested </a:t>
            </a:r>
            <a:r>
              <a:rPr lang="en-US" dirty="0" err="1">
                <a:solidFill>
                  <a:sysClr val="windowText" lastClr="000000"/>
                </a:solidFill>
                <a:latin typeface="Calibri"/>
              </a:rPr>
              <a:t>w.r.t.</a:t>
            </a:r>
            <a:r>
              <a:rPr lang="en-US" dirty="0">
                <a:solidFill>
                  <a:sysClr val="windowText" lastClr="000000"/>
                </a:solidFill>
                <a:latin typeface="Calibri"/>
              </a:rPr>
              <a:t> </a:t>
            </a:r>
            <a:r>
              <a:rPr lang="en-US" b="1" dirty="0">
                <a:solidFill>
                  <a:sysClr val="windowText" lastClr="000000"/>
                </a:solidFill>
                <a:latin typeface="Calibri"/>
              </a:rPr>
              <a:t>calling context </a:t>
            </a:r>
            <a:r>
              <a:rPr lang="en-US" dirty="0">
                <a:solidFill>
                  <a:sysClr val="windowText" lastClr="000000"/>
                </a:solidFill>
                <a:latin typeface="Calibri"/>
              </a:rPr>
              <a:t>(determined at runtime)</a:t>
            </a:r>
          </a:p>
        </p:txBody>
      </p:sp>
      <p:pic>
        <p:nvPicPr>
          <p:cNvPr id="1026" name="Picture 2" descr="Image result for static and dynamic">
            <a:extLst>
              <a:ext uri="{FF2B5EF4-FFF2-40B4-BE49-F238E27FC236}">
                <a16:creationId xmlns:a16="http://schemas.microsoft.com/office/drawing/2014/main" id="{70C7D93C-CA46-4279-94AC-2535B9EA50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2508" y="1682087"/>
            <a:ext cx="3493826" cy="3493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448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Forward Reference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B794B38D-96FA-4AB2-BA1C-5F26AFA332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Do we allow use before name is (lexically) defined?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Requires 2 passes over the program</a:t>
            </a:r>
          </a:p>
          <a:p>
            <a:pPr lvl="1"/>
            <a:r>
              <a:rPr lang="en-US" dirty="0"/>
              <a:t>1 to fill symbol table</a:t>
            </a:r>
          </a:p>
          <a:p>
            <a:pPr lvl="1"/>
            <a:r>
              <a:rPr lang="en-US" dirty="0"/>
              <a:t>1 pass to use symbols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27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9986B7B-2601-4E5C-AF31-A8EEFCB4545E}"/>
              </a:ext>
            </a:extLst>
          </p:cNvPr>
          <p:cNvSpPr/>
          <p:nvPr/>
        </p:nvSpPr>
        <p:spPr>
          <a:xfrm>
            <a:off x="4572000" y="2286000"/>
            <a:ext cx="3124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void country() 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western();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void western() 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country();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38B0C48-DEFE-DDB5-554F-57749C394F5D}"/>
                  </a:ext>
                </a:extLst>
              </p14:cNvPr>
              <p14:cNvContentPartPr/>
              <p14:nvPr/>
            </p14:nvContentPartPr>
            <p14:xfrm>
              <a:off x="4692960" y="1964880"/>
              <a:ext cx="2216880" cy="520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38B0C48-DEFE-DDB5-554F-57749C394F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683600" y="1955520"/>
                <a:ext cx="2235600" cy="53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32695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8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Variable Shadowing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D578A5-A856-49A1-A749-3A2204CF6D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3886200" cy="4525963"/>
          </a:xfrm>
        </p:spPr>
        <p:txBody>
          <a:bodyPr>
            <a:normAutofit/>
          </a:bodyPr>
          <a:lstStyle/>
          <a:p>
            <a:r>
              <a:rPr lang="en-US" dirty="0"/>
              <a:t>Do we allow names to be re-used?</a:t>
            </a:r>
          </a:p>
          <a:p>
            <a:endParaRPr lang="en-US" dirty="0"/>
          </a:p>
          <a:p>
            <a:r>
              <a:rPr lang="en-US" dirty="0"/>
              <a:t>What about when the kinds are different?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28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DA03FE-D4B5-4ABB-BD7C-7266D3B93172}"/>
              </a:ext>
            </a:extLst>
          </p:cNvPr>
          <p:cNvSpPr/>
          <p:nvPr/>
        </p:nvSpPr>
        <p:spPr>
          <a:xfrm>
            <a:off x="6172200" y="1447800"/>
            <a:ext cx="4572000" cy="461664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smoothJazz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(int a){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int a;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if (a){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int a;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if (a){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  int a;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  }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endParaRPr lang="en-US" sz="24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void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hardRock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(int a){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 int </a:t>
            </a:r>
            <a:r>
              <a:rPr lang="en-US" sz="2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hardRock</a:t>
            </a:r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22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A345F2D-2448-23D6-B511-42305C739D57}"/>
                  </a:ext>
                </a:extLst>
              </p14:cNvPr>
              <p14:cNvContentPartPr/>
              <p14:nvPr/>
            </p14:nvContentPartPr>
            <p14:xfrm>
              <a:off x="7086960" y="1445040"/>
              <a:ext cx="2813400" cy="72540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A345F2D-2448-23D6-B511-42305C739D5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077600" y="1435680"/>
                <a:ext cx="2832120" cy="744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5739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16="http://schemas.microsoft.com/office/drawing/2014/main" xmlns:mc="http://schemas.openxmlformats.org/markup-compatibility/2006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43CE6-2F28-AF5D-4F1B-DDEB46DB9E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989A39ED-EABD-3F1A-B1FA-E4E6AC34EA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Scope Kind &amp; Shadowing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239F134-8348-4F95-27AF-3B822454D9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29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17917A-F507-5FCC-374C-76ADF6BA5BAD}"/>
              </a:ext>
            </a:extLst>
          </p:cNvPr>
          <p:cNvSpPr txBox="1"/>
          <p:nvPr/>
        </p:nvSpPr>
        <p:spPr>
          <a:xfrm>
            <a:off x="2209800" y="1809502"/>
            <a:ext cx="40260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a = 1;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hop(){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a;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hip(){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int a = 2;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hop();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hippo(){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hip();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A6652C9A-FE17-E3D8-9E17-B66741E3EA7C}"/>
                  </a:ext>
                </a:extLst>
              </p14:cNvPr>
              <p14:cNvContentPartPr/>
              <p14:nvPr/>
            </p14:nvContentPartPr>
            <p14:xfrm>
              <a:off x="2640240" y="1266840"/>
              <a:ext cx="8094600" cy="529812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A6652C9A-FE17-E3D8-9E17-B66741E3EA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30880" y="1257480"/>
                <a:ext cx="8113320" cy="5316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6149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0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Scope Kind &amp; Shadowing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93F1DD-5B2C-41CD-A055-1C703C84F0DD}"/>
              </a:ext>
            </a:extLst>
          </p:cNvPr>
          <p:cNvSpPr txBox="1"/>
          <p:nvPr/>
        </p:nvSpPr>
        <p:spPr>
          <a:xfrm>
            <a:off x="2209800" y="1809502"/>
            <a:ext cx="402600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a = 1;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hop(){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a;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hip(){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int a = 2;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hop();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hippo(){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     return hip();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D7294A-3752-C69E-C50F-736FBAF07AF9}"/>
              </a:ext>
            </a:extLst>
          </p:cNvPr>
          <p:cNvSpPr/>
          <p:nvPr/>
        </p:nvSpPr>
        <p:spPr>
          <a:xfrm>
            <a:off x="5311977" y="1101724"/>
            <a:ext cx="3097332" cy="4017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Static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0992A0-3F80-9FBF-10CB-0A66AA2F55FA}"/>
              </a:ext>
            </a:extLst>
          </p:cNvPr>
          <p:cNvSpPr/>
          <p:nvPr/>
        </p:nvSpPr>
        <p:spPr>
          <a:xfrm>
            <a:off x="8714967" y="1106124"/>
            <a:ext cx="3097332" cy="40170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Dynamic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7063F8-7D82-72FE-545B-C740FD48DF5E}"/>
              </a:ext>
            </a:extLst>
          </p:cNvPr>
          <p:cNvSpPr txBox="1"/>
          <p:nvPr/>
        </p:nvSpPr>
        <p:spPr>
          <a:xfrm>
            <a:off x="7056208" y="5311977"/>
            <a:ext cx="1032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 : global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BB3D36-30F0-408B-C24F-ECF2A90C900E}"/>
              </a:ext>
            </a:extLst>
          </p:cNvPr>
          <p:cNvSpPr txBox="1"/>
          <p:nvPr/>
        </p:nvSpPr>
        <p:spPr>
          <a:xfrm>
            <a:off x="7050038" y="5596519"/>
            <a:ext cx="12875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hop : global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A0BDD2-4ACA-3ADA-D358-F8CF7C3A9D80}"/>
              </a:ext>
            </a:extLst>
          </p:cNvPr>
          <p:cNvSpPr txBox="1"/>
          <p:nvPr/>
        </p:nvSpPr>
        <p:spPr>
          <a:xfrm>
            <a:off x="7043868" y="5881061"/>
            <a:ext cx="12186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hip : global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606E92-725F-2EF1-F83D-017BFE0CE0DB}"/>
              </a:ext>
            </a:extLst>
          </p:cNvPr>
          <p:cNvSpPr/>
          <p:nvPr/>
        </p:nvSpPr>
        <p:spPr>
          <a:xfrm>
            <a:off x="5919815" y="1787966"/>
            <a:ext cx="1881656" cy="172692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en-US" b="1" u="sng" dirty="0"/>
              <a:t>Global</a:t>
            </a:r>
            <a:endParaRPr lang="en-US" dirty="0"/>
          </a:p>
          <a:p>
            <a:endParaRPr lang="en-US" b="1" u="sn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6F6642-DB8B-4DC4-2174-B894F552173C}"/>
              </a:ext>
            </a:extLst>
          </p:cNvPr>
          <p:cNvSpPr txBox="1"/>
          <p:nvPr/>
        </p:nvSpPr>
        <p:spPr>
          <a:xfrm>
            <a:off x="6080975" y="2082508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2AD5874-F437-9148-A7C6-97790E21A28A}"/>
              </a:ext>
            </a:extLst>
          </p:cNvPr>
          <p:cNvSpPr txBox="1"/>
          <p:nvPr/>
        </p:nvSpPr>
        <p:spPr>
          <a:xfrm>
            <a:off x="6080975" y="2398762"/>
            <a:ext cx="550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hop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F16940-1BD4-C392-56D3-0D423A656E33}"/>
              </a:ext>
            </a:extLst>
          </p:cNvPr>
          <p:cNvSpPr txBox="1"/>
          <p:nvPr/>
        </p:nvSpPr>
        <p:spPr>
          <a:xfrm>
            <a:off x="6080975" y="2715016"/>
            <a:ext cx="4812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hip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88B4D1-D1F1-D0EC-297E-EBCE95C63283}"/>
              </a:ext>
            </a:extLst>
          </p:cNvPr>
          <p:cNvSpPr txBox="1"/>
          <p:nvPr/>
        </p:nvSpPr>
        <p:spPr>
          <a:xfrm>
            <a:off x="6080975" y="3057698"/>
            <a:ext cx="724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hippo</a:t>
            </a:r>
          </a:p>
        </p:txBody>
      </p:sp>
    </p:spTree>
    <p:extLst>
      <p:ext uri="{BB962C8B-B14F-4D97-AF65-F5344CB8AC3E}">
        <p14:creationId xmlns:p14="http://schemas.microsoft.com/office/powerpoint/2010/main" val="1236795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1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Overloading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BD38392-38A9-4EB5-9FE7-CE782C9532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600201"/>
            <a:ext cx="8229600" cy="4525963"/>
          </a:xfrm>
        </p:spPr>
        <p:txBody>
          <a:bodyPr>
            <a:normAutofit/>
          </a:bodyPr>
          <a:lstStyle/>
          <a:p>
            <a:r>
              <a:rPr lang="en-US" dirty="0"/>
              <a:t>Do we allow same names, same scope, different types?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31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D9FFE34-CE97-465A-B3A8-D6050F94B2C5}"/>
              </a:ext>
            </a:extLst>
          </p:cNvPr>
          <p:cNvSpPr/>
          <p:nvPr/>
        </p:nvSpPr>
        <p:spPr>
          <a:xfrm>
            <a:off x="3429000" y="3505200"/>
            <a:ext cx="5715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int techno(int a){ … 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bool techno(int a){ … 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bool techno(bool a){ … } </a:t>
            </a:r>
          </a:p>
          <a:p>
            <a:r>
              <a:rPr lang="en-US" sz="2400" dirty="0">
                <a:latin typeface="Courier New" panose="02070309020205020404" pitchFamily="49" charset="0"/>
                <a:cs typeface="Courier New" panose="02070309020205020404" pitchFamily="49" charset="0"/>
              </a:rPr>
              <a:t>bool techno(bool a, bool b){ }</a:t>
            </a:r>
            <a:endParaRPr lang="en-US" sz="2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308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2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i="1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Our</a:t>
            </a: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 Scope Decisions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22EE4D-5E9D-432D-A0CC-FF5732FE7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1911097"/>
            <a:ext cx="3273552" cy="4525963"/>
          </a:xfrm>
        </p:spPr>
        <p:txBody>
          <a:bodyPr>
            <a:normAutofit/>
          </a:bodyPr>
          <a:lstStyle/>
          <a:p>
            <a:r>
              <a:rPr lang="en-US" dirty="0"/>
              <a:t>What scoping rules will we employ?</a:t>
            </a:r>
          </a:p>
          <a:p>
            <a:r>
              <a:rPr lang="en-US" dirty="0"/>
              <a:t>What info does the compiler need?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32</a:t>
            </a:fld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C6CCAE-5FD3-BAB8-5FD0-1FC7C08BD490}"/>
              </a:ext>
            </a:extLst>
          </p:cNvPr>
          <p:cNvSpPr txBox="1"/>
          <p:nvPr/>
        </p:nvSpPr>
        <p:spPr>
          <a:xfrm>
            <a:off x="6770788" y="2526492"/>
            <a:ext cx="405874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0" dirty="0">
                <a:latin typeface="Script MT Bold" panose="03040602040607080904" pitchFamily="66" charset="0"/>
              </a:rPr>
              <a:t>Drew</a:t>
            </a:r>
          </a:p>
        </p:txBody>
      </p:sp>
    </p:spTree>
    <p:extLst>
      <p:ext uri="{BB962C8B-B14F-4D97-AF65-F5344CB8AC3E}">
        <p14:creationId xmlns:p14="http://schemas.microsoft.com/office/powerpoint/2010/main" val="8982775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3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Our Language: Scope Scheme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22EE4D-5E9D-432D-A0CC-FF5732FE7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199" y="1911097"/>
            <a:ext cx="604335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Static scoping scheme</a:t>
            </a:r>
          </a:p>
          <a:p>
            <a:pPr lvl="1"/>
            <a:r>
              <a:rPr lang="en-US" dirty="0"/>
              <a:t>Programs use their lexical nesting to determine their scope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65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4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Our Language: Shadowing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22EE4D-5E9D-432D-A0CC-FF5732FE7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198" y="1911097"/>
            <a:ext cx="679268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Shadowing</a:t>
            </a:r>
          </a:p>
          <a:p>
            <a:pPr marL="0" indent="0">
              <a:buNone/>
            </a:pPr>
            <a:r>
              <a:rPr lang="en-US" dirty="0"/>
              <a:t>C-like rules: </a:t>
            </a:r>
          </a:p>
          <a:p>
            <a:r>
              <a:rPr lang="en-US" dirty="0"/>
              <a:t>Shadowing </a:t>
            </a:r>
            <a:r>
              <a:rPr lang="en-US" i="1" dirty="0"/>
              <a:t>between </a:t>
            </a:r>
            <a:r>
              <a:rPr lang="en-US" dirty="0"/>
              <a:t>scopes is allowed </a:t>
            </a:r>
          </a:p>
          <a:p>
            <a:r>
              <a:rPr lang="en-US" dirty="0"/>
              <a:t>Shadowing </a:t>
            </a:r>
            <a:r>
              <a:rPr lang="en-US" i="1" dirty="0"/>
              <a:t>within </a:t>
            </a:r>
            <a:r>
              <a:rPr lang="en-US" dirty="0"/>
              <a:t>a scope is disallowed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26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</p:sld>
</file>

<file path=ppt/slides/slide35.xml><?xml version="1.0" encoding="utf-8"?>
<p:sld xmlns:a16="http://schemas.microsoft.com/office/drawing/2014/main" xmlns:p14="http://schemas.microsoft.com/office/powerpoint/2010/main" xmlns:mc="http://schemas.openxmlformats.org/markup-compatibility/2006"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88EBC4AE-CDE4-49B0-B3A2-14454C9B6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0" y="80431"/>
            <a:ext cx="7886700" cy="1325563"/>
          </a:xfrm>
          <a:noFill/>
          <a:ln w="12700">
            <a:noFill/>
          </a:ln>
        </p:spPr>
        <p:txBody>
          <a:bodyPr>
            <a:normAutofit/>
          </a:bodyPr>
          <a:lstStyle/>
          <a:p>
            <a:pPr algn="ctr">
              <a:lnSpc>
                <a:spcPct val="70000"/>
              </a:lnSpc>
            </a:pPr>
            <a:r>
              <a:rPr lang="en-US" sz="45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  <a:t>Our Language: Others</a:t>
            </a:r>
            <a:br>
              <a:rPr lang="en-US" sz="5000" dirty="0">
                <a:ln w="12700">
                  <a:solidFill>
                    <a:schemeClr val="tx1"/>
                  </a:solidFill>
                </a:ln>
                <a:solidFill>
                  <a:schemeClr val="bg1">
                    <a:lumMod val="85000"/>
                  </a:schemeClr>
                </a:solidFill>
              </a:rPr>
            </a:br>
            <a:r>
              <a:rPr lang="en-US" sz="2000" dirty="0">
                <a:ln w="12700">
                  <a:noFill/>
                </a:ln>
                <a:latin typeface="Garamond" panose="02020404030301010803" pitchFamily="18" charset="0"/>
              </a:rPr>
              <a:t>Scope Decisions</a:t>
            </a:r>
            <a:endParaRPr lang="en-US" sz="5000" dirty="0">
              <a:ln w="12700">
                <a:solidFill>
                  <a:schemeClr val="tx1"/>
                </a:solidFill>
              </a:ln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22EE4D-5E9D-432D-A0CC-FF5732FE78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198" y="1911097"/>
            <a:ext cx="6792687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/>
              <a:t>Overloading</a:t>
            </a:r>
          </a:p>
          <a:p>
            <a:pPr marL="0" indent="0">
              <a:buNone/>
            </a:pPr>
            <a:r>
              <a:rPr lang="en-US" dirty="0"/>
              <a:t>Nah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b="1" dirty="0"/>
              <a:t>Forward Declaration</a:t>
            </a:r>
          </a:p>
          <a:p>
            <a:pPr marL="0" indent="0">
              <a:buNone/>
            </a:pPr>
            <a:r>
              <a:rPr lang="en-US" dirty="0"/>
              <a:t>Nah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37CC393-9C06-4B44-8D96-EB0172F28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953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/>
    </mc:Choice>
    <mc:Fallback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32982</TotalTime>
  <Words>1891</Words>
  <Application>Microsoft Office PowerPoint</Application>
  <PresentationFormat>Widescreen</PresentationFormat>
  <Paragraphs>594</Paragraphs>
  <Slides>35</Slides>
  <Notes>29</Notes>
  <HiddenSlides>2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Courier New</vt:lpstr>
      <vt:lpstr>Garamond</vt:lpstr>
      <vt:lpstr>Script MT Bold</vt:lpstr>
      <vt:lpstr>Wingdings</vt:lpstr>
      <vt:lpstr>Office Theme</vt:lpstr>
      <vt:lpstr>PowerPoint Presentation</vt:lpstr>
      <vt:lpstr> Scope</vt:lpstr>
      <vt:lpstr>PowerPoint Presentation</vt:lpstr>
      <vt:lpstr>PowerPoint Presentation</vt:lpstr>
      <vt:lpstr>PowerPoint Presentation</vt:lpstr>
      <vt:lpstr>Outline Today’s Lecture - Scope</vt:lpstr>
      <vt:lpstr>PowerPoint Presentation</vt:lpstr>
      <vt:lpstr>PowerPoint Presentation</vt:lpstr>
      <vt:lpstr>PowerPoint Presentation</vt:lpstr>
      <vt:lpstr>Outline Today’s Lecture - Scope</vt:lpstr>
      <vt:lpstr>When Does the Parser Fail? LL(1) and SLR Language Limits</vt:lpstr>
      <vt:lpstr>When Running The Parser Fails LL(1) and SLR Language Limits</vt:lpstr>
      <vt:lpstr>When Does the Parser Fail? LL(1) and SLR Language Limits</vt:lpstr>
      <vt:lpstr>Bottom-Up SDT LL(1) and SLR Language Limits</vt:lpstr>
      <vt:lpstr>Bottom-Up SDT LL(1) and SLR Language Limits</vt:lpstr>
      <vt:lpstr>That’s all for parsers! Frontend Finished</vt:lpstr>
      <vt:lpstr>PowerPoint Presentation</vt:lpstr>
      <vt:lpstr>Outline Today’s Lecture - Scope</vt:lpstr>
      <vt:lpstr>Compilers: A Delicious Medley of CS Today’s Lecture - Scope</vt:lpstr>
      <vt:lpstr>Language Design Today’s Lecture - Scope</vt:lpstr>
      <vt:lpstr>Syntax vs Semantics Semantic Analysis</vt:lpstr>
      <vt:lpstr>Goals Semantic Analysis</vt:lpstr>
      <vt:lpstr>Respecting Program Semantics Semantic Analysis</vt:lpstr>
      <vt:lpstr>Scope Semantic Analysis</vt:lpstr>
      <vt:lpstr>Scope: A Language Feature Semantic Analysis</vt:lpstr>
      <vt:lpstr>Kinds of Scope Scope Decisions</vt:lpstr>
      <vt:lpstr>Forward Reference Scope Decisions</vt:lpstr>
      <vt:lpstr>Variable Shadowing Scope Decisions</vt:lpstr>
      <vt:lpstr>Scope Kind &amp; Shadowing Scope Decisions</vt:lpstr>
      <vt:lpstr>Scope Kind &amp; Shadowing Scope Decisions</vt:lpstr>
      <vt:lpstr>Overloading Scope Decisions</vt:lpstr>
      <vt:lpstr>Our Scope Decisions Scope Decisions</vt:lpstr>
      <vt:lpstr>Our Language: Scope Scheme Scope Decisions</vt:lpstr>
      <vt:lpstr>Our Language: Shadowing Scope Decisions</vt:lpstr>
      <vt:lpstr>Our Language: Others Scope Decisions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Presentation</dc:title>
  <dc:creator>drew</dc:creator>
  <cp:lastModifiedBy>Davidson, Drew</cp:lastModifiedBy>
  <cp:revision>754</cp:revision>
  <cp:lastPrinted>2018-08-29T18:10:22Z</cp:lastPrinted>
  <dcterms:created xsi:type="dcterms:W3CDTF">2018-07-19T03:57:05Z</dcterms:created>
  <dcterms:modified xsi:type="dcterms:W3CDTF">2026-09-25T20:51:15Z</dcterms:modified>
</cp:coreProperties>
</file>