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12.xml" ContentType="application/vnd.openxmlformats-officedocument.presentationml.notesSlide+xml"/>
  <Override PartName="/ppt/ink/ink8.xml" ContentType="application/inkml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9"/>
  </p:notesMasterIdLst>
  <p:sldIdLst>
    <p:sldId id="321" r:id="rId2"/>
    <p:sldId id="732" r:id="rId3"/>
    <p:sldId id="595" r:id="rId4"/>
    <p:sldId id="730" r:id="rId5"/>
    <p:sldId id="526" r:id="rId6"/>
    <p:sldId id="548" r:id="rId7"/>
    <p:sldId id="565" r:id="rId8"/>
    <p:sldId id="570" r:id="rId9"/>
    <p:sldId id="562" r:id="rId10"/>
    <p:sldId id="301" r:id="rId11"/>
    <p:sldId id="590" r:id="rId12"/>
    <p:sldId id="576" r:id="rId13"/>
    <p:sldId id="549" r:id="rId14"/>
    <p:sldId id="573" r:id="rId15"/>
    <p:sldId id="463" r:id="rId16"/>
    <p:sldId id="574" r:id="rId17"/>
    <p:sldId id="455" r:id="rId18"/>
    <p:sldId id="577" r:id="rId19"/>
    <p:sldId id="545" r:id="rId20"/>
    <p:sldId id="575" r:id="rId21"/>
    <p:sldId id="579" r:id="rId22"/>
    <p:sldId id="581" r:id="rId23"/>
    <p:sldId id="582" r:id="rId24"/>
    <p:sldId id="583" r:id="rId25"/>
    <p:sldId id="584" r:id="rId26"/>
    <p:sldId id="585" r:id="rId27"/>
    <p:sldId id="456" r:id="rId28"/>
    <p:sldId id="578" r:id="rId29"/>
    <p:sldId id="272" r:id="rId30"/>
    <p:sldId id="587" r:id="rId31"/>
    <p:sldId id="275" r:id="rId32"/>
    <p:sldId id="592" r:id="rId33"/>
    <p:sldId id="593" r:id="rId34"/>
    <p:sldId id="586" r:id="rId35"/>
    <p:sldId id="277" r:id="rId36"/>
    <p:sldId id="438" r:id="rId37"/>
    <p:sldId id="589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3515" autoAdjust="0"/>
  </p:normalViewPr>
  <p:slideViewPr>
    <p:cSldViewPr snapToGrid="0">
      <p:cViewPr varScale="1">
        <p:scale>
          <a:sx n="105" d="100"/>
          <a:sy n="105" d="100"/>
        </p:scale>
        <p:origin x="65" y="69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20:07:23.72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8000"/>
    </inkml:brush>
    <inkml:brush xml:id="br2">
      <inkml:brushProperty name="width" value="0.05292" units="cm"/>
      <inkml:brushProperty name="height" value="0.05292" units="cm"/>
      <inkml:brushProperty name="color" value="#800080"/>
    </inkml:brush>
    <inkml:brush xml:id="br3">
      <inkml:brushProperty name="width" value="0.05292" units="cm"/>
      <inkml:brushProperty name="height" value="0.05292" units="cm"/>
      <inkml:brushProperty name="color" value="#FFA500"/>
    </inkml:brush>
    <inkml:brush xml:id="br4">
      <inkml:brushProperty name="width" value="0.05292" units="cm"/>
      <inkml:brushProperty name="height" value="0.05292" units="cm"/>
    </inkml:brush>
  </inkml:definitions>
  <inkml:trace contextRef="#ctx0" brushRef="#br0">25314 1409 22 0,'0'0'15'0,"0"0"0"0,0 0-6 0,0 0 13 0,0 0 14 0,0 0-11 0,0 18 11 0,0-18-12 0,0 0-14 15,-20 0 10-15,20 18-3 0,0-18-1 0,0 0-1 16,-20 0-8-16,20 0 0 0,0 0 7 0,0 0-1 16,0 0 1-16,-17 0-2 0,17 0-6 0,0 0 0 0,0 21 0 0,0-21-1 15,-17 0 8-15,17 0-8 0,0 0-1 0,-20 20 3 0,20-20 0 16,-20 0-3-16,20 17 1 0,-20-17-3 0,20 20 4 16,-37 16 0-16,-3 3-1 31,3 19-2-31,37-20-2 15,0-38-1-15,0 18 1 0,0 0-1 16,0-18 1-16,0 0 1 0,20 0 0 0,-20 21 0 16,17-21-1-16,3 0 4 0,-20 0-4 0,20 17 7 15,2-17-5-15,-22 0 0 0,15 0 1 0,5 20 3 16,0-20-5-16,-20 21 1 0,0-3 2 0,20-18-2 0,-20 0 0 16,0 18 1-16,0 2-2 0,0-2 11 15,0 2-11-15,0-20 1 0,-20 38 5 0,20-20-7 16,-40 3 1-16,40-3-2 0,-15 1 0 0,15-19 0 15,-22 0-1-15,2 19-24 0,0-2-26 16,3-17 12-16,17 0-11 0,0 0 21 16,-20 0-4-16,20 0-160 0,0 0 158 15,0-17-40-15</inkml:trace>
  <inkml:trace contextRef="#ctx0" brushRef="#br0" timeOffset="715.39">25485 2036 16 0,'-20'0'5'0,"20"0"-3"0,0 0 1 0,0 0 4 0,0 0-1 0,0 0 7 0,0 0 13 0,0 0-17 0,0 0 1 0,0-19 1 0,0 19 13 0,0 0 15 15,0 0 18 1,0 0-49-16,0 0 1 0,0 0 6 0,0 0-7 0,0 0 13 16,0 0-14-16,0 0-1 0,0 0 4 0,0 0-3 15,0 0 1-15,0 0 1 0,0 0-5 0,0 0 2 0,0 0 9 16,0 0-11-16,0 0 0 0,0 0 5 0,0 19-1 0,0-19-1 15,0 17 4-15,0-17-6 0,0 41 3 16,0-41-7-16,0 37 4 16,-20 57-6-1,3-16 0 1,17-42 2-16,0-16-2 0,0 38-1 62,0 35-306-62,0-111 220 0,0 18 65 0</inkml:trace>
  <inkml:trace contextRef="#ctx0" brushRef="#br0" timeOffset="1666.47">25066 3005 19 0,'0'0'6'0,"0"0"31"0,0 0 2 0,0 0-10 0,0 0 4 0,0 0 40 16,0 0-60-16,0 0-2 0,0 0 20 16,0 0 4-16,0 0-15 0,0 0-13 15,0 0 9-15,0 0-11 0,0 0 0 0,0 0 8 16,0-18 6-16,0 18 1 16,-17 0-7-16,17 0-9 0,0 0-2 0,0-19 4 0,-20 19-2 15,20 0 6-15,-20 0-5 16,3 0-3-16,-23 0 2 47,3 19-2-47,0 57 2 15,37-19-3-15,-20-38 2 0,20-1-2 0,0 0-1 16,0-18 0-16,0 21 2 16,0-1 0-16,20 17 3 0,-20-19-1 0,17 1 0 0,-17 1 0 15,0-20-2-15,0 0-1 0,0 18 0 0,20-18 1 0,-20 0 0 0,0 19 3 16,0 1-4-16,0-20 0 0,0 19 7 15,0 38-5-15,-20-57-2 0,20 19 0 16,-17 0 1-16,-3-1-3 0,20-18 1 0,-20 0-1 0,-15 58-12 16,13-58-3-16,-15 19-54 15,37-19 49-15,-20 20-2 16,3-20-153-16,17 0 130 0,0 18 1 0,0-18 3 16,0 0-24-16,0 0 45 0</inkml:trace>
  <inkml:trace contextRef="#ctx0" brushRef="#br0" timeOffset="2116.78">25066 3576 25 0,'0'0'31'0,"0"0"14"0,0 0 29 0,0 0-50 0,0 0 53 0,0 0-61 0,0 20-2 0,0-20-2 0,0 0 6 0,0 37 19 15,0-18-26 1,0-1-4-16,0 3 3 16,0-2-3-16,-17 18 0 15,-23 1-4 1,23-19-2-16,17-19-1 15,-18 0 0-15,18 0 1 0,0 0 0 0,-39 0 4 16,39-19 0-16,0 19-4 0,-20 0 3 16,20-18 2-16,0 18-3 0,0 0 5 47,59 37 34-47,-41-19-39 0,19 1 2 15,-37 2-5-15,20-21-1 0,-20 19 0 16,17-1-1-16,3 1-44 15,-3-19 27-15,-17 0-91 16,20 19-64 0,-20-19 66-16,0 0 93 0,0 0 6 0,20 19-9 0</inkml:trace>
  <inkml:trace contextRef="#ctx0" brushRef="#br0" timeOffset="2868.42">24821 4393 14 0,'0'0'159'0,"0"0"-109"0,0 0-20 0,0 0-1 0,0 0-9 0,-18 0-10 0,18 0 18 0,0 0-18 0,-22 0 15 16,22 0-18-16,0 0 0 0,0 0 0 0,0 20-2 0,0-20 9 16,-17 0-11-16,17 0 5 0,-20 19-3 0,20-19-2 0,0 0 5 15,-20 18-3-15,20-18 0 0,0 19-3 0,0-19 0 16,0 0 1-16,0 0 0 0,-17 21 8 0,17-3-5 15,0 1 4-15,0-19-8 0,0 19 6 16,0-1-4-16,0 2-3 0,37-1 4 16,-17-1 2-16,-3 1-2 0,-17 2-2 15,22-3 5-15,-4 1-6 0,-18-19 0 16,17 38 1-16,-17-38-2 0,0 19-1 0,0-1 2 0,0-18-1 16,0 19 1-16,0-19 0 0,0 0-2 0,0 21 0 0,0-2 0 0,-17-1 2 15,-1 1-5-15,-4-19 4 0,5 18-4 16,-3-18 1-16,20 0-4 0,-20 0-1 0,-37 0-44 15,20 0-11-15,-1-18-126 32,58 18-18-32,-20 0 201 15,18 0-12-15</inkml:trace>
  <inkml:trace contextRef="#ctx0" brushRef="#br0" timeOffset="3319.04">24878 5058 17 0,'0'0'30'0,"0"0"-7"0,0 0-12 0,0 0 14 16,0 0-13-16,0 0 60 16,0 0-52-16,0 0-10 0,0 0-6 0,0 20 7 15,0-20-4-15,0 0-2 0,0 37 25 16,0-37-28-16,0 0 0 15,0 0 1-15,0 0 2 0,0 20-2 0,0-20-1 0,0 0 5 16,0 0-2-16,17 0-1 0,-17 0-2 16,0 20 0 31,0-2 2-47,-17 1 7 0,17-19 5 0,0 19-13 0,-20-19 9 0,0 0-5 15,20 19-4-15,-17-19 2 0,17 0 0 0,0 0-2 0,0 0-2 16,-18 0 1-16,18 0 0 0,0 0-1 0,0 0 1 0,0 0 0 15,0 0 1-15,0 0-3 16,0 0 0-16,0 0 1 0,0 0-1 0,0 0 0 16,0 0 0-16,0 0 0 0,18 38 0 15,-18-38-1-15,0 18 2 0,0-18-2 16,0 40 2-16,0-40-1 0,0 18 0 0,0-18-1 0,0 19-1 16,0-19-3-16,0 0 0 0,0 20-1 0,-18-2-44 15,18-18 32-15,0 0-2 0,-22 0-3 0,22 20-4 0,-17-20-90 16,17 0 26-16,-20 17 80 0,20-17 5 0,-20 0-9 0</inkml:trace>
  <inkml:trace contextRef="#ctx0" brushRef="#br0" timeOffset="5165.47">22218 1388 25 0,'0'0'63'0,"0"0"-49"0,0 0 2 0,0 0 14 0,0 0-1 0,0 0-17 0,0 0 11 0,0 0-2 0,0 0 43 16,0 0-40 0,0-17 24-1,0 17-33-15,0 0 4 0,0 0-6 0,0 0 4 16,0 0-11-16,-20 0 10 15,20 0-12-15,0 0 2 0,0 0-1 0,0 0-4 0,-20 0 1 0,20 0 2 16,0 0-3-16,0 0 2 0,0 17-2 0,0-17-1 16,-20 0 2-1,20 0-2-15,0 0 0 0,0 0 0 0,0 21 2 0,-14-21-3 16,14 0 1-16,0 0 0 0,0 18 0 0,-23-18 1 16,3 18-1-16,20 3 0 0,0-1 0 15,-20-20-1-15,20 17 1 0,-17 3 1 0,17-2-1 0,-17 0 0 16,17 3 1-16,-20-3-1 0,20 1 0 0,-20 1 0 15,20 17-2-15,-34 40 5 16,34-77-4-16,0 17 2 0,0 3-2 0,0-20 1 16,0 21 1-16,0-3-2 0,34-18 1 15,-34 0-1-15,20 0 0 16,-20 0 1-16,0-18 0 0,0 18 1 0,20 0 0 16,-20 0-2-16,0-21 3 31,-20 42 3-31,20-21-5 0,-20 0 2 0,20 18-1 0,0-18 1 15,-20 38 2-15,20-20-3 0,0 21 0 16,0-39-2-16,0 37 1 0,0-37 1 0,0 21 0 0,0 52-3 31,20-32-4-31,20-23-89 16,-40-18 60-16,17 0-48 0,20-18-118 16,6-2 137-16,-43-1 45 0</inkml:trace>
  <inkml:trace contextRef="#ctx0" brushRef="#br0" timeOffset="5431.56">22463 1788 23 0,'0'0'38'0,"0"0"-22"0,0 0 42 0,0 0-36 0,0 0 84 16,20 0-61-16,-3 0-24 0,40 0-1 31,-57 0-20-31,23 0 0 0,-6 0-2 0,0 0-57 16,-17 0 35-16,20 0-35 0,-20 0 25 15,0 0-35-15,20 0-1 0,-20 0 38 0</inkml:trace>
  <inkml:trace contextRef="#ctx0" brushRef="#br0" timeOffset="5931.56">23033 1788 26 0,'0'0'31'0,"0"0"2"0,0 0-12 0,-17 0 3 0,17 0 27 0,0 0-26 0,0 0 16 0,-20 0-24 0,20 0 10 0,-20 21 30 16,0-3-30-16,6 0 2 15,-9-18-18-15,23 20-7 0,-20-20 6 16,20 18-6-16,0 2 0 0,0-20-2 0,-20 38 3 16,20-38-5-16,0 39-2 0,0-21-5 15,20 1 7-15,-20-19-1 0,0 19 0 0,20-19-4 16,-20 17-9-16,23-17 5 0,-23 0-4 0,34 41-187 31,23-61 3-15</inkml:trace>
  <inkml:trace contextRef="#ctx0" brushRef="#br0" timeOffset="6181.43">23261 1388 49 0,'0'0'134'0,"-20"0"-89"0,20 0-7 0,0 21-20 0,0-21 23 16,0 0-31-16,0 18-1 0,0-18 0 0,0 18 0 0,-17-18 0 0,17 21 3 15,0 16 10-15,0-37-16 0,0 77 13 16,0-59-17-16,-17 21 2 0,17-20-3 0,0-1 0 16,0 20 0-16,0-20-1 0,0 3 1 0,0 131-24 15,-23-152 7-15,23 56-62 16,0-35 39-16,0 35-102 0,0-18 59 0,0 0 45 16,0-38 29-16,0 19-8 0</inkml:trace>
  <inkml:trace contextRef="#ctx0" brushRef="#br0" timeOffset="6432.07">23452 1845 43 0,'0'0'58'0,"0"0"17"0,0 0 25 0,0 0-32 16,0 0-34-16,-20 20-11 0,-17 18 15 16,37-38-38-16,0 19 1 15,0-19 0-15,-17 37 1 0,17 2-4 16,-23-39 1-16,23 38 1 0,0-21 0 0,0 4 0 15,23-1 0-15,-23-20 0 0,0 18 4 0,0-18-3 16,17 0 0-16,0 0 8 0,-17-18-7 16,20-2 2-16,-20 20-4 0,20-21 1 0,-20 4 0 0,0 17-2 15,17-38-3-15,-17 20 0 0,0-40-88 32,0 58 49-32,0 0-12 0,0 0-14 0,0 0 31 0,0 0-34 15,0 0 27-15,0 0 27 0,0 19-4 0</inkml:trace>
  <inkml:trace contextRef="#ctx0" brushRef="#br0" timeOffset="6667.09">23660 1827 28 0,'0'0'12'0,"0"0"63"0,0 0 58 16,0 0-64-16,-17 18-1 15,17 2-43-15,0-20-12 0,-20 38 7 0,20-19-4 16,0 0-9-16,0-1-1 0,-20 59 10 15,20-60-14-15,-20 42 2 0,20-20 0 16,0-39-4-16,-14 17 1 0,14 22 1 16,0-1-3-16,0-18 3 15,0-20-9-15,0 17-3 0,0-17 0 0,-23 0-19 16,23 0-66-16,0 0 66 0,0-17-4 16,-20-23-232-1,20 22 241-15</inkml:trace>
  <inkml:trace contextRef="#ctx0" brushRef="#br0" timeOffset="7050.05">23848 2036 23 0,'0'0'7'0,"0"17"32"0,0-17-20 16,0 21 11-16,0-21-17 0,0 0-7 16,20 0 12-16,-20 0-13 0,0 0 0 0,20 0 0 0,-20 0 5 15,20 0-5-15,-20-21 3 0,0 21-4 0,17-17 0 0,3-21 16 16,-20-1-11-16,20 2 17 16,-20 18-17-16,0 19 10 0,0-20 10 15,0 2-1-15,0 18-9 0,0 18 25 16,-20 2-22-16,0-1-5 0,3 57 1 15,-3-38-12-15,0-38-1 0,20 38-1 16,-20 0 3-16,20-38-3 0,-17 39 0 0,17-22-3 0,-17 60 2 16,17 0-7 31,74 18-263-47,-54-95 170 0,37-40-11 0,-57 40 103 15,17-18-9-15</inkml:trace>
  <inkml:trace contextRef="#ctx0" brushRef="#br0" timeOffset="7531.56">24476 1314 16 0,'0'0'4'0,"0"0"1"0,0 0 3 0,0 0 16 0,-17-19 9 0,17 19-21 0,0-21 0 0,0 21 1 0,-18-17 48 0,18 17-44 0,0 0 0 0,0-20 1 0,0 20 0 15,-20-20 15-15,20 20-18 0,0 0 0 0,-19 0 41 16,-1 0-31-16,5 0-3 0,15 0-15 0,0 20 0 0,-23 17 14 16,4-16-8-16,19 16 0 0,-20-17-7 15,2 37 6-15,18-39-6 0,0 0-1 0,-19 60 8 16,1-21-4-16,-2 0 0 0,20-38-5 0,0 19-1 0,-19 19 2 15,1 19-1-15,18-20-1 0,0-36-1 16,-17 130-1-16,17-129-1 0,0 73 2 0,17-74-2 16,-17 17-1-16,18 20-3 0,-18-36 0 0,0-2-9 0,19-2 4 15,-19 3-16-15,38-2-44 0,-38 1-4 16,37-19-29-16,25 0-115 0,-62 0 193 16,15-37 14-16,-15 37-8 0</inkml:trace>
  <inkml:trace contextRef="#ctx0" brushRef="#br0" timeOffset="8031.75">25619 1217 42 0,'0'0'20'0,"17"0"95"0,-17-17-88 0,0 17-2 0,0 0 17 0,20 0-6 0,-20 0-21 0,20 0 0 0,-20-19 9 0,17 19-2 0,3 0 1 0,0 0-11 15,37 0 24-15,-40 0-23 16,-17 0-7-16,20 19-2 0,0 18 11 0,-3 0-10 15,3 3-1-15,-20-22-2 0,37 59 1 0,-17 0 0 16,-20 54-1 0,0-92-2-16,0 35-1 0,0-36 1 0,0 39-4 0,-20-19-5 0,20-20 2 15,0-20-2-15,-37 40-14 0,37-1-14 0,-57 37-244 16,37-74 187 0,20-1 64-16,-17-19 14 0</inkml:trace>
  <inkml:trace contextRef="#ctx0" brushRef="#br0" timeOffset="8565.37">26662 1712 82 0,'0'18'117'0,"0"-18"-88"0,0 0 17 0,0 0-6 0,0 0-6 0,0 0-18 0,20 21 23 0,-20-21-29 0,20 0 18 0,-3 0-6 16,26 0-8-16,-9 0-6 0,-34 0-2 16,40 0-4-16,-23 0 6 0,0 0-6 0,23 0 1 0,-40 0-3 15,23 0 1-15,11 0-2 0,6 0-2 16,-23 0-7-16,0 0-6 0,3 0 4 0,0 0-44 16,0 0-32-16,-20 0 52 0,0 0-5 0,17 0-3 15,-17 0-46-15,0 0-5 16,0 0 80-16</inkml:trace>
  <inkml:trace contextRef="#ctx0" brushRef="#br0" timeOffset="8750.36">26776 2017 46 0,'0'0'171'0,"-14"19"-141"0,14-19 67 0,0 0-57 15,0 0 54-15,34 0-61 31,-14 0-27-31,0 0-4 0,14 0 2 0,-34 0-3 0,20 0 1 0,23 0-1 16,-29 0-3-16,-14 0 0 0,20-19-11 0,0 19 2 0,0-19-6 0,-3 19-7 16,20-18-154-16,-17 18 108 0,-20 0 0 0,37-21-28 15,-17 21 56-15</inkml:trace>
  <inkml:trace contextRef="#ctx0" brushRef="#br0" timeOffset="9548.62">28167 1143 17 0,'-22'0'14'0,"22"0"8"0,0 0 6 0,0-20 19 0,0 20-31 0,0 0 33 0,0 0 23 16,0 0-49-16,0 0-11 0,0 0-1 0,0 0 9 0,0 0-10 15,0 0-2-15,0 0 10 0,0 0-10 0,0 0 0 0,0 0-1 0,-18 0 15 16,-2 0-4 0,0 20-12-16,20-20-2 0,-17 0 2 0,-3 17-1 0,20 4-1 15,-20-2 0-15,3-2-2 0,17-17-1 0,-17 78 3 16,-6-41-3-16,23-17-1 15,-37 55 2 1,37-57-1-16,0-18-1 0,0 21 0 0,0 36-1 16,0-57 3-16,0 18-2 0,0-18 0 15,20 0 0-15,-20 0 0 0,0 0 1 0,17 0-2 16,-17 0 0-16,0 0 2 0,23 18-1 16,-23-18 0-16,0 0 0 0,0 0 1 0,0 0 0 0,0 21 0 15,0-21 0-15,0 0-1 0,0 18 2 0,-23 21 3 16,23-39-3-16,0 19 2 0,-37 37 8 15,37-38-10-15,-20 3 3 0,20-4-3 0,-17 24 1 0,-3-23 0 16,20-18-1-16,-17 38 2 0,17-20-2 16,0-18-1-16,-23 20-1 0,23-1 0 0,0 0 1 15,-17-1-1-15,17-18 0 0,0 0 1 0,0 21 0 0,0-21-1 16,0 0 0-16,0 0 0 0,17 18 1 0,-17-18 0 16,0 0-2-16,23 0 0 0,-23 0 2 0,0 0-1 15,0 0 1-15,0 0 1 0,0 0-3 0,0 19 1 16,0-19 0-16,0 19 2 0,0-19-2 0,0 0 1 0,0 17-2 0,0 4 1 15,0 56 1 1,0-40 0-16,17 20-2 16,-17-37 1-16,0-20 0 0,20 57-9 15,-3-57-7-15,3 0-78 16,-20 0 62-16,20 0-96 0,20-19-99 16,-40-2 200-1</inkml:trace>
  <inkml:trace contextRef="#ctx0" brushRef="#br0" timeOffset="27587.16">28603 1617 29 0,'-19'0'166'0,"19"0"-127"0,0 20-7 0,0-20-18 16,-20 0 11-16,20 0-16 0,-20 19 17 15,5-19-3-15,15 18-17 0,0-18 2 0,-22 20-4 0,2 16 9 16,0-15-6-16,20-4 1 0,-17 24-1 16,-1-5 5-16,18-16-2 31,0 37 14-31,0-38-2 15,18-1-6-15,-1-18-11 0,-17 0 0 16,20 0-3-16,-20 21 4 0,20-21-2 16,-20 18-2-16,0-18 0 0,0 0 2 15,0 0-3-15,0 19 2 0,0 0-2 0,0-2 0 16,0-17 1-16,0 21-2 0,0-1 0 16,-20-20-2-16,0 18-6 0,20-18-6 0,-17 19-72 15,17-19 57-15,0 0-3 0,0 0-42 16,0 0-19-16,0 0 41 0,0 0-34 0,0-19 60 0,17 19-10 15</inkml:trace>
  <inkml:trace contextRef="#ctx0" brushRef="#br0" timeOffset="27849.94">28812 2053 20 0,'0'0'45'0,"0"0"43"16,0 21 41-16,0-21-114 15,0 20 39-15,17-2-15 0,-17-18-31 16,0 19-2-16,20 18 12 0,-20 2-15 16,0-39 0-16,0 75 1 0,0-54-4 15,0 35-3 1,0-56 1-16,0 58-58 0,0-39-39 0,0-19-7 15,0 0 8-15,0 0 54 0,0 0 24 0</inkml:trace>
  <inkml:trace contextRef="#ctx0" brushRef="#br0" timeOffset="28683.5">29476 1160 23 0,'0'0'205'0,"0"0"-184"0,0 0 14 0,0 0-21 0,0 0 17 0,0 0-13 0,0 0-1 0,0 0 9 0,0 0-13 0,0 0-6 16,0 0-1-16,-17 0 9 0,17 0-9 0,0 0 5 0,0 0 21 31,-23 21-10-31,6-2-19 16,17-19-2-16,0 0 1 0,0 17 1 0,-17 3-3 15,17-20 0-15,-20 20 1 0,20-20-1 0,-20 38 0 16,20-19 0-16,-20-1 0 0,6 38-2 16,-9-35 2-16,23-21-2 0,0 18 2 0,0 0 1 0,0 3 0 15,-20 36-4-15,20-39 3 0,0-18 0 0,0 18 0 16,0 3 1-16,0-3-1 0,0 21 0 16,0-39 1-16,0 19 0 0,0-19-1 0,0 18 1 0,0 2-1 15,0-20 1-15,20 0-1 16,-20 0 0-16,0-20 2 0,23 20 0 15,-23-18 1-15,0-1-2 0,0 19 1 16,0 0-1-16,0 0 5 0,0 0-3 16,0 0 1-16,-23 19 1 0,23-1-2 15,0-18-2-15,0 38 1 0,0-38 0 0,0 39 0 16,0-39 0-16,0 17-2 0,0 3 2 0,0 19-1 0,0-21 0 16,0 40 9 15,23 75 12-31,-23-133-21 0,0 17 3 0,0 4-3 15,0 17 3-15,0-19-4 0,0-19 1 16,0 20 0-16,0-20-1 0,0 0-1 0,0 17 0 0,-23-17-1 0,3 20-2 16,20-1 1-16,-20-19-16 0,20 18 10 15,-17 2-40-15,0-20 36 0,17 20-47 16,0-3 21-16,-20 4-2 0,20-21 19 16,0 0-2-16,0 19-34 0,0-2-10 0,-20 40-98 15,20-57 160-15,0 0 4 0,0 21 0 16,0-21-2-16,0 0-4 0</inkml:trace>
  <inkml:trace contextRef="#ctx0" brushRef="#br0" timeOffset="40567.08">23070 2739 24 0,'0'0'59'31,"0"0"11"-31,0 0-19 0,0 0 1 0,0-19-12 0,0 19-33 16,0 0 14-16,0 0-8 0,0 0 4 15,0 0-4-15,0 0-7 0,0 0 10 16,0 0-2-16,0 0-1 0,0 0-6 0,0 0-1 0,0 0 10 16,0 0-4-16,0 0-5 0,0 0-1 15,0 0-6-15,0 0 0 16,0 0 1-16,0 0 0 0,0 0 1 0,-20 0-1 0,20 0-2 16,-17 57-42 15,0 19-365-31,17-76 385 0</inkml:trace>
  <inkml:trace contextRef="#ctx0" brushRef="#br0" timeOffset="40751.85">23224 2739 31 0,'0'0'148'0,"0"0"-105"16,0 0-25-16,17 0 26 0,-17 0-9 0,0 20-25 15,0-20 15-15,0 0-18 0,0 0-1 0,0 18 19 16,0 21-16 31,-34 113-126-47,34-152 10 0,0 19-1 0,-23-1 39 15</inkml:trace>
  <inkml:trace contextRef="#ctx0" brushRef="#br0" timeOffset="42032.97">27118 3216 33 0,'0'-20'22'0,"0"20"32"0,0 0-1 0,0 0-10 0,0 0-25 0,0 0 1 0,0 0 15 16,0 0-3-16,0 0-18 0,0 0 28 0,0 0-32 15,0-21 12-15,0 21-9 0,0 0-6 0,20 0 4 16,-20 0-6-16,20-18 11 15,-3 0-7-15,-17 18-5 0,23 0-1 0,-23 0 1 0,17-19 0 0,20 19-1 16,-37 0-2-16,37 0 1 0,-37-19 0 0,20 19-1 16,-20 0 0-16,37 0 0 0,-14 0-9 15,-6 0 4-15,-17 0-5 0,17 0-22 0,3 0-45 0,-20 0 43 16,20 0-109-16,-20 19 27 0,0-19 103 16,0 0-9-16</inkml:trace>
  <inkml:trace contextRef="#ctx0" brushRef="#br0" timeOffset="42252.33">27081 3367 49 0,'0'0'64'0,"0"0"-6"0,0 0-35 0,0 0 18 0,0 0-22 0,0 0 15 16,0-20-18-16,20 20-1 0,-20 0-2 0,17 0 10 0,-17 0-14 15,57 0 14-15,-34 0-17 0,11 0-3 0,-14 0-3 16,0 0 2-16,17 20-1 15,-17-20 1-15,-20 0-2 0,40 19-3 0,-40-19 1 0,34 19-10 0,-34-19 1 0,0 0-5 16,40 19-139-16,-3-19-23 16,-37 0 154-16</inkml:trace>
  <inkml:trace contextRef="#ctx0" brushRef="#br0" timeOffset="47684.28">28241 2873 27 0,'0'0'21'0,"0"0"13"0,0 0 111 31,0 0-2-31,0-20-124 0,0 20 7 16,0 0-18-16,0 0 34 16,-20 0-25-16,20 0-8 0,0 0-5 0,0 0 2 15,-19 0 2-15,19 0-3 0,-18 0-2 16,1 20 1-16,-5-1-4 16,4 0 3-16,-2 19-3 0,0-19 2 0,20-19-1 15,-17 19-1-15,-3 18 0 0,20-37 0 16,0 39-1-16,0-20 3 15,0-19-3-15,0 19 1 0,0 0 0 0,0 0 0 0,0-19 1 0,0 18 0 16,20 0 1 0,17-18-3-16,-17 0 4 0,-2 0-3 15,-18 0 0-15,22 0 0 0,-22 0 0 0,0 0 0 0,0 21 2 16,0-21-2-16,0 20-1 16,0-2 3-16,0-18-3 0,-22 19 2 0,22-19-2 0,-18 18 1 0,18 1-1 15,-20 1 2-15,0-2-1 0,20-18 0 0,-17 19 1 0,17 1-1 16,-20-1-1-16,0 38 0 62,3 39 1-62,17-59-4 0,0 1 0 0,0-38 2 0,0 19-7 0,0-19-6 16,0 19 4-16,0-19-2 0,-17 18-73 0,17-18-18 16,0 0 60-16,0-18-131 0,17-1 122 15,-17 0 39-15</inkml:trace>
  <inkml:trace contextRef="#ctx0" brushRef="#br0" timeOffset="48253.23">28564 3175 16 0,'0'0'119'0,"0"0"-60"0,0 0-46 0,0-18 14 0,0 18-3 0,0 0-16 0,0 0-1 15,0 0 9-15,0 0 8 0,-20 0-6 0,20 0-1 16,0 0-8-16,0 0 5 0,-15 0 21 16,15 0-26-16,0 0-1 0,0 0-2 0,0 0 1 0,-22 0 12 15,22 0-9-15,-20 0 0 0,20 18-6 0,0-18 1 0,-20 0 1 16,20 0-2-16,-17 21 8 16,-1-21-7-16,18 0-2 0,0 20 1 0,0-20-2 0,0 0 2 15,-20 0-1-15,20 0 1 0,0 18-1 0,0-18 1 16,0 19 0-16,0-19-1 0,0 18-1 15,0-18-1-15,0 0 2 0,0 19 0 16,0 1 1-16,0-2 0 16,0-18-3-16,20 19 0 15,-20 1 1-15,0-20-1 0,0 19 2 0,0 0-1 0,0-19-3 16,0 0 2-16,0 19 1 0,0-19-1 16,0 38-1-1,0-19 1-15,-20-1-2 0,-19 2-36 47,39-20 24-47,0 0-31 0,-15-20-137 0,15 20-28 16,0 0 182-16,0 0-24 0,0 0 38 0</inkml:trace>
  <inkml:trace contextRef="#ctx0" brushRef="#br0" timeOffset="48784.16">28698 3443 24 0,'0'0'19'0,"0"0"12"0,0 0 28 0,0 0-38 0,0 0-2 0,0 0 0 0,0 0 27 0,17 0 7 16,-17 0-36 0,0 0 7-16,20 0-15 0,-20 0-1 0,0 0-1 15,0 0-5-15,0 0 2 0,20 0-1 0,-20 0 12 16,0 0-11-16,-20 38-1 15,20-20-3-15,0-18 0 0,-20 20 0 16,20-20 0-16,0 20 1 0,-17-2-1 0,17-18 1 0,-20 19-1 16,2-19 1-16,18 20 0 15,0-20-1-15,-22 0 1 16,22 0 1-16,0 0 3 0,0 0-3 16,0 0 6-16,0 0-5 0,0 0 5 0,0 0-3 0,0 0 1 0,0 0 7 0,0 0-6 15,0 18 12-15,0-18-8 0,0 0-5 0,0 0 3 31,40 38 19-31,-20-20-22 16,-3-18-6-16,-17 0 1 0,20 0 0 16,-20 0-3-16,37 0-35 47,20 0-327-47,-37 0 252 0,-20 0 107 0,0 0-7 0</inkml:trace>
  <inkml:trace contextRef="#ctx0" brushRef="#br0" timeOffset="49117.72">29114 3539 33 0,'20'0'219'0,"-20"0"-194"0,0 0 33 0,0 0-17 0,0 0-21 0,0 0-4 0,0 18-2 0,0 1 6 15,0 1-16-15,0-2 6 0,0 20-8 16,-37 38 1-1,-20 0-121 17,17 1-226-32</inkml:trace>
  <inkml:trace contextRef="#ctx0" brushRef="#br0" timeOffset="50503.39">29610 3443 13 0,'0'0'3'0,"0"0"-2"0,0 0 1 0,0 0-2 0,0 0 0 0,0-19 1 0,17 19-1 0,-17-19 0 0,20 19 0 47,0-38 0-31,17-1 2-16,-37 39-1 0,0 0 1 0,0 0 0 15,0-18 0-15,0 18 0 0,0 0 2 16,0 0 1-16,0-20 14 16,0 20-7-16,0-19 37 15,0 19-36-15,0-18 55 16,0 18-57-16,0 0 0 0,0 0 10 0,0-19 0 15,0 19-11-15,0 0 0 0,0 0-1 0,0 0 6 0,0 0 8 16,0 0-7-16,0 0-3 0,0 0 5 16,0 0-1-16,0 0-12 0,0 0 0 0,-20 0 12 15,20 0-12-15,0 0-2 0,0 0 6 0,-17 0-5 16,-3 0 17 0,0 19-19-16,20-19 0 0,0 0 3 0,-17 18 2 0,17 1-6 0,-17 1 2 15,17-20-1-15,-23 37 4 0,23-37-4 0,0 20 0 16,0-1 3-16,-17 0-3 0,17 19 5 15,-20-19-3-15,20 38 7 47,0-19 2-47,37-19-8 0,-37 1-5 0,0-20 1 0,23 18 2 0,-23 1-2 16,0 0 0-16,17-1 0 0,-17 3 2 16,0-2-5-16,0 18 1 15,0-17 0-15,-17-20-1 0,17 0 1 0,0 18-1 0,-23-18-3 16,6 19-16-16,17-19 11 0,-20 0-1 15,0 18-28-15,-17-18-98 16,37 0 104-16,0 0-3 0,0 0 0 0,-17-18-67 0,17 18 49 16,0 0 24-16,0 0 16 0,0 0 10 0,0 0-8 15</inkml:trace>
  <inkml:trace contextRef="#ctx0" brushRef="#br0" timeOffset="51100.99">29875 3841 15 0,'0'0'36'0,"0"0"11"0,0-19-20 0,0 19 0 0,-20 0 42 0,20 0-34 0,0-18-8 0,0 18-4 0,-17 0-12 16,17-19 10-16,0 19-9 0,0 0-7 0,-20 0-1 0,20-18 5 15,0 18 1-15,0 0-5 0,0 0-1 0,0 0 5 0,0 0-5 16,0 0 12-16,0 0-11 0,0 0 0 15,20 0 28-15,-20 0-25 16,0 0-1-16,17 0 11 16,-17 0-16-16,20 18 3 15,-20-18-3-15,0 0-2 0,0 0 0 0,0 0 1 0,0 19 2 16,0-19-3-16,0 0 0 0,0 0 0 0,0 0 1 0,0 18-1 16,-20 1 2 15,-37 2 0-31,57-2-2 0,0-19 1 15,-17 0 0-15,17 0 2 16,0 0-2-16,0 0-1 0,0 0 3 0,0 0 0 0,17 0 1 16,-17 18 6-16,20 1 0 15,0 0-4-15,-20 19-4 0,0-20 1 0,0-18-2 16,0 58 7-16,0 37 0 16,-20-56-8-16,0-20 0 15,20-19 0-15,-17 18-1 0,0-18-6 0,17 0-12 16,-23 19 5-16,23-19-40 0,-17-19 3 15,17 19-18-15,-20-18-116 16,20-1 98-16,0 19 55 0,0 0 12 0,20-21-2 0,-20 21 9 0</inkml:trace>
  <inkml:trace contextRef="#ctx0" brushRef="#br0" timeOffset="53502.91">30368 3120 17 0,'0'0'5'0,"0"0"36"0,0 0-8 0,0 0-13 0,0 0 91 0,0 0-82 0,0 0-16 16,0 0 11-16,0 0-2 0,0 0-2 15,0 0 39 1,-17 19-24-16,17-19-24 0,-20 0-5 0,20 18 6 15,0-18-8-15,0 0 1 0,0 18-2 0,-20-18 0 0,20 0 0 16,0 0-1-16,0 21 1 0,-17 17 6 16,-3-1-3 15,20-18-3-31,0 1 0 0,0-20-4 0,0 0 1 0,0 0 0 0,20 18 4 16,-20-18-3-16,0 0-2 0,0 0 1 0,0 0 1 15,0 0-1-15,17 0 0 0,3-18 1 16,-20 18-1-16,0 0 0 15,0 0 2-15,0 0-1 0,-20 0 0 16,20 18-1-16,0 1 2 0,-17-19-2 16,17 20 0-16,0-20 1 0,-20 76 1 15,3-76-2-15,17 19 1 0,0-19-1 0,0 19 0 0,0-1 1 0,-23-18 0 16,23 20 0-16,0 0-1 0,0-2 2 0,0 1 0 0,0-19-2 16,0 20 1-16,0-2 4 15,0-18-5-15,0 19 1 0,0-19 0 0,0 0-1 16,0 19 1-16,0-19-1 0,23 0 3 0,-23 18 1 15,17 3-1-15,-17-2-2 16,0-1-1-16,0-18 1 0,0 19 2 0,0-19-2 0,0 0 0 16,0 0-1-16,0 20 2 0,0-20-2 0,0 0 1 0,0 18-2 15,0-18 2-15,0 19-1 0,0-1 3 0,0-18-3 16,0 19 0-16,0-19 0 0,0 21 1 0,0-21-1 16,0 19 0-16,0-19 0 0,0 18 0 0,0 39-4 31,0-38 2-31,0-1 2 15,-40 59 2-15,40-57-1 0,-34 17-20 16,34-37 9-16,0 19-19 0,-20-19 6 16,20 18-76-16,-20-18 54 0,0 21-133 15,20-21 77-15,0 0 76 0,0 0 0 0</inkml:trace>
  <inkml:trace contextRef="#ctx0" brushRef="#br0" timeOffset="59901.58">27138 4469 27 0,'0'0'227'0,"0"-19"-187"0,0 19-32 0,0 0 5 0,0 0 17 0,0 0-15 0,0 0-10 0,0-18 2 0,0 18-2 0,20 0 12 15,-3 0 7-15,-17 0-17 16,23 18-2-16,-23-18-3 0,0 0 1 0,0 0-1 15,0 0-2-15,0 0 1 0,17 0 1 0,-17 0-2 16,17 0 0-16,-17 0-1 0,20 0 2 0,-20 0-1 0,0 0 0 0,20 0-2 16,-20 0-1-16,17 0-5 0,-17 0 2 0,0 0-16 15,0 0 8-15,20 0-4 0,-20 0-27 0,20 0-90 16,-20 0 92-16,0 19-59 0,0-19 87 0,0 0-12 16</inkml:trace>
  <inkml:trace contextRef="#ctx0" brushRef="#br0" timeOffset="60184.13">27101 4717 29 0,'0'0'326'0,"0"0"-305"0,0 0-3 0,17 0-10 0,3 0 12 0,-20 0-15 15,0 0-1-15,20 0 1 0,-3 0 9 0,6 0-7 16,-23 0-5-16,17 0 1 0,0 0-1 0,3 0-2 0,-20 0 1 16,0 0 0-16,20 0-1 0,-3 0-2 0,-17 0-10 0,0 0 1 15,20 19-72-15,0-19 9 0,-20 0 25 16,0 19-147-16,0-19 157 47</inkml:trace>
  <inkml:trace contextRef="#ctx0" brushRef="#br0" timeOffset="61836.03">28127 4164 18 0,'0'0'34'0,"0"0"24"0,-20 21 61 16,0-21-65-16,20 19-36 0,-17-19-3 0,17 0-8 0,0 18 0 0,0-18 8 0,-20 0-9 15,20 19 6-15,0-19-7 0,-20 38 12 16,20-38-12-16,-17 38 18 16,17-38-20-16,-17 20 6 0,17-20-6 0,0 0 2 0,0 19-3 15,0-19 0-15,0 0 0 0,0 19 1 0,0-19-1 0,0 0-1 0,0 18 0 16,0-18 0-16,0 0 2 0,0 20-2 15,0-20 0-15,17 0-1 0,-17 19 0 0,0-19 0 16,0 0 1-16,0 0 0 0,0 0-1 0,17 0 0 0,-17 0-1 16,0 0 2-16,0 0-1 15,0 0-1-15,0 0 2 0,0 0-1 0,0 0 0 16,0 0 0-16,-17 18 0 0,17-18 0 0,0 19 3 16,-17-19-2-16,17 0-1 0,-23 21 1 0,23-21-1 0,-17 18 3 15,17 1-1-15,-20 0 1 0,20-1 1 16,-20 2 4 15,20 94 11-31,0-95-17 0,0 0 0 16,0-19-1-16,0 37 7 0,0-18-6 0,0 2 2 15,0-2-2-15,0-19-2 0,0 0 1 0,0 18 0 16,0 1 0-16,0-19 0 0,0 18-1 0,0 2 0 0,0-1-1 16,0-1-2-16,0-18 1 0,0 19-25 15,0-19 15-15,0 21-24 0,20-21 14 0,-20 0-5 16,0 0-42-16,0 0 25 0,20 0-66 0,-20 0 53 0,0 0-36 15,17 0 73-15</inkml:trace>
  <inkml:trace contextRef="#ctx0" brushRef="#br0" timeOffset="63151.74">28467 4527 14 0,'20'0'10'0,"-20"0"0"0,0-19 31 0,0 19 1 0,0-18-27 0,0 18 14 0,0 0-16 0,0 0 11 0,0 0-1 16,0 0 1-16,0-21 9 0,0 21-23 0,0 0 19 15,0 0 15 1,-20 0-27-16,20-19 1 0,0 19-12 0,0 0 4 16,-17 0-5-16,17 0 13 0,-18 0-8 15,18 0-5-15,0 0-1 0,-20 0-1 16,20 0-2-16,0 0 0 0,0 0 2 0,0 0-2 0,-19 19 0 15,19-19-1-15,0 0 1 0,-20 0 2 0,20 21 0 16,-15-21 0-16,15 18 1 0,0 1 0 16,-22 0-1-16,22-19-2 0,0 0 1 0,0 18 2 0,-20-18-3 15,20 0 0-15,0 20 1 0,0-20-1 0,0 0 1 16,0 37 6-16,20-37-6 0,2 19 1 16,-22 2-1-16,0-21 0 0,0 0 0 0,15 18 0 15,-15-18-2-15,0 19 3 0,0 0 0 0,20 19 0 16,-20-1-3-16,0-37 1 15,0 21-1-15,0-21 1 0,-57 56-9 47,-38-38-245-47,95-36 155 0,0-1 45 0,-20 19 8 0,20 0 13 0,0-18 15 0,0-1-8 16</inkml:trace>
  <inkml:trace contextRef="#ctx0" brushRef="#br0" timeOffset="63685.57">28621 4944 16 0,'0'0'11'0,"0"0"-4"0,0 0 3 0,0 0 2 0,0 0 19 0,0 0-13 0,0 0 0 0,0 0 88 31,0 0-30-31,0 0-64 16,0 0-2-16,0 0-5 0,0 0-1 0,0 0 1 0,0 0 10 16,0 0-10-16,0 0 5 0,0 0 1 0,0 0-3 15,17 19 0-15,-17-19-6 0,0 0 4 16,0 0-4-16,0 21 3 0,0-21-3 0,0 0 0 15,0 0 0-15,0 18-1 0,0 20 5 47,-35 0 3-47,16-19-4 0,19-19-3 0,0 0 1 16,-20 0 1-16,20 0-2 0,0 0 3 0,0 0-2 16,0 0-1-16,0 0 1 0,0 0 0 0,0 0 1 0,0 0 1 15,20 18 4-15,-1-18 5 0,-1 0-10 0,-1 20 5 16,-17 0-2-16,40-2 2 0,-40 1-7 0,0-19 0 15,20 0 0-15,-3 38 3 0,-17-19-4 0,0 18 7 16,0-37-6-16,0 21-1 16,0-21-1-16,-17 19-2 47,-117-19-296-47,134 0 241 0,0 0 27 0,0-19-30 0,0 19-5 0,0 0 55 15,20 0-4-15,-1 0 12 0,-19 0-11 0</inkml:trace>
  <inkml:trace contextRef="#ctx0" brushRef="#br0" timeOffset="64002.78">29040 5115 30 0,'-20'0'194'0,"20"0"-113"0,0 20-37 0,0-20-25 0,20 0 29 0,-20 57 8 31,0 95-29-31,-20-133-26 15,0 19-6-15,20-38-1 0,-17 20-17 0,17-20 5 16,-40 37-130-16,40-37 103 0,-17 0-8 16,17 0-56-16,0 0 69 0,-20-20-13 15</inkml:trace>
  <inkml:trace contextRef="#ctx0" brushRef="#br0" timeOffset="64553.25">29684 4640 17 0,'0'0'25'0,"0"0"-9"0,0 0 44 16,-17 0 21-16,17 0-46 0,0 0-19 15,0 0-3-15,0 0 1 0,-20-19 11 0,20 19-1 0,-20 0 15 16,20-18-28-16,0 18 10 0,-17 0-4 0,-23 0 16 16,23 0-22-1,17 0-5-15,-20 0-3 0,20 18 0 16,-20 1 5-16,20-19-7 0,-17 21 0 0,17-21 0 16,-20 37 4-16,20-18-2 0,0 0-1 0,0 0-2 0,0-1 2 15,-17 1-1-15,17 2-1 0,0-2 3 16,0-1-1-16,0-18 1 0,17 37 7 15,3 2 13 17,-20-2-13-32,0 21-6 0,0-58-4 0,0 19 1 0,0 19 3 15,-20-19-4-15,20 19-2 16,-57 19-55-16,40-57 13 0,-3 0-50 16,0 0 53-16,0 0-178 15,6-37 122-15</inkml:trace>
  <inkml:trace contextRef="#ctx0" brushRef="#br0" timeOffset="65035.25">29764 5078 17 0,'-23'0'178'0,"23"0"-123"0,0 0 2 0,0 0-51 0,0 0 0 0,0 0 4 0,0 0-4 16,0 0 5-16,0 0-5 0,0 0 11 0,0 0-3 15,0 19-5-15,0-19-5 0,0 0 0 0,23 0 10 16,-23 0-6-16,0 18 6 15,0 2-8-15,0 0-2 0,0-20-3 0,0 18 0 16,0 1 2-16,0-19-1 0,-23 38 4 16,23-19-4-16,0-19 0 0,0 0 0 0,-17 19 4 0,17-19-4 15,0 0 0-15,-20 18 6 0,20-18-4 0,-20 0-1 16,3 0 11 0,17 0-13-16,-20-18 11 15,20 18-1-15,0 0-5 0,0 0 1 16,0 0-4-16,0 0-1 0,20 18 1 0,-20-18 1 0,17 21-1 15,3-2-2-15,0-1 2 0,-20 1 0 16,0-19-3-16,17 20 0 0,-17-20 1 0,23 18-1 16,11 2-14 15,43-3-485-31,-57-34 448 16</inkml:trace>
  <inkml:trace contextRef="#ctx0" brushRef="#br0" timeOffset="65868.49">30311 4490 26 0,'0'0'17'0,"0"0"7"0,0 0 33 0,0 18 43 0,-17-18-62 0,17 0-21 0,0 0-3 0,0 19 22 0,-20-19-17 0,20 0-10 15,0 19 16-15,0-19-11 0,0 18-7 0,-17 2 38 16,17-1-37-16,-23-19-1 15,23 18 6-15,0 22 12 0,0-22-11 16,0-18-10-16,0 19 4 0,0 0-2 0,0-19-3 16,-17 38 5-16,17-20-2 0,0-18-5 0,0 0 2 15,-17 19 5-15,17-19-7 16,0 21 0-16,0-21 3 0,0 0-2 0,0 0-1 16,-20 0-4-16,20-21 5 0,0 21-2 0,0 0 1 0,0 0-2 15,0 0 1-15,0 0 2 0,0 0-2 0,0 0 2 47,-20 77 4-47,20-77-4 0,0 38 0 0,0-38-2 0,0 19 2 16,0-19-1-16,0 37 0 15,0-37 0-15,0 21-1 0,0-21 1 0,20 18 2 16,-20-18-2-16,0 19-2 16,0 0 2-16,0-19 0 0,0 0-1 0,0 18 0 0,20 2 0 15,-20-20 0-15,0 19 0 0,0-19 1 0,0 18-1 0,0-18-1 16,0 20 2-16,0 0 0 0,0 17-1 15,0-37 1-15,0 0-1 0,0 38 3 0,0-19-3 16,0 0-1-16,0-19 3 0,0 18-3 0,0-18 1 16,0 21 2-16,0-21-1 0,0 19-2 0,0-19 1 15,0 0 0-15,0 18 0 0,0-18 0 0,0 0-1 16,-20 0 2-16,20 0-1 0,0 0 0 0,-20 19-6 16,0-19-23-16,6 20 6 0,-9-20-1 15,3 18-21-15,20-18 2 0,-20 20-11 16,20-20 22-16,-17 0-40 0,17 0-16 0,-17 17-6 0,17-17 57 15,-20 0-19 17</inkml:trace>
  <inkml:trace contextRef="#ctx0" brushRef="#br0" timeOffset="86603.37">27765 7359 14 0,'0'0'6'0,"0"0"5"0,0 0 47 31,0 0 67-31,0 0-116 0,0 21 10 0,0-21-9 0,0 17 44 15,0-17-24-15,0 0-14 0,-20 20-2 0,20-20-8 0,0 0 0 16,0 20 7-16,0-3-1 0,-14-17 0 0,14 19 15 16,-23-19-24-16,23 21 12 15,0-21-11-15,0 0-1 16,0 17 7-16,0-17-2 0,0 0-2 0,0 0-5 16,0 0 9-1,0 0-1 1,0 0-4-16,0 0-3 0,0 0-2 0,23 0 1 0,-23 0 0 0,0 20 2 0,0-20-3 15,14 20 5-15,-14 17-3 16,0-17-1-16,0-20 0 0,0 17-1 16,0 23 3-16,0-23-3 0,0 3 0 0,0 0-1 15,-37 17 3-15,37-37-5 16,-20 0-7-16,0 0-5 16,20 0 4-16,-17 0-20 0,17 0 12 0,0 0-26 0,0 0-69 15,0 0 80-15,0 0-44 0,0-19-3 0,0 19 48 16,17 0-17-1,-17 0 38 1</inkml:trace>
  <inkml:trace contextRef="#ctx0" brushRef="#br0" timeOffset="86922.28">27973 7779 19 0,'0'0'50'0,"0"0"25"0,0 0 54 16,0 17-40-16,0 4-71 0,0 16 0 0,0-18-12 16,0-19-4-1,0 21-1-15,0-4-2 0,0-17-1 0,0 0-3 0,0 20-25 16,0-20-16-16,0 0-19 0,0 19 28 0,0-19-4 16,0 0-101-16,0 0 104 0</inkml:trace>
  <inkml:trace contextRef="#ctx0" brushRef="#br0" timeOffset="87637.16">27973 7017 13 0,'0'0'9'0,"0"0"-1"0,0 0 45 0,-17 0-15 0,17 0-17 0,-20 0 48 0,20 0-55 0,-20 0 35 16,-17 20-20-16,20-20 3 0,-6 20-24 0,23-20 4 16,-17 17 0-16,0-17 1 15,-3 20 1-15,-77 74 30 16,77-74-35-16,20-1-5 0,-54 56 14 15,34-37-9-15,20-19-6 0,-20 2-1 0,6 53 5 16,-9-34-3-16,23-23-3 0,-20 3 1 0,3 37 2 16,-3-20-2-16,20-37 0 0,0 40-1 0,-20-3 0 15,20-17 0-15,0 37 1 0,-17 0-2 0,17-39 1 16,0 1 0-16,0 39-3 0,17-39 3 0,23 150 0 16,94 2 0 15,-100-111 0-31,29-43-3 15,-9 4 3-15,-17-21 0 0,3 0 0 0,-40 0 0 16,37-21 0-16,20-15-1 0,-57 15 0 0,57 1 1 0,-57-17-1 16,74-57 0-1,-74 54 1-15,20 23-1 0,0-40 0 0,-20 17 0 0,18 23 0 0,-18-21 0 0,0 19 1 0,22-39 0 16,-22 39-1-16,0-18 0 0,0-1 1 0,0-19-1 0,0 0 0 16,0 36 0-16,-40-112-6 15,40 116 4-15,-40-23-5 16,3 3 1-16,37 37 2 0,-20-20 1 0,-14 20-4 0,-6-38-1 15,-54 38-20-15,54 0-10 16,23 0 26-16,-3 0 0 0,20 0-3 16,-40 21-25-16,40-4 15 0,-37 3-66 0,37-20 54 0,-40 20-75 15,23-3 70-15,0 2 15 16</inkml:trace>
  <inkml:trace contextRef="#ctx0" brushRef="#br0" timeOffset="88554.95">26702 7625 18 0,'0'19'14'0,"0"-19"-5"0,0 0 3 0,-20 0 1 0,20 0 18 0,-20 0 56 0,20 0-54 0,0 0-18 0,-17 0 53 0,17 0-43 15,0 0-14-15,0 0 0 0,0 0 1 0,0 0-1 0,-20 0-1 0,20 0 31 16,0 0-33-16,0 0 9 0,0 0-9 16,0 0-2-16,0 0 5 0,0 0 16 15,0 0-17-15,0 0-7 0,0 0 0 0,37 0 7 16,-37 0-7-16,40 21 0 0,-40-21-3 0,37 17 3 15,-14-17-1-15,-23 20-2 0,34-20 1 0,6 20 1 16,-6-20-1-16,-14 0-1 47,97 18-1-47,-83 1-20 0,6-19-56 0,-20 0 24 0,-20 0-95 16,17 0 104-16,-17-19-45 0,0 19 9 0,20-18 65 15,-20 18 4-15</inkml:trace>
  <inkml:trace contextRef="#ctx0" brushRef="#br0" timeOffset="88869.43">27024 7437 22 0,'0'0'34'0,"0"0"1"0,0 0 31 16,0 0 32-16,0 0-68 15,0 0 6-15,0 0-19 0,0 0-1 0,0 17-10 16,17-17 8-16,-17 0-8 0,20 0 0 0,-20 0-1 0,20 0 0 0,0 0 0 15,-3 19 11-15,3-19-12 0,17 21 10 16,-14-21-7-16,-6 0-3 0,-17 17-1 0,17-17-1 0,-17 0 2 16,20 0-4-16,-20 0 5 0,0 20-3 0,20 17 5 47,-40 3-6-47,0 17-1 0,-37 37 4 0,40-57-4 0,-3 3-1 15,-17 18 0-15,37-41 0 16,0-17-2-16,-20 39-21 0,0-1-15 15,20-38 22-15,0 57-200 16,0-37 180-16,0-20 1 0,0 0 4 0,0 17-16 16,0-17 43-16,0 20-8 0</inkml:trace>
  <inkml:trace contextRef="#ctx0" brushRef="#br0" timeOffset="92787.11">31055 5895 23 0,'0'0'17'0,"0"0"50"0,0 0-53 0,0 19 2 0,-23-19 0 0,6 39 47 0,17-20-38 0,0-19-15 0,-17 0 0 16,17 19-1-16,-20-1 11 0,20-18-2 0,0 19-9 0,-40 19 22 15,40-38-15-15,0 20-8 0,-14-1 8 16,14-19-9-16,0 0 2 0,0 19 14 0,-23 0-12 16,23 0 13-16,0-1-13 15,0 3 7 1,0-21-10-16,0 0-2 0,23 17 2 16,-9-17-6-16,-14 0 1 0,0 19-1 0,20 1 5 15,0-20-7-15,-20 20 1 0,0-20 1 0,0 18 0 0,20 2 0 16,-20-3 0-16,0 2 0 0,17 19-2 0,-17-38 1 15,0 20 1-15,0 0-1 0,-17 37-1 16,17-57-1-16,-20 37 2 0,20-17-3 0,-40-3-10 16,40 3-5-16,0-20 5 0,-14 0-19 15,-9 0-108-15,3 0 58 16,20-20-92-16,0 3 144 0,0-3 1 16,0 20 10-16</inkml:trace>
  <inkml:trace contextRef="#ctx0" brushRef="#br0" timeOffset="93255.38">31149 6560 21 0,'0'0'12'0,"0"0"19"16,-20 0 48-16,20 0-60 0,0 0 0 0,0 0 13 0,0 0 8 16,0 0 6-16,0 0-38 0,0 0 7 0,20 0-7 0,-20 0 13 0,17 0-16 15,-17 0 1-15,0 0-1 0,23 0 4 0,-23 0-6 0,14 0 12 16,-14 0 2-1,20 0-13-15,-20 0-2 0,0 20 1 0,0 1 1 16,0-21-2-16,0 17-1 0,0 2 0 0,0-19 0 0,0 20 0 16,-20-3 0-16,20 3 0 0,-14-1 1 0,-9 19 0 15,6-17-3-15,17-21 2 16,-20 0 1-16,20 17-2 16,-20-17 1-16,20 0-2 0,0 0 1 15,0 0 0-15,0 0 0 0,0 19-3 0,20 1 3 31,17-2-11-31,-37-18 5 0,23 0-14 16,-9 19-32-16,-14-19 2 0,20 0 20 0,-20 0-41 16,20 0-13-16,-20 0 45 0,0 0 10 0,20 0 11 0,-20 0-7 15</inkml:trace>
  <inkml:trace contextRef="#ctx0" brushRef="#br0" timeOffset="94255.51">31149 5572 17 0,'0'0'25'0,"0"0"-3"0,0 0-9 0,-20 0 58 0,0 19-45 0,20-19-14 0,-17 0-2 0,17 0 20 0,-20 0-20 0,-20 20 30 15,6-1-3 17,-40 1 19-32,51-3-49 0,3-17 7 15,0 19-7-15,3-19-3 0,0 19 2 0,17 0-3 16,0-19 0-16,-20 0-1 0,20 19 1 0,-20 0 2 0,20-19-3 0,-20 19 3 16,6 1 0-16,14 0-4 0,-23-3 1 0,3 2 2 15,3 19 3-15,17-19-5 0,-40 39 7 0,23-39-4 16,17 18-4-16,-20-37 2 0,0 38 1 0,20 1-1 0,-17-1-3 15,-23 76 7 1,23-56-4-16,17-41-2 0,0 2 0 0,0 2 0 0,-20 16 0 0,20-17 0 16,0 17 0-16,0 20-1 0,0-20 0 15,0-37 0-15,0 41 0 0,20 32 3 0,-20-53-3 16,40 58 0-16,-23-61-1 0,20 22 0 16,0 17 3-16,-37-37-2 0,0-19 0 15,20 40 0-15,0-23 0 0,-3 2 0 0,3-19 1 0,17 38 0 16,-17-18-3-16,20 0 4 0,-6-3-3 0,-34-17 0 15,20 0 3-15,23 0-1 0,-29 0-1 16,6 0 1-16,0 0-1 0,34-17-1 16,-14-3 2-16,-3 0-4 0,-17-18 4 15,54-18 2 1,3-39-5-16,-77 75 3 0,20-16 0 0,17-62 0 31,3-16-1-31,-23 77 1 0,-17 17-1 0,40-74 2 16,-40 36-2-16,17 22 0 0,-17 16 1 0,0 2 0 0,20-58 0 15,-20 37-2-15,20 20 1 0,-20-19 1 0,0 19-1 16,0 19 1-16,0-38-1 0,0-1 0 0,0 21 1 16,0-38 0-16,0 35-1 0,-20 2 1 0,20 19-1 15,0-38 1-15,-20 38-1 0,20-19 1 0,0 2-1 0,-17-3 2 0,17 20-2 16,-20-20 2-16,20-18-2 0,-20 38-1 0,-37-57 3 16,40 38-1-16,-3 2 1 0,-17-3 1 15,17 1-3-15,20-1 0 0,-40 20 0 0,26 0 2 0,-9 0-3 16,23 0 0-16,-17 0-1 0,-23 20-4 15,23-20 5-15,-20 39-10 16,37-22 7-16,-23 2-10 0,6 0-12 0,0 19-11 0,-3-19-13 16,20 0 19-16,-20 21-93 15,0-4 25-15,20-36 55 0,-14 78-14 0,14-60 48 0</inkml:trace>
  <inkml:trace contextRef="#ctx0" brushRef="#br0" timeOffset="96454.13">31776 8196 18 0,'0'0'19'0,"0"0"34"0,0 0-31 0,-20 0 24 0,20 0 19 0,0 0-29 0,-20 0-20 0,20 0 14 15,0 0-17-15,0 0 10 0,0 0-3 0,-14 0-2 16,14 0 9-16,-23 0-12 16,23 0-10-16,-37 0 12 0,17 21-4 31,-17 15 6-31,37-36-16 0,0 20 0 0,-20-3 0 16,20 3 2-16,0 1-2 15,0-21-2-15,0 19 0 0,0-19 0 0,0 17 1 0,20 4 2 16,-20-21-3-16,20 0 4 15,-20 17-5-15,17-17 4 0,-17 0 0 0,37 19 2 16,-37-19-3-16,0 20-3 0,20 18 7 16,-20-1-5-1,0-18-2-15,0 2 2 0,0-4-2 0,0-17 1 16,-20 20-1-16,20-1 0 0,-17-19-1 0,-40 38-13 16,37-18-36-16,20-20 30 15,-20 0-54-15,20 0 43 0,0 0-44 0,-14 0-13 16,14-20-55-16,0 0 103 15</inkml:trace>
  <inkml:trace contextRef="#ctx0" brushRef="#br0" timeOffset="96987.67">31907 8633 19 0,'0'0'49'0,"0"0"-2"0,0 0-24 0,0 0 15 0,0 0-23 0,0 0 15 0,-17 0 8 0,17 0-28 0,0 0 8 0,0 0-9 16,0 0-1-16,0 0 12 0,0 20-7 0,0-20-7 16,0 0 10-16,0 0-7 0,0 20 10 15,0-20-8-15,0 0-8 16,0 17 4-16,0-17-5 0,0 0 1 0,0 0-3 15,0 0 3-15,0 0 2 0,0 0-4 0,0 21 2 16,0-21-1-16,0 0-1 16,0 19-1-16,0-19 1 0,0 0 0 15,-20 0-2-15,20 17 2 0,0-17-1 0,-17 0 0 16,17 0 0-16,0 20 1 0,-22 0 1 47,4-20 2-47,18 17 0 0,0-17 6 0,0 0 3 15,18 21-9-15,-18-21-3 0,22 0 3 16,-22 0 1-16,17 19 1 16,-17-2-5-16,0-17 3 0,0 21 1 0,0-2-2 15,0-19-2-15,0 17 0 0,0-17-2 0,0 0 2 16,0 20-1-16,0-20-1 0,-17 19 5 0,17-19 0 16,-22 19-5-16,22-19-2 0,0 0-2 15,-18 0-9-15,1 0 2 0,-3 0-22 0,20 0 4 16,-20 0-52-1,20 0 50-15,0 0 16 0,0 0-18 0,0 0-2 0,0 0-33 16,0 0 42-16,0 0-22 0,0 0 8 0,20 0 20 16</inkml:trace>
  <inkml:trace contextRef="#ctx0" brushRef="#br0" timeOffset="97955.43">31870 8045 16 0,'-17'0'50'0,"17"0"4"0,0 0-39 0,-22 0 32 0,22 0-32 0,0 0 13 0,-18 0-3 16,18 0-15-16,-17 0 8 0,17 0-10 0,-20 0 9 0,20 0-9 16,0 0 8-16,-20 0-2 0,0 0 15 15,6 0-9-15,14 0-14 0,0 0-1 0,-23 0 5 16,3 0 13-16,3 0-16 15,17 0-4-15,-37 0 12 0,37 0-2 16,-20 0-9-16,20 0-2 0,-20 0 2 0,20 0-1 0,-20 20 7 16,20-20-5-16,-37 17 7 0,0 3-7 15,37-3-5-15,0-17 1 0,-20 19 3 16,0 2-1-16,3-1-1 0,-23 37 0 16,40-40 2-16,-17 3-3 0,17-3 0 0,-17 24 0 0,17-22-1 15,-23-2 1-15,23 21 0 0,0-38 0 0,-17 39 0 0,-3-1-3 16,20-18 2-16,-20 74 2 15,20-17-2-15,0-77 1 0,0 38 0 16,0-19 0-16,0 18-3 0,0-17 0 0,0 18 3 16,57 75 5-1,-17-75 0-15,17 18-2 16,-57-35-4-16,17 15-1 0,23-16 0 16,-23 1 0-16,60 16-4 15,-77-19 4-15,40 1 2 0,-40-19-2 0,37 20-6 16,0-20 5-16,-37 0 1 0,23 0 1 0,-23 0 0 0,34 0-2 15,-34-20 1-15,75-37-2 16,-53 40-2-16,15-4-2 0,-20-35 6 0,3 18 1 16,-20 38-2-16,37-39-1 0,-14 1 2 0,-8 18 0 0,5-37 4 15,-1 21-2-15,1 15-1 16,-2-53-2-16,1 34 3 0,-19 3 0 0,0 37-1 16,20-38 0-16,-2-1 0 0,-18 1 0 0,0 38 1 0,22-94-1 15,-22 55 1-15,0 39-1 16,0-55-1-16,0 15 1 0,-22 40 1 0,22-20-1 15,-18-17 0-15,-21 1-2 0,1 15-3 16,38 4 3-16,-39 17 1 0,39-20 0 0,-15 20 0 0,-25-21-3 16,20 21 0-16,0 0 1 0,3 0-4 15,-20 0-10-15,15 0 5 0,4 0 5 16,-19 0-26-16,17 0 12 0,0 21-17 16,-17-21-40-1,0 37-147-15,0 3 169 16</inkml:trace>
  <inkml:trace contextRef="#ctx0" brushRef="#br0" timeOffset="156141.06">28358 7511 12 0,'0'0'3'0,"0"0"0"0,0 0 3 0,0 0-4 0,0 0 3 0,0 0 0 0,0 0-2 16,0 0 0-16,0 0 0 0,0 0 0 0,0 20 4 0,-22-20 1 0,22 0 1 16,0 0-3-16,-20 20 20 0,20-20-18 0,0 0-1 15,0 0 0-15,-38 0 26 16,38 0-13-16,0 0-14 0,-19 0-1 0,19 17 5 0,-18-17 6 16,18 0-12-1,0 0 6-15,-20 20 10 0,20-20-12 0,0 0 3 0,-19 0-3 16,19 0-4-16,0 0 0 0,0 0 4 0,0 0-3 15,0 0 8-15,0 0 6 0,0 0-8 16,0 0-4-16,0 0-3 0,19-20 19 47,38-17-4-47,-57 17-16 0,20 20-1 0,-20-17 3 0,18 17-1 16,-18-21 5-16,0 21-7 0,20-19 0 0,-20 19 1 0,22 0 0 0,-22-17 3 15,15-3-1-15,-15 0-2 0,20 20-1 16,-20-17 0-16,19-4 3 0,-19 2 0 0,20 19-1 0,-2-18-3 15,-1-2 2-15,23-16 2 16,-40 36-4-16,37-39-1 0,-37 39 1 0,20-19 0 16,0-1 0-16,-20 20-1 15,37-20 3-15,2 20-2 0,-1-37-2 16,19 37 4-16,-40-18-3 16,23 18 1-16,-23-19 0 0,23 19-2 15,-23-20 3-15,23 3-2 16,0 17 0-16,-23 0 1 0,20-20 2 15,0 0-1-15,20 1-2 16,-37 19 1-16,17 0 0 0,40-38 1 16,-77 38-2-16,37 0 1 0,-17 0-2 0,3 0 2 0,85-17 2 47,-31-23-2-47,-37 21-1 0,-23 19 0 15,6-19 0-15,11 19 0 0,-34-19 1 0,0 19 0 0,40 0-1 0,-40-18 1 16,37 18 0-16,0 0-2 0,-14-20 2 15,-6 20 1-15,-17 0-3 0,17 0 1 16,3-19-1-16,17 19 1 0,-17 0 0 0,17-17-1 16,-17 17 2-16,3 0-1 15,-9 0 0-15,6 0 1 0,0 0-1 0,-20 0 1 0,20 0-2 0,-3 0 2 16,-17 0-2-16,37 0 2 0,-37 0-1 16,43 0-1-16,-43 0 1 0,0 0 1 0,34 0-1 15,-14 0-1-15,0 0 1 0,-20 0 0 16,17 0 1-16,-17 0-1 0,17 0 0 0,-17 17-1 0,23-17-1 15,-23 0 2-15,17 0-1 0,-17 0 1 0,0 0-4 16,0 0 0-16,0 0-27 0,0 0 18 16,0 0-22-16,0 0 13 0,0 0-32 0,0 0-68 15,-17 0-24-15,-6-17 102 0,23-23 23 16</inkml:trace>
  <inkml:trace contextRef="#ctx0" brushRef="#br0" timeOffset="156491.38">30029 6257 33 0,'0'0'10'0,"0"0"9"0,0 0-12 0,0 0-3 0,17 0 2 0,-17 0 2 0,0 0 11 0,0 0-8 0,17 0 0 0,-17 0-1 0,20 0 11 15,-20 0-6-15,57 20 17 16,3-2-10-16,-43-18-15 0,0 0 7 0,23 0 0 15,-40 0-6-15,20 20 6 0,-20-20-8 0,0 0-1 0,37 17 14 16,-17 2-10-16,-20-19-6 0,0 21 4 16,17-4 3-16,-17-17-8 0,23 0 1 0,-23 58 11 31,-23 38 0-31,23-59-9 0,-17-16-3 0,17 15 1 16,-40 59 4-16,23-76-4 0,-3 19 0 15,-20 57 2-15,6-36-4 47,-40 35-64-47,51-94-11 0,3 0 7 0,20 0-12 16,0 0 42-16,0-20-28 0,-20-18 58 0,20 38-7 0</inkml:trace>
  <inkml:trace contextRef="#ctx0" brushRef="#br0" timeOffset="157208.28">28943 5972 24 0,'0'0'9'0,"-17"0"16"0,17 0 20 0,-20 0-19 15,20 0 24 1,-20 19 9-16,3-19-42 0,17 0-3 0,0 0 1 0,0 18 0 16,0 1 0-16,0-19-7 0,0 20 6 15,0-20-7-15,0 38 10 0,0 19-6 16,0-57-8-16,0 37-1 0,0-16 1 0,0-4-2 0,0 22 1 15,0-1 4-15,0-1 0 0,0-37-4 16,0 19 4-16,0 2-2 0,0-4 9 16,17 3-2-16,3-20 6 0,40-37 6 47,88-40-5-47,-105 59-14 0,-43 18-2 0,14-20 0 0,26 20 1 0,-3 0 5 15,-20 0-7-15,-17 0 1 0,40 38 2 16,-40-1 1-16,0-18-2 0,0 19-2 0,0 2-1 15,-20-22 0-15,-17 21 3 16,0-22-3-16,37 3 1 0,-40 0-2 0,26-20 1 16,-29 17 1-16,26-17-1 0,-3 0-1 0,0 0-1 15,-17 0-3-15,-17-17-14 16,54 17 15-16,-23 0-1 0,23-20-9 0,0 20 7 16,-17 0-18-16,17 0 4 0,0 0 9 0,0 0-30 15,0 0 7-15,17 0 16 0,-17 0-1 0,0 20-49 16,23-20 43-16,-23 0-3 0,0 0-56 0,17 0 64 0,-17 17-5 15,0-17 16-15,17 0-2 0,-17 0 9 0,0 0-12 0</inkml:trace>
  <inkml:trace contextRef="#ctx0" brushRef="#br0" timeOffset="189309.58">28202 8179 17 0,'0'0'6'0,"0"0"-2"0,0 0 8 0,0 0 16 0,-18 0-17 0,18 0 39 0,-17 0-18 0,17 0-15 0,0 0 0 0,0 0-10 0,0 0 2 16,0 0 7-16,0 0-2 0,0 0-7 0,0 0-1 0,0 0-1 0,0 0-1 16,0 0 4-16,17 0 1 0,1 0 10 15,-18 0-9-15,0 17-6 0,0-17 0 0,0 0 0 0,19 21 8 16,-19-21-8-16,0 0-1 0,0 0 1 0,0 0 2 0,20 0 1 15,-2 19 8 1,1-19-6-16,19 17 1 0,-38-17-6 0,20 0-2 16,2 20 5-16,-7-20-6 0,5 0 1 0,19 0 3 15,-4 17-3-15,-15-17 2 0,-20 0-3 16,57 0 2-16,2 20 0 16,36 1 0-1,-58-21-1-15,40 0 3 0,-60 19-4 0,3-19 0 16,17 0 1-16,3 0-1 0,17 17 2 15,-20-17 0-15,100 21 9 32,-83-4-8-32,-17-17-3 0,-20 0 0 0,3 0 0 0,37 19 2 15,-57-19-3-15,40 20 0 0,14 18 2 16,-14-38-2-16,-40 20-1 0,37-3 2 0,-37-17 0 0,40 19-1 16,0 2 1-16,-23-4-2 0,0 3 3 0,3-20-2 15,0 0 0-15,17 37 1 16,-17-37 0-16,-3 0 0 0,23 20-1 0,-40-20 1 0,17 0-2 0,3 0 3 15,0 20-1-15,-20-20-2 0,17 0 2 0,23 0-1 0,20 0 1 32,-26 0-1-32,-14 0 0 0,34 0 1 15,-54 0-1-15,40 0-1 0,-40 0 2 0,23 17-1 0,11-17 0 16,-14 0 0-16,34 0 1 16,-31 0 1-16,-6 0-2 31,40 0 0-31,-37 0-1 0,20 0 3 0,-40 0-1 15,14 0-1-15,6 0 1 0,37 0 0 16,-57 0-1-16,20 0 0 0,0 0 0 0,-3 0 0 16,6 0 0-16,11 0 0 0,6 0 0 15,-23 0 1 1,3 21-2-16,-20-21 1 0,20 19 1 16,-20-19-2-16,17 0 1 0,-17 0 1 0,0 0-1 0,0 0-1 15,0 0 1-15,0 0 2 0,0 0-3 0,0 17 1 16,20-17 2-16,-20 0-2 0,23 20 1 15,-23-20-1-15,0 0 1 0,0 20-2 16,14-20 1-16,-14 0 0 0,0 0 1 16,0 17 0-16,0-17-3 0,0 0 1 15,0 0 0-15,0 0 0 0,0 0-6 0,0 0-10 0,0 0-28 16,0 0 4-16,0 0 17 0,0 0-5 0,-14 0-66 16,-9 0 62-16,3 0-124 15,20 0 142-15,0 0 6 0,0 0 4 0,0 0-6 0</inkml:trace>
  <inkml:trace contextRef="#ctx0" brushRef="#br0" timeOffset="189709.85">30579 8424 21 0,'0'0'28'0,"0"0"-6"0,0 0-5 0,0 20 24 16,0-20 3-16,0 0-31 0,0 17 0 0,17-17 18 15,-17 21-15-15,20-21 4 0,17 20-4 16,-17-3 4 0,17 2-10-16,-17 2 5 0,37-4 8 0,-57 3-6 15,20-20-12-15,-20 0 1 0,37 0 11 16,-37 19-13-16,17-19 2 0,3 18-1 0,-20-18-2 15,0 0 1-15,0 20-2 0,20-20 1 0,-20 20-1 0,0 37 5 32,-20-40-6-32,20-17-1 0,-54 114 7 15,34-93-6-15,0-2-2 0,0 18 2 0,6-18-1 0,-9-19-1 16,-14 39-4 0,17-39-1-16,-37 57-53 0,20-57 6 15,37 18 31-15,0-18-3 0,-17 0-30 0,17 0 25 0,-23 0-1 0,6 18-60 16,-3-18 29-1</inkml:trace>
  <inkml:trace contextRef="#ctx0" brushRef="#br0" timeOffset="190376.51">29875 7911 16 0,'0'0'3'0,"0"0"0"0,0 0 0 0,0 0 1 0,0 0 1 0,-20 0 10 0,20 0-6 0,0-17 23 15,-17 17-7-15,17 0-13 0,0 0 1 0,-20 0 22 0,20 0-15 16,0 0-12-16,-20 0 1 0,20 0 7 0,-17 0-8 0,17 17 15 15,-17-17-17-15,17 0 1 0,-23 20 11 0,6-20-10 0,17 0-4 16,0 19 2-16,-20-2 7 0,20-17-10 16,-20 21 5-16,3-21-5 0,17 0-1 0,0 17 0 0,0 3 4 15,0-20-5-15,0 20 3 0,0 0 3 32,0-20-7-32,0 17 6 0,17-17 1 0,3 0-5 15,0 0 1-15,-20 0-3 0,17-17 5 0,-17 17-4 16,23-40 3-16,-23 40-3 0,17-37 1 15,0 16 1-15,-17 21-1 0,20-36 12 16,-20 16 6-16,0 20-18 16,0-17 15-16,0 17-13 0,0 17 2 15,0-17-3-15,0 20 2 0,0-1-2 0,20 19 4 0,-20-38-5 16,0 17-1-16,0 23 3 0,0-20-3 0,17 17 5 16,3-20-4-16,-20 2-2 0,0 2 2 15,20-1-1-15,-20-20-1 0,17 38 1 16,3-38 0-16,-20 19-2 0,0-19 2 0,23 17-3 15,-9-17-6-15,-14 0 1 0,20 0-5 16,-20 0-23-16,20 0-12 0,-20-17 18 0,20 17-77 16,-20-19 63-16,17 19-52 0,0 0-16 15</inkml:trace>
  <inkml:trace contextRef="#ctx0" brushRef="#br0" timeOffset="204377.34">30482 7151 15 0,'-17'0'15'0,"17"0"21"0,0 0-29 0,0-20 14 0,0 20-14 0,0 0-1 0,0 0 0 0,0 0 17 0,0 0-16 0,0 0 16 15,0 0-15-15,0 0 2 0,0 0-1 0,-20 0 6 0,20 0 6 16,0 0-16-16,0 0 7 0,0 0-7 0,-20 0 20 16,20 20-14-16,0-20-7 0,0 0 5 0,0 0-5 15,-20 0 5-15,20 0-2 0,0 0-4 0,0 17 2 16,-14-17-2-16,14 0 3 0,-23 20 9 15,23-20-12-15,0 0 0 0,0 0 3 0,0 0-3 16,-17 0 0-16,17 20 5 0,0-20-5 0,0 0 1 0,-20 0 3 16,20 0-5-16,0 19 4 0,-20-19 3 15,20 18-7-15,0-18 0 0,-17 21 4 0,17-21-5 0,-20 17 4 16,20 2-4-16,-17 1 3 0,17-20-3 0,0 18 2 0,-23 1 0 16,23-19-3-16,-54 58 11 15,34-58-8-15,20 20-2 0,-20-20 1 0,6 17 0 16,14-17-1-16,-23 0 1 0,23 0-2 0,-40 19 3 15,23-19 0-15,-74 21 2 16,91-21-4-16,-43 17 0 0,6-17 0 0,0 0 1 47,-134 40 12-47,114-23-14 0,40-17 2 0,-23 0 1 16,0 0-1-16,40 0-1 0,-37 20 0 0,20-20 0 15,-6 0 0-15,-11 0 2 0,14 0-1 0,0 0-1 16,0 0-1-16,6 0 2 0,-9 0-2 0,3 0 1 15,0 0 0-15,20 0 0 0,-34-20 1 16,-26 20-4-16,46 0 4 0,14 0-1 0,-23 0-1 16,3 0-1-16,3 0 1 0,17 0 0 0,-40 0 1 0,40 0-2 15,-37 20 3-15,17-20-3 0,-14 20 3 16,-6-20-1-16,20 0-2 16,20 0 1-16,0 0 0 0,-20 0 1 0,-17 17 1 0,17-17-2 15,3 0 1-15,-1 0 0 16,-4 0-1-16,5 0 0 0,-3 0 2 0,0 0-2 0,20 0 0 15,0 0 0-15,-17-17 0 0,-3 17 0 0,2 0 0 0,18 0 0 16,-22 0 1-16,-32 0 1 16,34 0-1-16,20 0-1 0,-35 0 1 15,13 0-1-15,-18 0 2 32,5-20 0-32,35 20-2 0,-20-20 2 0,1 20-2 15,19 0 0-15,0 0 1 0,-20 0 0 0,20-17 0 0,0 17-2 0,0 0 1 16,0 0-1-16,0 0 1 0,-15-20 0 0,15 20 0 15,0 0-2-15,0-20-1 0,-22 20-3 0,22 0 2 0,0 0-2 16,0 0-18-16,0 0-17 0,0 0 13 0,0 0-2 0,0 0-43 16,0 0 29-16,0 20-191 0,0 0 217 15,22-20-3-15</inkml:trace>
  <inkml:trace contextRef="#ctx0" brushRef="#br0" timeOffset="204877.49">28564 7551 27 0,'0'0'30'0,"0"0"-16"0,0 0-8 0,0 0 7 0,0 0-5 0,0 0 0 0,0 0 70 0,-20 0-55 0,20-20 12 16,-15 20-30-16,15 0 7 15,0 0-7-15,0-20 17 0,-22 20-5 16,22 0-4-16,-20 0-9 0,20 0 2 0,0 0-3 16,-20 0 3-16,3 0-2 0,-1 0 0 0,-2 0 0 0,20 20-1 15,-19-20 0-15,-16 37 6 16,35-37-7-16,-22 0 1 0,22 20-2 0,-20 0 4 16,20-20-3-16,-18 0 0 0,18 17 1 0,0-17-2 0,-20 0 4 15,20 0-3-15,0 19 1 16,-19-19 6-16,19 21-5 0,0-21-2 0,0 17 8 15,0-17-9-15,-18 0 1 0,18 0-1 0,0 0 2 16,0 20 1-16,0 0 5 16,0-20-5-16,0 0-3 0,0 0 5 15,18 18 1-15,1-18-5 0,-19 0-1 0,0 0 1 0,58 19 1 16,-36 1-1 0,-7-20-2-16,5 0 1 0,-20 0-1 0,19 0 0 0,-19 0 1 15,38 17 0-15,-1-17-23 16,-17 21-26-16,-20-21 27 0,22 0-62 15,-22 0 15-15,15 0-5 0,44 19-67 16,-59-1 128 0</inkml:trace>
  <inkml:trace contextRef="#ctx0" brushRef="#br0" timeOffset="205763.35">30767 7397 11 0,'0'0'2'0,"0"0"0"0,0 0 16 0,0 0-14 0,-14-17 36 0,14 17-18 0,0 0 27 32,-23 0 7-32,23 0-48 0,0 0 8 0,-20 0 15 0,20 0-23 15,0 0 7-15,-17 0-8 0,17 0-1 0,0 0 7 0,-20 0-7 0,20 0 0 16,0 17 6-16,-37-17 13 0,37 20-20 15,0-20 0-15,-20 20 9 0,0-20-7 16,20 17-5-16,0-17 3 0,0 19-1 0,-17-19-2 16,17 21 4-16,0-21-2 0,0 17-1 0,-17-17-1 15,17 20 3-15,0 0-3 16,0-20-1-16,0 0 2 0,0 0-1 16,17 0 3-16,-17-20-4 15,17 20 0-15,3-37 1 16,0 16-3-16,-20 2 1 0,0 19 1 15,17-37 1-15,-17 37-2 16,0 0 1-16,0 0-1 0,0 0 1 0,0 0 1 0,0 0 0 0,0 0 0 16,0 0 0-16,0 0 1 0,0 0-1 0,0 20 3 15,0 37 3 1,0-20-5-16,20 20 1 16,-20-20 2-16,20-18-4 15,-20 2-1-15,0-21 0 0,0 0 0 0,0 17-1 0,17-17 0 16,3 20 0-16,-20-20 0 0,0 0 1 0,0 0 0 0,23 20-1 15,-9-20-1-15,6 0 0 0,-20 0 1 16,20 0-3-16,0-20-36 0,-3 20-4 0,-17 0 14 16,17 0-37-16,-17 0 28 0,0-20-49 0,0 20-3 0,20 0 53 15,-20 0 14-15,0 0 3 0,0 0 9 16</inkml:trace>
  <inkml:trace contextRef="#ctx0" brushRef="#br1" timeOffset="-203667.53">30502 6124 7 0,'0'0'5'0,"0"0"-3"0,0 0-2 0,0 0 1 0,0 0 0 0,0 0 0 0,0 0 1 15,0 0-1-15,0 19 0 0,0-19 6 0,0 0-4 16,0 0 8-16,0 19-8 0,0-19 1 0,0 0 14 16,0 0 26-16,0 0 25 31,0 0-24-31,0 0-29 0,0 0-7 15,0 0-1-15,0 0 2 0,0 0-1 16,0 0 2-16,0 0-8 0,0 0 10 16,20 0-3-16,-20 0-1 15,0 0-7-15,0 0 3 0,0 0-1 0,0 0-1 16,0 0 0-16,0 0 4 0,0 0-3 0,0 0-1 0,0 0 19 16,0 0-19-16,0 0 4 0,0 0 1 15,0 0 6-15,0-19-4 16,-20 19-3-16,20-19 5 15,0 19-10-15,-20 0 1 0,20 0-1 0,0-19 1 0,0 19 2 16,0 0-4-16,-17 0 2 0,17-19-2 0,0 19 0 0,0 0 0 16,-20 0-1-16,20-38 2 15,-20 38-2-15,20 0 1 0,0 0 0 0,0 0-1 0,0-20-1 16,-20 20 1-16,20 0 0 0,0 0 1 0,0 0 0 16,-14-19 0-16,14 19 1 0,0-18-2 15,-23 18 2-15,6-19 0 47,-23 0-1-47,40 1-2 0,-37 18 5 0,37-21-4 16,0 21 3-16,-17 0-3 0,17 0 1 0,0 0-1 0,-23 0 2 15,6-19-1-15,0 19 1 0,-3 0-1 16,0 0 2-16,20 0-3 0,-20 0 2 16,6 0 1-16,-9 0-3 0,23 0 1 0,0-18 0 0,-20 18-1 0,0 0 1 15,3-20 0-15,0 20-1 0,17 0 1 16,-20 0 2-16,0-19-4 0,0 19 1 15,20 0 0-15,-14 0 1 0,14-17 1 16,-23 17-1-16,23 0-1 0,-20-20 0 0,3 20 0 0,17 0 0 0,-20 0-1 16,20 0 1-16,-20-20 1 0,3 20 1 0,-3 0-2 15,0 0 0-15,3 0 0 0,0 0 0 16,17 0-1-16,-23 0 2 0,6 0 1 16,-3 0-1-16,20 0-1 0,-20 0 0 15,-17 0 0-15,37-19 0 0,-20 19 0 16,3 0 0-16,0-19 1 0,-6 19 1 15,-14-19 0 17,-20 19-1-32,40 0-1 0,17 0 2 0,-23 0-3 0,6 0 0 15,17 0 1-15,-17 0 3 0,-3 0-4 16,20 0 1-16,-20 0-1 0,20 0 1 0,-20 0 1 16,20 0 0-16,-14 0 0 0,14 0-1 0,-23 0-1 15,23 0 2-15,-20-19-1 0,20 19 0 0,-20 0 0 0,20 0 1 16,0 0-1-16,-34 0 3 0,14 0-2 15,20 0-2-15,-20 0 1 0,0 0-1 0,20 0 1 16,-14 0 1-16,-9 0-1 0,23 0 1 0,0 0 0 0,-20 0-1 16,3 0 2-16,-3 0-4 15,20 0 4-15,-20 0-2 0,20 0 0 0,-17 0 0 0,17 0 0 0,-20 0 0 16,0 0 2-16,3 0-2 0,-23 19 3 16,23-19-3-16,-3 0 1 15,0 0-2-15,3 0 2 16,-3 19 0-16,0-19-1 0,3 0 1 15,17 0 0-15,-18 0-1 0,-4 0 1 0,22 0-1 0,0 0 0 16,-17 0 2-16,-23 19-2 0,23 0 1 16,-3-19 0-16,20 0-1 15,-18 20 1-15,18-20-1 0,0 0 0 0,-39 20 0 32,-38-3 4-32,40-17-3 15,17 19-1-15,20-19 0 0,-20 0 0 16,20 0 1-16,-35 20 2 0,15-20 0 15,1 0-3-15,19 18 1 0,-20-18-1 0,5 0 1 0,15 19 0 16,-22-19-2-16,22 0 1 0,-20 21 1 0,20-21-1 0,0 0 1 16,-18 18 0-16,-2 1 0 0,-17 0-1 15,-2 18 1-15,39-17 0 16,-18 18-1-16,18-38 0 0,-17 19-1 0,17-19 2 16,0 19-1-16,-22 0 1 0,22-19-1 0,0 19 1 0,-18-1-1 15,18 3 0-15,0-21 0 0,-20 36-1 16,20-36 1-16,0 20-1 0,0-20 1 0,-20 20 1 0,20-20-1 0,-17 38 0 15,17-21 1-15,0-17-2 0,0 19 2 16,-20 2-3-16,20-21 2 0,0 17 0 0,0-17 0 0,0 20 1 16,-20 0-1-16,20-2 0 0,-17-18 1 0,17 19-1 15,0 1 0-15,-17 37 1 32,-6-40-2-32,6 24 0 0,17-24 2 15,-20-17 0-15,20 19-2 0,0-19 1 0,-20 20-1 0,20 17 0 16,-17-37 1-16,17 19 0 15,0-19 1-15,0 38-1 16,-20-38 1-16,20 21-1 0,0-21 1 0,0 17-1 0,-17-17 0 0,17 19-1 0,0-19 0 16,0 20 1-16,0-20 2 0,-23 18-1 0,23-18-2 15,0 19 1-15,0 0 1 0,-17-19-3 0,17 19 2 32,-17 21 0-32,17-23-1 0,0 2 1 0,0-19 1 0,0 19-1 15,0-19 1-15,0 19-2 0,0 1 1 0,0-20 0 16,0 20 1-16,0-20-1 15,0 17 0-15,-20-17-1 0,20 20 1 0,0-20 0 0,0 19 0 0,0-19-1 16,0 0 0-16,0 18 0 0,0-18 2 0,0 0-2 16,0 20 4-16,-20-20-3 15,20 17 0-15,0-17-2 0,0 0 2 0,0 0 0 0,0 0 1 16,0 0-4-16,0 0-4 0,0 0-13 0,0 0-5 31,0 0-8-31,0 0-207 16,0-17 15-16,0 17 215 0</inkml:trace>
  <inkml:trace contextRef="#ctx0" brushRef="#br1" timeOffset="-203184.59">27668 6979 14 0,'0'0'2'0,"0"0"4"0,0 0-3 0,0 0 2 0,0 0 1 0,0 0 34 0,0 0-3 0,0 0-25 16,-17 0 62-16,0 0-35 15,17 0-32-15,0 0 6 0,-20 0 12 16,20 0-6-16,0 0-7 0,-20 0-2 16,20 0-1-16,0 0-1 0,0 19 4 15,0-19-4-15,0 0-4 0,0 0 11 16,0 19 3-1,0 21-4-15,0-3-7 0,0-37-6 16,0 19-1-16,0-1 4 0,0-18-3 0,0 20 0 16,0-20 1-16,0 0 0 0,0 17 0 0,20 23 12 15,0-21-2-15,-3-19-9 16,0 18 10-16,3-18-10 0,-20 0-1 0,20 0 0 16,-20 21 4-16,0-21-4 0,23 0 2 0,-9 0 0 15,6 17 1-15,-20-17-1 0,20 0-2 16,-20 0 0-16,20 0 2 0,-20 0-1 0,34 0 2 15,-34 0-4-15,0-17 0 0,23 17 0 16,-23 0 3-16,17 0-3 0,-17-21-1 0,0 21 1 0,20 0 0 0,-20-18 0 16,17-1-1-16,-17 19 0 0,0-20 1 0,20 0 2 15,-20-17-4-15,20 37 1 16,-20-18 1-16,0-1-5 0,0 19-4 0,0 0 2 0,0-20-2 0,0 20 0 16,0 0-45-16,0 0-15 0,0 0 36 15,0 0-6-15,0 0-55 0,0 39-57 16,0-39 102-16,0 18 27 0</inkml:trace>
  <inkml:trace contextRef="#ctx0" brushRef="#br1" timeOffset="-199001.15">27386 5838 12 0,'-17'0'6'0,"17"0"-3"0,0 0 0 0,0 0 22 0,0-17 0 0,0 17 2 0,0-20-11 0,0 20-7 0,17 0 22 15,-17-20-23-15,0 20 1 0,0-19 24 16,17 19-17-16,-17-19 8 16,0 19-9-16,0-19 15 0,0 19-17 0,0 0-8 15,0-19 0-15,0 19 2 0,20-19 9 16,-20 19-14-1,0 0 1-15,0 0-2 0,0 19 2 0,0 0 0 0,0 0 0 0,0 0-2 16,0 0-1-16,0 1 0 0,0 0 1 0,20 131 1 47,-20 78 4-47,0-193-4 0,0 4-1 0,0-22 3 0,0 2-2 0,0 16 1 16,0-36-1-16,0 38 10 0,0-38-8 15,0 20 1-15,0-20-1 0,0 0-3 0,0-20 2 16,0 3-1-16,0 17 2 0,17-40-1 15,-17 23-2-15,20-41 3 0,-20 58-2 0,20-39 2 16,-3 22-2-16,-17-4 2 0,20 3 2 16,17-1-2-16,-37 19-2 15,0 0 1-15,20 19 0 0,-20 20-1 16,0-22-1-16,0 2-1 0,0-19 1 16,-20 78 2-16,-17-21-3 15,0-20-5-15,-3-17-12 16,23-2-14-16,17-18-1 15,0 0-6-15,0 0-10 0,0 19 20 0,0-19-73 16,17 37-56 15</inkml:trace>
  <inkml:trace contextRef="#ctx0" brushRef="#br1" timeOffset="-195448.67">24687 3975 14 0,'0'0'4'0,"0"0"-2"0,0 0-1 0,0 0 3 0,0 0 1 0,0 0 1 0,0 0 1 0,0 0-3 16,0 0 0-16,0 0 6 0,0 0 7 0,0 0-2 16,-20 0-6-16,20 0 12 0,0 0 0 0,0 0-1 0,0 0-11 15,0 0 8-15,-20 0-9 0,20 0 8 0,0 0-1 0,0 0-8 16,-17 18 22-16,-1-18-13 15,18 0 7-15,-20 0-9 0,20 21-2 32,-39-21 42-32,39 0-48 0,-15 0 30 31,-7 0-15-31,22 0-18 0,0-21 5 0,0 21-5 16,0 0-3-16,0 0 1 0,0 0-1 15,0 0 2-15,22 0-1 0,-22 0 1 0,15 0-3 16,5 0 3-16,-20 0-1 0,0 0-1 0,0 0 1 0,39 0 0 15,-21 21-3-15,-1-21 2 0,-17 0 4 0,20 19-4 16,0-19 1-16,17 0-3 0,-37 0 3 16,20 0-1-16,-20 0 1 0,20 0 1 0,-3 0-2 0,40 0 3 15,-17-19-3-15,-23 19 0 16,3 0 0-16,17-21 0 0,-15 21 0 16,-4 0-1-16,-18 0 1 0,37-18 1 15,-37 18-1-15,20 0 0 0,17 0-2 47,0 0 3-47,-37 0-2 0,0 0 1 0,0 0 0 0,-20 0 0 0,20 18 0 0,-17-18-1 16,-20 0 1-16,17 0 1 15,-74 0-2 17,-97 0 2-32,114 0 0 15,57 0-1-15,3 0 0 0,-21 0 1 16,38 0-1-16,-19 0 0 0,19 0 0 0,0 21 0 15,-20-21 1-15,20 0 0 0,0 0-1 0,-15 0 0 0,15 0 0 16,0 0 0-16,-22 0 0 0,22 0 0 0,0 0 0 0,0 0 1 0,0 0 0 16,0 0 0-16,0 0-1 0,0 0 0 0,0 0 1 15,22 0 0-15,-22 0-1 0,15 0 0 0,5 0 2 0,-20 0-2 16,57 0 2-16,-20 19 0 16,-17-19-1-16,17 0-2 0,3 0 2 15,-23 18 0-15,5-18 0 0,13 0 0 0,-35 0-1 0,40 19-1 0,-3-19 1 16,-17 0 0-16,-3 0 0 0,5 20-1 0,-22-20 1 0,35 0 2 15,-35 0-2-15,20 18 0 0,-20-18-1 0,20 0 1 16,-20 0 1-16,17 0-1 0,-17 0 0 0,0 0 1 16,0 0-3-16,0 0 1 0,-17 0 1 0,-3 0-1 15,20 0 1-15,0-18 0 0,-37 18-2 0,-3 0 0 16,3-20 0-16,-75 1-7 31,16 19 8-31,36 0 2 0,43 0-1 0,17 0-1 16,-18 0 1-16,18 0 0 0,-39 0 2 15,39 0-1-15,-20 0-1 0,20 0 0 0,0 0 0 16,0 0 0-16,0 0 1 0,20 0 0 0,-1 0 0 0,1 0-1 16,-20 0 1-16,35-18 0 15,-15 18-1-15,-20 0 0 0,40 0 0 0,-23-19 1 0,3 19 0 0,0 0-1 0,19 0 0 16,16-21 1-16,-35 21-1 0,17 0-1 0,0 0 2 16,-15-18 0-16,70 18-3 15,-92 0 1-15,20 0 0 0,-3 0 0 0,-17 0 0 16,0 0-1-16,0 0 1 0,0 0 0 0,0 0 0 0,0 0-1 15,0 0 0-15,-17 0-6 0,-3 0 2 0,20 0 3 16,0 0 1-16,-37 0-3 0,0 0 2 0,19 0 1 0,-4 0 1 16,5 0 1-16,-40 0 0 0,37 0-1 0,-17 0 0 15,-40 18 1-15,40-18 2 0,17 0-1 16,-20 21-2-16,23-21 3 0,-1 0-1 16,-21 37 1-16,39-18 1 46,19 1 20-46,19-20-14 16,39-20 2-16,-3 1-5 0,-74 19-4 16,40 0-2-16,-40 0 1 0,37-18 0 0,0 18 0 15,3-19-1-15,17 19 2 0,0-21-4 16,-57 21 1-16,17 0 1 0,-17 0 0 16,0 0 1-16,0 0-7 0,0 0 1 15,0 0 2-15,-17 21 1 0,-23-21-11 16,5 19 6-16,13-19 2 0,5 0 4 0,-23 0-2 0,3 18 2 15,0-18 1-15,-20 19-2 16,37-19 2-16,0 0-1 0,-37 0 0 16,37 0-2-16,20 20 1 0,-17-20-5 15,17 18 1-15,0-18 5 0,17 0-2 0,-17 0 1 0,0 0-2 16,20 19-10-16,-20-19 4 0,20 19-27 0,-20-19 2 16,20 18 14-16,-20-18-34 0,17 0 19 0,3 21-7 0,17-21-79 15,3 19 79-15,-23-1 31 0</inkml:trace>
  <inkml:trace contextRef="#ctx0" brushRef="#br1" timeOffset="-193100.28">29419 4164 25 0,'0'0'39'0,"0"21"-1"0,-17-21-9 0,17 19 55 15,0-19-72-15,-20 0-1 0,20 0 30 0,0 0-31 0,0 18-2 16,0-18 0-16,0 0 14 0,0 0-17 0,0 0 11 0,0 0-3 15,0 0 2-15,0 0-8 0,0 0 34 16,0 0-36-16,0 0 1 0,0 0 1 16,0 0 3-16,0-18-1 0,0 18-5 0,0 0 6 0,0 0 1 15,0-19-4-15,0 19-5 0,0 0 2 0,0-21-2 16,20 21-2-16,-20 0 2 0,17 0-1 16,-17 0 0-16,57 0 0 15,-37 0 0-15,-3 21-1 0,23-21 0 0,0 0 0 16,-6 19 2-16,-14-19-2 15,0 0 3-15,-20 0-3 0,17 0 0 0,23 0 2 16,-40-19 0-16,40 19 0 47,-6-39 5-47,-34 39-7 0,0 0 1 0,0 0-1 0,-17 0-2 16,0 18 2-16,17-18-1 0,-23 0 1 0,6 21 0 0,-3-21-1 15,0 19 1-15,3-19-1 0,-3 0 1 0,0 18 1 0,3-18-1 16,-40 19 1-16,0-19 1 15,20 0-2-15,14 0 2 0,-11 0 0 16,34-19-2-16,-40 19 2 0,40 0-1 0,-20 0 0 0,20 0-2 0,-37-18 3 16,17 18-3-16,0 0 0 15,20 0 1-15,-34 0 2 0,34 0-2 0,0 0 1 16,0 0-1-16,0 0 1 0,0 0-1 0,0 0-1 16,0 0 1-16,17 18 2 0,-17-18-2 15,17 0 1-15,3 0-2 0,-20 0 2 0,43 0 1 16,-29 0-2-16,6 0 0 0,-20 0 1 0,40 0-1 0,-23 0-1 0,23 0 2 15,-23 0-1-15,77 0 3 0,-94 0-3 16,40 0 0-16,-40 0-1 0,37 0 1 0,20 0 0 0,-20 0 0 16,-14 0 1-16,-23 0-1 0,34-18 1 0,6 18-1 47,-40 0 0-47,-20 0-1 0,0 0 2 0,3 0 0 0,0 18-2 15,-23-18 1-15,0 0 1 0,23 0-2 0,-3 19 0 16,-17-19 1-16,37 0 1 0,-40 0-1 0,3 0-1 0,0 20 1 15,17-20 0-15,-37 0 2 0,40 0-1 0,-23 0-1 16,40 0 0-16,-20 18 0 0,6-18 0 0,14 0 0 16,-23 0-1-16,23 0 1 0,0 0 1 0,0 0-2 0,0 19 1 15,0-19 0-15,0 0 0 63,57 0 1-63,17 0 0 0,60-37 0 0,-77 17 1 0,0 1-4 0,-37 1 1 0,0 18 3 0,-3 0-2 15,-17 0 0-15,23-19 0 0,-23 19-1 0,17 0 1 0,-17 0 0 0,0 0 0 16,0 0-3-16,17-21 3 0,-17 21-12 16,-17 0 7-16,0-18-15 0,-6 18 17 0,23 0 1 15,-17 0 0-15,-3 0-1 0,0 0 3 0,-37 0-2 16,57 0 2-16,-34 0 2 0,-26 0-1 0,23 0 0 16,17 0-1-16,3 18 0 0,17-18 1 15,-23 0-1-15,23 40 0 31,174-3 1-31,-157-37-1 0,3 20 0 16,97-20-1-16,-100 0 0 0,0 0-3 0,23 0 1 16,17 0-53-16,-20-20 1 0,-37 20 25 15,37-19-40-15,-37 19 29 0,20 0-7 0,0-18-89 0,0 18 112 16,-3-19-7-16</inkml:trace>
  <inkml:trace contextRef="#ctx0" brushRef="#br1" timeOffset="-181365.93">18492 7608 7 0,'0'0'1'0,"0"0"0"0,17 0-1 0,-17-20 1 0,0 20 2 0,0 0-1 0,20 0 2 15,-20-20-3-15,0 20 0 0,17 0 5 0,-17-17-3 0,0-3 10 16,20 0 16-16,-20 20-22 16,0 0 8-16,0-17-3 0,0 17-7 0,0-21 4 0,0 21 5 15,0-19-6-15,0 19 3 0,0 0-6 16,0 0 1-16,0 0 23 15,0 0-16-15,0 0-6 0,0 0-1 0,0 0 8 0,0 0 8 16,0 0-18-16,0-17 3 0,-20 17-5 0,20 0 5 16,-17 0 18-16,17-20 1 15,-20 0 31 17,3 20-32-32,-3 0-21 15,20 0-1-15,0 0 0 0,-20 0 12 0,3 0-11 0,17 0-1 16,-17 0 3-16,-6 20 5 0,-34-20 4 15,40 20-11-15,-23-20 5 16,20 0-4-16,3 0-3 0,0 17 3 0,-3-17-4 16,0 0 2-16,20 0-3 0,-20 0 2 0,20 0-1 0,-57 40 4 15,3 34-4 1,54-54 0-16,-20 36 0 16,20-56 0-16,-20 38-1 0,20 2 0 0,-20 34 0 15,20-34-1-15,0-22 1 0,0 59 1 16,20-41 0-16,0 2-1 0,-20-38 0 15,20 40-1-15,-20-20 1 0,34-3 0 0,6 39-2 16,-17-56 1-16,-9 21 1 0,26-1 0 0,54 18 1 16,-57-38-2-16,20 0 2 0,-17 19-1 0,-23-19-1 0,3 0 1 15,37-19 1-15,20-2-2 0,-3-16 2 16,-37-3 1-16,40-54 4 47,0-95 0-47,-77 132-4 0,0 0 1 15,0 37-4-15,0 0 3 0,-17-18 1 0,17 19-3 0,-20-18 2 16,-34-20 2-16,31 57-4 0,23-20 1 16,-20 20 0-16,20 0 0 0,-20 0 0 0,-17 0-1 15,20 0 1-15,-3 0 0 0,0 0 0 0,20 0-1 16,-57 20 1-16,57 0 0 16,-20-20 0-16,3 0-1 0,-3 17 0 0,3-17 0 0,-3 0 1 15,0 20-1-15,-14-20 1 0,-26 20-5 16,40-20 2-16,3 0-3 15,-23 0-48-15,20 0 20 16,3 0-9-16,17 0-9 0,-17 17-156 16,17-17 157-16,0 19-20 0,-20 2 48 15,20-4 9-15</inkml:trace>
  <inkml:trace contextRef="#ctx0" brushRef="#br1" timeOffset="-180033.11">20014 5211 16 0,'0'0'4'0,"0"0"-1"0,0 0 3 0,0 0 0 0,0 0 0 0,0 0 13 0,0 0 6 0,0 0 2 0,0 0 0 16,0 0-14-16,0 0 26 0,0 0-2 16,-23 0 21-1,-14 19-4-15,37-19-44 16,-37 0 9-16,37 19-14 0,-20-19 3 16,0 0 0-16,20 0-3 0,-20 0 2 0,3 19-3 0,0-1-2 15,17-18 1-15,-60 58 3 0,23 36 1 16,17-74-6-16,0 0 0 15,20-1 0-15,-17 19 0 0,17-38-1 0,-17 37-2 0,17-37 1 16,0 19 2-16,-20 20 1 0,0 17 2 16,20-56-3-16,0 57 2 15,0 1-2-15,0-38 1 0,57 54 3 16,-40-74-3-16,3 19 0 16,57 20 5-1,37 17 0-15,-77-56-2 0,3 0 1 0,-23 0-4 16,40-18 5-16,-37-1-2 0,37-39 4 15,-20 39-7-15,-14-38 0 0,11 20 0 16,-14-21 0-16,-20 20 3 0,20 0-2 0,-20 1-1 16,0-2 0-16,0-37-1 15,-20 76 0-15,20-18-1 0,-20 18 1 0,-37-39 0 0,57 39-1 16,-57-20 2-16,20 20-2 0,-40-17 0 16,60 17 2-16,-40 0-4 0,-37 0 0 15,94 0-2-15,-40 0-13 0,20 17-14 0,20-17-9 16,-37 59-54-16,37-3-10 0,-40 41-101 15,23-42 180 1</inkml:trace>
  <inkml:trace contextRef="#ctx0" brushRef="#br0" timeOffset="-166299">31129 9089 3 0,'-20'0'4'0,"20"0"-2"0,0 0-2 0,0 0 0 0,20 0 0 15,17-36-1-15,-37 15 1 16,0 21 0-16,23 0 0 0,-23 0 0 0,0 0 0 15,14 0 0-15,-14 0 0 0,20 0 0 16,-20 0 0-16,0 0 0 0,20 0 1 16,-20 0 0-1,20 0 0-15,-20 0-1 0,0 0 1 0,0 0-1 16,0 0 0-16,0-17 0 0,0 17 2 0,0 0-1 0,17-19 12 16,-17 19-4-16,20-20 20 15,-20 20-18-15,0 0 8 16,20-19 25-1,-20 19-22-15,0 0-17 0,0 0 0 0,0 0 6 16,0 0 1-16,0 0 1 0,0 0-7 0,0 0 13 16,0 0-12-16,0 0 5 0,0 0-7 0,0 0 0 0,0 0 1 0,0 0 0 15,0 19 37 1,0-19-40-16,0 0 6 0,0 0 5 0,0 20-7 47,-57 73 47-47,57-93-48 0,-20 20-2 0,20 1 1 15,-20-4-3-15,20-17 1 0,0 20-2 0,-34-2 3 0,34-18-2 0,0 19 0 16,-23 1 2-16,-14-2 0 0,37-18-2 0,-20 18 1 16,3-18-1-16,-3 21 1 0,3-2-2 0,-40-1 3 15,37-18-4-15,0 20 3 16,-57-1 9-16,40-19-10 0,0 0 0 16,-3 18 3-16,26-18-3 0,-9 0-1 0,-54 0 2 15,60 20-2-15,-40-20 1 0,40 0-1 0,-6 0 1 0,6 0-1 0,-3 0 0 16,-57 17 2-16,20-17 0 0,40 0-1 15,-40 0 0-15,20 0-2 0,14 20 0 16,-31-20 4-16,14 0-3 0,40 0-1 0,-37 0 0 0,-37 0 3 16,54 0-3-16,-34 0 0 0,-6 0 1 15,20 0-1-15,23 0 1 0,-3 0 0 16,-17 0 0-16,-40-20 0 0,77 3 0 0,-77-3 2 16,43 2-4-16,11 18 2 0,6-19-1 0,-23-1 1 0,23 20-2 15,-3 0 2-15,3-18-1 0,-23-1 1 16,-37-20-1-16,-94-18-2 31,114 39 3-31,-17 18-2 0,54 0 2 0,-17-20-2 16,-40-18 3-1,77 38-2-15,-37-20 1 0,37 20-1 0,-20-18 2 16,0 18-7-16,3-18 4 0,17 18-2 0,-18 0 4 0,18 0-6 0,-39-21 4 16,39 21 0-16,-20-17 1 0,-17-2 2 15,-1 19-2-15,16-20 0 0,5 20 0 0,-1-19-1 16,-1 19 0-16,-21-19-2 0,40 19 3 0,-77-20 2 15,-32-16-3 1,87 36 2-16,2 0-1 0,-18-21 2 0,-19 4-1 16,38 17 0-16,-16-19-1 0,-5 19-1 0,0-21 3 15,3 21-1 1,0-17-1-16,-3-23-1 0,23 40 2 0,-3-17 0 0,0-2-1 16,20 19 0-16,-17-21 1 0,17 21-1 0,0 0 1 0,0-17-1 15,-37-23 2-15,14 40-1 16,6-57 1-16,17 57-2 15,0-17 0-15,0-4 0 0,0 21 0 0,-17 0 1 0,-3-36 1 16,0-5 1 0,0 24 0-16,6-22-4 31,14 22 1-31,0-4 0 0,0 21-1 16,0 0-3-16,0 0-21 0,0 0 12 0,0 0-4 0,0 0-87 15,0 0 70-15,0 0-3 0,0 21-48 16,14-21-52-16,-14 0 106 0,0 0 2 0,20 17 23 0,-20-17-3 15</inkml:trace>
  <inkml:trace contextRef="#ctx0" brushRef="#br0" timeOffset="-165844.59">27594 8882 15 0,'-20'19'26'0,"20"-19"-18"0,0 0 1 0,0 0 10 0,0 0 4 0,0 0-11 0,0 0 16 0,0 0-15 0,0 0 1 0,0 0 13 0,0 0 9 0,0 0-25 0,0 0 16 15,0 0-13-15,0-19-8 0,0 19 7 0,0-21-7 16,0 4 1-16,20-2-1 0,-20 19 0 0,0-21 0 0,20-16 3 0,-20 0 0 15,20-3 2-15,-3 3-2 0,0-40 7 16,-17 60-8-16,20-60 9 16,-20 39-6-16,20-1-1 0,-20 1 2 15,0 38-10-15,0 0-1 0,23-17 7 16,-23-2-4-16,0 19-1 0,0 0-1 0,14 0 3 0,-14 0-3 0,0 0 7 16,0 0-6-16,20 0 3 0,-20 0-3 0,20 36 10 15,-20-36-11-15,20 21 1 0,-3-21-1 16,0 17 3-16,43 2 1 0,-60-19-4 0,17 20-2 0,23-20 2 15,-23 17-1-15,60 4-1 16,-57-1-2-16,-3-20-2 0,3 17 0 16,-20-17-1-16,0 0-2 0,20 0-3 0,-20 0-3 0,18 19-18 0,4-19-41 15,52 77-278 1,-74-59 338-16,18 2 4 0,1-20-2 16</inkml:trace>
  <inkml:trace contextRef="#ctx0" brushRef="#br0" timeOffset="-164465.7">30274 9338 28 0,'0'0'43'0,"0"0"-36"0,0 0-2 0,-17-20 28 0,17 2-11 0,0 18-11 0,0-19 11 0,0 19-2 0,0 0-11 15,0 0 28 1,0 0-33-16,0 19 14 16,0-19-14-16,0 57 1 15,0 18-3-15,0-18-2 16,0 1 2-16,0-22 0 0,0-36-1 0,0 21 2 0,0 16 6 15,0 3 0-15,0-23 0 0,0 3-6 16,0-1 4-16,0 20 2 0,0-39-7 16,0 19 4-16,0-2-3 0,0-17 3 0,0 0-3 15,0 0 1-15,17 0 0 0,-17 0-2 0,0 0 1 0,20 0-1 16,-3-17 6-16,-17 17-6 0,20-19 4 16,-20 19-3-16,20 0 8 0,-20-22-8 0,0 22 0 15,17 0 1-15,-17 0-1 0,0 0 2 0,0 0 4 16,0 0 0-16,0 0-7 0,0 0 0 0,0 22 2 0,0-22-3 15,-17 19 3-15,-3-19-2 0,20 0-1 0,-37 17 2 16,0-17-2-16,14 0-1 16,6 0-4-16,0 0-1 0,17 0 1 0,-20-17-12 0,-20 17-51 15,40 0 20-15,0 0 20 0,-14-19-131 16,14 19 59-16,0 0 81 16</inkml:trace>
  <inkml:trace contextRef="#ctx0" brushRef="#br2" timeOffset="-143475.58">31605 9242 29 0,'0'0'19'0,"0"0"34"0,0 0-25 0,0 0 64 0,0 0-65 0,0 0-4 15,0 0 9-15,0 0-24 0,0 0 8 0,0 0-8 0,20 0 6 16,-20 0 9-16,0 0-15 0,0 0 31 15,17 18-12-15,-17-18-11 0,0 0-4 16,0 21-1-16,0-21-6 0,0 0 7 0,0 19 1 16,0-19-9-16,0 0 0 0,0 0 1 0,0 18 14 15,0-18-16-15,-17 20 3 0,17-20-5 16,-20 37 5-16,20-37-6 0,0 20 3 0,-20 17 0 16,20-16-2-16,-20 15 2 15,20 2-1-15,-37 39 1 0,37-77-4 0,0 37 2 0,-37 59-1 16,17-57 4-16,-17 17-2 15,-77 116-2 48,74-136-2-63,-74 78 6 0,-114 58-3 0,97-96-2 0,34-37 1 0,-208 151-5 16,211-152 3-16,40-2 2 0,-43 23 1 0,0-4 0 0,-202 98 1 15,259-153-2 1,-37 39 0-16,40-39 0 0,-3 18-1 0,-17 1 2 0,-20-19 2 15,23 21-5-15,14-21 0 0,-54 0 1 0,37 0 1 0,-37-58-5 16,54 58 4-16,3-39 0 0,37 39 1 16,-20-18-1-16,-14-2 2 0,34 2-2 0,-23 0 2 0,6-22-2 15,-3 1 1-15,-17 3 0 0,37 17 0 0,-40-40 7 16,23 23-5-16,-1-58 0 0,-4 53-1 16,5-33 0-16,17 55 0 0,-20-76 0 15,0 75-2-15,20 1 0 0,-17 1 2 0,-21-59 2 16,-19-17-1-16,-2-20 0 15,44 57 0-15,-7 37-2 0,2 0-1 0,-74-150 2 32,-40 37 1-17,77 76-2-15,0 19 3 0,19 18-1 0,18 20-3 0,-37-36-2 16,-37-5 7 0,94 41-6-16,-37-17 1 0,17-3 1 0,-20 2 3 0,6 18-4 15,34-19 1-15,-40-1-1 0,6 2 2 0,11-1 0 16,3 19-2-16,20-21 1 0,-37-15 0 15,20-3 1-15,-3 21-2 0,0-19 2 0,-57-40-20 47,20-38 19-47,40 78 0 0,-3 18 0 0,20-2 0 0,0 21 1 0,-20-17-2 16,20-2 1-16,0 19-1 0,0-21 0 16,-17 21-2-16,17 0 1 15,-17 0-3-15,17 0 4 0,0 0-1 0,0 0 2 16,0-17-6-16,0 17 2 0,0 0 2 0,0 0-8 15,0-20 5-15,0 20-4 0,0-20 5 0,0 20-6 16,0-17 4-16,0 17 0 0,-23-19-14 0,23 19 6 0,0 0-1 16,0-21-9-16,0 21 8 0,-17 21-127 15,-3 15 40-15,20-16 64 16,-20 0-28-16,20 37 18 0,0-57 43 0,0 38-3 0</inkml:trace>
  <inkml:trace contextRef="#ctx0" brushRef="#br2" timeOffset="-142914.04">27272 8882 10 0,'0'0'2'0,"0"0"2"0,-40 0 62 16,6 0-16-16,-6 0 18 15,40 0-49-15,-20 0-2 16,20 0-1-16,-20 0 9 0,20 0-17 0,0 0 16 0,0-38 30 16,0 38-38-16,20-40-2 15,-20 40-6-15,0-17-2 0,20-3-1 0,-3-36 15 0,-17 18-16 16,23 38 0-16,-23-40 0 0,17-17 6 0,0-37 1 16,3 73-9-16,-20 4 0 15,20-39 4-15,-20 18-2 0,17 19-2 0,3-59 5 0,0 4 0 16,-3 14 8-1,-17 60-13-15,0 0 6 16,23 0-4-16,-23 0-2 0,0 0-2 0,0 77 6 16,17-56-6-16,-17 35 2 0,17-19-2 0,3 191 4 15,-20-151-3-15,0 38-3 0,0-41 1 16,0 4-2-16,0-42 0 0,0-16-10 16,0-1 3-16,20 0-34 0,-20 1 2 15,17-1-40-15,23-19 10 0,-23 0-69 31,100 0 15-31</inkml:trace>
  <inkml:trace contextRef="#ctx0" brushRef="#br2" timeOffset="-140678.27">31015 10687 8 0,'0'0'4'0,"0"0"1"0,0 0 30 0,0 0-9 0,0 0 5 0,0 0-15 0,0-18 31 16,0 18-19-16,0-21 32 16,17 21-28-16,-17 0-12 0,0-17-1 0,0 17-9 15,0 0-1-15,0 0 8 0,0-19 14 0,0 19-19 16,0 0 0-16,0 0 32 16,0 0-37-16,-17 19 7 15,17-19-10-15,-17 0-3 16,17 0 1-16,-20 17 0 0,20 4 1 15,-20-21-2-15,0 36 9 0,6 5-8 0,14-23-1 16,-23 19 0-16,23-37 1 0,0 18-1 0,0 21 1 16,-20 1 0-16,20-4-1 0,0-16-1 15,0-2 0-15,0-18 1 0,20 20-3 0,-20-1 6 16,23-1-4-16,-23-18 1 0,0 0 0 0,14-18 4 0,-14-21 0 16,20 1-4-16,-20 20-1 0,20-40 4 15,-20 19-2-15,0 21-2 0,0 0 0 16,0-40 9-16,0 20-4 0,0 20-3 0,0-3-1 0,0-15 3 15,0 55 0 1,0 19-5-16,0-38 3 0,0 36 2 0,0 5 0 16,0-4-2-16,0-19 0 0,0 0-1 0,0 40 3 0,20-37-2 15,-20 53 2-15,17-35-3 0,0 37 1 0,-17-57-1 16,23 19 0-16,-6-38-1 0,3 38-3 0,-20-38 4 0,17 18-2 16,-17-18 0-16,40 21-4 0,-23-21 0 0,-17 0-14 0,23 0 4 15,11 19-52-15,23-77-236 16,-17 20 244-16,0-19-62 15</inkml:trace>
  <inkml:trace contextRef="#ctx0" brushRef="#br2" timeOffset="-137811.27">24459 5401 24 0,'0'20'16'0,"0"-3"-12"0,-18 23 2 0,18-21 2 0,0-19 6 0,0 18 6 16,0 2 0-16,-20-20-9 0,20 18 9 0,0 1 1 15,0-19 15-15,0 19 4 0,0-19-26 0,0 0 37 16,0 0-42-16,0 0 6 16,0 0-9-16,20 0 6 0,-20 0-7 0,0 0 5 0,0 0-3 0,0 0-4 15,18 0 0-15,-18 0 0 0,0 0-1 0,0 0 2 0,17 0-3 16,45 20 6 15,12-1 15-31,-39-19-15 0,-35 0 0 0,77-19 6 16,-77 19-11-1,20-20 2-15,0 20-2 0,-20-19 0 16,0 19-1-16,-20-19 1 16,0 19-2-16,20 0 1 0,-17 0-1 0,-3 0 0 15,-20 0-1-15,23 0 2 0,-21 0-1 0,38 0 0 0,-19 19 0 16,-16-19 0-16,-27 0 1 16,27 19-2-16,35-19 1 0,-20 0 0 0,1 0 1 0,-1 20-2 15,5-20 1-15,15 0-1 0,-23 0 3 0,23 0-2 0,-39 0 3 16,39 0-2-1,0 0-1-15,0 0 1 0,20 0 1 0,-20 0-2 0,19 0 1 0,-19 0-1 16,38 0 3-16,1 19-5 0,-1-19 4 16,1 0 2-16,36 20 4 0,-56-20-7 15,19 0 0-15,-38 0 0 0,37 17 2 0,3-17-2 0,-23 0-1 16,-17 19 1-16,20-19 0 0,-20 0-1 16,20 19 2-16,-40-19-1 31,0 0-1-31,20 0-2 0,-17 0 2 0,-3 0-1 0,0-19 1 15,0 19-1-15,-15-19 5 16,-24 2-5-16,59 17 2 0,-15-20-2 0,-7 20 2 0,22 0-1 16,-40 0-5-16,40 0 1 0,0 0 3 0,0 0 1 0,0 20 0 15,0 16-1-15,22-17 1 0,-4 19-1 0,19 0 2 16,-17-18-2-16,54 36-5 0,-14-18-21 16,-23-19-16-16,0-19 17 0,-15 21-4 15,70-21-185-15,-52 0 132 0,17-21 34 16</inkml:trace>
  <inkml:trace contextRef="#ctx0" brushRef="#br2" timeOffset="-135978.66">29362 5363 18 0,'0'0'16'0,"-20"0"7"0,20 0-15 0,-14-19 86 31,-49 1 66-31,63 18-144 16,0 18 3-16,-17 1-7 0,17-19 1 15,0 20-1-15,0-2-7 0,-17-18 6 0,17 20-6 0,0-3 9 16,0-17-4-16,0 0-2 0,0 0 0 16,17 0-3-16,20 0 1 0,-17 0-3 15,3 0 0-15,-9 0-1 0,26-17 0 0,-40 17-1 0,37 0-1 16,77-20 10-1,-20 20-4-15,-17 20 1 0,-40-20-7 0,40 37 2 16,-57-17-1-16,17-20 0 16,0 19 1-16,-17-1 0 0,3-18-1 15,-23 20 1-15,14-20-2 0,-28-20 3 16,-9 2-2-16,23 18 0 0,-37-39-3 16,-20 19 3-16,17 20-1 15,40-17-1-15,-74-3-3 0,34 20 2 0,23-18 1 16,-23 18-1-16,23 0 2 0,-97-39-6 15,0 39 6 1,74 19 1 0,26-19-1-16,-29 20 1 15,43-2 3-15,20-18-2 0,3 0 1 0,-23 20-2 16,34-20 1-16,-14 0 0 0,0 0 0 16,-3 0 0-16,40 17 2 0,20-17-1 15,-60 0-3-15,23 0 1 0,-23 0-2 0,23 20 1 16,-23-20 1-16,-17 0-1 0,20 0 0 0,-20 0 1 0,20 0-1 15,-20 0 0-15,17 20-1 0,6-20-3 16,-23 0 2-16,0 0 0 0,-23 19-3 0,23-19 4 0,-17 0-1 0,-23 0-1 16,40 0 2-16,-37 0 0 15,17 0 2-15,3 0-1 0,-23 0 0 0,23 0-1 16,-3 0 2-16,0-19 1 0,20 19-2 0,-17 0 1 0,-3 0 1 16,20-20 0-16,0 20-1 0,0 0-1 0,0 0 1 0,0 0 1 15,57 0-1 1,-20 20 0-16,-14-20-2 0,-23 0 2 0,17 0-2 0,20 0 0 0,-37 0 1 15,37 19 0-15,-37-19 0 0,40 0-1 0,-23 0 0 0,6 0-6 16,31 0-47-16,-34 0 3 0,17 0-205 16,-17 0 141-1,-20 0 102-15,17-19-4 16</inkml:trace>
  <inkml:trace contextRef="#ctx0" brushRef="#br2" timeOffset="-134061.6">16933 6048 30 0,'0'0'22'0,"0"0"-7"0,0 0-9 0,0 0 1 0,0 0 24 0,-20-20 13 0,20 20-29 15,0 0-1-15,-17 0 20 0,17-19-23 0,0 19 41 16,0 0-42-16,-20-18 6 0,0 18-1 16,3 0 6-16,17 0-14 0,0 0-2 0,-40 0 11 15,20 0-9-15,20 0-3 0,-37 18 6 16,-57 78 9 31,-21 114-2-47,58-78-13 0,20 58 0 0,17-133-4 0,20-19 1 0,-19 19 1 15,19 57 2-15,19-57-2 0,1-19 1 16,0-19-3-16,54 38 14 0,-36-37-10 16,-18-20 0-16,37 19 10 0,-40-19-10 0,42 0 3 0,-21 0-4 15,21-19 3-15,-24-18-2 0,79-41 8 16,-74 42-10-16,133-175 8 16,-138 136-9-16,-35 36 0 0,40-36 1 0,-23 35 0 0,0-16-1 15,-17-96 1-15,0 134-2 0,0-22 0 16,0-17 2-16,0 39-2 0,-17-58 0 0,0 56 1 0,-3-18-1 15,-20 38-1-15,3-19 0 0,-3 19 1 16,23 0 1-16,-3 19-2 0,-17-19 1 0,17 20 0 0,-37-20-4 0,20 18 3 16,-97 59-10-16,114-58 7 15,-35 56-37-15,36-35 6 0,-1-22 5 16,20 19 1 0,0-18-1-16,-20 2-81 31,20 54-135-31</inkml:trace>
  <inkml:trace contextRef="#ctx0" brushRef="#br3" timeOffset="-106658.7">30881 5535 12 0,'0'0'3'0,"0"0"1"0,0 0-2 0,0 0 2 0,0 0-2 0,0-38 4 0,0 38-5 15,0 0 0-15,0 0-1 0,0-19-1 0,0 19 1 16,0 0 0-16,0-20 0 0,0 20 0 16,0 0 0-16,0 0 4 15,0 0-1-15,0 0 10 0,0 0-5 16,0 0 2-16,0 0 12 0,0 0 4 0,0 0-12 0,0 0-1 0,0-20 41 16,0 20-4-1,0 0-6 1,0 0-37-16,0-17 2 0,0 17-6 15,0 0 6-15,0 0-6 0,0 0 11 0,0-20-7 16,0 20-4-16,0 0 9 0,0 0-7 16,0 0-1-16,0 0 2 0,0 0 0 0,-20 0 7 0,20 0-8 0,0 0 17 15,0 0-18-15,-17 20 7 0,0-20 4 16,-3 17 3 15,0-17-11-31,0 20-1 0,6-20-2 0,14 0-2 0,-23 0 1 16,3 20 3-16,20-20-5 0,0 19 1 0,-17-19 5 15,-3 18-4-15,0 2 5 16,3-20-6-16,17 18 2 0,0-18-3 0,-20 0 1 0,20 0-1 0,-20 19 2 16,20-19-2-16,-17 0-1 0,17 0 0 0,0 19 0 15,-17-19 0-15,17 0 1 0,-23 20 0 16,6-20 1-16,17 0-2 0,0 19 3 0,-20 1-1 16,0-20-1-16,20 17 2 15,-17 21 2-15,-3-38-5 0,20 19 2 16,0-19-2-16,0 19 1 0,-20-19-2 0,20 0 1 15,0 19 3-15,-20-19-4 0,20 19 3 0,0 1-1 0,-14-20-1 16,14 37 0-16,-23-37 1 0,23 0 0 16,0 19-1-16,-17-19 0 0,17 20 1 0,0-20 1 0,0 0-2 15,-20 18-1-15,20-18 2 0,-20 58 1 47,3-2 0-47,-3 1 1 0,20-37-2 0,0-1-1 16,-17 38 5-16,17-57-4 15,0 18 0-15,0-18 0 0,0 21-1 0,-23-4 3 16,23-17-2-16,0 19-1 0,0-19 0 0,0 40 1 16,0-40 0-16,0 18-1 0,-17 2 2 15,17-20-2-15,0 17 1 0,0 2-1 0,0 2 1 16,0-4 0-16,0-17-1 0,0 40 3 16,0-22-2-16,0 1 1 15,0 1 0-15,0-3-2 0,0-17 1 0,0 0-1 16,0 20 1-16,0 0 2 15,0-3-3-15,0-17 1 0,17 20-3 0,-17 1 2 16,0-21 0-16,0 17 0 0,0 2 2 0,0-19-2 16,0 20 0-16,0 17 2 47,23 20-2-47,-23-36 3 0,0-4-1 15,0 2-3-15,0 1 0 0,0-2 3 16,0 1-3-16,0 0 2 0,0 0 0 31,0 1-1-31,0-20 0 0,0 20 0 0,0-20 0 0,0 0 0 0,0 0 0 0,0 17 0 0,0-17 1 16,0 19-1-16,17-19-1 0,-17 0 2 15,0 19-1-15,0 0 0 0,0-19-1 0,0 0 2 0,0 20 0 16,20-20-1-16,-20 0 0 0,0 20-1 0,0-20 1 0,0 17 1 16,0-17 1-16,0 20-2 0,17-20 1 0,-17 19-1 15,20-19 0 1,-20 18 1-16,0-18 0 0,0 0 0 0,0 20 0 15,20-20-2-15,-20 0 2 0,0 0-1 0,0 0 0 0,17 17 0 16,-17-17 1 0,23 0-1-16,-23 0 1 0,0 0-1 0,14 0 1 0,-14 20 2 15,20-20-4-15,-20 0 2 0,20 0-2 16,-20 20 0-16,20-20 1 0,-20 0 1 0,0 0-1 0,17 0 1 16,-17 0-1-16,20 0-1 0,-20 0 1 0,20 0 2 15,-3 0-3-15,-17 0 1 0,23-20-1 16,-6 20 1-16,-17 0 0 0,0 0-2 0,17 0 3 0,3-20-1 15,0 20 1-15,-3-17 0 0,60-21 2 47,37-18-3-31,-114 56-1-16,17 0 1 0,-17 0 1 16,20 0-1-16,-20 0 0 0,20 0 0 0,3 0 1 0,-23 0-1 15,0 0 1-15,0 0-1 0,14 0-1 0,-14 0 1 16,0 0 0-16,20 0 0 0,-20-20 2 0,20 20-3 15,-20 0 2-15,20-20 0 0,-20 20-1 0,0 0 0 16,17 0-1-16,0 0 1 0,-17-19 0 16,23 0 1-16,-6 19-1 0,-17-19 0 15,20 19 0-15,-20-17 1 0,17 17-1 0,-17 0 0 16,0-20 1-16,20 20-2 0,-20-20 2 0,0 20-1 0,20-19 0 16,-3-19-1-16,6 20 0 15,-23-2 2-15,0 1 0 0,14 19-1 0,6-57-2 16,-20 38 3-16,20-20 0 0,0 2 1 15,-20 18-2-15,17-39 1 16,-17 58 0-16,20-17-2 0,0-40 0 47,-3-78 4-47,6 135-4 0,-23-36 1 0,0 36 1 0,17-38-2 16,-17 38 1-16,0-40 4 15,0 4-4-15,0 36-1 0,17-21 2 16,-17 3 0-16,0-58 0 31,0 38 1-31,0 18-1 0,0 1 0 0,0 1-1 0,0-1 0 16,0 0 0-16,0 1 0 0,0-40 3 15,0 58-3-15,0-20 0 0,0 1-1 16,0 2 3-16,0 17-2 0,-17-40 1 0,17 40 0 16,-17-38 1-16,17 38-2 0,0 0 2 0,-23-19-1 15,23 0 0-15,-37-19 4 16,37 21-2-16,0 17 0 0,-20-20-4 0,3 20 2 0,-3-19 1 15,0-1-1-15,0 1 0 0,-17 0-1 16,37 19 0-16,-37-18 0 0,37 18 1 0,-20 0 0 0,-17-20 1 16,37 20-2-16,-17-18-1 0,-23 18 0 0,3-19 1 0,37 19-1 15,-40 0 1-15,40 0 0 0,-14 0 1 0,-103 0-1 47,-111 0-29-47,188 19-9 0,40-19-1 16,-17 18-9-16,-23 20-91 0,23-19 91 0,-3 0-73 15,20 1 52-15,-20 19-35 0,0-22 78 0,20 2 17 0,0 0-1 16</inkml:trace>
  <inkml:trace contextRef="#ctx0" brushRef="#br3" timeOffset="-105072.91">31736 8065 6 0,'0'0'4'0,"0"0"-1"0,0 0-1 0,0 0 1 0,0 0 0 0,0 0 0 0,0 0-1 0,0 0 1 16,0-20 3-16,0 0 9 0,0 20 0 16,0-20-6-16,0 3 31 0,0-4-32 0,0 4 21 15,0 17-18-15,0 0 1 0,0-19 13 0,0 19-3 16,0-20-11-16,0 20 20 0,0 0-22 0,0 0 0 0,0-17 28 16,0 17-30-16,0 0 5 15,0 0-5-15,0 0-1 0,0 0 8 0,0 0-8 0,-14 0 15 16,14 0-16-16,0 0 0 0,0 0-1 0,-23 0 5 0,23 0-6 15,0-21 8 17,-57 2 28-32,40 19-35 0,17 0-2 0,0 0 5 15,-20 0 1-15,0 0-5 0,20 0-1 0,-20 0 3 0,-17 19 2 16,37-19-6-16,0 0-1 0,-20 21 4 0,3-21-2 16,-23 37 3-16,3-1 0 15,17-15-5-15,3-4 2 0,17-17 0 16,-17 0-1-16,17 20 0 0,-40 0 5 0,20-20-5 15,20 20 0-15,-57 34 6 16,37-14-4-16,20-40-3 0,-20 37 1 0,6-37 0 16,-9 40 2-16,23-23-3 0,-17 3 0 0,-3 17 3 15,-17 20 0 1,37-36-1-16,-20-4-2 0,3 2 3 16,17 1-1-16,-23-3-1 0,23 4 1 0,0-21 1 15,0 20-3-15,-17 37 6 16,17-40-4-16,0 3-2 0,0 17 3 15,0 3-3-15,0-40 0 0,0 38 1 0,17-2 1 16,-17-16-1-16,23 95 6 16,-23-115-5-16,0 19 1 0,0-2-3 0,17 3 0 0,-17 18 16 47,37 75-9-47,-37-93-5 0,20 1-1 0,-20-4 0 0,20-17 2 0,-20 20-2 15,0-2 2-15,17-18-3 0,-17 19 3 0,0-19-2 0,23 20-1 0,-23-2 1 16,34 0 1-16,-34-18-1 0,20 21-1 0,0-2 1 15,-3-19 0-15,-17 18 0 0,40-18 0 0,0 39-2 16,-40-39 1-16,17 18 4 0,0-18-3 0,-17 0-1 0,40 20 1 16,-23-3-1-16,3-17 0 0,17 0 2 15,-17 20-1-15,17-20-1 0,-37 0-1 0,20 0 1 0,0 0 0 16,-20 21 0-16,20-21-1 0,-3 0 2 0,-17 0-2 0,37 18 3 16,-17-18 0-16,3 0-4 0,-9 18 2 0,6-18 2 15,0 0-3-15,0 0 1 0,15 20-1 0,-13-20 3 16,15 0-1-16,20 0-1 15,-17-20 4-15,-40 20-3 0,35-18 0 16,-35 0-1-16,19 18-1 0,1-21 2 0,-20 21 0 0,37-57-1 16,-37 57 0-16,77-94 1 15,-77 94-1-15,37-57 3 0,-37 37-3 0,77-152-13 32,-17 22 9-32,-60 93 6 15,15 19-2-15,-15-2 0 0,0 4 1 0,0-2 0 16,0 38-1-16,0-58 1 0,0 58-1 0,0-39 0 0,-37-35 2 15,17 54 0-15,2-18-1 16,-21 18-1-16,21-16-2 0,-2 36 3 0,20-21-1 16,-37 4 2-16,37-2-2 0,-17-2 1 0,-5 21 0 0,4-20 0 0,-2 3 0 15,-17-20 1-15,-2 18-2 0,-36-60 1 16,55 60 0-16,20 2-1 16,-20-3 1-16,3 20-1 0,-20-37 2 0,-20-3-4 15,57 40 1 1,-40 0 3-16,20-17-3 0,6 17 1 0,-29-21 1 15,6 21 0-15,37 0-2 0,-37 0 0 0,37 0 1 0,-20 0 1 0,0-17-2 16,6 17 0-16,-29 0-1 0,6-19-6 16,0 19-18-1,37 0 2-15,-20 0 11 0,0 0-18 0,20 0 14 0,0 0-1 0,-17 19-44 16,-23 56-89 0,40-55 114-16,-37 54-157 0,37-34 158 0,-20-20 13 15,3 74-2-15</inkml:trace>
  <inkml:trace contextRef="#ctx0" brushRef="#br1" timeOffset="51898.14">14897 6637 18 0,'0'0'18'0,"0"0"43"0,0 0-36 0,-17 0 79 0,17 0-72 0,-17 0 5 0,17 0-16 15,0-19-2-15,0 19-3 0,-20 0-1 16,20 0-8-16,0 0 6 0,0 0-7 0,0 0 22 16,0 0-13-16,0 0 0 0,-20 0-8 0,20 0 0 0,0 0 6 0,0 0 1 15,0 0 1-15,0 0-1 0,-20 0 15 16,6 0-2 15,-9-58 16-31,3 41-39 16,20-3-2-16,0 20-1 0,0-57 5 15,-20 57-5-15,20-57 3 0,0 57-4 16,0-94 4-16,0 74-4 16,20-18 1-16,0-18 1 0,-20 17 0 15,0-18-2-15,23 0 5 16,-9 18-4-16,-14 21 0 0,0-1-1 0,20-39 0 0,-20 39 0 16,40-133 6-16,-23 133-2 15,-17-19-3-15,17 2 1 0,-17-3-1 0,40-57 5 0,-17 59-6 16,-9-40 1-16,6 20 0 0,20 39 0 0,-23-40 2 0,-17 39-2 15,57-57 2-15,-20 38 2 0,-17 0-3 16,-3 19-1-16,26-1-1 16,-9 2 3-16,-14-1-3 0,0 19 0 15,17-37 0-15,0-3 2 0,-14 40-1 16,-6-37 0-16,0 37 0 0,23-38-1 0,-3 1 0 16,43-22 2-1,-46 22-2-15,60-20 1 31,97-58 7-31,-74 78-4 0,-83 37-2 0,-14-19-2 0,37 1-1 16,3-3 2-16,-43 21-1 0,0-19 1 0,23 1-1 16,-23 18 0-16,21 0 2 0,1-19-3 0,-1 19 1 0,-19-20 0 0,-19 20 2 15,40 0-1-15,-40-18-1 0,35 18 0 0,42-19 2 16,-38 0 0-16,-1 19-1 0,-1 0 0 0,-37 0 0 0,39 0 0 16,-39 0 0-16,38 0-2 0,-21 0 2 0,3 0-1 0,2 0 2 0,13 0-2 15,-15 0 2-15,37 19-3 0,-40-19 1 16,3 19 1-16,2-19-2 0,-4 18 0 0,19 2 2 0,-17-20-1 15,-3 19-1-15,3-19 0 0,-3 18 2 0,3-18-1 0,0 19 2 16,2 2-2-16,-22-21 0 0,35 18 0 0,-15 1 0 0,-20-19 1 16,0 0-2-16,20 19 0 0,-3-1 2 0,20 2-1 15,-17-1 1-15,-20-19-2 0,22 18-1 16,13 1 4-16,-15 2-3 16,17-3-4-16,-20 1 3 15,23-19 0-15,-40 19-2 0,37-19-13 16,-17 0 13-16,-20 0 0 0,20 0-11 15,-20 0 7-15,17 0-10 0,-17 0 8 0,0 0-13 16,23 0-4-16,-6-19-6 0,-17 0-168 31,0-20 55-31,0 2-56 16,0 18 190-16</inkml:trace>
  <inkml:trace contextRef="#ctx0" brushRef="#br1" timeOffset="52231.58">17540 4090 91 0,'0'0'49'0,"0"0"126"0,0 18-129 0,0-18-8 0,0 0-7 0,0 19 14 16,0-19-37-16,0 0 7 0,0 19 0 15,0-1-12-15,0 3 4 0,0-21-4 0,20 19 3 0,0-1-3 16,-3-18-1-16,-17 19-1 0,0-19 0 0,40 38 4 15,-23-19 0-15,-17 0-3 0,40 1 4 16,-3 56 1 15,0-20 4-31,-37-35-10 0,0 16 1 0,-20-18-1 0,20-1-1 16,-17 2 1-16,17-1-1 0,-37 18 1 0,-77 96 0 16,74-93 0-16,-37 34-1 15,43-35 0-15,14-39 0 0,-35 58-9 16,33-40-7-16,-18 1-8 0,40-19 6 15,-54 19-92-15,54-19 34 0,0 0 31 0,-20 0-193 16,20 0 207-16,20-19 28 16,-20 19-10-16</inkml:trace>
  <inkml:trace contextRef="#ctx0" brushRef="#br1" timeOffset="52781.85">17354 3539 18 0,'0'0'21'0,"0"0"-3"0,0 0 58 0,-22-20 15 0,2-18-10 15,0 38-56-15,20-19-4 16,-34 0 10-16,34 19-22 0,0 0-2 0,-20 0 5 0,0 0-1 16,0 0 14-16,20 0-20 0,-15 0 6 15,15 0-7-15,-22 19 4 0,22-19-4 0,-20 37 9 0,20 21-4 16,-20 55 8-1,20-73-14-15,0-3 1 0,0-17-1 16,0-2 0-16,20 1 4 0,-20-1-5 0,20-18 3 0,-20 0-2 16,22 19 3-16,-7-19-1 0,-15 0-4 0,20-19 2 0,0 1-1 15,0-1-3-15,-3-19 4 0,0 19 0 0,-17 1-4 16,20-1 1-16,0-20 3 0,-20 20-1 16,22 0 1-16,-22-19 12 15,0 19 6-15,0 19 8 16,0 19-23-16,0 1 0 0,0 17-1 15,0 0-2-15,0 40-4 16,0-39 0-16,0-38 1 0,15 37-3 16,-15 3-16-16,0-21-12 0,0-1 9 0,20-18-7 0,-20 19-7 0,0 0-5 15,0 0-62-15,20 0-38 0,0 57-83 16,-20-76 214-16</inkml:trace>
  <inkml:trace contextRef="#ctx0" brushRef="#br1" timeOffset="54731.75">18566 4792 20 0,'0'0'41'0,"0"0"4"0,0 0 0 0,0 0-24 0,0 0 63 0,0 0-44 0,0 0-17 0,0-19-11 0,23 19 10 16,-23 0-11-16,0 0 20 0,0-18-14 0,17 18-8 15,-17 0 8-15,17-19 18 16,-17 0-23-16,20 19-5 0,-20-19 10 0,20 0-4 15,-20 19-7-15,0-39-1 0,17 39 3 0,-17-19-5 0,0 1 2 16,20-1 3-16,-3-38 3 0,-17 20-8 0,20 16 0 16,0-73 6-16,3-2 4 15,-23 58-11-15,0-18 3 16,14-21-1-16,-14 39 2 0,0 1-3 0,0-21 3 16,0 39-4-16,0-38 2 0,0 20-1 0,0-3-1 15,0-35 4-15,-14 56-3 0,14 1-2 0,-23-22 2 16,-17-34 4-16,40 54-5 0,-37-37 0 15,0 19-1-15,0-19 1 0,-23-20 2 0,43 40-3 0,-77-98 1 16,-20-35 0 15,-77-38 2-31,171 170-2 0,-17 18-2 0,0 20-1 0,17-19 1 16,-57-19 1-16,40 19-1 0,-40 1 1 16,0-21-3-16,23 21 4 0,34-2-2 0,-34-18 0 15,14 38-2-15,-17-38 1 0,17 20-1 0,-54-20 0 0,59 19 1 16,-7-2 1-16,5 2 1 0,0 1-1 0,-174-76 8 15,134 54-9-15,40 22 1 0,0-1 1 0,-40-1 0 0,-17-17-2 16,-40 18 1-16,96 19 0 0,-56-18 1 16,55 18-3-16,-76 0-1 15,98 0 3-15,-100 18-3 0,80-18 2 0,0 19-1 16,0-19 1-16,-23 20 3 0,23-3-1 0,-40 3-2 16,60-20 0-16,-40 37-1 0,23-17 2 15,-9 17-5-15,6-16 3 0,0 15 3 0,17-36-3 16,-14 38 2-16,-9-19 1 0,43 2 0 15,-57 15-4-15,40-36 3 0,-57 57-4 0,51-37 3 16,-14 18 3-16,-57 57-4 16,34-57 5-16,6 0-2 0,-100 115-1 31,43-21 0-31,51-74-1 0,-128 113 2 16,128-96 0-16,23-56-2 15,37 1 1-15,-57 56 1 0,-20 0-3 16,77-56 2-16,-37 37-1 0,0 17 2 0,17-53-1 15,20-2 0-15,-17-1 0 0,17 1-1 0,-57 75 2 0,-20 116-12 16,77-191 13 0,-20 38-1-16,0-38 0 0,20 20-1 0,-17-2 1 0,0 20-2 15,17-38 1-15,-20 39-1 0,20-39 1 0,-20 19 1 16,-14 113-2-16,34-131 1 0,0 17 0 16,-23 3 0-16,23 16 1 0,0 0-1 0,0-16 0 0,0-3 0 0,0 57 2 15,0-54-2-15,0 131-3 16,0-115 3-16,0 1 1 15,0-39-1-15,0 40-2 0,0-39 3 0,0 19-1 0,0-18 1 0,0 37-1 16,0-38-1-16,0-1 1 0,0 39-2 0,0-38 1 0,0 57-1 16,23-19 0-16,-23-38 2 0,14 39 0 0,-14-2 0 15,20 1-1-15,-20-18 1 0,20 94-3 32,17-57-13-32,-20-37-8 15,-17-22 17-15,0 2-1 0,20 1-11 0,-20 0-4 0,20-20 9 16,-20 0 0-16,0 18-2 0,77 19-121 15,-57-18-2-15,-3-19 96 16,3 0-72-16,-3 21 74 0,-17-21 38 0,20 0-8 16</inkml:trace>
  <inkml:trace contextRef="#ctx0" brushRef="#br1" timeOffset="55081.58">13891 6332 24 0,'0'0'31'0,"0"19"42"0,0-19-36 0,0 0-3 0,0 21-18 0,0-21 13 0,0 17-1 0,20-17-15 0,-20 20 0 0,0-20-2 16,0 0 1-16,17 20-2 0,3-2 21 0,37 21 12 15,-57-39-33-15,40 17 10 0,14 3-3 0,43 17 9 47,111 4 47-47,-151-119-54 0,-17 58-16 0,14-74 4 16,-11 0-4-16,-43 56 0 0,34-21-2 0,-14-16 0 15,-20 18-1-15,20 19 0 0,-3-38 1 0,3-75-5 16,-20 131 0-16,0 0-8 0,0 1 7 0,17 19-11 16,-17 0-6-16,0 0-7 0,0 0 13 0,0 19-3 0,0 1-26 15,0 17 17-15,0 116-236 16,0-135 217-16,0 39-5 0,0-18 42 0,0-20-6 15</inkml:trace>
  <inkml:trace contextRef="#ctx0" brushRef="#br1" timeOffset="55714.98">15068 2225 26 0,'0'0'19'0,"0"0"-7"0,-17 0 31 0,17 0-28 0,-37 0 29 0,37 0-31 0,-20 0 0 0,-14 0 15 0,34 0-20 0,-23 0 1 15,3 0 6-15,0-18-1 0,3 18 1 16,0 0 1-16,-3-19 0 0,20 19-8 0,-20 0-2 0,20 0 0 0,0 0 0 15,-34-20 16-15,-29 20 9 32,26 39-11-32,20-21-12 0,17 2-3 0,0 0 3 0,0-3-1 15,-20 40 13-15,20-37-17 0,0-20 1 16,0 0-1-16,20 18 3 0,-20-18-1 16,37 0 3-16,-20-18-3 0,3 18-2 0,-20-20 0 15,43-37-1-15,-43 40-1 0,0-3-2 16,14-18 2-16,6-18 1 0,-20 17-1 0,0-20 0 15,0 59 0-15,0-17 0 0,0-2-1 0,0 19 1 16,0 19 2-16,0-19-2 0,0 38 3 16,0 0-1-16,-20-19 1 0,20 18 0 0,-14 60 4 0,14-3 3 15,-23 115 18-15,23-132-19 47,97 17-15-47,-80-132-27 0,-17 38 15 0,37-77-92 16,6 59 29-16,-43-20 34 0,34 19-60 0,-14 19 52 15,17-19-48-15,0 19 86 0,3 0 3 0</inkml:trace>
  <inkml:trace contextRef="#ctx0" brushRef="#br4" timeOffset="85083.95">14652 7188 21 0,'0'0'22'0,"0"0"-5"0,0 0 45 0,0-20-41 0,0 20 0 0,0 0 20 0,0 0-7 16,0 0-6-16,0 0-15 0,0-17-2 0,0 17 9 0,0 0-2 16,0 0-10-16,0 0 2 0,0-20 5 0,0 20 13 15,0 0-15-15,-20 0 3 0,20-18 10 16,0 18-20-16,0 0-1 0,-17 0 10 0,17 0-12 0,0-19 1 15,0 19 0-15,0 0 3 0,-17-20 5 16,17 20-4-16,-23-17 4 16,3 17-10-16,20 0 5 0,0 0-4 0,-17 0 0 0,17 0 2 0,-20-20-2 15,3 0 5-15,-3 1 1 0,0 19-7 16,20-19 0-16,0 19 1 0,-34-19 7 0,-9 2-3 47,-296-80 27-47,299 97-33 0,3-18 0 0,-114-2 3 15,91 20-2-15,-91-19 2 0,114 2-3 16,-285-23 7-16,205 21-6 0,23 19-1 16,0-19-1-16,57-1 1 0,-21 20 0 0,-18-17 0 15,-1 17 3-15,-18 0 1 0,61 0-4 0,-8 0 0 0,-53 0 2 16,-19 0 3-16,57 0-4 0,-114 0 11 16,74 0-7-16,-14 0 0 15,-23 0-2-15,-14 17 0 0,31-17 0 0,0 20-2 16,-71 37-3-16,94-19 1 0,57-38 5 15,-37 39-2-15,-63-2-4 0,60 1 1 0,40-38 0 16,-40 20 3-16,0 0-2 0,40-3 1 0,-77 2-1 16,77 0 0-16,0 0-1 0,17 1 0 15,20-20 0-15,-20 20 0 0,3-20 1 0,17 17-1 0,0-17 0 16,-20 0 0-16,20 20-6 0,0-1-23 16,0-1 1-16,0-18-6 0,20 0-11 15,-3 0-47-15,-17-18 10 0,20 18 34 0,74-19-293 31,-71-1 324-31</inkml:trace>
  <inkml:trace contextRef="#ctx0" brushRef="#br4" timeOffset="85784.16">10470 6466 29 0,'0'0'11'0,"-17"-19"71"0,0 19-24 0,17 0-47 0,-23 0 9 32,-185 113 68-32,208-93-83 0,-34 1 1 0,-29 15 3 15,29-16-2-15,-6 17-4 0,-37 20 11 0,40-19-4 16,0 1 0-16,17-21 2 0,0 20 2 16,3 1 0-16,17-19-10 0,-17-20 0 0,17 17 0 15,0 2 8-15,17 19 3 0,-17-38-10 16,17 20 0-16,3-20 0 0,37 37 11 0,-40-17-11 0,23-20 0 0,74 37 10 15,-77-37-11-15,20 20 3 0,20-20-2 16,-20 17-3-16,0-17 0 0,3 0-2 0,-26 0 0 16,23 20 0-16,-37-20-1 0,57 0-38 15,-77 0 22-15,17 0-33 0,23 0-76 16,-40-20-73-16,17 20 132 0,-17-17 48 16</inkml:trace>
  <inkml:trace contextRef="#ctx0" brushRef="#br4" timeOffset="86483.42">11533 5572 42 0,'0'0'79'0,"-17"0"-30"0,17-19-34 0,0 19 41 0,0 0-42 0,0 0-2 0,-20-18 49 0,20 18-30 15,0 0-14-15,0 0-11 0,-17 0 0 16,17 18 22-16,0 1-22 0,-20-19-2 0,20 39 5 16,0-20-5-16,-20 56 8 0,20-37-7 15,0-19-3-15,0 0 0 0,0-19-1 0,0 57 4 0,0-38-3 16,0-19-1-16,0 20 3 0,0-2 4 0,20-18 6 31,0-18-10-31,-20 18-2 0,17-56 1 16,3 36-2-16,-3-95 2 0,3 20 2 15,-20 57 4-15,0 38-6 16,0 0-2-16,0 0 3 0,20 77 17 16,-20-40-20-16,57 97 4 31,-17-78-3-31,-23-36-1 0,-17 17-2 0,37 2-3 0,-17-20 0 0,3 18-12 15,11 2-32-15,6-21-2 0,-40-18 20 0,17 20-90 16,3-20-57-16,-3 0 85 0,3 0 85 16,-20 0-4-16</inkml:trace>
  <inkml:trace contextRef="#ctx0" brushRef="#br4" timeOffset="87233.55">9372 6828 14 0,'0'0'3'0,"0"-20"16"0,0 1 9 0,0 19-16 0,0-17 1 0,0 17 16 0,0-21 6 0,0 2-16 0,0 0 52 15,0 0-41-15,0-1 7 0,-22 20-4 16,22-17-12-16,0 17-12 0,-20 0 8 0,0 0-9 15,3 0 12-15,17 0-13 0,-92 56 35 16,13 3-23-16,-130 129 12 47,-56 289-15-47,225-346-13 0,40 97 0 16,18-188-3-16,4-3 0 0,15 57 1 0,-19-56 0 0,39 59 1 15,0-40 0-15,39 20 0 0,-58-60 0 0,39 3 3 16,-40-3-2-16,134-17 12 0,-97-37-6 15,137-151 9-15,-174 148-14 0,117-206 5 16,-100 132-7-16,-34 37 0 0,37-57 0 16,-37 20-1-16,0-58 3 0,-3 117-4 0,-17-21 1 0,0-133 1 15,0 132 0-15,-17 39-3 0,-3-1 1 16,-17-55-1-16,-3 57 1 0,20 17 0 0,-54-37-6 16,-97 38-6-16,134 19 7 0,-23 0 1 15,-71 39-12-15,-3 35-6 0,-15 79-19 16,-22 113-89-16,112-151 46 15,59-58 32-15,-38 0-11 0,18 57-55 0,1-77 79 0,19 58 16 16,0-18 12-16</inkml:trace>
  <inkml:trace contextRef="#ctx0" brushRef="#br4" timeOffset="87783.9">9028 7340 14 0,'0'0'4'0,"0"0"55"0,0 0-12 0,0 0-2 16,0-18 13-1,0 18 11 16,-18 0-6-31,-4 0-47 0,22 0-8 0,-20 0 10 16,20 18-11-16,0-18-4 0,-17 0 1 0,17 19-1 0,0-19-1 0,0 21 0 16,0-21-1-16,0 17 0 0,-20 3 1 0,20 0 0 0,0-3 0 0,0-17-2 15,0 19 1-15,0 19 2 16,20 2 6-16,-3-40 0 16,25 0 1-16,-24-20-7 0,-1 20 1 15,3 0-2-15,0 0 0 0,-20 0-1 16,0 0 1-16,0 20-1 0,0-20 0 15,0 0 1-15,0 0-2 0,-20 17-1 0,-17-17-4 0,19 20-6 16,-4-20 2-16,22 0-3 0,-57 0-52 16,39 0 23-16,-1 0-66 0,19 0 72 15,-20 0-73-15,20-20 34 16,0 20 61-16</inkml:trace>
  <inkml:trace contextRef="#ctx0" brushRef="#br4" timeOffset="88005.97">9085 7531 14 0,'0'0'5'0,"0"0"23"0,0 0 10 0,0 0-16 0,0 20 20 15,-20-20-7-15,20 0-20 0,0 0-3 0,0 0-1 0,0 17 19 16,0-17-13-16,0 20 0 0,0 0 5 16,0-20-14-16,0 17-4 15,0-17 0-15,0 0 2 0,20 0 0 0,-20 0-1 0,17 0-2 16,20 0 0-16,3 0 1 0,-3 0-1 15,-17-17-3-15,0 17-1 0,0 0 0 0,-3 0-2 0,0-20-16 16,3 20 7-16,-20-20 0 0,20 20-19 0,-20 0 12 16,22-17-29-16,-22 17-19 0,15-20 29 0,-15 20-39 15,0-20 65-15,0 20-2 0</inkml:trace>
  <inkml:trace contextRef="#ctx0" brushRef="#br4" timeOffset="88200.54">9310 7340 26 0,'0'0'62'16,"0"19"43"-16,0 19-46 0,0 2-43 0,-17-4 22 16,17 2-30-16,0-38 1 0,-17 77 6 0,17-77-12 15,-20 56-1-15,0 22-1 0,0-41-1 16,20-17-6-16,-15 18-16 0,-7-19 9 16,22-19-3-16,-20 18-29 0,20 1 17 0,0 2-42 0,-20-21-41 15,20 17 93-15,0-17 3 16</inkml:trace>
  <inkml:trace contextRef="#ctx0" brushRef="#br4" timeOffset="88968.25">9010 7322 14 0,'0'0'11'0,"0"0"18"0,0 0-16 0,0 0 17 0,0 0-14 0,0 0 0 0,0-20 16 0,0 20 18 0,0 0-32 0,0-19 59 16,0 19-66-16,0 0 12 0,0 0 23 16,0-17-38-16,0 17 1 0,0 0-1 0,-22 0 9 15,22 0-10-15,0 0 8 0,-20-21-2 0,20 21-1 16,-17 0 13-16,17 0-20 0,-20 0-3 0,2 0 2 16,18 21-1-16,0-4 2 0,0-17-3 0,0 39 1 0,-19-39 3 15,19 37 2-15,0-37-7 0,0 58 4 16,0-21 3-16,0-18 0 0,19-19-5 0,-19 21 1 15,0-4 0-15,0-17 0 0,18 20 8 0,-18 0-5 16,0-3-5-16,20 3 5 16,-20 36-2-16,-20-18-2 0,2-38-2 15,-1 20-2-15,-1 0-1 0,2-2-2 0,1-18 0 0,-5 19-13 16,2-19 7-16,3 20-3 0,17-20-2 0,-38 17-44 0,38-17 59 62,-77 21-237-62,60-2-13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0-01-27T21:46:45.0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20251 16871 1256 0,'0'0'75'0,"0"0"26"0,0 0 68 15,0 0-55-15,0 0-43 0,0 0-71 16,0 0 0-16,0 0-26 0,0 0-55 0,-21-44 0 16,21 38-4-16,-6 0-113 0,3 2-99 15,3 2-205-15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0-01-29T21:34:39.8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19649 10286 0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566.97375" units="1/cm"/>
          <inkml:channelProperty channel="Y" name="resolution" value="1512.287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5T20:28:16.3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1763 9463 57 0,'0'0'23'0,"0"0"-11"0,0 0-2 0,0 0-6 0,-47 0 41 0,29 0-35 0,3 0 5 0,15 0-10 16,-19 0 5-16,4 16-3 0,15-16-3 0,-18 0 2 0,1 0-4 15,0 0 3-15,17 0-3 0,-15 17 2 0,15-17-3 0,-17 0 1 16,2 0 3-16,15 0-4 0,-15 16 1 0,-2-16 1 0,-1 0-2 15,18 0 3-15,-17 17 1 0,0-17 1 0,-15 16 5 16,32 0-5-16,-18-16-3 0,18 0-1 0,-32 34 0 16,17-34-1-16,-2 15 0 0,0 19 0 15,17-34 0-15,-18 16-1 0,18 17 2 0,-12-17-2 0,-8 1 2 0,20-1-3 16,-17 0 1-16,17 18 2 0,0-18-1 0,-17 1 0 16,17-1 0-16,0-16 0 0,-15 49 6 0,15-32-4 0,0 0 0 0,-15 15 4 15,15 2-6-15,0-1 3 0,0 0-1 0,-17-16-2 0,17 15 0 16,0-32 0-16,0 34 0 0,0 15 1 0,0-49-2 15,0 33 0-15,17-1 2 0,-17 1-1 0,15-16 0 0,-15 0-1 16,0-1 0-16,15 16 0 0,2-15 1 0,-17 0-1 0,17 15 0 16,15-15 1-16,-14 0-1 0,-1-1 0 0,0 0 0 0,-2 1 1 15,3-1 0-15,14 2-2 0,0-3 3 0,-15 2-2 16,35-1 0-16,-37-16 1 16,-15 0-2-16,32 19 0 0,-32-19 0 0,15 0 0 0,2 0-2 15,0 14-2-15,-17-14 2 0,18 0 0 0,-18 0-11 0,15 0-4 16,4 0-3-16,-4-14 0 0,3 14 1 15,-18 0 16-15,0-19 0 0,14 19-2 0,-14 0-6 16,18 0-3-16,-3 0-9 0,-15 0 10 0,0 0-17 16,17 0-79-16</inkml:trace>
  <inkml:trace contextRef="#ctx0" brushRef="#br0" timeOffset="997.6">2818 9595 89 0,'0'0'22'0,"-17"0"-6"0,17 0-12 0,0 0-2 0,0-17-2 0,0 17 1 0,0 0-1 0,0 0 0 0,0 0 1 0,0 0-1 0,0 0 1 16,0 0-1-16,17 0 2 0,-17 0 0 0,0 0 0 16,0 0 5-16,0 0-4 0,0 0 6 0,0 0-4 0,18 0 2 15,-18 0-1-15,0 0-4 0,14 0-1 0,-14 0 0 16,0 0-1-16,18 0 0 0,-1 0 0 0,-17 17 1 0,15-2-1 16,5 2 0-16,12-17-1 0,-32 17 1 0,32-1 0 15,-17-16 0-15,-15 16 0 0,17-16 1 0,-17 17-1 0,15-1 0 16,2 1 0-16,-17-1 0 0,20 0 0 0,-5 1 0 0,-15 0-1 15,15 16 1-15,2-17 0 0,-17 18 1 16,0-19-2-16,17 19 3 0,1-2-2 0,-18-32 1 0,14 34 1 16,4-1 1-16,-3 0 1 0,-15-16-1 0,17-2 1 0,-17 2 0 15,0 50 10-15,0-35-11 0,0 1 0 16,0-17-2-16,0 2 0 0,0-3 0 0,0 19-1 0,0-18 1 0,0 16 1 16,0-15-2-16,0 17 1 0,0-19-1 0,-17 19 1 15,2-2-1-15,15 1 1 0,-18 0-2 0,4-33 2 0,-4 66-1 16,1-49 0-16,0 17-1 0,17-19-3 15,-15 2 1-15,15 0-1 0,0-17 0 0,-15 16-13 0,15 17-8 16,-20-16-4-16,20-17-1 0,-17 16 0 0,17 1 5 16,-15-17 4-16,15 0-21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03.55987" units="1/cm"/>
          <inkml:channelProperty channel="Y" name="resolution" value="62.06897" units="1/cm"/>
          <inkml:channelProperty channel="T" name="resolution" value="1" units="1/dev"/>
        </inkml:channelProperties>
      </inkml:inkSource>
      <inkml:timestamp xml:id="ts0" timeString="2020-01-29T21:38:37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5534 14202 0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20:40:36.4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10222 13350 9 0,'0'0'5'0,"0"0"-2"0,0 0-1 0,-17 0 0 0,17 0-1 0,0 0 3 0,-20-20-3 0,20 20 2 0,-14 0 0 16,-9 0 0-16,23 0-1 0,-20 0 5 15,20 0-4-15,-20 0 1 0,20 0-1 0,-34 0 7 16,34 0 0-16,-20 0-3 0,20 0 10 15,-20-19 1-15,0 19 22 16,20-17-35-16,0 17 5 0,0 0-6 0,0 0 4 16,0-21-5-16,0 21 1 0,0 0 3 0,0 0-1 15,0 0-5-15,0 0 13 47,20-20 25-47,-20 20-24 0,0 0-12 0,0 0 4 16,0-18 6-16,0 18-7 0,0 0-1 0,0 0 0 15,0-19 5-15,20 19 1 0,-20 0 10 16,0 0-10-16,0 0-1 0,0 0-1 0,0 0-2 16,0 0-5-16,0 19 4 0,-20-19-4 0,20 18 1 15,0 2-2-15,-20 1 2 0,6-4-1 0,-49 40-2 16,46-19 0-16,-3-19 2 0,-17 20-2 0,37-21 0 16,-37 39 1-16,20-18 1 0,-6-21-3 0,-34 78 0 15,40-58 2 1,17-38 0-16,0 0-1 0,0 0 0 0,37-20 2 15,-20 2-1-15,3-1-1 0,3-1 0 0,-23 2 1 0,54-39 1 16,-17 0 0-16,40 0-1 16,-54-1-1-16,11 20 0 0,-34 38 1 0,40-18-2 0,-23-21 2 15,0 22 0-15,3-4 0 0,0-17 1 0,-20 38-3 0,23-19 1 0,-23 0-1 16,14 19 1-16,-14-17 3 0,0 17-2 16,0 0 2-16,-57 55 1 15,3 4 1-15,-43 53-1 31,-37 60-1-31,117-154-3 0,17 2-1 16,-17-1 2-16,-6 19 2 0,23-38-3 0,0 19 0 0,0-19 3 16,0 18 1-16,23-55-1 15,31-1-1-15,-54-1-2 0,37 1 1 0,0 19-2 16,26-38 2-16,-49 39-2 0,6-2 0 0,0 1 2 0,17-19-1 16,43-38-3-16,-80 59 3 0,14-4 0 0,6 1 0 15,20-17-1-15,-40 37 0 0,0 0 0 16,0 0 2-16,0 0 0 0,0 0 0 0,-60 37 1 15,3 40 3-15,20-39-3 16,20 0-2-16,-3 0 1 0,-20-18 3 0,-17 55 2 16,57-75-5-16,-20 39 2 0,-34 18 2 15,34-19-3-15,0-19-2 0,3-19 0 16,17 0 1-16,0 18-1 0,0-18-2 0,0 0-3 0,0 0-1 0,0 0-36 16,0 0 21-16,0 0-32 0,0-18-118 15,0-21-23 32</inkml:trace>
  <inkml:trace contextRef="#ctx0" brushRef="#br0" timeOffset="1399.55">13512 12057 27 0,'0'0'29'0,"0"0"9"0,0 0 39 0,0 0-62 0,0 0-1 0,0 0 31 0,0 0-28 0,0 0 8 16,0 0-15-16,0 0 0 0,0 0 8 0,0 0-3 15,0 0-8-15,0 0 18 0,0 19 2 16,0-1-22-16,0-18 2 0,0 19-4 16,0 1 14-16,20-2-11 15,-20-18-2-15,0 0-2 0,0 0-1 0,0 20 1 0,0-20-2 16,0 19 2-16,0 0-5 15,0-19 0-15,-20 19-145 16,20-19 2-16,-20-19-2 16</inkml:trace>
  <inkml:trace contextRef="#ctx0" brushRef="#br0" timeOffset="1565.82">13532 11791 42 0,'0'0'25'0,"0"0"8"0,0 0 2 0,0 0 32 0,0 0-36 0,0 0 23 16,0 0-12-16,0 0 4 15,-20 18-7-15,20-18-27 0,0 19-8 16,0-19-3-16,0 20-4 31,0 18-155-31,0-38 60 0,0 0 2 0,0 0 47 0,0 19 39 0,20-19-7 16</inkml:trace>
  <inkml:trace contextRef="#ctx0" brushRef="#br0" timeOffset="2101.33">13720 11923 29 0,'0'0'183'0,"0"0"-132"0,0 0-27 16,0 19-14-16,-17-19 5 0,17 0-9 0,0 38 12 31,0-19-18-31,0 1 2 0,0-1-3 0,0 0 1 0,0-19-1 16,-20 19 1-16,20-19-1 0,0 18 0 0,0 1-8 15,0 1 8-15,0-20 0 0,0 0 0 16,0 0 1-16,0 0 0 0,0 0 1 0,20 0 0 0,-20 0 0 15,0 0-1-15,17-20 0 0,3-17 2 16,-3 18-1-16,3-19-2 16,3 18 1-1,-23 20 0-15,0-19 3 0,0 19-2 0,0 19 0 16,0 20 6-16,-23 36 5 16,23-75-9-16,0 20 7 0,0 18 10 15,0-19-2-15,0 0-12 0,0 0 9 16,0-19-8-16,0 0-4 0,0 0-1 0,0 0 7 15,0 0-8-15,23 0 1 0,-23-19 1 0,17 0-2 0,-17 0 1 16,17-1-3 0,3 2 0-16,17-21-1 15,0 21 5-15,-37 18-4 0,0 0 1 16,20 37-1-16,-20-37 3 16,0 20-1-16,0-2 1 0,0-18 0 0,0 20 0 0,0-20 0 15,0 19 4-15,0-19-2 0,0 0-2 0,0 19 7 16,0-19-8-16,0 0 0 15,0 0 0-15,20-19 2 0,-20 19-4 0,0 0 1 16,0 0 0-16,23-19 2 0,-9 19-2 0,-14 0 0 16,0 0-1-16,20 19 2 31,-20 0-2-31,0 0-1 0,0-19 1 0,-20 19-3 0,6 19-73 16,14-38 51-16,-23 18-214 15,23-18 195-15,0 0-13 0,0 0 40 0,0-18 1 16</inkml:trace>
  <inkml:trace contextRef="#ctx0" brushRef="#br0" timeOffset="2934.78">14176 12019 10 0,'0'0'7'0,"0"0"-7"0,0 0 0 0,0 0 1 0,0 19-1 0,0-19 0 15,0 0 4 1,0 0-2-16,0 0 1 0,0 0 7 0,0 0 4 0,0 0-5 0,0 0 16 16,0 0 4-16,0 0-13 0,0 0 49 15,0 0-54-15,0 0 29 0,0-19-16 16,0 19-17-16,0 0 21 0,0 0-2 16,0 0-23-16,0 0 3 0,-14 19 7 15,14 0-8-15,0-19 0 16,-23 19-1-16,23-19-3 0,0 18 3 15,0-18 0-15,0 19-1 0,0-19 1 0,0 0 0 0,0 0-2 16,0 0 0-16,0-19 1 0,0 19-2 0,0-18 0 0,23-1-1 16,-23 0 1-16,14 0-1 0,26-20 0 15,-40 21-1-15,0 18 2 0,20-20-1 0,-20 20 0 0,0-19 1 0,37-18-2 16,-37 37 0-16,0-20 0 16,17 20 4-16,-17 20 5 15,0-1-4-15,0-19 0 0,0 37 4 0,0-17 0 16,0-2-4-16,-17 40 22 47,17-20 5-47,37-76-34 0,-17-20 0 0,-3 58 2 15,3-18-2-15,-20-2-2 0,37 1-3 0,-37 1 5 16,23-1 0-16,-6-1 3 0,-17 20-1 0,0 0 1 0,17 0-2 16,-17 0 1-16,0 0 0 0,0 0 1 0,20 0 0 0,-20 0 0 15,0 0 0-15,0 20-2 0,0-1 0 0,0-1 2 0,0-18-2 16,0 19 0-16,-20 1-24 0,20 17-56 15,0-37 25-15,0 20 25 0,0-20-44 0,0 19 0 16,0-19 46-16,0 0 7 0,0 0 8 0,0 0 1 0,0 0 12 0,0 19 1 16,20-19 0-1,0 0 0-15,-20-19 1 0,17 19 1 0,-17 0-1 0,20-19 2 0,-20 19-1 0,17 0 0 16,-17-20 7-16,20 20 1 0,-20-19 19 0,23 19 3 0,-23 0-16 16,17-18 90-1,0 18-77-15,-17 0 1 0,0 0-21 0,20 18 22 47,0 1-13-31,-20-19-13-16,0 0-4 0,0-19-1 0,0 19 1 0,0 0-1 0,0-18 4 15,0 18-1-15,0 0 1 0,0 0-1 16,0 0 7-16,-20 0 4 0,20 0 8 16,-20 0-14-16,3 0 7 0,17 0 6 0,-40 37 5 15,40-17-23-15,-20-20-1 16,20 19 0-16,-17 19-7 15,17-20-9-15,0-18 4 0,17 19-132 16,3-19 56-16,-20 0 53 16,23 0-30-16,-23 0 38 0,17 0 6 0,-17 0 6 0,37 0-2 15,-37 0 15-15,20-19-2 0,-20 19-8 0</inkml:trace>
  <inkml:trace contextRef="#ctx0" brushRef="#br0" timeOffset="3233.16">14803 11923 12 0,'0'0'12'0,"0"0"113"0,0 0-98 0,0 0 22 0,0-18-27 0,0 18-4 0,0 0-2 0,0 0-1 0,0 0 10 15,-14 0 24 17,-49 57-24-32,63 0-26 15,0-38 0-15,0 0-3 0,0-19 2 0,0 0 0 0,0 19-3 16,0-1 1-16,20-74 3 16,-20 56 0-16,20-39-1 0,3 2-2 15,-23 17 3-15,14 1-1 0,6-38 1 0,-20 39 1 0,20-21 0 0,-20 1 0 16,37-57 3-16,-37 76-2 0,37-75 7 15,-37 74-6-15,43-57 15 16,-43 77-13-16,14-18-1 0,6-1 14 16,-20 19-8-16,0 19-3 15,0 96-3-15,0-78-2 16,0 20-1-16,-20-38-2 0,20 20 1 0,0-20-3 0,-37 133-116 16,37-96 44-16,-20-18-20 15,20-19 50-15,0 58-32 16,0-40 63-16</inkml:trace>
  <inkml:trace contextRef="#ctx0" brushRef="#br0" timeOffset="3390.93">15014 11923 17 0,'0'0'9'0,"0"0"39"15,0-18-4-15,0 18 46 0,0 0 21 32,0 0-94-32,0 18-2 0,0 1-1 15,-20 1-12-15,20-2-1 0,0-18-1 0,0 19 1 0,0 1-2 16,-20-1-6-16,20-19-1 0,0 0-4 0,0 19-22 0,0-19 10 15,0 0-36-15,0 0-94 0,0 0 128 0,0-19 10 16,0 19 8-16,0-39-1 0,20 39-1 0</inkml:trace>
  <inkml:trace contextRef="#ctx0" brushRef="#br0" timeOffset="3518.37">15145 11695 13 0,'0'0'7'0,"0"0"33"0,0-19-17 0,0 19 3 0,0 0 79 0,0 0-29 16,0 0-68-16,-17 0-2 0,17 19-2 15,0 1 3-15,-20 17-10 16,20-37-5-16,0 39-9 0,0-39 2 0,0 18-6 0,-20-18-42 0,20 19-19 15,0 1 17-15,0-2 41 0,0-18 8 16</inkml:trace>
  <inkml:trace contextRef="#ctx0" brushRef="#br0" timeOffset="3782.89">15225 11828 22 0,'-60'0'334'0,"40"20"-324"0,3-20-9 15,17 0 1-15,0 18-2 0,0-18-1 0,-20 0 0 16,20 20 2-16,0 17-2 0,0-18-4 16,0-19 3-16,0 20-7 0,0-2 7 15,20-18 1-15,-3 0-2 0,3 0 4 16,-20 0-1-16,17-18 3 0,26-2 17 16,-43 1-15-16,0 19-2 0,0 0 1 0,17 0-1 0,-17-18 3 0,0 18-2 15,0 0 0-15,17 0 0 0,-17-19 1 0,0 19-3 0,0 0-1 0,0 0-1 16,0 0 1-16,0 19-1 0,-17-1-5 0,17 1-6 15,0-19 0-15,0 38-56 0,0-19-6 0,0 1-70 16,0-20 103-16,0 19 0 0,0 0 29 0,0-19 1 16</inkml:trace>
  <inkml:trace contextRef="#ctx0" brushRef="#br0" timeOffset="3966.05">15524 11429 30 0,'0'0'49'0,"0"0"50"0,-17 0-29 15,17 19-22 1,-57 152 24-16,37-133-71 16,3 39 4-16,17-2-1 0,-17 2-4 0,-6 36 0 15,3-74 0-15,20 36-5 0,0-17-7 0,-17-20-1 0,17 38-73 16,0-39 43-16,0 3-55 0,-20-3 54 0,20 0-15 16,0-17 41-16</inkml:trace>
  <inkml:trace contextRef="#ctx0" brushRef="#br0" timeOffset="4267.43">15772 11600 12 0,'0'0'5'0,"-14"0"-4"0,14 19-2 15,-23-19 0-15,23 0-15 16</inkml:trace>
  <inkml:trace contextRef="#ctx0" brushRef="#br0" timeOffset="4616.51">15353 11715 16 0,'0'0'19'0,"0"0"-7"0,0 0-7 0,-17 0 5 0,17 0-5 16,0 0-4-16,0 0 0 0,0 0 0 0,0 0-2 15,0 0 0-15,0 0 0 0,0 0 1 16,0 0 1-16,0 0-1 0,0 0 0 0,0 0 0 0,0 0 1 16,0 0 0-16,0 0 5 0,0 0 9 15,-20 0-1-15,20 0-10 0,0 0 5 0,0 0-6 16,-17 0 2-16,17 0-4 0,0 0-1 0,0 0-1 16,0 0-6-16,0 0 4 0,0 0-7 0,0 0-6 0,-20 19-42 15,20-19 42 1,0 18 0-16</inkml:trace>
  <inkml:trace contextRef="#ctx0" brushRef="#br0" timeOffset="4816.72">15242 11771 16 0,'0'0'39'0,"0"0"6"0,0-19-11 0,0 19 19 0,0 0-8 0,0 0 10 0,0 0-27 15,0 0 11-15,0 0-29 0,0 0 0 0,0 19-2 0,0-19-1 16,17 0 8-16,3 0-4 0,-20 0-7 0,20 20 4 0,-3-20-5 15,3 0-1-15,-20 0 0 0,17 0 0 0,43 0 0 16,-43 0-2-16,23 0 0 0,14 0-19 16,-34 0-6-16,0 0-14 0,-20 0 16 0,23 0-31 15,-23 0 24-15,14 0-45 0,-14 0 31 0,0 0 4 16,20 0-35-16,-20 0 61 0</inkml:trace>
  <inkml:trace contextRef="#ctx0" brushRef="#br0" timeOffset="5166.14">15641 11962 42 0,'0'18'108'0,"0"-18"29"16,0 0-121-16,0 0-2 0,0 19 24 15,0-19-29-15,0 0-5 0,0 0 2 16,0 0 2-16,0 0-6 0,20 0 0 16,-20 0-2-16,0-19 0 0,17 19-1 0,-17-18 1 0,0 18 0 15,17-57-1-15,3 38 1 0,-20 19 0 16,0-38 3-16,0 38-3 0,0-20 3 0,0 1-2 0,0 1 14 16,0 18-3-16,0 0-12 62,0 18 30-62,-74 135 1 0,74-96-35 0,-20-19-44 0,20 18-115 0,0-36 15 16,20-20 105-16,0 0-14 0,-3-20 41 15</inkml:trace>
  <inkml:trace contextRef="#ctx0" brushRef="#br0" timeOffset="5333.7">15980 11523 19 0,'0'0'83'0,"0"0"-24"0,0 0-32 0,0 40 89 15,0-22-75-15,0 1-22 0,0 0 10 16,-17 0-16-16,17 77 30 16,-20-2-28-16,20-74-14 0,-17 18 3 0,17 18-2 15,-20 59-9-15,0-78-6 0,20-18 0 0,0 19-4 16,0-18-4-16,0 37-74 0,-20-38 8 0,20 19-54 16,0-20 82-16,0-18 52 0,0 0-4 15</inkml:trace>
  <inkml:trace contextRef="#ctx0" brushRef="#br0" timeOffset="5482.82">16077 11866 26 0,'0'0'156'0,"0"0"4"16,0 39-128-16,0-39-24 15,0 37 3-15,0-17-6 0,0-2-3 0,-20-18 1 0,20 39-2 16,0-20 0-16,0-19-2 0,0 38-4 0,-17-20-11 16,17 21-80-16,0-1 19 0,0-19-15 15,0-19 21-15,17 19 42 0,-17-19 25 0,0 19-3 16</inkml:trace>
  <inkml:trace contextRef="#ctx0" brushRef="#br0" timeOffset="5649.59">16342 11866 27 0,'0'0'22'0,"0"0"57"0,0 0 77 15,-19 0-78-15,19 0-57 0,-18 0 10 0,18 0-18 16,0 20-1-16,-20-20-2 0,20 0 0 0,-17 37 7 0,-3-18-9 0,0 19 6 0,3-19-7 16,0 1-1-16,-80 132 13 15,40-58-15-15,17 3 1 0,20-42-4 0,-17-16 1 0,-20 75-2 16,37-76-1-16,3 0-2 0,0 1-5 0,-3 35-17 0,-20-16-43 15,40-39 35-15,-37 38-217 16,17-57 150-16,20 19 62 0,0-19 32 0,0 0-4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20:43:05.655"/>
    </inkml:context>
    <inkml:brush xml:id="br0">
      <inkml:brushProperty name="width" value="0.05292" units="cm"/>
      <inkml:brushProperty name="height" value="0.05292" units="cm"/>
      <inkml:brushProperty name="color" value="#FFA5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23261 3975 18 0,'0'-19'11'0,"0"19"-1"0,0 0 3 0,0 0-5 0,0 0 1 0,0 0 9 0,0 0 15 0,0 0-12 0,0 0-2 16,0 0-2-16,0 0-1 0,0 0-1 0,0 0-1 0,0 0-6 0,0 0-2 15,0 0 0-15,0 0 6 16,0 0 11-16,0 0-14 0,0 0 15 15,0 0-20-15,-20 0 0 0,20 0 3 0,0 0 1 0,0 0-2 16,0 0-2-16,0 0 3 0,0 0-4 0,0 0 1 0,0 0 5 0,0 0-5 16,-17 0 10-1,0 0-2-15,17 0-7 0,0 0-3 0,0 0-1 16,0 0 0-16,0 0 0 0,-23 0 3 0,23 0-2 0,0 19 4 16,-17-19-4-16,17 0 1 0,-20 0-1 0,20 0-2 0,0 18 2 15,-20 3-2-15,20-21 1 0,-17 56 2 16,-3-56-3-16,0 38 2 15,20-19-1-15,-37 39 0 32,20 18 2-32,-3-58-4 15,20 20 5-15,0-18-2 0,-20-20-3 0,20 0 1 16,0 19 0-16,0 0 1 0,0-1 0 0,0 2 2 16,0-20-2-16,0 19-1 0,0 18 1 0,0 21 1 15,0-39 0-15,0-1-1 16,0 2 1-16,0-20-1 0,0 37-1 0,0-18 1 15,20 2 0-15,-20 16 2 0,0-18-2 16,0 19 1-16,20-20-1 0,-20-18 0 16,0 40 2-16,0-40-2 0,17 19 0 0,-17-1-1 0,0 1 0 15,0-19 1-15,17 18 0 16,-17 21 1-16,0-21-1 0,20-18 2 0,-20 40-2 16,20-40 0-16,-20 18-1 0,0-18 2 0,0 19-2 15,20-19 1-15,-20 19-1 16,0-19 1-16,0 0-1 0,17 18 0 0,-17-18 1 0,0 0-1 0,20 0 0 15,-20 20-1-15,0-20 1 0,0 0 1 16,0 0-3-16,0 0 2 0,0 19-3 16,0-19-8-16,0 0 4 0,0 0-10 0,0 0-8 0,0 0 7 15,0 0-2-15,0 0-2 0,0 0-64 16,0 0-170 15,0 0 236-31</inkml:trace>
  <inkml:trace contextRef="#ctx0" brushRef="#br0" timeOffset="849.87">24476 3918 18 0,'0'0'75'0,"0"0"-56"0,0-19 21 0,0 19-20 0,0 0 17 0,0 0-20 0,0-18 48 0,0 18-50 0,0 0-1 16,0 0 38-16,0-19-40 0,0 19-1 0,0 0 9 0,0 0-10 15,0-21 7-15,0 21-10 0,0 0 1 0,0 0 8 0,0 0-10 16,0 0 12-16,22 0 8 16,-22 0-21-16,0 0-2 0,18 0 1 0,-18 0-1 0,0 0 2 0,0 21-3 15,0-21 3-15,22 0 0 0,-22 0-5 0,0 0 1 0,15 19 2 16,-15-19 0-16,39 37 2 15,-39-18-5-15,0-19-1 0,20 38 4 0,-20-38-3 0,18 39 2 16,-18-20 1-16,17 18-1 0,3 1 1 16,-20-19-1-16,20 76-1 15,-20-76-1-15,0 38 2 0,20 58 1 0,-20-96-3 16,0 39 1-16,0 16-1 0,0 2 0 16,0 20 1-16,-20 55 0 0,0-112-1 15,20-2-1-15,-20 40 0 0,3 18 3 16,17-95-2-16,0 0-2 0,-38 57 1 15,19-38-1-15,19-19-2 0,0 19 2 16,-35 0-25 0,13-19-27-16,-18 0-53 15,23 0-52-15,17 0 64 16,0 0 52-16,-18 19-27 0,18-19 62 0,0 18-8 16</inkml:trace>
  <inkml:trace contextRef="#ctx0" brushRef="#br0" timeOffset="30185.07">6402 9357 16 0,'0'0'10'0,"0"0"35"0,0 0-20 0,0 0 2 0,0 0 42 16,0 0-36-16,0 0-3 15,0 0 10-15,0 0-30 0,20 0 12 16,-20 0-15-16,0 0 0 0,0-19 14 0,0 19-14 0,0 0 14 16,0 0-5-16,0 0-5 0,0 0-5 15,0 0-2-15,0 0 7 0,0 0-6 0,0 0 8 16,23 0-10-16,-23 0 10 15,0 0-9-15,0 0-2 0,0 0 5 16,0 0-4-16,0 0 3 0,0 0-4 0,0 0 1 16,0 0 5-1,0 0-4-15,0 0-3 0,0 0-1 16,0 0 8-16,0 0-5 0,0 19 1 0,0-1 1 16,0 2-5 46,-23 226 7-62,23-189-7 0,0 40 2 0,0 15-2 0,0-72 1 0,0 17 2 16,0-39-3-16,0 20 1 0,0 0-2 0,0-18 2 15,0 55 3-15,0 1-2 16,0-56-3-16,0 17 6 31,0-17 0-31,0-40-5 0,0 20 1 16,0 0-1-16,0-19 2 0,0 19-3 0,0-18-2 15,0 18-1-15,0-20-8 0,0 20 2 0,0 0-61 16,0-18 14-16,0 18-14 0,0 0 29 16,0 0-61-16,0 0 44 0,0 0-62 15,0 0 111-15</inkml:trace>
  <inkml:trace contextRef="#ctx0" brushRef="#br0" timeOffset="31618.33">7998 9432 15 0,'0'0'17'0,"0"0"-9"0,0 0 2 0,0 0 14 0,0 0-12 0,0 0 1 0,0 0 16 0,0 0-14 0,0 0-1 0,0 0 48 16,0 0-51-16,0 0-1 0,0 0 1 0,0 0 25 0,0 0-26 15,0 0 8-15,0 0-10 0,0 0 8 0,0 0-1 16,0 0-7-16,0 0 30 16,0 0-20-16,-17 0-12 0,17 0-1 0,0 0 3 0,0 21 8 47,0 15 6-47,0-16-12 0,0-2-10 0,0-18 2 15,0 20-2-15,0-1 4 0,0-2-4 0,0 24 1 16,0-24 0-16,0 23 1 15,0-3 1-15,0-1-1 0,0-36 0 0,0 41 1 0,0-24-5 0,0 23 1 16,0-23 1-16,0 3 2 0,0-2-1 16,0 22-2-16,0-40 1 0,-20 36-1 0,20-15 2 0,0-3 0 15,0 0-1-15,0-18-1 0,0 20 0 0,0-2-1 16,0-18-2-16,0 20-3 0,0-20-3 0,-17 0-85 16,17 0 30-16,0 0-124 15,0 0 58-15</inkml:trace>
  <inkml:trace contextRef="#ctx0" brushRef="#br0" timeOffset="32002.63">8246 9889 17 0,'0'0'84'0,"0"0"-43"0,0 0 34 0,0 0-60 0,0 0 14 0,0 0-1 0,-17 0-3 0,17 0-12 0,0 18 10 15,-17 2 40 1,17 0-50-16,0-1-1 0,0-2-1 0,0 4-7 15,0-3 0-15,0-18-3 0,0 38 4 0,0-20-4 16,0 22 1-16,0-40-2 0,0 75 1 0,0-56 1 0,0-19-1 16,0 114 1-16,0-94-3 0,0-2 0 15,0 20 1-15,0-18 1 0,0 18-2 0,-23-20 1 0,23 79-66 16,0-79 45-16,-20 1-30 0,20-19 22 16,0 36-81 15,-17-72-83-31</inkml:trace>
  <inkml:trace contextRef="#ctx0" brushRef="#br0" timeOffset="32235.09">8132 10040 24 0,'20'0'27'0,"-20"0"14"16,0 0 7-16,0 0 66 16,0 0-88-16,17 0 1 0,-17 0-11 15,20 0-6-15,3-18 9 0,-6 18 4 0,0 0-9 16,40-18 10-1,-20 18-17-15,-17 0-4 0,-20 0-2 0,20 18 2 0,-20-18-2 0,23 38 5 16,-9-38-4-16,-14 18-2 0,0 2 1 0,0-20-1 16,0 20-1-16,-14 55 1 15,-9-56-1-15,23-19-2 0,0 19 0 0,-40 19-33 16,23-18-17-16,-3-2 6 0,20-18 18 0,-17 0-3 16,17 0-44-16,0 0 37 0,-20 19 3 0,0-19-45 15</inkml:trace>
  <inkml:trace contextRef="#ctx0" brushRef="#br0" timeOffset="32651.75">8574 10060 15 0,'0'0'64'0,"-23"0"-20"0,23 18 39 0,-20-18-31 16,20 0-31-16,-19 20 4 16,19-20-8-16,-18 38 8 15,18-38-13-15,0 0-6 0,0 39 20 16,0-39-22-16,0 0 0 0,0 18 2 0,18-18 4 0,-18 0-6 16,0 19 8-16,0-19-8 0,0 0 1 0,19 0 1 15,-19 0 2-15,20-19-2 0,-20 19-2 16,23-39 7-16,-23 21-2 15,15 0-4-15,-15 18-3 0,0-20 1 0,19 0 24 32,-19 40-11-32,0 36 0 15,18-17-14-15,-18-20-1 0,0 0-2 16,0-19 1-16,0 20-1 0,0-2-1 0,0 2-7 16,0-20 0-16,0 18-14 0,0-18 8 0,0 0-23 0,22 0-11 15,-22 0-36-15,0 0 53 0,17 0-43 0,-17-18 33 16,20-59-125-1,-2 77 160-15</inkml:trace>
  <inkml:trace contextRef="#ctx0" brushRef="#br0" timeOffset="32852.58">8797 10193 15 0,'0'0'39'0,"0"58"57"0,-17-40-47 16,17 2-5-16,0-2-8 0,0 1-20 16,-20 38 61-16,20-57-69 0,0 0 6 15,0 0-8-15,0-19 4 0,20-38 4 0,-20 19-10 16,17 20-3-16,-17-2 0 0,20-18 2 0,-20-1 0 0,22 21 0 15,-5 0-1-15,21-78 1 16,-19 96-3-16,-19-18 1 0,18-3-2 0,-18 21 0 0,37-17-3 16,-37 17-3-16,42 0-21 0,-42 0 13 15,18 0-48 1,19 56-240-16,-37-56 292 0,0 18-1 16</inkml:trace>
  <inkml:trace contextRef="#ctx0" brushRef="#br0" timeOffset="34353.17">13207 9983 28 0,'0'0'13'0,"-15"0"23"0,15 0 22 0,0 0-42 0,0 21 16 0,0-3 34 16,0 20-44 0,0-20-13-16,0 2-1 31,0 18 9-31,0 19 3 0,0-38-3 0,0 38 45 31,15-57-15-31,-15-18-35 0,0 18-7 0,20 0 0 0,-20-20-1 0,0 20 4 16,20-56 1-16,-20 56-7 0,20-21 3 0,-20 3-3 15,17 0 1-15,-17-2-3 0,17 0 3 16,3-18-1-16,0 20-1 0,-20 18-1 0,22-39 1 0,-7 3-2 16,-15 36 0-16,20-40-7 15,0 40-5-15,-20 0 2 0,20-18-19 0,-20 18 9 0,0 0-5 16,17-20-80-16,-17 20 9 0,20 0-71 16,-20 0 137-1</inkml:trace>
  <inkml:trace contextRef="#ctx0" brushRef="#br0" timeOffset="34751.57">13663 9983 24 0,'0'0'15'0,"0"0"27"0,0 0 9 0,0 0-25 0,0 0-1 0,0 0-2 0,0 0 60 0,0 21-57 0,0-21-15 16,0 0 0-16,0 0-2 0,0 0-1 0,0 18 0 0,-17 20 19 15,17-20-11-15,0 22-2 0,0-40-10 0,0 133 15 16,0-115-18-16,0 2 1 0,-17 74 2 16,17-55-3-16,0 56 0 0,0 36-11 15,0-33-8-15,0-4-23 16,0-36 5-16,-23 16-83 16,23-54 61-16,0-1 24 0,0-19 0 0,-20 0-24 0,20 18 42 15,0-18 3-15,0-18-1 0</inkml:trace>
  <inkml:trace contextRef="#ctx0" brushRef="#br0" timeOffset="34985.74">13683 10040 29 0,'0'0'13'0,"0"0"6"0,0 0 6 0,0-18 4 0,20 0 39 0,-20 18-5 0,0-21-39 16,0 21-2-16,0-17-5 0,17-2 42 16,3-1-23-16,-3 20-3 0,3 0-18 0,-20 0-9 15,0 0 1-15,23 20-1 0,-6-1 12 0,-17-19-12 0,0 17 0 16,17-17 1-16,-17 21-4 0,20 15 4 0,-20 42 5 15,0-60-10-15,0 0-1 0,0 21 2 16,-20-39-2-16,3 38 0 0,0-18-2 16,-6-2-2-16,23-18-2 0,-20 20-1 0,3-20-15 0,-3 18-8 15,3-18-27-15,17 0 33 0,-20 0-34 16,0 0-11-16,20 0 31 0,0 0-3 0,0 0-38 0,0 0 44 16,0-18-10-16,0-2 8 0</inkml:trace>
  <inkml:trace contextRef="#ctx0" brushRef="#br0" timeOffset="35352.89">14099 9966 36 0,'0'0'50'0,"-17"0"-18"0,17 0 29 0,0 0 25 0,-17 17-20 15,17-17-17-15,-20 21-22 0,20-3-4 16,0 0-5-16,0 2-10 0,-20-20 0 0,20 38 5 0,0-38-8 0,0 20 0 15,0-2 3-15,0-18-5 0,0 18 4 0,0 3-2 16,0-3-2-16,0 1 4 0,0-19-6 0,20 0 1 0,0 0 5 16,-3 0-3-16,-17-19-4 15,0 19 1-15,17-18 0 0,-17-3 0 16,20-15-1-16,0 16 0 0,-20 0 1 0,0 20-1 0,0-18 3 16,23 18-1-16,-23-20 0 0,0 20-2 0,0 0-2 0,0 0 1 15,14 20 5-15,6 56 4 16,-20-76-7-16,0 18 0 0,0 3 1 0,0 16 0 0,20 2 2 15,-20-39-2-15,0 18 0 0,0 20 2 0,0 1-4 16,20-2 0 0,-3 2 1-16,-17-20-3 0,20 18-3 0,-20 2-21 15,17-39 12-15,3 37-202 32,-20-74-78-32,0 37 288 0,20-19-4 0</inkml:trace>
  <inkml:trace contextRef="#ctx0" brushRef="#br0" timeOffset="36001.73">14444 10060 20 0,'0'0'15'0,"0"0"25"0,0 0-15 0,0 0 48 0,0-38 65 0,0 38-121 0,0 0-4 16,0 0 10-16,0 0-15 0,0-18 2 0,0 18 7 15,0 0 9-15,0-21 18 16,17 21-25-16,-17 0-15 0,0 21 2 16,20 15-1-16,-20 42-5 15,0-42 3-15,0-15-2 0,0 55 0 16,0-38 0-16,0 19-1 16,0-39 1-16,0 1 3 0,0-76 5 31,0 20-7-31,0-59 3 15,37-75-2-15,-17 115 1 0,-3-3-1 0,3-16 0 0,20 38 1 16,-23-4-1-16,-17 24 0 0,77-39 17 16,-60 36-19-16,46 40 9 0,-63-20-9 15,0 0 1-15,14 17-3 0,6 22-1 0,0-39 2 16,-20 0-1-16,37 39-46 16,-37-20 26-16,0-2-36 0,0-17 20 0,17 20-59 0,-17 0-33 0,0-20 59 15,0 17 14-15,-17 3-1 0,17-20 44 0</inkml:trace>
  <inkml:trace contextRef="#ctx0" brushRef="#br0" timeOffset="50720.43">10262 9547 22 0,'0'0'14'0,"0"0"20"0,0 0-19 0,0 0 18 0,0 0 2 0,0 0-2 0,0 0-4 0,0 0-7 0,0 0 12 15,0 0-25-15,-17 0-2 0,17 0 9 0,0 0-9 16,0 0 1-16,0 0 18 0,0 0-16 0,0 0 1 16,0 0 11-16,0 0-15 0,0 0 4 15,0 19 22 16,0 56-3-31,0-35-23 16,0-3-4-16,0-1-1 0,0 22 4 0,0-58-4 0,-23 40 3 0,23-23-3 16,0 3 2-16,0-2-3 0,-17 79 5 15,17-23 2 1,0-54-6-16,0 18 1 0,17-20-3 16,-17 3 0-16,0-21 0 0,23 18 2 0,-23-18-1 0,54 58 2 15,-14-40 1 1,-40-18-4-16,17 20 1 0,-17-20-2 0,20 0 1 15,-20 0 1-15,17 0 0 0,-17 18 0 0,20-18-1 0,3 0 0 16,-6 0-5-16,-17 0 4 0,17 0 0 16,-17 0-10-16,0 0 0 0,20 0-19 0,-20 0 12 0,0 0-28 0,20 0 18 15,-20-18-2-15,0-20-175 0,0 38 158 16,0-39-17-16,-20 2 38 0,20-2 17 16</inkml:trace>
  <inkml:trace contextRef="#ctx0" brushRef="#br0" timeOffset="51137.66">10205 9489 18 0,'0'0'21'0,"0"0"69"0,0 0 16 0,0 0-74 0,0 0-4 16,0 0-3-16,0 20-13 0,17-20 27 15,23 18-10-15,-3-18-10 16,-37 0-15-16,20 0-3 0,0 20 4 0,17-20 0 16,-37 19-6-16,17-19 1 0,26 0-1 15,-43 0-3-15,17 0-21 0,0 0-5 0,-17 0 9 16,0 0-29-16,0 0-8 0,0 0 26 0,0 0-1 16,0-19-108-16,0 19 132 0,0 0 4 15,-17 0 0-15,0 0 4 0,17 0 1 0,-23 0 0 16,3 0 0-16,3 0 0 0,-3 19 0 0,20-2 1 0,-17 4-1 15,-40 16 5 1,37 3 7-16,20-23-6 0,-17 3 3 0,-6-1 14 0,23-2 7 16,-17 5 2-16,17 71 72 31,17-55-69-31,6-18-28 0,-23-20-6 0,17 20 0 16,3-20 0-16,-20 0-1 0,37 19-2 0,-37-19-1 0,20 0-3 15,-3 17-39-15,3-17-62 0,17 0 5 16,-37 0 82-16</inkml:trace>
  <inkml:trace contextRef="#ctx0" brushRef="#br0" timeOffset="51519.86">10661 9907 25 0,'0'0'12'0,"0"20"139"16,0-20-131-16,0 0-2 0,0 20 16 0,0-20-21 15,0 0-1-15,0 0 9 0,20 19 13 16,-3-2-25-16,20 4 3 16,-17-21-10-16,0 18-1 0,-20-18 0 0,0 0 0 0,23 18 3 15,-9-18-3-15,6 20-7 0,-20-20-1 0,20 0-2 16,-20 18-26 15,54 2-261-31,-54-40 293 0,0-18-1 0,0-19 4 16,0 57 1-16,0-56 5 0,0 36 0 0,0-18 7 15,0 38 6-15,0-17-7 0,-17 17 20 0,17-20-15 16,-17 20 21-16,-3 0 1 0,20 0-21 0,-20 0 15 0,0 20-6 16,-17 55 13-16,17-55-27 15,20 16-7-15,-20-36-1 0,3 57 4 0,-20 21 1 0,17-3-8 16,0-56-1-16,20 0-1 0,-17 1 0 0,17-2 0 16,-17 59-4-16,-6-59-18 15,23 1-19-15,0-19 11 0,0 0-91 0,0 0 80 0,0 0 7 16,0 0 9-16,0-19 2 0,0 19 6 0</inkml:trace>
  <inkml:trace contextRef="#ctx0" brushRef="#br0" timeOffset="51758.59">10983 10060 22 0,'0'0'150'0,"0"58"-29"0,0-40-104 0,20 0-1 0,-20-18-4 0,0 39 9 0,0-1-8 16,0 0-8-16,0-18-1 0,0 17 6 0,0-17-7 0,0 36 3 15,0 2 0-15,0-1-2 0,0 38-7 0,0-20 0 16,0-57 2-16,0 23 0 0,0-4-1 0,-20-19-2 16,6 115-89-1,-9-113 2-15,23-2-13 16,-20-18 70-16,20-18-10 0,0-2 34 0,-20 2 3 0,20 0-6 15</inkml:trace>
  <inkml:trace contextRef="#ctx0" brushRef="#br0" timeOffset="51953.25">10946 10251 19 0,'0'0'5'0,"0"0"4"0,23-39 19 0,-23 39-9 15,34-76 65-15,-17 18-23 0,23-16 37 16,-20 74-78-16,-20-21-4 16,17 4 19-16,-17 17-24 0,20 0 9 0,0 0-11 0,-20 0 10 15,17 17-1-15,-17-17-3 0,20 21-7 0,-20 73 17 16,0-94-19-16,0 114-3 31,-20-75-1-31,3-21-3 0,17-18-2 0,0 20-4 0,-20-2-18 0,-17 1-62 16,37 1 55-16,0-20-3 0,-20 0-49 0,20 0 36 0,0 0-2 15,-17 0 4-15,17 0-39 0,0-20 71 0,0 1 6 16</inkml:trace>
  <inkml:trace contextRef="#ctx0" brushRef="#br0" timeOffset="52419.87">11382 10118 11 0,'0'0'18'0,"0"0"8"0,0 0-3 0,0 0-10 0,0 0 1 0,0 0 18 16,0 0-15-16,0 0 13 0,0 18-17 0,0-18 9 0,0 0-12 15,0 0 24-15,0 18-26 0,0-18 0 0,0 21 20 16,0-3-17-1,0 1 17-15,-20 0-24 0,20-19 3 0,0 20 5 0,0-2-6 0,0 2 12 16,0-20-11-16,0 18 6 0,0-18-6 0,0 19 6 16,0-19-3-16,0 0 2 0,0 0-1 0,0 0-2 15,0 0-6-15,0-19 5 0,0 1-4 0,20-20 6 16,20-20 0-16,-23 40-6 0,3-39 4 16,17 17-3-16,-37 40-4 0,20-38 1 0,-3-19 1 15,3 40-2-15,0-2-3 16,3-1 2-16,-23 20-2 0,14-20-2 0,6 20-8 0,-20 0-14 0,20 0-17 15,-20 0 14-15,20 20-87 0,-3 0 2 16,-17-1-35-16,17 19 112 16</inkml:trace>
  <inkml:trace contextRef="#ctx0" brushRef="#br1" timeOffset="73754.92">30103 2720 20 0,'0'0'41'0,"0"0"34"0,0 0-23 0,0-19-8 0,0 19-25 0,0 0-2 0,0 0-1 0,0 0 12 0,0 0-13 16,0 0 51 31,0-19 32-47,0 19-83 15,0 0-12-15,0 0 3 0,0 0-3 0,-20 19 14 31,0 77 2-31,3-40-12 0,17-17-7 16,0-39 2-16,0 19-2 0,0 19 1 0,-17 0 0 0,17-20 1 0,0 1-1 16,0-19 0-16,-20 77 0 0,20-58 2 0,0 0-3 15,-20 58 4-15,0-59 2 16,20-18-3-16,0 19 1 0,0-19 10 31,20 0-6-31,20-37-2 0,-23 37-5 16,-17-20-1-16,57 20 3 0,-34 0-2 0,-9 0-2 15,6-21 1-15,0 21 0 0,-20 0 1 0,37 0-2 0,3 0-3 16,-23 21 4-16,3-21-4 0,-3 0 0 16,3 0 2-16,-20 20-4 0,0-20-1 0,20 0 1 0,-3 0-26 15,-17 0 16-15,23 0-48 0,-23 0 37 16,0 0-34-16,14 0-55 0,-14-20-108 16,0 20 204-16,0 0 10 0,0-21-9 31</inkml:trace>
  <inkml:trace contextRef="#ctx0" brushRef="#br1" timeOffset="74121.31">30063 2606 21 0,'0'-18'29'0,"0"18"4"0,0 0-14 0,-17-20 38 0,0 20 1 0,17 0-40 0,-20 0-2 16,20-19 53 30,-20 19 20-46,77 0-41 0,0 19-32 0,-34 1-11 16,11-20-1-16,-14 0-3 0,17 18 2 0,-37-18-2 0,17 0 0 16,23 0 1-16,-40 0-2 0,20 18 1 0,17-18 0 0,0 0-1 15,-14 0 0-15,-23 0-2 0,34-18-13 16,-34 18 5-16,20 0-14 0,-20 0 9 0,20 0-21 0,-3 0-33 16,-17 0 10-16,0 0-91 15,-17 0 38-15</inkml:trace>
  <inkml:trace contextRef="#ctx0" brushRef="#br1" timeOffset="74388.55">29798 3082 44 0,'40'-39'246'0,"17"20"-147"0,3-37-53 0,-26 56-35 0,-14-19-4 15,17 19-2-15,20-19 0 0,-34 19-3 16,31 0-4-16,-54 0-3 0,20 0-13 16,14 0-41-16,-34 19-5 0,23-19 23 15,-23 0-57-15,0 19 46 0,17-19 6 0,-17 19-21 0,0-19 54 16</inkml:trace>
  <inkml:trace contextRef="#ctx0" brushRef="#br1" timeOffset="75404.74">29667 3785 14 0,'37'-38'133'0,"-37"19"-80"0,0 19-46 0,20 0 7 0,-20 0-7 0,0 0 6 0,0-18-6 0,0 18 5 0,17 0-6 0,-17 0 5 15,0-19-1-15,23 19 9 16,-23-21-9-16,0 21 2 0,0 0-6 0,0 0 1 0,0 0 14 0,0-18-1 16,0 18-7-16,0 0-8 0,0 0 30 15,0 18-31-15,0-18 6 16,-23 0-5-16,23 0 0 0,0 21-1 0,0-21 1 0,-17 37 2 0,-3-37-3 15,20 19-1-15,-37 38 6 0,-37 57-4 16,14-76-3-16,40 20 5 0,-17-21-3 0,20-18-2 16,-23 38 0-16,3-20-1 0,17-16-1 0,0 16 0 0,-17 20 1 15,-3-19 1 1,23-18-2-16,0-20 1 0,17 19-1 0,-20 0 1 0,20-19-5 16,-20 18 1-16,20-18 0 0,0 0-1 0,0 0-11 0,-20 0-40 15,20 0-96 1,0-18 78-16,0 18-12 0,0 0 45 0,0-19-46 15</inkml:trace>
  <inkml:trace contextRef="#ctx0" brushRef="#br1" timeOffset="82805.92">22252 5268 9 0,'-17'18'11'0,"17"-18"-9"0,-17 21 9 0,17-21-8 0,-20 0 3 0,20 0-2 0,0 0-1 0,0 0 1 0,0 0 1 0,0 0 0 0,0 0 1 0,-20 0 7 16,20 0 17-16,0 0-21 0,0 0-1 0,0 0 0 15,0 0 0-15,-20 0 0 0,20 0 15 0,0 0-8 0,0 0-8 16,-14 0 8-16,-9-21 27 31,-17 21 9-31,40 0-45 0,0 0 6 0,-17 0 6 16,17 0-15-16,0 0 0 0,-17 0 4 16,17 0-2-16,0 0-2 15,0 0-2-15,17 0 1 0,0 0 0 0,-17 0 0 16,20 0 0-16,0 0-1 0,77 0 5 15,-63 0-4-15,-14-18-1 0,-20 18-1 16,114 0 5-16,-91 0-5 0,-6 0 1 0,20 0 1 0,0 0-1 16,3 0 1-16,-23 0-2 0,117 0 5 15,-117 0-4-15,46 0-1 0,-29 0 0 0,40 0 2 0,-11 0-2 16,-49 0-1-16,214 18 2 31,-114-18-1-31,-34 21 1 0,-63-21 0 0,0 19-1 0,23-19 1 0,-3 0-2 16,0 18 1-16,6-18 0 0,-29 0-1 0,26 0 0 15,-3 19 1-15,-20-19 1 0,46 0 0 0,-49 0-1 16,6 0 0-16,0 0 0 0,0 0 0 0,-20 0 1 0,34 0-1 0,-34 0 0 16,20 0-1-16,-20 0 1 0,20 0-1 0,0 0 2 0,-3 0-1 15,23 20 0-15,-40-20-1 0,17 0 2 16,-17 18-2-16,23 2 2 31,-23-3 1-31,0-17 0 0,0 0-1 0,-23 0 2 16,23 0-3-16,-17 0 0 0,17 0 0 0,-40 0 2 0,40 0-1 15,-37 0-1-15,37 0 0 0,-40 0 0 0,6 0 0 0,-6-17 1 16,-74 17 0-16,37 0-1 0,40 0 0 16,-171 17 1-1,-60-17-1-15,140 20 1 16,85-20-1-16,-11 20 1 16,14-1-1-16,20-19 0 0,-17 0 1 0,17 0 0 15,-17 0 1-15,0 0 0 16,37 0 1-16,-20-19-1 0,0 19-2 15,20 0 1-15,0-20 0 0,-17 20 0 0,17-20 2 0,0 20-2 16,0 0 0-16,0 0-2 0,0 0 1 0,0-17 2 16,0 17-2-16,0 0 0 0,0 0 0 0,0 0 0 0,0 0 0 15,0 0 0-15,0 0 0 0,37 0 0 0,-37 0 0 0,20 0 1 16,-3 0-1-16,20 0 0 0,-17 0 1 16,23 17-1-16,48-17 0 0,-34 20-1 0,-20-20 1 15,40 20 1-15,97-20 0 47,433 57-3-47,-533-39 2 0,-17-18 0 0,-20 0 0 0,-14 19 0 0,88-19-1 16,-16 19 4-16,-76-19-1 0,19 0 1 15,-38 0-3-15,37 0 0 0,-17 0-2 0,-1 0 2 0,-19 0 1 16,38 0 0-16,-38 0-1 0,0 0 0 0,20 0 0 0,-20 0-2 0,19 20-2 16,-19-20 5-16,0 0-1 15,0 19 0-15,0-19 0 0,0 0 0 0,-39 0 1 16,24 0 1-16,-47 20-2 0,-67-20-1 15,-42 0 4 1,34 0-2-16,83 0-1 0,14 0 2 16,-91 0-2-16,91 0 0 0,-57 0 0 0,-71-20 7 15,91-19-7-15,0 39 0 0,40-19 1 16,0 19-1-16,-23-37 0 0,6 37 1 0,14 0-1 0,26-20 1 16,-29 20 1-16,6-18-1 0,0 18-2 0,-17-19 1 15,31 19 0-15,-71 0 1 47,20-40 1-47,51 40-2 0,23-17 2 0,-17-3-1 0,17 20-1 16,0 0 1-16,0 0 0 0,0-18-1 15,0 18 2-15,0 0-3 0,40-20 0 16,-6 20 0-16,-14 0 2 0,17 0-2 0,0 0 1 0,26 0 1 16,11 20-1-16,37-2-1 0,43 19-1 15,-57-17 2-15,-43-20 1 0,97 39-2 0,-111-39 1 0,14 18 0 16,9-18-1-16,68 20 0 0,-37-2 2 0,-57-18-1 15,40 0-1-15,-40 0 0 0,40 0 0 0,-40 0 2 0,20-18 0 16,-37 18-1-16,94-38 4 16,-77 19-3-16,1-1-1 0,-38 20 0 0,0 0 0 0,19 0 0 15,-19 0 0-15,23 0-1 0,-23 0 0 16,-23 0-2 0,23 0 3-16,-39 20-3 0,21-20 1 0,-19 19 0 0,-37-1 1 15,34 2 0-15,-114 36 0 0,117-56 1 16,-94 39 1-16,34-19 0 0,3-20 0 0,-97 17 0 15,137-17 0-15,-308-56 7 47,-20-20-8-47,328 76 2 0,14-20-3 0,0 20 2 16,23 0-1-16,-23 0-1 16,6-18 1-16,11 18 1 0,23 0-1 0,0 0 0 15,-17 0 0-15,17-19 0 16,0 19 1-16,0 0-1 0,17-20 1 15,6 20 1-15,-23-20-1 0,34 20-2 16,43 0 3-16,-57 0-2 0,-3 0-1 0,60 0 1 16,-40 0 0-16,63 0 1 0,-46 0-1 0,117 0-1 15,-40 0 0-15,-17 20 1 0,23-20 0 0,54 20-4 16,-83-1 3-16,63-19-1 0,-111 0 2 16,37 0 0-16,-43-19-1 0,-17 19 2 0,135-40 5 15,-58 23-4-15,-55-3-3 0,-24 20 1 0,-13-18 0 0,-4 18 0 16,39-20 0-16,0 1-1 15,-57 1 1-15,37 18 0 0,-37 0 0 16,0 0 0-16,0 0-1 0,-20 0-1 0,3 0 1 0,-1 0 0 16,-41 0-1-16,22 0 0 0,-3 0 2 0,-414 132-11 31,397-93 11-31,-530 55 10 16,527-94-9-16,-91 0-1 0,17-19 0 15,77 19 0-15,-228 0 0 0,208 19 0 16,20-19-4-16,20 20 2 0,0-20 1 0,17 0-1 0,0 19 2 0,-54-19 3 15,54 0-1-15,20 0 2 0,-20 0-1 16,20 0-1-16,0 0-2 0,0 0 0 0,20-19 1 16,0 19-1-16,37-20 2 0,-40 20-1 0,97-56 0 15,-17 36 1-15,34-17-1 0,-71 37 0 0,128-20 1 16,20 0 0-16,174-17 2 16,-328 37-4-16,43-18 1 0,-40 18-1 0,-20 0 0 15,60-20 0-15,149-17 1 16,-227 37 0-16,56-19 1 0,-13 19-8 0,-27-21-1 0,-16 21-3 15,36 0-24-15,7-18-19 0,-47 18 17 0,44 0-119 16,-4 0 6-16,-15 0 108 16</inkml:trace>
  <inkml:trace contextRef="#ctx0" brushRef="#br1" timeOffset="84837.98">29114 4963 10 0,'0'0'6'0,"0"0"-4"0,0 0 0 0,0 0 0 0,0-19 3 0,0 19 0 0,0 0 1 0,0-18 8 0,0 18-6 0,0 0 1 0,0-19-1 0,0 19 21 0,0-20-16 16,0 20 54-16,0-18-35 16,0 18-21-16,0 0-1 0,0 0 8 0,0 0-4 0,0 0 33 62,0 18-6-62,0 2-36 0,0-1-4 0,0 57 4 16,-17-38-5-16,17-38 1 15,0 95 1-15,-20-75-1 0,20 17 0 0,0-18 0 0,0 19 4 16,-20-19-1-16,20-1 0 0,0 40 7 16,0-39-8-16,0-19 0 0,0 38 4 0,0-38-1 15,0 20-3-15,0-20 0 0,0 0 4 0,0 0-4 16,0 0-1-16,0 17 7 0,0-17 4 15,0 0-10-15,0 0-3 0,0 0 2 0,0 0 1 16,0 20-1-16,20-20 2 0,-20 0-1 16,20 20-2-16,-3-20 1 0,-17 0-2 0,20 0 1 15,3 19-1-15,-9-19 3 0,6 18-2 0,-20-18-2 16,20 0 1-16,-20 0 0 0,20 20 0 0,-3-20-1 0,-17 0 1 16,17 18-3-16,3-18-6 15,-20 0 3-15,20 0-34 0,-20-18 14 47,0-2-23-47,0-17-11 0,0-58-128 0,0 56 151 0,0 21 23 0,0-1 9 0,0-2-5 0,0 3 2 16,0-1 4-16,0 0 0 0,0 0 2 0,0 0 1 15,0-18-6-15,0 37-2 16</inkml:trace>
  <inkml:trace contextRef="#ctx0" brushRef="#br1" timeOffset="85121.52">29157 4832 14 0,'-23'0'6'0,"23"0"-4"0,0 0 12 0,-20 18 4 0,20-18-11 0,-17 0 6 0,17 0-5 0,-20 19 27 0,20-19-25 0,-20 18 48 16,20-18-48-16,0 0-2 0,-17 20 35 16,17-20-36-16,0 0 8 0,0 0-7 15,0 0 9-15,0 0 0 0,0 0-8 0,17 0 19 16,-17 0-23-16,0 0 6 0,40 19 3 0,20-1 10 47,48 22-6-47,-108-40-17 0,40 0-1 15,-40 18-1-15,23-18 1 0,-9 0-7 16,-14 0 0-16,20 0-17 0,0 0-90 16,-20 0 86-16,20-18-118 0,-20 18 91 0,0 0 35 15,0 0 16-15,0 0-10 0</inkml:trace>
  <inkml:trace contextRef="#ctx0" brushRef="#br1" timeOffset="85371.93">29057 5192 36 0,'0'0'28'0,"0"0"-15"0,0 0 14 0,0 0 5 16,0-19 68-16,0 19-63 15,0 0-27-15,0 0 0 0,0 0-1 0,0-18 5 0,20 18-4 16,0 0-5-16,-20 0-3 0,17 0 0 0,40 0 2 15,-17 0-4 1,-40 0 0-16,0 0 0 0,37 0-1 0,-37 0-1 0,17 0-1 0,3 0-13 16,0 0-17-16,3 0-57 0,-23 0 90 62,34 0-116-62,6 0 38 0</inkml:trace>
  <inkml:trace contextRef="#ctx0" brushRef="#br1" timeOffset="85821.36">30368 3728 22 0,'0'0'26'0,"0"0"-17"0,-17 0 76 31,-3 19-29-31,20 1-19 15,-20-20-13-15,20 0-9 0,0 0-1 0,0 18-2 0,-17-18-6 16,17 0 0-16,0 0 0 0,0 0 5 0,0 19 1 0,0-19-1 0,0 0-1 16,0 18 0-16,0-18-5 0,0 0 13 15,0 0-11-15,0 19-4 0,0-19-1 0,0 0 4 0,0 21-2 16,0-2-3-16,0-19 1 0,0 18-2 0,17 1 0 16,-17 77 7-16,0-20-3 15,0-39-3-15,0-18 0 0,0-1-1 0,0 22 1 16,0 73 1-16,0-74-2 0,0 55-1 15,0-75 0-15,0 20 1 0,0-39-1 0,0 76-17 16,0-76 6-16,0 56-46 0,0-56 33 0,0 0-3 16,0 21-2-16,0-3-82 0,-17 1 33 15,17 0 25-15,0 0 43 0</inkml:trace>
  <inkml:trace contextRef="#ctx0" brushRef="#br1" timeOffset="86405.43">30180 4984 21 0,'0'0'6'0,"0"0"11"0,-20 0 1 0,20 0-8 0,0 0 1 0,0 0 29 15,-20-21 19 1,20 21-23-16,0 0-25 0,0 0-6 0,0 0 1 0,0 0 4 15,0 0-1-15,0 0 0 0,0 0 11 16,0 0-2-16,0 0-9 0,-14 0 2 16,14 0-4-16,0 21-3 0,0-21-2 0,0 18 1 15,-23 1-1-15,23 0-1 0,0-1 0 0,0 2 0 16,0-20-1-16,0 19 0 0,0-1 0 0,-20 2 4 16,20 0-3-16,0-20-1 15,0 18 2-15,0-18 0 0,0 0 1 16,0 0 1-16,20-18 3 47,3-2-2-47,-23 0-5 0,0 20 0 0,0 0 0 0,0 0 0 0,0 0 0 15,0 0 1-15,0 20-3 16,0-20 1-16,0 20 2 0,0-2-1 0,0-18 0 16,0 19 0-16,0-19 0 0,0 19 1 0,0-19 0 15,0 0 0-15,0 0 0 0,0 19 0 0,0-19 0 0,0 0 0 16,14-19 2-16,6-37 0 15,20 36-4-15,-40 0 1 16,17 2 2-16,0 18-2 0,-17-19 1 0,23-1-1 16,-6 20 1-16,-17 0-1 0,20 20 2 15,-20-1 1-15,0-19-1 0,0 18-1 0,0-18 0 16,0 40 0-16,0-22-1 0,0-18 0 0,0 19-1 16,0 19-4-16,0-19 1 15,0-19-2-15,0 19-18 0,0-1-18 0,0-18 14 0,0 0-5 0,0 0-5 0,0 21-123 16,0-2 137-16,0-19 11 0,0 0 6 15,0 0-7-15</inkml:trace>
  <inkml:trace contextRef="#ctx0" brushRef="#br1" timeOffset="86738.85">30368 5326 15 0,'0'0'4'0,"0"0"12"0,0 0-8 0,0-19 2 0,0 19 10 16,23-21-16-16,-23 21 4 0,0-18 3 0,0 18 7 15,0-19 23-15,14 19 2 16,-14 0-24-16,0-19-1 0,0 19-8 0,0 0-4 0,0 0 0 16,0 0 0-16,0 0 14 0,0 0-14 0,0 0-1 15,0 0 13-15,0 19-8 16,0-19-5-16,0 19-3 0,0-1 0 0,0-18-1 0,-14 40 0 15,14-22-3-15,0-18-1 0,0 19-8 0,0 1-2 16,0-20-4-16,0 18-7 0,0-18-39 0,0 20 24 0,0-3-42 0,0-17 81 63,0 0-64-63,0 0 48 0</inkml:trace>
  <inkml:trace contextRef="#ctx0" brushRef="#br1" timeOffset="86839.25">30445 5058 14 0,'0'0'7'16,"0"0"-4"-16,0 20-2 0,-20-20-1 15,20 19-1-15,0-19 1 0,-20 0-3 0,20 0-1 16,0 0 0-16,0 0-9 0</inkml:trace>
  <inkml:trace contextRef="#ctx0" brushRef="#br1" timeOffset="87338.48">30405 5021 13 0,'0'0'14'0,"0"0"-4"0,0 0 1 0,0 0 55 0,0 0-25 0,0-19-20 0,0 19-2 0,0 0 15 0,0 0-6 0,0 0-15 0,0 0 12 16,0-18 36-16,0 18-46 15,0-21 25 1,0 21-40-16,0 0 2 0,0 0 0 16,0 0-5-16,0 0-8 0,0 0-18 15,0 0-24-15,0 0 19 0,0 0-47 16,0 21-98-16,0-21 154 16</inkml:trace>
  <inkml:trace contextRef="#ctx0" brushRef="#br1" timeOffset="87672.13">30465 5268 37 0,'0'0'34'0,"-20"0"-19"0,20 18 6 0,-20 3 35 16,20-21-45-16,0 19 23 0,0-19-28 0,0 18 2 16,0-18 0-16,0 19-5 0,0-19 2 0,0 0 2 15,0 0-3-15,0 20 7 0,0-20 4 0,0 0 9 16,20 0-11-16,-20 0-2 0,0-20 1 15,20 20-2-15,-20-19 3 0,0 1-4 47,57-78 10-47,-57 77-16 0,17 0 3 0,-17 19-5 0,0 0 0 0,0 0 2 16,23 0 3-16,-23 0-5 0,0 0 0 0,0 0 1 0,17 19-1 16,-17-19 0-16,0 19 1 15,0 19-2-15,0-20-1 0,0 3 1 0,0-21-2 0,0 19-1 16,0-1-35-16,0 1 1 15,0-19-12-15,0 20-45 16,0-20-15-16,0 0 81 0,0 0-9 0,0 0 34 0,0 0 0 16,17-20-7-16</inkml:trace>
  <inkml:trace contextRef="#ctx0" brushRef="#br1" timeOffset="88088.44">30767 5078 12 0,'0'0'6'0,"0"0"-2"0,0 0 2 0,-14 0 64 16,14 0-47-16,-23 0 29 31,23 19 4-31,0-19-49 0,-20 0-1 0,20 0 7 0,0 0-7 16,0 18 0-16,0 2 24 16,0-20-17-16,0 20 0 0,0-2-2 0,0-18-6 0,0 0-1 0,0 19 4 0,0-19-4 15,0 0 1-15,0 0-2 0,0 19 7 0,0-19-7 0,0 19-1 16,0-19 7-16,0 0-6 0,0 19-1 15,0-19 0-15,0 0-1 0,20 0 3 0,-20 0-3 16,0 0 0-16,0 0 2 0,0 0-1 0,23 0-2 0,-9 0 2 16,-14 0-1-16,0 0-1 15,0 0 0-15,20 0 0 0,-20 0 1 0,0 0-2 16,0 0 1-16,0 0 0 0,20 0-1 16,-20 0 0-16,0 0-2 0,0 0-1 15,0 0 2-15,0-19 0 0,0 19 0 0,0 0 0 0,0 0-1 16,0-19-4-16,0 19 3 0,0 0 0 0,0 0-1 0,0 0-6 15,0 0-20-15,0 0 9 0,0 0 8 0,0 0-37 16,0 0 31-16,0 38-69 16,0-38 68-16,0 19-19 0,0 20-15 15,0-20 40 1</inkml:trace>
  <inkml:trace contextRef="#ctx0" brushRef="#br1" timeOffset="88322.13">30938 5078 14 0,'0'0'74'0,"0"0"-56"0,0 0 0 16,0 0 18-16,-14 0-6 0,14 0-6 0,0 0 1 16,-23 0-11-16,23 0-8 0,0 0 0 0,0 0 5 15,-20 19 15-15,20-19-22 0,0 18 4 16,-20 2-2-16,20-20-3 0,0 20 2 0,0 17 4 16,0-18-4-16,0 0 0 0,0-19-1 15,0 19 0-15,0 18 18 16,0 3-14-16,0-40-6 0,0 18 1 0,0 1-1 0,0-19-1 15,0 20-2-15,0-2 0 0,-17-18-4 0,17 20 0 16,-17-3-42-16,17-17 8 0,-20 0 15 16,0 0-91-16,0 0 26 0,6-55 22 15</inkml:trace>
  <inkml:trace contextRef="#ctx0" brushRef="#br1" timeOffset="88855.45">30807 3841 28 0,'0'0'11'0,"-20"0"62"0,20 0-43 0,-20 0 3 0,20-19 2 0,-14 19-2 0,14 0-16 0,0 0-1 16,0 0-1-16,0 0-1 0,0 0 8 0,-23 0-14 0,23 0 26 31,23 40 22-31,-23-21-52 0,0-1 0 0,14 1 3 16,6 0-4-16,0-19 2 0,0 19-2 0,-3 18 3 0,-17-16-3 0,94 73 9 15,-54-75-11-15,-3 18 1 0,-20 3 0 16,6-22-1-16,-6 21 2 0,40 17 0 0,17 40 4 16,-54-77-6-16,0 18-1 0,97 115 4 15,-83-94-4-15,6-20 3 0,-23-19-3 16,-17 18 0-16,20-18 1 0,60 58 2 0,-66-59-2 15,-14-18 1-15,20 20 1 0,0-1-1 0,0-1 1 16,-3-18-2-16,3 0 1 0,-20 19-2 0,0-19-1 0,0 0 1 16,0 0-2-16,17 0-1 0,-17 0-2 0,0 0-22 15,0 0 14-15,0-19-24 16,-17 1-66-16,17 18 29 0,-20-19-78 0,20 19 109 0,0 0 2 0,0 0 25 16</inkml:trace>
  <inkml:trace contextRef="#ctx0" brushRef="#br1" timeOffset="89639.68">32041 5040 13 0,'0'0'8'0,"0"0"-4"0,0 18 20 0,0-18 7 0,-19 20-19 0,19-20 1 0,0 0 23 0,0 19 7 16,0-19-3 15,-20 0 58-31,20 18-48 31,0-18-40-31,0 0-1 0,0 20 3 0,0-20-9 0,0 0 7 16,0 20-6-16,0-20-2 0,0 18 0 15,0-18 1-15,0 19 0 0,0 0-2 0,0-19 0 0,0 38 2 16,0-19-3-16,0-1 1 0,0 3 1 16,0 16-1-16,0 2 0 0,0-21 0 0,20 2 1 15,-20-3-1-15,0 42-1 0,0-59 0 0,0 18 0 16,0 20-1-16,0 0-7 16,0-18 7-16,0-20 0 0,0 19 0 0,0 1-18 15,0-20 6-15,0 17-4 0,0-17-26 0,0 0-9 0,0 0 23 16,0 0-5-16,0 0-3 0,-20-17-82 15,20-3 66-15,-15 1 49 0,15 19-8 0</inkml:trace>
  <inkml:trace contextRef="#ctx0" brushRef="#br1" timeOffset="89938.87">31776 5135 44 0,'0'0'24'0,"0"0"18"0,0 0-29 0,0 0-3 0,0 0 7 15,0 0 36-15,0 0-21 0,20 0-16 0,-20 0-2 16,17 0 25-16,1 0-19 0,-18 0-11 0,0 0-2 16,39 0 6-16,-19 0-6 0,-3 0 5 0,40 0 9 15,-19-20-6-15,1 2-7 0,-19 18-5 0,17 0 2 16,-37-19-3-16,20 19-1 0,37 0 3 15,-57 0-4-15,0 0-1 0,37-20 3 0,-37 20-2 0,20 0-1 0,-2-18-12 16,2 18-35-16,-1 0-9 0,-19-19-17 16,0 19 30-16,0 0-53 0,18 0 57 0,-18 0 14 0,0 0-6 15</inkml:trace>
  <inkml:trace contextRef="#ctx0" brushRef="#br1" timeOffset="93106.16">29097 5914 8 0,'0'0'3'0,"0"0"-1"0,0 0-1 0,0 0 0 0,0 0 0 0,0 0 0 0,0 0 0 0,0 0 0 16,0 0 11-1,0 0 8-15,0 0-13 0,17 0 5 0,-17 0 2 0,0 0-7 16,0 0 1-16,0 0 10 0,0 0-7 0,0 0-1 0,0 0 14 0,0 0-1 15,0 0-12-15,0 0 35 16,0 0-30-16,0 0-9 0,0 0-1 0,0 0 6 0,20 0 4 16,-20 0-12-16,0-19 14 0,0 19-14 15,0 0 4-15,0 0-2 0,0 0 8 16,0-18-1-16,0 18-1 0,0 0-8 0,0 0 1 16,0 0-2-16,0 0 9 0,0 0-6 0,0 0-3 15,0 0 1-15,0 0 3 0,0 0 8 31,0 18 1-31,0-18-14 16,0 0 3-16,0 0-2 0,0 0-2 16,0 19 2-16,0-19-2 0,0 0 2 15,0 21-3-15,0-21 1 0,23 18 3 16,-23 20-6-16,0-38 2 16,0 18 1-16,0 1-1 0,0 19 0 15,14 1 0-15,-14-20 2 0,0 0-3 0,20 56 1 16,-20-75 1-16,0 39-1 0,0-39 1 0,0 20-2 15,0-2 0-15,0 2 1 0,0-3 1 0,0 2-1 0,0 2 1 16,0-21-1-16,0 17 0 0,0 23 1 16,0-22-2-16,0-18 2 0,0 19 0 0,0-19-1 15,0 20 0-15,0-20-1 0,0 0 2 0,0 0-1 0,0 17 1 0,0-17-2 16,0 0-1 0,0 20 3-16,0-20-1 0,0 0 0 0,0 20 3 15,0-20-5-15,0 0 2 0,0 17 1 0,0-17-2 0,0 0 2 0,0 0 0 16,0 20-1-16,0 1 0 0,0-21 0 15,0 0 1-15,0 0-1 0,0 17 0 0,0-17 1 0,0 0-2 32,-20 19 0-32,20 1-2 15,0-20-5-15,0 0-11 0,0 0 3 0,0 0-26 0,0-20-13 16,0 20 23-16,0-19-40 0,0 19-59 16,0-17 27-16</inkml:trace>
  <inkml:trace contextRef="#ctx0" brushRef="#br1" timeOffset="93689.45">29097 7168 15 0,'0'0'4'16,"0"0"12"-16,0 0 3 0,-20 0 4 0,20 0-2 0,0 0 1 0,0 0-11 0,0-17 46 16,0 17-49-16,0 0-1 0,0 0 19 0,0 0-7 0,0 0-9 15,0 0 9-15,0 0-1 0,0 0-2 0,0 0-9 16,0 0 1-16,0 0 10 0,0 0-12 16,0 0 12-16,0 0-7 0,0 0-6 0,0 0-2 15,0 0 1-15,20 0-1 0,-20 0 1 0,0 0 7 16,0 17-9-16,0 3 1 15,0-20-1-15,0 20 0 0,0-1 1 16,0 20 2-16,17-22-4 0,-17-17 0 0,0 39 1 0,0-39 0 0,0 18 1 16,0 1-2-16,0 2 0 0,0-4 0 0,0 3 1 15,0-20-1-15,0 77-2 0,0-60 3 16,0-17-1-16,0 20-1 0,0 0 0 0,0-3 0 0,0 23-1 16,0-40 1-16,0 17 0 0,0 2 0 0,-17 2 0 15,17-21 0-15,-20 75-25 31,0-56-71-31,3-19 62 16,-3 0-2-16,20 0-37 0,-37-37-51 16,37 37 110-16,-17-40-4 0,17 2 11 15,0 19 4-15,0-18-9 0</inkml:trace>
  <inkml:trace contextRef="#ctx0" brushRef="#br1" timeOffset="94005.84">28886 7188 31 0,'0'0'13'0,"0"0"17"0,0 0-16 0,-17 0-1 16,17 0 1-16,0 0 16 0,0 0 5 0,-20 0 9 15,20 0-33-15,0 0-3 0,0 0 6 0,0 0-3 0,0 0 5 16,0 0-11-16,0 0 6 0,0 0-5 0,0-20 0 0,0 20 0 16,20 0-1-16,-3 0 18 0,23-17-6 0,34-3 13 31,-17 2-21-31,-57 18-7 0,40 0 0 0,-23 0 0 15,26-19 0-15,-29 19-1 0,6 0-1 0,0 0 0 16,-20-20 0-16,54 20 2 0,9 0-2 16,-63 0 0-16,0 0 0 0,14 0-1 0,6 0-5 0,0 0 3 15,-20 0-2-15,20 20-20 0,-3-20-7 0,-17 19 13 0,17-1-79 16,6 2 32-16,-23 17-28 16,0-37 73-16,17 39-2 0,-17-39 18 0,0 56-10 15</inkml:trace>
  <inkml:trace contextRef="#ctx0" brushRef="#br1" timeOffset="94473.8">29057 8482 19 0,'0'0'11'0,"0"0"10"0,0 0-6 0,0 0-11 0,0-21 10 0,0 4-2 0,0 17-5 0,0 0 10 16,0-20-9-16,0 1 16 0,0 19-19 0,0 0-1 16,0 0 5-16,0-17 5 0,0 17-6 0,0 0 11 15,0-21 8-15,20 21-9 0,-20 0-9 0,0 0-2 16,0-17 10-16,0 17-10 0,0 0 0 0,0 0 8 0,20 0-11 16,-20 0 14-16,0 0-14 0,0 0 3 15,17 17 6 1,-17 21-3-16,0-19-9 0,0 1 0 0,0-20 0 0,0 58 3 15,0-41-4-15,0 2 0 0,0 58 1 32,-17 19-5-32,17-40-4 0,0-56 3 0,0 20-10 15,0 18-28-15,-20-19-106 16,20-2 80-16,0-17 19 0,0 0 23 16,0 0 15-16</inkml:trace>
  <inkml:trace contextRef="#ctx0" brushRef="#br1" timeOffset="96539.11">29000 9453 9 0,'0'0'2'0,"0"0"1"0,0 0-1 0,0 0 5 0,0 0 10 0,0 0 12 0,0 0 9 16,0 0-10-16,0 0-1 0,0 0 12 15,0 0-16-15,0 0-12 0,0 0-1 0,0-21 8 0,0 21-4 16,0 0 8-16,0 0-15 0,0 0 13 16,0 0-17-16,0 0 4 0,0 0-4 0,0 0 0 0,0 0 0 15,0 0 0-15,0 0-1 0,0 0 2 0,0 0-2 0,0 0 3 16,0 0-3-16,0 21 1 16,0-3 8 30,0 20 6-46,20 0-6 0,-20 19-4 0,0 0-3 0,0-37-2 0,0 17 2 16,0-37-2-16,0 36-1 0,0-14 0 0,0 14 0 0,0-16-1 16,0 0 1-16,0 35 1 0,0 42 3 15,0-97-5-15,0 36-1 0,0-16 2 16,0 38 0 0,-20-22 1-16,20-36-3 0,0 21 0 0,0-3-4 15,0-18-5-15,0 0 4 0,0 0-4 0,0 19-41 16,0-19 2-16,0 0-11 0,0 0 24 15,0-19-87-15,0-38 55 0,0 57 62 16,0-38-6-16</inkml:trace>
  <inkml:trace contextRef="#ctx0" brushRef="#br1" timeOffset="96889.57">29040 9527 12 0,'0'0'2'0,"0"0"6"0,0 0-2 0,0 0 9 0,0 0-6 0,0-18 30 0,0 18-14 16,0-20 33-16,0 20-45 0,0 0 9 0,0 0-12 16,0-18 32-16,0 18-32 0,0 0 10 0,0 0-11 15,0 0-1-15,17 0 5 0,-17-18 19 16,20 18-23-16,-20 0-5 0,0 0 3 0,0 0-2 15,0 0 0-15,0-21 4 0,20 21-5 0,-20 0-1 0,17 0 5 0,-17 0-1 16,20-20 4-16,3 20-7 16,11-17 5-16,-14 17-8 15,0 0-1-15,-20 0 1 16,17 0-2-16,-17 0-1 0,37 0-8 16,-37 0-3-16,20 0-34 0,3 17 5 15,-23-17-38-15,0 0 48 0,0 0-108 16,0 20 79-1,0-20 57-15,0 0-4 0</inkml:trace>
  <inkml:trace contextRef="#ctx0" brushRef="#br1" timeOffset="97156.39">29020 9812 16 0,'0'0'32'0,"0"0"-19"0,0 0 54 15,0 20-27-15,0-20-21 0,0 0-3 16,0 0 21-16,0 0-1 0,0 20-24 0,0-20 1 0,0 0 10 16,0 0-12-16,0 0-1 0,37 0 36 15,-37 0-40-15,40-20 6 0,-23 20-3 0,26 0 2 16,-29 0-2-16,26-20-6 0,-40 20-3 0,0 0 1 16,37 0 0-16,0 0-2 15,-17 0 0-15,3 0-3 0,-23 0 0 0,14 0-11 16,-14 0 1-16,20 0-53 0,-20 0 37 0,0 0-4 0,0 0-49 0,20 0-10 15,-20 0 29 1,0 40 31-16</inkml:trace>
  <inkml:trace contextRef="#ctx0" brushRef="#br1" timeOffset="98306.61">29020 10687 12 0,'0'0'9'0,"0"0"5"0,0 0-5 0,0 0 1 0,0-18 104 15,0-3-59-15,0 21-19 16,0 0-28-16,0 0 16 0,0 0 9 15,0 0-25-15,0 0-3 0,0 0 7 16,0 0-2-16,0 0-5 0,0 0-2 0,20 39 32 16,-20-21-19-1,0 23-10-15,0-41-2 0,17 18-3 0,-17 76 3 16,0-54-2 0,0-22-1-16,0 38 1 15,0 41-3-15,0-79 0 0,0 1 2 16,0 19-19-16,0-19-35 15,0-19 23-15,0 19-205 16,0-19 150-16,0 0 69 0</inkml:trace>
  <inkml:trace contextRef="#ctx0" brushRef="#br1" timeOffset="99373.03">28507 12038 13 0,'0'0'8'0,"0"0"32"0,0 0-28 0,0-19 65 16,0 19-61-16,0 0 14 0,0-20-17 0,0 20 10 15,0 0-1-15,0 0-12 0,0 0 11 0,0-19-2 16,0 19-11-16,0 0 17 0,0 0 5 15,0 0-25-15,0 0 5 0,0 0-5 0,0 0 8 16,0 0-10-16,0 0 4 0,0 19-4 0,0-19 1 0,0 0-2 16,0 39 4-16,0-39-1 0,0 38-3 15,0-20-1-15,0 21-2 0,0-39 0 0,0 38 2 0,0-38-2 16,0 38-7-16,0-38-19 0,0 19 6 16,0-19-35-16,0 0 22 0,0 0-51 15,0 0-83-15,0-38 154 0,0 38 8 0,-20-19-6 0</inkml:trace>
  <inkml:trace contextRef="#ctx0" brushRef="#br1" timeOffset="99525.04">28564 11563 16 0,'0'0'44'0,"0"18"12"16,0-18-27-16,0 0-17 16,0 19 5-16,-20 38 4 31,5 38-174-31,15-76 111 15</inkml:trace>
  <inkml:trace contextRef="#ctx0" brushRef="#br1" timeOffset="99772.74">28638 11923 13 0,'0'0'2'0,"0"0"0"0,0 19 1 0,0-19 1 16,0 20 9-16,0-2 3 0,0-18-7 0,0 19 16 15,0 20 8-15,0-39-27 0,0 19 0 0,0 0 9 16,0-19-4-16,0 0-1 0,0 0-5 0,22 0 4 15,-22 0 2-15,0 0-7 0,0-19 1 0,0 19-1 0,18 0 1 0,-18-19 1 16,0 19-1-16,20-19 5 0,-3-20 7 16,23 21 12-16,-40-2-16 0,39 1 15 31,-21 19-18-31,-1 57 5 16,-17 20-9-16,20-58-5 0,-20-19-1 0,0 37 1 0,0-17-1 0,0 18-1 15,0-19-2-15,0 0-4 0,0 0-2 0,0 0-6 16,0-1-60-16,20 2-37 15,-20-20 73-15,0 0-17 0,0 0 21 0</inkml:trace>
  <inkml:trace contextRef="#ctx0" brushRef="#br1" timeOffset="99989.58">29057 11600 13 0,'0'0'29'0,"0"0"-15"16,0 0 0-16,0 19 31 0,0 0 2 15,0 0-32-15,0 19 34 0,0 1-30 16,0-2-9-16,0-17-5 0,0-2-3 0,0 21 0 16,0 55 2-16,0-74-4 0,0 17 0 0,0-17-2 0,0 37-6 15,0 57-87 17,-17-19-52-32,17-77 131 0</inkml:trace>
  <inkml:trace contextRef="#ctx0" brushRef="#br1" timeOffset="100156.39">28943 11999 19 0,'0'0'23'0,"0"0"-5"0,0 0 2 0,0-19 56 0,23 19 6 16,-23 0-13-16,0 0-51 0,17-18 12 0,-17 18-17 15,17 0 16-15,-17 0-22 16,40-20 7-16,-23 1-11 0,23 19 0 0,-40 0-3 0,0-18 2 16,17 18-3-16,-17 0 2 0,20 0-1 0,3 0 0 0,-23-19 1 15,14 19-3-15,-14 0-1 0,20 0 0 0,0 0-21 16,0 0-49-16,-20 0 46 0,0 0-2 0,17 0-86 15,-17 0 70-15,0 0-41 0,0 19 66 0</inkml:trace>
  <inkml:trace contextRef="#ctx0" brushRef="#br1" timeOffset="100439.53">29342 11771 24 0,'0'0'34'0,"0"0"68"15,0 0-77-15,0 0 19 0,0 0-8 0,0 0-5 0,0 0-7 16,0 0-6-16,0 20-1 0,0 17 18 16,0-37-29-16,0 38-1 0,0-38 6 0,0 39-5 15,0-2-1-15,0-37-3 0,0 38 0 0,0-19-1 16,0 1-1-16,0-1 1 0,0 19-1 0,0-20 0 0,0 39 0 15,0-37-2-15,-14 18-1 0,14-19-10 0,0 18-36 16,0 1-1-16,0-38 21 0,0 19-6 0,-23 1-3 0,23-20-5 16,0 38-74-16,0-19 78 15,0-19 28-15</inkml:trace>
  <inkml:trace contextRef="#ctx0" brushRef="#br1" timeOffset="100641.3">29436 12038 48 0,'0'0'160'0,"0"0"-129"0,0 0 62 0,-17 19-38 16,17-19-39-16,0 37 0 15,0 2-2 1,0-39-12-16,0 38 3 0,0 0-7 0,0-38 0 16,-17 19-14-16,17-19 4 0,0 19-5 0,0-19-29 15,-20 0-191-15,20-19 150 16,0 0 66-16</inkml:trace>
  <inkml:trace contextRef="#ctx0" brushRef="#br1" timeOffset="100856.43">29533 11543 23 0,'0'0'12'0,"0"0"5"0,0 0 33 0,20 0 149 31,-20 0-156-31,0 20 49 15,0-2-46-15,0 58-7 32,17 95-22-32,-17-133-16 15,0 95-4-15,0-75-11 0,-17 113-221 32,-3-134 51-32,20 1 108 0,-20 1 57 0,20-39 11 15</inkml:trace>
  <inkml:trace contextRef="#ctx0" brushRef="#br1" timeOffset="101039.37">29476 11905 38 0,'0'0'113'0,"0"0"-41"0,0 0 30 0,0 18-47 15,0 1-26-15,37 1 12 0,-37-2-26 16,20-18-7-16,0 19-6 0,-3-19 3 16,60 20-2-16,-57-20-3 0,-3 0-1 15,3 0-10-15,17 0-8 0,3 0-43 16,-23 0 33-16,3 0-42 0,0 0-10 0,-20 0 36 0,17 0 2 15,-17 0 3-15,20 0-22 0,0 0 43 16</inkml:trace>
  <inkml:trace contextRef="#ctx0" brushRef="#br1" timeOffset="101557.63">28966 12912 17 0,'17'-19'175'0,"-17"0"-119"0,17 19-26 0,-17 0-21 0,0 0 13 0,0 0-17 0,0 19 4 0,0-19-3 16,0 19 0-16,0 0-3 0,0-19 0 0,0 19 0 0,0 1 0 16,-17 37 6-16,0-20-4 15,17-19-4-15,0 2 2 0,0-20 1 0,0 19 6 0,0-19-4 16,0 20 31-16,0-20-31 0,0 0 18 16,17 0-19-16,-17 0 0 0,0 0-2 0,37-20 4 15,-17 20-2-15,-3-19-2 0,3 19-1 0,-20-20-2 0,37 20 1 0,-17-18 1 16,3 18 1-16,11-19-2 0,23-18-16 15,-40 17-26-15,-17 20 20 0,20 0-6 16,-20-18-42-16,20 18-18 0,-20-20-19 0,23 20 59 16,-23-19 12-16,0 19-6 0</inkml:trace>
  <inkml:trace contextRef="#ctx0" brushRef="#br1" timeOffset="101739.62">29248 12608 21 0,'0'0'67'0,"-17"38"126"0,17-19-175 0,0-19 0 15,-20 38 19-15,20 0-19 16,0 38 4-16,-40 134 2 16,26-96-21-16,14-39 0 0,-23-38-2 0,23 40 0 0,-20-20-3 15,3 77-6-15,17-134 1 16,-20 57-28-16,20-39 1 0,-20 2-10 0,20-1-15 16,0-19 23-16,0 0-50 0,0 0 14 0,0 0 53 0,0 0 10 15,0 0 4-15,0 0-5 0</inkml:trace>
  <inkml:trace contextRef="#ctx0" brushRef="#br2" timeOffset="105706.4">22386 3367 10 0,'0'0'12'0,"0"0"-2"0,0 0-4 0,0 0 8 0,0 0-7 0,0 0 2 0,0 0 8 0,0 0 1 0,0 0 1 0,0 0-1 15,0 19 9-15,0-19-18 0,0 0-1 0,0 0 7 16,23 0 11-16,-23 0-18 0,0 0-1 0,0 0 1 0,0 0 13 16,0 0-15-16,0 0 21 0,0 0-14 15,0 0 6-15,0 0-12 16,0 0 13-16,0 0-1 0,0 0-7 47,0 19 20-47,0-19-31 0,0 19 2 0,0-19-2 0,0 0-2 15,0 0 4-15,0 19-1 16,0-19 0-16,0 0 1 0,0 0 0 0,0 0-2 0,0 19 3 16,0 0-1-16,0-1 0 0,0 22 1 15,0-22-3 1,0 1-1-16,0 19 2 0,0 0-2 0,0-20 2 0,0 3-1 16,0-2-1-16,0-1-1 0,0 1-1 0,0 56 3 15,0-75-1-15,0 19-1 0,0 2 0 16,0-2 0-16,0-19-2 0,0 18-2 0,0 1 3 0,0-19-1 15,0 0-5-15,0 19 2 0,0 0-63 16,0-19 52-16,0 0-20 0,0 0-24 16,0 0 36-16,-23 0-36 0,23 0-3 0,0 0 18 0,0 0 22 15,0 0 14-15,-17 0 9 0,17 19-14 16</inkml:trace>
  <inkml:trace contextRef="#ctx0" brushRef="#br2" timeOffset="106072.93">22252 3975 13 0,'0'0'1'0,"0"0"2"0,0 0 0 0,0 0 0 0,0 0 21 0,0 0-17 0,0 0 2 0,0 0 46 0,0 0-44 16,0 0 0-16,0 0-1 0,0 0 19 0,0 0-20 0,0 0 19 15,0 0-22-15,20 0 1 0,-20 0-2 0,0 0-5 63,0 0 30-48,20 76 6-15,0-37 3 0,-3 17 9 0,3-38-28 0,0 3-4 0,-20-21-10 0,40 0 10 16,-40 0-12-16,34-21 10 16,-14 21-14-16,-20-18 0 0,20-1 1 0,-20 19 0 15,17-37-1-15,-17 37 1 0,20-20-3 0,-20 20-1 16,0-19-5-16,20 1 2 0,-3 18-22 0,-17-19-21 15,0-2 27-15,0 21-25 0,0 0-10 0,0 0-94 16,0 0 58 15</inkml:trace>
  <inkml:trace contextRef="#ctx0" brushRef="#br2" timeOffset="112423.76">22047 2606 20 0,'0'0'32'0,"0"0"5"0,0 0-17 0,0 0 19 0,0 18-21 0,0-18 15 0,0 0-18 0,17 0 12 0,-17 21-2 16,0-21-14-16,0 0 14 0,0 18-13 0,0 1 35 0,0-19-37 0,0 19 8 15,0 0 13-15,0 0-19 0,0 1-6 16,0-20 2-16,0 57 7 15,0-57-13-15,-17 57 16 16,17-19-5-16,0-19-12 16,0 0 2-16,0 56-1 15,0-56-3-15,0 1 3 0,0-1-1 16,0-19-3-16,0 19 0 0,0 0 2 0,0 0-4 16,0-1-5-16,0-18 2 0,0 0-2 0,0 18-24 0,0-18 0 15,0 21-42-15,0-60-180 47,-20-55 182-47</inkml:trace>
  <inkml:trace contextRef="#ctx0" brushRef="#br2" timeOffset="112607.14">22007 2549 16 0,'-34'-19'243'0,"34"19"-227"0,0 0-1 0,-23 0 11 0,23 0-1 15,0 0 9-15,-20 0 3 16,20 0-23-16,0 0-8 0,0 0 15 0,0 0-8 15,20 0-2-15,-20 0-2 0,23 0-2 16,11 0 1-16,-34 0-7 0,74-20 3 16,-34 20-3-16,-3 0-5 0,-37 0 2 0,20 0-3 15,20 0-49-15,-23 0 5 0,-17 0 18 0,17 0-45 16,3 0-129-16,0 0 149 16,-20 0 31-16</inkml:trace>
  <inkml:trace contextRef="#ctx0" brushRef="#br2" timeOffset="112957.07">22272 3005 19 0,'0'0'44'0,"0"0"-25"0,0 0 45 16,0 0-4-16,0 0-43 0,0 0 12 0,0 0-17 0,0 0 0 0,0 0-1 16,0 0 8-16,0 19-2 0,0-19-10 0,0 39 19 15,0-20-20-15,0 19 2 0,0-38-5 0,0 0-1 0,0 55 4 16,0-14-4-16,0-41-1 0,-20 74 0 15,20-54-1-15,0-2-2 16,0 1-5-16,0 1-10 0,0-1 5 0,0 0-25 0,0 19-231 47,0-38 226-47</inkml:trace>
  <inkml:trace contextRef="#ctx0" brushRef="#br2" timeOffset="113773.59">22785 2645 10 0,'0'0'8'0,"0"0"-6"0,0 0 0 0,0-21 24 0,0 21 18 0,0-18-22 31,0 18 86-31,-14 0-93 0,14 0 9 15,0 0-16-15,0 0 0 0,0 0 8 0,0 0 28 16,0 18-32-16,0 3 4 16,0-21-7-16,0 18-6 0,0-18 5 0,0 19-1 0,0 0 4 15,-23 19-2 1,23-18-5-16,0-2-2 0,0 21 2 16,0-21-3-16,0 21 2 0,0-20-2 15,0 0 0-15,0 0 0 0,0 0 0 0,-20 56 1 16,20-17 0-16,0-20-2 0,0 95 0 15,0-115 1-15,-20 1-1 16,20 38 0-16,0 20 0 16,0-2-2-16,0-35 2 0,0-40 0 0,-17 37-1 0,17-17 2 15,0 17 0-15,0-18-4 0,0-1 2 0,0 22 0 16,0 17-16-16,0-39 5 16,0-18 4-16,0 19-11 0,0-19 8 0,0 18-16 15,0-18 12-15,0 0-27 0,0 0 15 0,0 0-206 31,0 0 215-31</inkml:trace>
  <inkml:trace contextRef="#ctx0" brushRef="#br2" timeOffset="114207.09">22540 3557 22 0,'0'76'233'16,"0"-76"-224"-16,0 19-2 0,0-1 10 0,0 3-6 0,0 16 0 0,17 57 24 16,6-54-29-16,-23 54 6 15,17 20 19-15,-17-76-21 16,17-19 0-16,-17 0-7 0,0-19 3 0,0 18-4 16,20-18 11-16,0 0-4 15,17-74 5-15,-37 54-12 0,17 20 1 16,3-56 2-16,23-2-3 0,-43 20 0 15,14 1-2-15,-14-3-1 0,20 21 0 0,-20 1-1 0,20-1 1 0,17-96-57 16,-20 97 9-16,-17-1 29 16,20 0-3-16,-20 19-34 0,0-18-61 15,0 18 74-15,0-20-20 0,0 20 42 0,0 0 7 0</inkml:trace>
  <inkml:trace contextRef="#ctx0" brushRef="#br2" timeOffset="114757.19">22557 1845 18 0,'0'0'131'0,"0"0"-8"0,0 0-110 0,0 0-1 0,0 0 8 0,0 0 4 0,0 0-17 0,0 0 14 15,0 0-16-15,0 0-1 0,0 0-1 0,0 0 14 16,0 20-12-16,0 18 5 16,0-19-6-16,0 0-3 0,0 20 2 0,0-39-3 0,0 37 1 15,0-37-1-15,23 36 2 0,-23 5-2 0,0-23-2 0,0 58-1 16,0-57-3-16,0-1-7 0,0 39-43 16,17-36 18-16,-17-21 16 0,0 19-3 15,0-19-5-15,0 0-85 0,0 0 78 0,0-19-23 16,0-2 43-16</inkml:trace>
  <inkml:trace contextRef="#ctx0" brushRef="#br2" timeOffset="114975.31">22443 1903 20 0,'0'0'4'0,"0"0"16"0,0 0 1 0,-17-20 135 16,0 20-108-16,17 0-4 15,0 0-23-15,0 0-10 0,0 0-2 0,0 0 1 16,0 0 26-16,0 0-27 0,34 0 29 31,43 0-25-31,0-18-3 0,-60 18-9 0,23 0-1 0,-3-20 0 16,-20 20-6-16,23 0-24 0,-17 0 14 15,-9 0-4-15,-14 0-1 0,20 0-36 0,0 0-63 0,-20 0 69 16,20 0 2-16,-3 0-16 0,-17 0 51 0,0 0 4 16</inkml:trace>
  <inkml:trace contextRef="#ctx0" brushRef="#br2" timeOffset="115357.38">22956 2207 34 0,'0'0'61'0,"0"0"-39"0,0 18 67 15,0-18-66 1,0 20-4-16,0-20-15 0,0 0 2 31,-37 94 14-31,37-74-5 0,-20-20-7 16,20 0 0-16,0 0 2 0,0 0-3 16,-20 0-2-16,20 0-1 0,0 0 3 0,0 0-3 0,0-20 3 15,0 3 5-15,0-2-10 0,0 19 2 16,20 0 3-16,-20 0-4 0,0 0 1 0,0 0 0 15,0 0-1-15,20 0 7 0,-20 19 0 16,23-2-2-16,-23-17-5 0,0 20-1 16,14-20 1-16,6 18 1 0,-20-18 0 0,20 0-4 15,0 19 3-15,-20-19-3 0,17 0 0 0,0 21 0 0,3-21-4 16,0 0-49-16,0 0-109 16,-3 0 42-16,-17 0 76 0,20 0-12 15</inkml:trace>
  <inkml:trace contextRef="#ctx0" brushRef="#br2" timeOffset="121141.48">28755 13881 8 0,'0'0'2'0,"0"0"0"0,0 0 14 0,0 0 2 0,0 0-7 0,0 0 47 0,0 0-25 47,0 0 52-47,0 0 6 0,0 0-55 0,0 21-15 0,0-4-9 15,17 3 24-15,-17-20-25 0,0 20-10 0,0-3 3 16,0 3 0-16,0 0-4 0,22-3 1 0,-22 22-3 16,0-39 4-16,0 19-1 0,0-19-1 0,0 19 1 0,0 1 1 15,18-2-2-15,-18 21 2 0,0-22-2 16,0-17 0-16,0 39-3 0,0-39 2 0,0 19-1 16,0 21-33-16,0-23-8 15,0-17 23-15,0 0-27 0,0 0-11 16,-18 0-123-16,18 0 155 0,0-17 10 0,-22-42-8 15</inkml:trace>
  <inkml:trace contextRef="#ctx0" brushRef="#br2" timeOffset="121374.28">28603 13862 11 0,'-19'0'97'0,"19"-17"-30"0,0 17-47 0,0 0-3 16,0 0 10-16,0 0-4 0,0 0-12 0,0 0 0 0,0 0 8 0,0-20 25 15,19 20-38-15,-1 0 13 16,-18 0-13-16,17 0-2 0,5 0 6 16,33 0-3-16,-55 0-7 0,20 0 0 0,0 0 1 15,37 20-16 1,-20-20-4-16,-37 17 3 0,0-17-27 0,37 0-50 0,-37 0 12 16,20 0 40-16,0 0-35 0,-20 19 60 15</inkml:trace>
  <inkml:trace contextRef="#ctx0" brushRef="#br2" timeOffset="121644.11">29077 14375 33 0,'0'0'92'0,"0"0"-10"32,0 20-4-32,0-20-75 0,0 21 2 0,0-4-4 0,0-17 0 0,20 19-5 15,-20 1-7-15,0-2 0 16,0 20-93-16,0 20-52 15,0-40 147-15</inkml:trace>
  <inkml:trace contextRef="#ctx0" brushRef="#br2" timeOffset="122976.59">30083 5781 12 0,'0'0'12'0,"0"0"8"0,0 0-6 0,0 0 1 0,0 0 33 0,0 0-16 0,0 0 12 0,0 0-20 0,0 0 9 16,0 0-13-16,0 0 27 0,0 20-39 16,0-20 7-16,0 0-1 0,0 0 12 15,0 0-19-15,0 20 23 0,0-20-16 16,0 0-7-16,0 0-1 0,0 0 8 0,0 0-8 0,0 17 8 0,0-17-8 16,0 0 14-16,0 19 1 15,-20 1-13-15,20 38 0 47,0-21-9-47,-17 0-10 16,17-18 5-16,0 1-32 0,0-2-28 15,-17 2-159 1,17-20 46 0,0 0 172-16,-20 0-5 0</inkml:trace>
  <inkml:trace contextRef="#ctx0" brushRef="#br2" timeOffset="123275.82">29932 5857 20 0,'0'0'9'0,"0"0"22"0,0-19 69 0,0 19-74 0,0 0-2 16,-20 0 20-16,20-17-6 0,0 17-22 0,0 0-1 0,0 0 21 15,0-20 44 1,20 0-44 15,17 1 9-31,-17 19-38 0,20-19 0 0,-40 19-6 16,54 0 0-16,-34-19-1 0,17 19-6 16,-17 0 0-16,0 0-8 0,-20-19 4 15,20 19-16-15,-20 0 11 0,17 0-22 0,0-19 14 0,-17 19-35 16,23 0-60-16,-6 0 20 0,-17-19 53 0,0 19-19 15,0 0 48-15</inkml:trace>
  <inkml:trace contextRef="#ctx0" brushRef="#br2" timeOffset="123774.08">30331 5972 13 0,'0'0'7'0,"0"0"9"16,0 0 26-16,0 0-6 0,20 0 2 15,-20 0 41 1,0 0-66-16,17 0 8 0,-17 0-3 0,0 0-4 0,23 0-4 0,-23 19-6 16,0-19 4-16,0 18-2 0,0 1-2 15,0 1-1-15,0 37 2 16,0-57-4-16,0 0-1 0,0 19-1 0,0-19 2 0,0 19-1 0,-23-19 0 16,23 19 1-16,-17-1 0 0,-3 3 1 15,0-21-1-15,20 0-1 0,0 0 1 0,0 0 2 0,-17 0 0 16,17 0 2-16,-20 0 10 15,20 0-9-15,0 0 1 0,0 0 8 0,0-21 26 16,0 21-21-16,0 0-14 0,20 0 10 16,-3 21 2-16,3-4-6 15,-20-17-9-15,0 19 0 0,20 1 3 16,-3-20-1-16,6 0-5 0,-23 20 1 16,14-20 0-16,6 0-2 0,20 0-30 31,-23 0-92-31,-17 0 53 0,0 0-21 0,20 0-17 0,-20 0 33 15,0 0 44-15</inkml:trace>
  <inkml:trace contextRef="#ctx0" brushRef="#br1" timeOffset="132541.46">32136 6143 25 0,'0'0'285'0,"0"0"-271"0,0 0-2 0,0 0 17 0,0 0-21 0,0 0 6 0,0 0 0 0,0 0-7 0,0 0 5 0,0 0-7 16,0 0 10-16,22-19 27 16,-22 19-38-16,0 0 8 15,0 0-9-15,0 0 5 0,0 0 0 0,0 0-4 16,0 0 2-16,0 0-2 0,0 19 14 15,0-19-16-15,0 19 0 0,0-19-1 0,0 18 0 16,0 3 0-16,0-21 2 0,0 36 0 0,0-16-2 16,0 0 0-16,0 54 2 15,0-53-3-15,0-4 0 0,-22 23-1 0,22-3 0 0,0-37 2 16,0 37-2-16,0 3 1 0,-18 18-4 0,18-2 1 16,0 0-15-16,0 3-24 15,0-42 20-15,0 2 9 0,0-19-3 0,0 20-20 16,0-2-10-16,0-18-9 0,0 0-12 15,0 19 28-15,0-19-82 0,0 0 72 0,0 0 38 16,0 0 5-16,0 0 2 0,0 0-9 0</inkml:trace>
  <inkml:trace contextRef="#ctx0" brushRef="#br1" timeOffset="134275.2">32002 7397 13 0,'0'0'5'0,"0"0"4"0,0 0-3 0,0 0 1 0,0 0 44 0,0 0-28 0,0 0 32 0,0 0-35 16,0 0 28 0,0 0 21-16,0 0-27 15,0 0-35-15,0 0 14 0,0 0-15 16,0 0 1-16,0 0 4 0,0 0-6 0,0 0 0 0,0 0 5 16,0 0 13-16,0 0-18 0,0 0-2 15,0 0 4-15,0 0-5 0,0 0 4 0,0 0-4 16,0 0 7-16,0 20-1 0,0-20-4 0,0 0 2 15,0 20-1-15,0-3-3 0,-15-17 2 16,15 19-2-16,0 2-1 0,0-21 0 0,0 0 0 0,0 17 2 0,0 3-2 16,0 0 0-16,0-3 1 0,0-17 0 0,-23 57 0 15,23-17-2-15,0-23 1 0,0 3 0 16,0 18 1-16,0-19-3 0,-17 39-1 31,17 36-36-31,-20-74-46 16,20-20 56-16,0 0-42 0,0 0-21 0,0 0-11 15,0-37 14-15,0 16 80 0,0 21-6 16</inkml:trace>
  <inkml:trace contextRef="#ctx0" brushRef="#br1" timeOffset="134559.42">31947 7454 16 0,'0'0'32'0,"0"0"6"0,-20 0-14 0,20 0 2 15,0 0 25-15,0-17-6 0,0 17-9 0,0 0 5 16,0-20 3-16,0 20-34 16,0-20 25-16,0 20-8 15,0 0-15-15,20-17-1 0,-20 17-6 0,0 0 7 0,17 0-6 16,-17-21 5-16,38 21 0 16,-18 0-6-16,-1-19-4 0,-19 19 1 0,77 0-1 15,-37-18-6-15,-23 18-29 16,1 0-20-16,1 0 33 0,-19 0-5 0,0 0-4 15,20 0-3-15,-20 0-3 0,18 0-139 0,-18 0 102 16,0 0 69-16,0 0-7 16</inkml:trace>
  <inkml:trace contextRef="#ctx0" brushRef="#br1" timeOffset="134824.66">31853 7702 22 0,'0'0'10'0,"0"0"26"16,0 0 36-16,0 0 40 15,0 0-77-15,0 0-21 0,0 0 11 0,0 0-13 0,17 0 8 16,-17 0-6-16,20 0-2 0,-3-20 4 16,-17 20-13-16,57 0 11 0,-34 0-13 15,12 0 1-15,4 0-5 16,-39-17-9-16,18 17 0 0,-18 0-6 0,19 0-36 0,-19 0 19 15,20 0-53-15,20-21-110 47</inkml:trace>
  <inkml:trace contextRef="#ctx0" brushRef="#br1" timeOffset="135274.56">31947 8290 18 0,'0'0'21'0,"0"0"43"0,0 0-39 0,0 0 21 0,0 0 13 0,0 0-26 0,0 0-19 0,0 0 0 0,0 0 10 16,0 0-1-16,0 20 12 0,0-20-19 15,0 0-8-15,0 21 0 0,0-21 18 16,0 19-10-16,0-19-7 0,0 17-5 0,0-17 1 0,0 21 4 16,0 15 8-16,0-36-15 0,0 37 2 15,0-16-4-15,0-1 4 0,0 37 1 16,0-1-3-16,0-56-2 0,0 38-2 0,0-18 3 0,0 18 0 16,0-19-3-16,0 18-4 0,0-17-7 15,0-20 2-15,0 17-3 0,0-17-3 0,0 21-4 0,0-21-5 16,0 19-244-16,0-2 220 0,-20-17 12 0,20 0-5 15</inkml:trace>
  <inkml:trace contextRef="#ctx0" brushRef="#br1" timeOffset="136208.37">31491 8976 12 0,'17'0'4'0,"-17"0"8"0,0 0-3 0,0 0 11 0,0 20-9 0,0-20 13 0,0 0-11 0,0 0-1 0,0 0 0 0,0 19 23 0,0-19-22 0,0 0-3 0,0 0 36 16,0 0-38-16,0 17 21 16,0 4 26-1,-17-21-48-15,17 18 21 16,-20 0-11-16,20 2-9 0,0-20-4 0,0 21-1 0,-20-21 0 16,20 17 5-16,0 3-5 0,-17 17 4 0,-3-17-5 15,20-2 2-15,-20 0 0 0,3 40 0 16,0-38-3-16,17-1-1 0,-23-1 3 0,23 19-1 0,-17-17-2 15,-3 19 1-15,0-21-1 0,-17 76 2 16,17-36-12 0,0-18-36-16,6-23-22 15,14 3-35-15,0-20 58 0,-23 0-41 0,23 19 24 16,0-19 56-16,0 0-4 0</inkml:trace>
  <inkml:trace contextRef="#ctx0" brushRef="#br1" timeOffset="136691.26">30844 10136 10 0,'0'0'40'0,"0"0"23"0,0-18-48 0,0 18 1 0,0 0-2 0,0 0 15 0,0 0 7 15,0 0-1-15,0 0 9 0,0 0-35 16,0 0 22-16,0 0-25 0,0 0 6 0,0 0 2 16,0 18-8-16,17 0 5 15,-17 3-9-15,0-3-2 16,0 1 0-16,0 0 1 0,0 1-1 0,0 18 0 0,0-20-2 15,0 1 0-15,0 57-8 16,0-76 4-16,0 39-37 0,0-20 27 16,0-1-27-16,0-18-16 0,-17 39-134 15,17-22 173-15</inkml:trace>
  <inkml:trace contextRef="#ctx0" brushRef="#br1" timeOffset="137060.62">30958 10441 14 0,'0'0'44'0,"20"0"-21"0,-20 0 64 15,0 0-26-15,0 0-47 0,0 0 12 0,0 0-16 16,0 19 7-16,0-19-3 0,0 0-9 0,0 18 12 16,0 2-13-16,0-1 7 31,20 95-1-31,-20-97-10 0,0 99-6 15,0-97-9-15,0-1-14 0,0-18 7 16,0 18-4-16,0-18-39 0,0 21 27 0,0-21-66 16,0 0 83-16,-20 0 2 0,20-21 7 0</inkml:trace>
  <inkml:trace contextRef="#ctx0" brushRef="#br1" timeOffset="137277.6">30998 10346 17 0,'0'0'57'0,"0"0"-27"0,0-20 2 16,17 20 54-16,-17 0-62 0,0 0 17 0,17-19-23 0,-17 19 13 0,0 0-19 15,23 0-1-15,-23 0 7 0,0 0-5 0,37 0 4 16,-37 0-14-16,0 19 3 16,0-19-3-16,17 0-1 0,-17 20-1 0,0-20-1 15,-17 37-2 1,17-18-2-16,0-19 0 0,-20 20-7 0,20-20 1 0,-17 0 1 0,17 19-14 16,-23-19-3-16,23 19-6 0,0-19 11 0,-17 0 0 15,17 18-26-15,0 2-25 0,-17 16-47 47,17-16 98-47</inkml:trace>
  <inkml:trace contextRef="#ctx0" brushRef="#br1" timeOffset="137691.66">31149 10364 9 0,'0'0'2'0,"0"0"7"0,0-18 2 16,0 18-3-16,0 0 26 0,0 0-19 0,0 0 2 0,0 0 0 15,0-20 19-15,0 20-18 0,0 0 2 0,0 0 19 0,0 0-20 16,0 0-2-16,0 20 57 0,0-2-62 0,0 1 7 15,0-19-2-15,0 39 0 16,0-20 0-16,0 0-10 0,0-19-4 0,0 0 0 0,0 18-1 16,0-18-1-16,17 39 7 15,-17-39-9-15,0 17 1 0,0-17 3 0,0 0-2 0,0 0 1 0,23 0-1 16,-23 0-2-16,0 0 1 0,0 0-2 0,0 0 0 0,14-17-7 16,6-2-8-1,-20-1 12-15,0 20-2 0,20-18-14 0,-20 18 7 16,0-19-15-16,0 19 19 15,0 19-17 1,0-1 15-16,0 2 0 16,0 16 1-16,0-36 11 0,0 20 1 0,0 1 0 15,0-21 0-15,0 18 0 0,0-18 1 0,0 0 4 16,0 0-3-16,0-18 28 0,0 18-14 16,0-21-8-16,0 1 8 15,37-73 28-15,-37 93-38 0,20-19 4 0,0-1-6 0,-3-18 1 16,-17 38-2-16,40-38-2 0,-40 38-2 15,17-19-1-15,-17 1 0 0,0 18 0 0,40-20-47 16,-40 20 1-16,0 0 15 0,17 0-7 0,-17 0-59 16,0 0 0-16,20 0 31 0,-20 20 52 0</inkml:trace>
  <inkml:trace contextRef="#ctx0" brushRef="#br1" timeOffset="138374.74">32041 9089 16 0,'0'0'5'0,"0"0"4"0,0 0 109 0,0 0-95 0,0 0 22 0,0 0-24 0,0 0-2 0,0 0-2 0,0 20 16 0,0-20 24 16,0 0-45-16,0 21 10 0,0-21-12 0,0 0 23 15,0 17-19-15,0-17 0 16,0 20-2-16,0-2-1 0,0 1-6 0,0 19 12 15,20 20-5-15,-20-58-10 0,0 18 0 0,0 21 3 16,0-1-3-16,0-38-1 0,0 37 0 0,0 2 1 16,0-21 1-16,0 20-3 0,0 1-1 0,0-39 1 0,0 17 0 15,0 4 0-15,0-1-1 0,0 54-33 16,0-54 1-16,0 38-176 31,-20-39-56-31</inkml:trace>
  <inkml:trace contextRef="#ctx0" brushRef="#br1" timeOffset="138841.88">31964 10346 15 0,'0'0'21'0,"0"0"75"0,0 0 49 15,0 0-95-15,0 18 6 16,0 1-29-16,0-19-18 0,0 19-1 16,0-19-5-16,0 0-1 0,0 0 1 0,0 39 7 0,0-20-8 15,0 19 1 1,0-19-1-16,0-2 0 0,0-17-2 0,0 20 4 0,0 19-1 16,0-39 3-16,0 19-3 15,0 0 6-15,0-19-9 0,0 0 2 0,0 17 3 16,0-17-3-16,0 0-1 0,0 0-1 0,0 0 1 0,23 0 2 15,-23 0-3-15,15 0 1 0,-15 0 0 16,20 0-2-16,19-17-4 0,-39 17 2 0,18 0-1 16,-18-19-8-16,19 0-9 0,-19 19 6 0,20-18-29 15,-2-40-52-15,-18 19-102 16,0 2 130-16,0 18 40 0</inkml:trace>
  <inkml:trace contextRef="#ctx0" brushRef="#br1" timeOffset="139061.22">32022 10136 15 0,'0'0'35'0,"0"0"5"0,0 0-18 0,0 0 19 16,0 0 38-16,0 0-65 16,0 0 16-16,19 0-16 0,-19 0-9 0,20 0 8 15,-20 0-10-15,18 0 0 0,-18 0-2 0,0 0 0 16,19 0-2-16,1 0-2 0,-20 0 2 15,0 0-7-15,18 0-1 0,-18 18-19 0,0-18 7 0,0 0-3 0,0 0-31 0,0 0 24 16,0 0 1-16,0 21-47 0,0-3 57 16,0-18 12-16</inkml:trace>
  <inkml:trace contextRef="#ctx0" brushRef="#br1" timeOffset="139224.81">31987 10346 13 0,'0'0'14'0,"0"0"-1"0,0 0 4 0,0 0 4 0,-23 18 79 0,23-18-29 16,0 19-52-16,0-19 13 0,-17 0-18 0,17 19 43 15,0-19-45-15,0 0-7 0,17 20 13 16,6-20-5 15,69-20-41-31,-73 1-52 32,58-57-231-32</inkml:trace>
  <inkml:trace contextRef="#ctx0" brushRef="#br1" timeOffset="139795.72">32441 8882 25 0,'0'0'22'0,"0"0"9"0,0 0 6 0,0 0 34 0,-18 0 48 0,18 0-85 0,0 0-19 0,0 0-1 0,0 0 14 0,0 19-2 16,0-19 8-16,0 17-27 0,0-17-1 0,0 0-2 0,0 20 6 16,0-20-5-16,18 38 29 0,-18-18-30 15,20-1 6-15,17 55 9 16,-37-54-17-16,22 38 8 0,-7-40-6 0,25 57 3 16,-3 22 1-16,-20-59-7 15,6 56 1-15,-6-56-5 0,3 18 6 0,-3 2-4 16,40 96-81 15,-20-97-406-31,-37-57 470 0</inkml:trace>
  <inkml:trace contextRef="#ctx0" brushRef="#br1" timeOffset="140408.48">32957 10326 13 0,'0'0'9'0,"0"0"-3"0,0 0 17 0,-23 0-5 0,23 0-8 16,0 0 12-16,0 0-1 0,0 0-4 0,0 0 0 0,0 0 20 16,0 0-12-16,0 0-3 0,0 0-12 15,0 20-1-15,0-20 29 0,0 0-29 0,0 0 2 16,0 18 6-16,0-18-1 0,0 38 7 15,0-18-7-15,0-1-6 0,0 38 7 32,0-57-14-32,0 19 10 0,0-2 3 0,0 3 6 15,0-20-19-15,0-20 2 0,0 20-2 16,0-56 9-16,23 19-9 0,-23 18-4 16,17-20 4-16,0 2-3 15,3-20 1-15,0 19-2 0,-3 38-2 0,3-39-24 16,0 39 1-16,-3-19-15 0,3 19-14 0,-20 0 18 15,23 0-58-15,-9 0-101 0,-14 19 178 16</inkml:trace>
  <inkml:trace contextRef="#ctx0" brushRef="#br1" timeOffset="140874.97">33333 10289 12 0,'0'0'26'0,"0"0"41"0,0 0-27 0,0 0-4 15,0 0-4-15,0 0-1 0,0 0-4 0,0 0-16 16,0 0 10-16,0 0-11 0,0 0 18 16,-14 0-11-16,14 0 12 0,0 0-17 15,0 0-6-15,0 0 0 0,0 0-1 0,0 0 9 0,0 0-2 0,0 0 9 16,-23 18-5 0,23-18-9-16,0 0-3 0,0 19-1 0,0-19 1 0,0 0-1 15,0 20 11-15,0-20-13 0,0 18 4 0,0-18-3 0,-20 0-1 16,20 38 6-16,0-18-7 0,0-1 6 15,0 0-5-15,0-1 2 0,0 2 0 0,0 57-1 16,0-4-2-16,0-52-1 0,0 35 2 16,0 20 3-16,0-19-4 0,-17 1 0 15,17-20 0-15,0 0-2 0,0-38-1 0,0 37-8 0,0-18 1 16,-20 2-1-16,20-3-4 0,0 1-131 47,-17-56-177-47,-3-21 295 0</inkml:trace>
  <inkml:trace contextRef="#ctx0" brushRef="#br1" timeOffset="141076.15">33259 10383 28 0,'0'0'55'0,"0"-19"29"0,17-19 92 15,3 19-116-15,-20 1-50 16,0 18 1-16,23 0 6 0,-23-20-10 0,14 20 8 0,-14 0-10 16,0 0 2-16,20-18-2 0,20 36 18 15,-40-18-22-15,17 20-1 0,-17-20 2 0,0 18 0 16,17 21 1-16,-17-39-2 0,0 37-2 0,0-18 1 15,0 1 2-15,0-1-4 0,-34 38-24 16,34-57 17-16,-40 36-33 0,40-16-2 0,-20-20 18 16,20 21-35-16,-14-3 26 0,14-18-49 0,-23 19-60 15,23-19 130-15,0 19-12 16</inkml:trace>
  <inkml:trace contextRef="#ctx0" brushRef="#br1" timeOffset="141575.19">33504 10326 25 0,'0'0'15'0,"0"0"8"0,0 0 31 16,0 0-28-16,0-19 68 0,0 19-63 16,0 0-17-16,0 0 1 0,0 0 0 0,0 0 13 0,0 0-17 15,0 0 32-15,0 0-35 0,0 0-2 0,0 19 9 16,0 19 10-16,-17 0-4 16,17-18-11-16,0-20-6 0,0 19 2 0,0 18-4 15,0-37 0-15,0 0 1 0,0 20 0 0,0 16 4 16,17-16 12-16,-17-20-13 15,0 0-2-15,0 0 5 0,20 0-7 0,-20 0 4 0,0 0-3 0,0 0-2 16,0-20 0-16,20 3 0 16,-20-22 2-16,17 39-3 0,-17-18 0 0,0-1 0 0,0 19 0 0,0 0 4 15,23 0-6-15,-23 0 1 16,0 0 2-16,0 19-1 0,0 38-7 16,0-57-2-16,0 17-8 0,0-17-7 15,-23 20 11-15,23-20-2 0,0 0-2 0,0 0-4 0,0 0-64 16,0 0-24-16,0 0-92 15,0-20 184-15,0 20 12 0,0-36 0 47,37-98 269-47,-37 134-213 16,0 0-38-16,0 0-2 0,0 19 9 0,0-19-10 0,0 39 7 0,0-39-10 16,0 19-2-16,0 0 1 0,0 19 8 0,0-38-11 15,0 0 0-15,23 36 5 0,-23-36 11 16,0-17-16-16,17-22 1 0,3 2-1 0,17-78-3 31,-17 96-2-31,-3-19-10 0,-17 38 2 0,23-38-24 0,-23 38 8 0,17 0-47 16,-17 0 25-16,17 0-8 0,-17 0-61 0,20 0 27 15,0 20 79-15</inkml:trace>
  <inkml:trace contextRef="#ctx0" brushRef="#br1" timeOffset="144358.74">32098 11048 9 0,'0'0'16'0,"0"0"11"0,0 0-13 0,0 0 21 15,0 0-16-15,0 0 66 0,0 0-71 0,0 0 12 0,0 0-2 0,0 0-4 16,0 0 1-16,0 0 24 0,0 0-37 16,0 0 0-16,0 0 7 0,0 0-8 0,0 0 0 0,0 0 12 15,0 0-13-15,0 0 5 0,0 0-1 0,0 0 0 16,0 0-6-16,0 0 11 0,0 0-13 0,0 0 2 15,0 0-1-15,0 0 1 0,0 0-3 16,0 0 6-16,0 0-4 0,0 0-1 16,-19 0-2 15,-38 134 5-31,37-116-4 0,5 22 1 0,-8 16-1 16,-14 0-1-16,37-16 0 0,-20-21 0 15,-17 18 1-15,37-37 0 0,-17 38-2 16,-5-19 1-16,-13 19 2 15,15-18-2-15,0-2 1 16,0-18-1-16,6 19-1 0,14-19-1 16,0 0 1-16,0 0-1 0,0 0-3 0,-23 19-25 15,23-19-13-15,0 19 2 16,0-19-119-16,0 0 113 0,0 19-135 16</inkml:trace>
  <inkml:trace contextRef="#ctx0" brushRef="#br1" timeOffset="145109.49">31394 12057 14 0,'0'0'10'0,"0"0"15"0,0 0-14 0,0 0 25 0,0 0 1 0,0 0-13 0,0 0-12 0,0 0 0 0,0 0-1 0,0 0 11 0,0 0 0 16,0 0-10-16,0 0 17 15,0 0-11-15,0 0-8 0,20 0 10 0,-20 0-9 0,0 0-1 0,0 0 35 16,0 19-33-1,0-1 14-15,0 21-16 16,0-21-7-16,0 2-1 0,0-1 1 16,0 0-2-16,0 0 1 0,0 56 5 15,0-75-7-15,0 19 1 16,0 1 2-16,0 0-3 0,0-20 2 0,0 18-1 16,0 1 0-16,0 18 9 15,0-37-8-15,0 20 5 0,0-20-4 0,0 0 1 0,0 18 7 16,0-18-5-1,0 20 3-15,0-20-6 16,20 0-2-16,-20 0 2 0,17 0-1 16,-17 0-2-16,20 0 0 0,-20 0 0 0,20 0 0 0,-20 0 0 0,17 0-1 15,3 0 1-15,37-20-29 16,-37 2-3-16,0-2-44 0,-3 1 5 16,-17 1 29-16,0 18-7 0,20-37-56 0,-20 17 28 0,0 20 58 15,0-39-6-15</inkml:trace>
  <inkml:trace contextRef="#ctx0" brushRef="#br1" timeOffset="145325.88">31394 11905 26 0,'0'0'16'0,"0"0"168"31,20 0-128-31,0 0-32 15,-3 0-21-15,3 0-1 0,-20 0 0 0,20 0-1 0,-20 0 0 0,17 0 0 0,3 0 0 16,17 0 1 0,-37 0-3-16,40 0-8 0,-20 0-74 0,-3 0 49 0,-17 18-97 15,0-18 111-15,0 0-2 0,0 0 17 16,0 0-9-16</inkml:trace>
  <inkml:trace contextRef="#ctx0" brushRef="#br1" timeOffset="145508.79">31394 12133 42 0,'0'0'55'0,"0"0"-22"0,0 0-1 0,0 18-3 0,-17-18 38 0,17 0-28 16,0 0-21-16,0 0-12 0,0 20 7 15,17-20-8-15,-17 0-3 0,20 0-2 16,0 0 0-16,-3 0 0 0,-17 0-2 0,40 0-21 16,-40 0 9-16,17 0-7 0,-17 0-6 0,20 0-45 0,3 0-45 15,-9 0 67-15,6 0 35 16</inkml:trace>
  <inkml:trace contextRef="#ctx0" brushRef="#br1" timeOffset="146092.9">32158 11392 12 0,'0'-20'39'0,"0"0"-27"0,0 20 2 0,0 0 3 0,0-18 0 0,0-1-1 0,0 0 12 0,0 19-17 0,0-19 10 0,17-18 20 15,-17-3-10-15,0 40-21 0,0 0-1 0,0-18 1 0,0 18 1 16,18-19 18-16,-18 19-20 0,0-19 1 0,0 19 5 0,0 0-8 16,0-19 6-16,0 19 20 0,0 0-27 15,0 0 0-15,19 0 5 0,-19 19 2 0,0-19-10 16,0 56 11-16,0-35-10 0,0 16 2 15,0 20-3-15,0 39-1 16,20 93-1-16,-20-132-3 0,0-19-1 16,0 19-3-16,0 19-25 0,0-38-7 15,0 1 15-15,0 18-106 0,0-57 84 0,-20 18-52 16,20 1 26-16,0 1 45 0,0-20 13 0</inkml:trace>
  <inkml:trace contextRef="#ctx0" brushRef="#br1" timeOffset="146759.23">32022 12247 11 0,'0'0'21'0,"0"0"-12"0,0 0 19 0,0 0-10 0,0 0 41 0,0 0-20 16,0 0-22-16,-20 0 13 0,20 0-9 16,0 0 4-16,0 0-8 0,0 0-9 0,0 0 18 15,0 0-20-15,0 18 0 0,0-18 5 0,0 0-4 0,0 0-1 16,0 0 5-16,0 0-7 0,0 0 6 16,0 0 4-16,0 0 1 0,0 0-13 31,20 0 1-31,-20 0-1 0,0 0-2 15,0 0-1-15,0 0-2 0,0 0 1 0,0 0 1 16,0 0-7-16,0 0 9 0,0 0-1 16,0 0 0-16,0 20 3 0,0-20-4 15,0 0 2-15,0 18-3 0,0-18 3 0,0 0 8 16,0 0-6-16,0 0-1 0,0 0 4 0,19 0-2 16,-19 0 4-16,0-18-4 0,20 18 0 15,-20 0-2-15,0-20-1 0,18 20 0 0,-18-18-2 0,19-1 3 16,-19 0 1-16,0 19-3 0,20-19 3 15,-20 19-4-15,0 0 2 0,18 0-2 16,-18 19 2-16,0-19 0 0,0 38 0 16,0-38 0-16,0 18-2 0,0-18 1 0,0 20-1 15,0 17 4-15,0-17-2 0,0 0-1 16,0-20 0-16,0 0 0 0,0 0 1 0,0 0 0 0,0 0 1 16,0 0-2-16,0 0 1 0,22 0 0 0,-22 0-1 31,0-59 2-31,17 41-2 0,1-2 8 15,1 2-4-15,-19 18-2 0,0 0 0 0,20 0 9 16,-20 0-4-16,0 38 0 31,18 39-3-31,-18-77-5 0,0 37 1 16,0-19 1-16,0-18-2 0,0 39-34 16,0-39 20-16,0 0-31 15,0 0-19-15,0 0 25 0,0 0-118 0,0 0 28 16,20-20 115-16,-20 20-3 0</inkml:trace>
  <inkml:trace contextRef="#ctx0" brushRef="#br1" timeOffset="147093.12">32349 12303 33 0,'0'0'54'0,"0"0"-20"0,0 0 56 0,0 0-68 0,0 0 13 0,0 0 24 15,0 39-7-15,0-39-39 0,0 20-6 0,0-2 11 16,0 19-4-16,0-37-13 0,0 19 1 0,0 1 3 16,0-20-5-16,0 18 2 0,0-18-1 15,0 0-1-15,15 0 3 0,-15 0-3 0,0 0 2 16,0 0-1-1,0 0 0-15,20 0-2 16,-20 0-1-16,0 20 1 0,0-20-2 0,0 0-4 0,0 19 1 16,0-19-11-16,0 19-13 0,0 19-114 15,0-38 100-15,0 0-5 0,0 0-37 0,-20 0 44 0,20 0 34 16,0 0-1-16</inkml:trace>
  <inkml:trace contextRef="#ctx0" brushRef="#br1" timeOffset="147242.64">32441 11962 33 0,'0'0'61'0,"0"0"-23"0,0 0-2 0,0 0 26 0,0 18-13 0,0-18-14 0,0 0-13 16,0 19-14-16,0-19-2 0,0 20-1 0,0-20 0 15,0 57-7-15,0-39-2 0,-18 1-18 16,18 1-47 0,0 18-153-16,0-19 181 15</inkml:trace>
  <inkml:trace contextRef="#ctx0" brushRef="#br1" timeOffset="147492.76">32441 12456 17 0,'0'0'32'0,"0"0"-18"15,0 0 18-15,0 18 15 0,0 2 8 16,0-1-49-16,0-19 3 16,0 0-4-16,0 0-2 0,0 0 5 0,20 0-1 0,-20-19-3 15,17-1 1-15,-17-18-3 16,20 1 2-16,-20 37-2 0,22-19 8 15,-22 1-5-15,15 18 1 0,-15-20 8 0,0 20-8 0,0 0 9 0,20 0 3 16,-20 0-10-16,20 38-1 16,-20-38-6-16,0 37 3 0,0 20-6 15,0-37-7-15,0-20-1 0,0 57-132 16,0-20-41 15</inkml:trace>
  <inkml:trace contextRef="#ctx0" brushRef="#br1" timeOffset="147742.6">32746 12190 35 0,'0'0'31'0,"0"0"9"0,0 0 3 0,0 0 57 0,0 19-76 16,-20-19 57-16,20 19-57 0,0-19-19 15,0 0-1-15,-20 0-2 0,20 19 4 0,0-19-2 16,0 38-1-16,0-38-3 0,0 37 4 15,0-17-3-15,0 0 2 16,0-20-1-16,0 18 8 0,0 1-8 0,0-19 1 0,0 18 0 0,0-18-1 16,0 19-1-16,0-19 0 0,0 0-2 0,0 38-4 15,0-18-7-15,0-20 1 16,0 19-80-16,0-19 58 0,0 0-8 0,-37 0-102 16,37 0 104-16,-17 19-1 0,17-19 32 0,-23 0-2 15</inkml:trace>
  <inkml:trace contextRef="#ctx0" brushRef="#br1" timeOffset="148192.94">32478 10972 50 0,'0'0'160'0,"0"0"-103"0,0 0 5 0,0 0-29 0,0 20-20 0,0-20 0 0,0 0 21 16,20 19-5-16,2-19-23 0,-22 18 4 15,35 22 0-15,-15-3-1 0,-1-18-3 0,16 0-2 16,-12 19 2-16,14 38 3 0,0-57-7 0,37 96 8 16,23-2-1-16,-60-55-6 15,-37-40-3-15,40 39 1 16,17 76 0-16,0-38 0 0,-20 1-3 15,-37-78 1-15,23 21-1 0,-9-1-35 16,-14-19-12-16,0-19 28 0,20 18-34 0,-20-18 20 16,0 0-10-16,0 0-8 0,0 0-8 0,0-18-99 15,0-1 143-15</inkml:trace>
  <inkml:trace contextRef="#ctx0" brushRef="#br1" timeOffset="148625.68">33353 12171 16 0,'0'0'8'0,"0"0"38"0,0 0 117 16,0 0-146-16,0 0 31 16,0 0-20-16,0 0-13 0,0 0-8 15,0 0-1-15,0 0-1 0,0 0 5 0,0 19-6 0,0 0 6 16,0 0 0-16,0-19-6 0,0 19 10 15,0-1-7-15,0 20-1 0,0-19-2 0,0 1-1 0,0 0-1 16,0 17 3-16,0-19-4 0,0 59 5 16,0-39-6-16,0 18-2 0,0-36 3 15,0 57-2-15,0-59-1 0,0 20-14 47,-34-20-400-47,11-18 407 0</inkml:trace>
  <inkml:trace contextRef="#ctx0" brushRef="#br1" timeOffset="148825.84">33162 12265 77 0,'0'0'154'0,"0"0"-6"16,0 0-114-16,0 0-9 15,20 0 7-15,0 0-27 0,-20 0 1 16,20 0-4-16,-3 0 3 0,40 0 0 0,0-37 1 15,-37 37-8-15,17-19 1 16,-20 19-3-16,43-19-29 0,-60 0 17 16,17 19-27-16,3-20-19 0,0 20-30 0,-3-18-77 15,-17 18 132-15,23 0 17 0,-23 0 0 0</inkml:trace>
  <inkml:trace contextRef="#ctx0" brushRef="#br1" timeOffset="149609.34">31508 12856 10 0,'0'0'3'0,"0"0"-1"0,0 0 13 0,0 0-2 0,0 0 19 0,0 0-24 0,0 0 11 15,0 0 7-15,0 0-8 0,0 0 0 0,0 0-11 0,0 0 12 16,20 0 65 15,-20 0-12-31,23 0-45 31,-23 0 21-31,0-20-26 0,0 20-14 0,0 0-2 16,0-19-1-16,0 19 0 0,0 0-4 0,0 0 1 0,0 0 1 16,0 0-1-16,14 0 0 0,-14 0 0 15,0 0 5-15,0 0-6 0,0 19-2 0,0-19 3 16,0 0-2-16,0 20 1 0,0-2 0 0,20-18 0 15,-20 19 2-15,0 0-3 0,0 0-2 0,0-19 3 0,20 57 2 16,0 0-3 0,-20-38 0-16,0-1 0 0,17 59 0 0,-17-56 1 0,0 34-2 15,0 4-1-15,0 53-10 16,0-54-30-16,0-20-37 16,0-19-55-16,0-1 75 0,0-18 2 0,0 0 9 0,0 19 1 0,0-19 31 15</inkml:trace>
  <inkml:trace contextRef="#ctx0" brushRef="#br1" timeOffset="151426.03">31528 14091 45 0,'0'0'103'0,"0"0"-72"0,0 0-5 0,0 0 53 0,0 0-65 0,0 0 16 0,0 0-4 0,0 0-16 0,0 0-1 0,0 0 15 16,0 0-13-16,0 0-3 0,0 0 9 16,0 19-8-16,0-19-2 0,0 0-3 0,0 20 5 15,0-20-6-15,0 0 1 0,0 37 7 0,0-17-7 32,0 16 3-32,0-16-6 0,0 18 0 0,0 38 4 15,0-38-9-15,0-38 3 0,0 21-2 0,0-4-8 16,0 40-82-1,0-38 44-15,0-19-13 0,0 19-18 0,0-19-10 0,0 0 53 16,-20 18-9-16,20-18 37 0,0 0 4 0,0-18-3 16</inkml:trace>
  <inkml:trace contextRef="#ctx0" brushRef="#br1" timeOffset="151626.14">31360 14052 20 0,'0'0'240'16,"0"0"-213"-16,0 0 92 15,0 0-107-15,0 0-3 0,0 0 16 0,17 0-6 16,-17 0-17-16,17 0 5 0,-17 0-4 0,40 0-4 16,-23 0 1-16,-17 0 2 0,40 0 2 15,34-19 2-15,-74 19-3 0,0-17-3 0,40 17-13 0,-40 0 2 16,57-40-73-16,-57 40 53 16,0 0-4-16,17 0-51 0,26-17-143 15,-43 17 221-15</inkml:trace>
  <inkml:trace contextRef="#ctx0" brushRef="#br1" timeOffset="151959.07">31565 14890 64 0,'0'0'119'0,"0"0"-90"0,0 0 117 16,0 0-88 0,20 0-51-16,-20 0 8 0,0 0-11 0,0 20 0 15,0-3 3-15,0 2 2 0,20 2-6 0,-20 35 3 16,0-18-5-16,0-18 0 0,0-3-1 0,0 98 0 15,0 18-11 17,0-39-46-32,0-94 37 0,0 21-3 0,0-4-37 0,0 2 21 0,0 1-61 15,0 1-44-15,0-4 125 0</inkml:trace>
  <inkml:trace contextRef="#ctx0" brushRef="#br1" timeOffset="152310.59">31434 15954 26 0,'0'0'121'0,"0"0"-91"0,0 0-4 16,0 0-4-16,0 0-3 0,0 58 86 31,17 56-75-31,-17-114-29 0,0 57 1 16,20-37-1-16,-20 37 1 15,0 38-2-15,0-19-6 16,0-59-4-16,0 3 3 0,0 18-68 15,0-38 50-15,0 56-151 16,-20-56 145-16,20 0 9 0,0 0 8 0,0 0 7 0,0 21 2 16,0-21-2-16</inkml:trace>
  <inkml:trace contextRef="#ctx0" brushRef="#br1" timeOffset="152526.04">31414 16106 28 0,'0'0'19'0,"0"0"65"16,0 0-56-16,0 0 65 0,0 0-74 0,0-17 14 16,0 17-8-16,0 0-8 0,20-21-11 0,-20 21 4 15,17 0-4-15,3-19 10 0,-20 19-14 0,20 0 1 16,40-37 7 0,-26 16-9-16,-34 21-1 0,20-17 0 15,37-22-17-15,-40 39-11 0,-17 0-20 0,20 0 18 16,-20-18-94-16,23 18 39 0,-23-20 39 0,0 20 37 15,0 0-4-15</inkml:trace>
  <inkml:trace contextRef="#ctx0" brushRef="#br1" timeOffset="152742.66">31434 16220 44 0,'0'0'159'0,"0"0"-137"0,0 20 19 0,0-20-22 0,37 37 83 32,-17-37-97-32,-20 20 8 0,17-20-9 0,26 0 2 15,-9 0-7-15,6 0-97 32,-3 0-153-32,-37-20 196 0,0 20 45 15</inkml:trace>
  <inkml:trace contextRef="#ctx0" brushRef="#br1" timeOffset="153126.01">31565 16868 14 0,'0'17'83'0,"0"-17"-56"0,0 0-13 0,0 0-1 15,0 20 30-15,0-20-35 0,0 20 0 0,0-20 1 16,0 0-5-16,20 17 1 0,-20 24 1 16,0-24-6-16,0 2 1 0,0-19-1 0,0 20 0 0,0 18 1 15,0 18-6-15,0-35 3 0,0 35-17 16,0-18-18 0,0-19 0-16,-20 39-76 31,6-41 93-31</inkml:trace>
  <inkml:trace contextRef="#ctx0" brushRef="#br1" timeOffset="153560.85">31189 17552 21 0,'0'0'17'0,"0"0"34"0,0 0 4 0,0 0-29 0,0 0 75 0,0 0-74 0,0 18-8 0,0-18-12 0,0 0-1 0,0 0-2 16,0 40 0-16,0-40-5 15,0 38-15-15,0-38-8 16,0 0 4-16,0 18-72 0,0-18 6 0,0 0 49 15,0 0-6-15,0 0 24 32</inkml:trace>
  <inkml:trace contextRef="#ctx0" brushRef="#br1" timeOffset="153692.64">31149 17362 32 0,'0'0'52'0,"0"19"5"0,0-1 0 0,0 2-10 16,0-20-42-16,0 18-4 15,0-18-3-15,0 19-2 0,0-19-10 0,0 21-65 16,0-2 16-16,0-19 15 0,0 17 15 16,0-17 25-1</inkml:trace>
  <inkml:trace contextRef="#ctx0" brushRef="#br1" timeOffset="153926.59">31263 17648 16 0,'0'0'10'0,"0"0"3"0,0 0 3 0,0 0 3 0,0 18 63 15,0-18-72-15,17 0 6 0,-17 0-10 0,0 0 5 0,0 0-6 0,0 0 1 16,20 0 14-16,-20 0-15 0,0-18 4 0,0 18 0 16,20-21-4-16,-20 21 14 31,40-75 43-31,-6 75-36 16,-34 0-17-16,0 0-6 0,20 0 4 0,-20 18-2 15,20 2-1-15,-20 17-4 16,0-37 0-16,17 39-3 0,-17 37-35 15,0-38-29-15,0-19 19 16,0 1-18-16,0-20-9 0,0 18 15 16,0-18 44-16,0 0-4 0</inkml:trace>
  <inkml:trace contextRef="#ctx0" brushRef="#br1" timeOffset="154126.15">31699 17399 10 0,'0'0'9'15,"0"38"19"1,0-19-24-16,0 21-7 0,-20 16-22 16,20-38 15-16,-17 22 5 15,17-23-3-15</inkml:trace>
  <inkml:trace contextRef="#ctx0" brushRef="#br1" timeOffset="154309.79">31551 17648 46 0,'0'0'126'0,"0"0"-51"0,0 0-18 0,14 0-11 15,-14 0 8-15,20 0-26 0,-20 0-16 16,20 0 7-16,-20 0-11 0,37 0 10 16,0 0-15-16,-17 0-3 0,-20 18 0 0,23-18-4 15,-9 0 1-15,-14 0-11 0,40 0-25 16,-40 0 23-16,0 0-1 0,20 0-68 0,-3 0 58 15,-17 0-45-15,0 0-56 0,18 0 49 16,-18 0 76 0,0 0-2-16</inkml:trace>
  <inkml:trace contextRef="#ctx0" brushRef="#br1" timeOffset="154425.88">31831 17627 7 0,'0'0'22'0,"0"0"-8"0,0 0 4 0,0 21 28 0,0-21-1 0,0 0-24 16,0 18 35-16,0 0-26 0,0-18-18 15,0 20 13-15,0-1-20 0,0 19 6 16,0-19-10-16,0-19-1 0,0 0-1 0,0 19-5 0,0 1 0 0,0-20-5 15,0 37-199 17,0-56 131-32</inkml:trace>
  <inkml:trace contextRef="#ctx0" brushRef="#br1" timeOffset="154543.2">31890 17437 6 0,'0'0'2'0,"0"19"-1"15,0 2-10 1</inkml:trace>
  <inkml:trace contextRef="#ctx0" brushRef="#br1" timeOffset="155144.4">31870 17381 15 0,'0'0'15'0,"0"0"27"0,0 0 7 15,0 0-28-15,0 0-4 0,0 0 15 0,0-19 46 16,0-18 4-16,0 37-75 0,0-19 32 16,0 19-22-1,0 0-13 1,0 0-6-16,20 36-46 16,-20-36-29 15,0 20-195-31,0-20 253 15</inkml:trace>
  <inkml:trace contextRef="#ctx0" brushRef="#br1" timeOffset="155543.17">32002 17000 12 0,'0'0'14'0,"0"0"-3"0,0 0 3 0,0 0 20 0,0 0-13 16,0 0 105-16,0 0-111 0,0 0-1 15,0 0 12-15,0 19-15 0,0-19-3 0,0 20 2 0,0-20-5 16,0 38 12-16,0-19-13 0,0 18 0 0,0 1 1 0,0-38-2 16,0 56 2-16,0 23-3 0,0-43-2 15,0 192-10 1,0-188 1-16,0 54-93 31,-15 21-138-31</inkml:trace>
  <inkml:trace contextRef="#ctx0" brushRef="#br1" timeOffset="156542.91">31679 17210 7 0,'0'0'14'0,"0"0"-1"0,0-19 0 0,0 19-4 0,0 0-5 0,0 0 14 0,0-20 28 32,0 3-20-32,0-4 24 15,0 21 8-15,0 0-44 16,0 0-4-16,0 0 0 0,0 0 0 0,0 0-1 15,0 0-4-15,0 0-1 0,0 0 8 0,0 0-9 0,0 0 1 16,0 0 0-16,0 0 3 0,0 0 0 0,20 38 8 16,-20-38-13-16,0 39 0 0,0-39 0 0,23 17-1 15,-23 23 2-15,0 18 0 16,0-21-1-16,14 20-1 0,-14 20 3 16,0-40-4-16,20 0-1 0,-20-17 2 0,0 94 0 15,0-95-1-15,0 19 0 0,0-38-1 0,0 38-1 0,0 0-10 16,0-19-10-16,0 1-35 0,-20-20 1 15,20 0 21-15,0 0-4 0,0-20-75 0,0 20 92 16,-14-37 2-16,14 17 15 0,0 1-3 0</inkml:trace>
  <inkml:trace contextRef="#ctx0" brushRef="#br1" timeOffset="156943.25">31890 17248 8 0,'0'0'30'0,"0"0"4"0,0 0-14 0,0 0 24 0,0 0-25 0,0 0-1 0,0 0-1 0,0 0-2 0,0 0-2 0,0 0 27 15,0 0-25-15,0 0-7 0,0 0 18 16,0-21 13-16,0 21-29 0,17 0 8 0,-17 0-9 16,0 0 7-16,20 0 6 0,40-17 14 15,-45 17-15-15,24-19-8 16,-39 19-10-16,77-20 7 31,-77 20-17-31,18 0-1 0,4-17-90 0,-22-4 24 0,0 21-28 16,0 0 40-16,0 0-79 15,0 0 135-15,0 0 0 0</inkml:trace>
  <inkml:trace contextRef="#ctx0" brushRef="#br1" timeOffset="158459.64">31722 18161 6 0,'0'0'20'0,"0"0"-13"0,0 0-3 0,0 0 5 0,0 0-5 0,0 0 1 0,0 0 5 0,0 0-4 0,0 0 22 0,0 0-20 0,0 0-1 16,0 0 9-16,0 0-6 0,0 0 11 0,0 0 12 15,0 0-23-15,0 0 8 0,0 0-9 0,0 0-1 0,0 0 1 16,0 0 35 0,0 0-21-16,0 0-15 0,0 0 17 0,0 0-9 0,0 0-10 0,0 0 7 15,0 0-7-15,0 0 20 0,0 0-20 16,0 0 27-16,0 0-15 15,0 0-12-15,0 0-2 0,0 0 5 0,0 0-1 0,0 0-2 16,0 0 1-16,0 0-1 0,0 0-2 16,0 0 2-16,0 0-1 0,0 0 0 15,0 0-1-15,0 0-3 0,14 0 0 0,-14 0 1 16,0 0 1-16,0 0-2 0,0 0 1 0,40 17 0 16,-20-17 2-1,-3 0 0-15,23 21-3 0,14-21 8 31,-14 0-4-31,0 0-4 0,-40 0-1 0,15-21 2 0,-15 21-1 16,20 0-1-16,-20-17 1 16,19 17-1-16,-19 0 2 15,0 0-2-15,0 0 1 0,0 0 0 0,0 0-1 0,0 0-1 16,0 0 1-16,0 0 0 0,0 0 0 0,0 0 1 0,-19 0 1 16,19 17-2-16,0-17 0 0,-35 57 2 15,-5-16-1-15,20-24-2 16,20 3 0-16,-20 16 2 0,3-15-2 0,17-3 1 15,-59 78-24-15,59-78 9 16,0 1 7-16,-18-19-3 0,18 20-12 0,0-2 9 0,-17-18-17 0,17 19-30 16,0 1 6-16,0-20 24 0,0 0-41 15,0 0 32-15,0-20-135 0,0 1 159 16,0 1 3-16</inkml:trace>
  <inkml:trace contextRef="#ctx0" brushRef="#br1" timeOffset="160560.85">33319 13159 24 0,'-23'0'34'0,"23"0"45"0,0 0-53 0,0 0 23 0,0 0-29 0,0 0 15 0,0 0-19 0,0 0-1 15,0 21 21-15,0-21-19 0,0 0-9 0,0 0-1 0,0 0 10 16,0 0-8-16,0 17 19 0,0 21 15 31,0 0-20-31,0-17-3 0,0 15-3 16,0-16-14-16,0 36 12 16,0-37-12-16,0 20-1 15,0-1 0-15,0-38-2 0,0 37-2 16,0-18-2-16,0 1 4 0,0 18 1 0,0-38 1 0,0 37-10 15,-20-17-5-15,20-1-12 0,0-19 7 0,0 18-50 16,0 2-30-16,0-20-144 16,0 0 169-1</inkml:trace>
  <inkml:trace contextRef="#ctx0" brushRef="#br1" timeOffset="160976.93">33222 14110 15 0,'0'0'20'0,"0"0"-3"0,0 0 26 0,0 0 76 0,0 0-78 0,0 0-23 0,0 0 15 0,0 0-18 0,0 0-3 0,0 0-1 0,0 20 37 16,0-20-39-16,0 18 19 16,0 1-15-16,0 18 17 0,0-37-27 15,0 19 0-15,0-19 1 0,0 20-1 0,0-20 7 0,0 38 2 16,0 0-11-16,0 0 2 0,0-38-2 0,0 18-1 15,0 2 1-15,0-20-1 0,0 38 1 0,0-38 0 0,0 39 2 16,0-21 0-16,0 20-3 0,0 57 4 31,0-57-12-31,0-18-16 0,0-3-22 0,0-17 24 16,0-17-208 0,0-21 174-16,0 18-33 0,-20-36 39 0</inkml:trace>
  <inkml:trace contextRef="#ctx0" brushRef="#br1" timeOffset="161209.97">33222 14110 30 0,'0'0'72'0,"0"0"11"0,0 0-36 0,0 0-26 0,0-19 88 32,0 19-61-32,0 0-30 0,17 0 2 15,-17 0-7-15,0 0-9 0,0 0 0 0,20 0 4 0,-20 0-3 16,0-19-4-16,17 19 5 0,-17 0-4 15,20-20-3-15,3 20 2 0,11 0-6 16,-34 0-20-16,20 0-14 16,-20 0 15-16,0 0-67 0,20 0 54 0,-20 0-100 15,0 0 60-15,0 0 41 0,0 0 29 0,0 0 3 16,0 0-5-16</inkml:trace>
  <inkml:trace contextRef="#ctx0" brushRef="#br1" timeOffset="161394.81">33202 14357 30 0,'0'0'18'0,"0"0"70"47,20 59 118-47,-3-42-194 0,-17-17-6 0,20 0-3 16,-3 0-1-16,-17 0-2 0,0 0 0 15,0 0-1-15,20 0-9 0,3-17-27 0,-9 17-14 16,-14 0-68-16,0 0 40 0,20 0 52 0,-20 0 11 15,0 0 1-15,0 0 5 0</inkml:trace>
  <inkml:trace contextRef="#ctx0" brushRef="#br1" timeOffset="162126.71">33222 15061 13 0,'0'0'37'0,"0"0"-16"0,0 0 1 0,0 0 2 0,0 0 22 0,0 0-8 0,0 0 5 0,0 0-31 0,0 0 8 0,0 0-12 0,0 0 9 16,0 0 2-16,0 0-15 15,0 0 11-15,0 0-11 0,0 0 15 16,0 0-15-16,0 20-1 0,0-20 5 0,0 0-4 0,0 0 2 0,0 17 3 15,0 2-2-15,0-19-3 0,0 21-2 0,0-4 5 16,17 41 0-16,-17-2 2 16,0-36-8-16,0 0 1 0,0 38-1 15,0-58-2-15,0 56 1 0,0-39 0 0,0-17-2 0,0 38-1 16,-17 1-43 0,17 19-79-1,-20-39-93-15,20-19 177 0</inkml:trace>
  <inkml:trace contextRef="#ctx0" brushRef="#br1" timeOffset="162709.54">32991 16220 13 0,'0'0'11'0,"0"0"71"0,0 0-48 0,0 0-5 0,0 0-2 0,0 0-2 0,0 0-13 0,0 0-1 16,0 0-1-16,0 20 13 0,0-20-17 0,0 0 15 16,0 20-13-16,0-20 6 0,0 17-9 15,0-17-3-15,0 20 3 0,0-1-2 16,0-19-1-16,0 39-2 31,0 37-175-31,0-59 18 31,-17-17 146-15</inkml:trace>
  <inkml:trace contextRef="#ctx0" brushRef="#br1" timeOffset="162826.88">32957 16049 31 0,'0'0'22'0,"0"0"75"16,0 0-66-16,0 0 20 0,0 19-29 0,0 2 37 15,0-4-39-15,0-17-15 0,0 20-3 16,0-20-2-16,0 0-1 0,0 19 0 0,0-19-1 0,0 17-35 16,0-17 16-16,0 0-6 0,0 21-202 31,0-21 207-31</inkml:trace>
  <inkml:trace contextRef="#ctx0" brushRef="#br1" timeOffset="163060.74">33011 16183 21 0,'0'0'41'0,"0"20"-5"0,0-20-18 15,0 0 1-15,0 17 35 0,0 3 10 16,0 0-57-16,0-20-2 0,0 0 0 0,0 17-3 0,0-17 0 0,0 0-1 16,0 20-1-16,0-20 1 0,20 0-2 0,-20 0 2 15,0 0 0-15,0-20-1 0,17 3 2 16,23-60 18-16,-23 20 23 31,3 37-20-31,3 20 3 0,-9 39-14 16,-14-22-10-16,0 4 0 0,0-21 0 15,0 37-2-15,0-17-1 0,0 0-8 0,0 36-59 16,0-56 41-16,0 19-43 0,0 1-26 16,0-20 50-16,0 0-30 0,0 0 60 0</inkml:trace>
  <inkml:trace contextRef="#ctx0" brushRef="#br1" timeOffset="163260.32">33276 15878 45 0,'0'0'102'0,"0"19"-54"0,0 19 53 16,0 39-41 0,0-40-56-16,0-37-1 0,-17 77 0 0,17-41-2 15,0-15-2-15,0 16-6 0,0 3-10 0,0-40 1 16,-20 56-141 0,20-37 72-16,0-19 51 0,-17 20 2 0,17-20 25 0,0 0-4 0</inkml:trace>
  <inkml:trace contextRef="#ctx0" brushRef="#br1" timeOffset="163376.85">33182 16106 64 0,'0'0'84'0,"0"0"-18"0,0 20 29 0,20-1-67 16,-20-2-4-1,20 4-11-15,-20-21-11 0,0 20-1 0,17-20 0 0,-17 0-1 0,20 0-2 16,-20 17-2-16,0-17-3 0,17 0-5 0,-17 0-49 0,20 0 34 16,-20 0-4-16,23 0-85 0,-23-17 48 0,14-3 18 15</inkml:trace>
  <inkml:trace contextRef="#ctx0" brushRef="#br1" timeOffset="163607.16">33467 15954 29 0,'0'37'194'0,"0"-16"-154"0,0 16-10 16,0 3-13-16,0 33-10 15,0-52-7-15,-17 56-41 16,17-40-44-16,0-18 49 0,-23-19-33 16,23 39 6-16,0-39 55 0,0 0-7 0</inkml:trace>
  <inkml:trace contextRef="#ctx0" brushRef="#br1" timeOffset="163812.6">33524 16106 143 0,'0'0'113'0,"0"0"-36"0,0 0-58 0,0 39 48 16,-20-1-29-16,20 19-32 16,0-37-7-16,0-3-4 15,0 22-25-15,0-39 12 0,0 0-28 0,0 0 17 16,0 0-141-16,0 0 120 0,-17-39-56 47,17 22 98-47</inkml:trace>
  <inkml:trace contextRef="#ctx0" brushRef="#br1" timeOffset="164477.89">33467 15839 8 0,'0'-19'3'0,"0"19"56"0,0 0-40 0,0-17 26 0,0 17-1 0,0 0-21 0,0 0 21 16,0-20-3-16,0 20 25 15,0 0-28-15,0 0-26 0,0 0 8 0,0 0-11 0,20 20 15 16,-20-3-13-16,0 2-8 0,0 3 5 16,0-22-7-16,0 17-1 15,0 2-8-15,0-19 1 0,0 20-14 0,0-20-18 0,0 0 14 16,0 0-73-16,0 0 55 0,0 0-54 0,0 0 51 16,0-20-29-16,0 1 56 0</inkml:trace>
  <inkml:trace contextRef="#ctx0" brushRef="#br1" timeOffset="164676.92">33561 15555 83 0,'0'0'86'0,"0"0"-31"16,0 0 5-16,0 0-44 0,0 20 14 16,0 54 38 15,23 80-45-31,-9-60-24 15,-14-74-1-15,0 37-23 0,0-19 10 0,0-38-5 0,0 56-103 16,0-56 76-16,0 21-3 0,0-21 3 0,0 17 9 0,0-17 14 16,-14 0 5-16,14 0 9 0</inkml:trace>
  <inkml:trace contextRef="#ctx0" brushRef="#br1" timeOffset="164827.49">33544 15803 57 0,'0'0'47'0,"0"0"9"15,0 0-6-15,0 0 19 0,0 17 32 16,0-17-87-16,17 41 45 15,6-41-52-15,14 17-4 16,0-17-59 0,-37 0 9-16,17 0-58 0,3 0-45 15,-20 0 109-15,0 0 12 0,0 0 6 0,0 0 11 16</inkml:trace>
  <inkml:trace contextRef="#ctx0" brushRef="#br1" timeOffset="166326.74">33373 16506 22 0,'20'0'193'0,"-20"0"-137"0,0 0-42 0,0 0 14 0,0 0 4 0,0 0-14 0,0-18 24 16,0-2-11-16,0 20-17 0,0 0-9 15,0 0 10-15,-20 0 8 16,20 0-13-16,0 0-5 0,-20 0 4 0,20 38 7 16,-20-18-12-16,20-20-1 15,0 19-3-15,0-2 2 0,0-17 1 0,0 21 1 0,0-21-4 0,0 0 2 16,0 36-1-16,0-36-1 0,0 20 0 0,20 1 6 15,-20-21-5-15,0 17 0 0,0-17 0 16,20 0 0-16,-20 0 0 0,20 0 1 0,-20 0-1 0,0-17 0 16,0 17 1-16,17-41 2 0,0 5-3 15,-17 15 0-15,0 21-1 0,0 0 1 0,0-17 1 0,0 17 1 16,0 0-2-16,0 38 2 16,0-20-2-16,0 0 1 0,0 60 2 15,0-60-4-15,0 38 2 0,0 4 1 0,0 92-4 47,-17 36-119-47,17-188 57 0,0 0 23 0,0-17-221 16,0 17 215-16,0-21-1 0,0 1 35 0,0 20 5 15</inkml:trace>
  <inkml:trace contextRef="#ctx0" brushRef="#br2" timeOffset="177895.64">31280 18464 24 0,'0'0'24'0,"0"0"8"0,0-18 17 0,0 18-34 16,0 0 26-16,0 0-18 0,0 0-2 0,0 0-12 15,0 0-1-15,0-19 8 0,0 19 5 0,-17 0 1 16,17 0-8-16,0 0 1 0,0 0 32 16,0 0-41-16,0 0 7 0,0 0-7 15,0 0 0-15,0 0 15 0,0 0 4 16,0 19-11-16,0-19-10 0,-20 0 4 0,20 18 0 15,0-18-4-15,0 20 1 0,0-2-1 16,0 1-2-16,0-19 0 0,0 20 2 0,0-2-3 0,0 21-1 16,-20-1 2-16,20-1-1 15,0-17-1-15,-20 57-13 16,20-59-10-16,-14 20-59 16,14-20-127-1,0-36 59 16,0-38 110-31</inkml:trace>
  <inkml:trace contextRef="#ctx0" brushRef="#br2" timeOffset="178144.3">31092 18502 22 0,'0'0'8'0,"-20"0"50"0,20 0-19 0,0 0-19 15,-17 0 69-15,17-18-57 0,0 18-18 16,-23-20 23-16,23 2-15 15,0-1 48-15,0-1-44 16,0 1-11-16,0 19-8 0,23 0 0 0,-23-18 5 0,17 18-1 16,3-21-6-16,17 21 10 15,-17 0-12-15,20-18 4 0,14 18-3 0,-54 0-4 16,37 0 1-16,-17 0-3 0,17 0-31 16,3 0-32-16,-40 0 34 15,17 18-209-15,23-18 87 31</inkml:trace>
  <inkml:trace contextRef="#ctx0" brushRef="#br2" timeOffset="178610.87">31451 18636 22 0,'0'0'9'0,"0"0"57"16,0 0-10-16,0 0-25 0,0 0-19 0,0 0-1 0,0 0-1 15,0 0 11-15,0 0-11 0,0 0-1 0,0 0 0 0,0 0 5 0,0 0-3 16,20 0 2-16,-20 0-1 16,20 0 0-16,-20 0-4 0,0 0-4 0,37 19 21 31,-37-19-21-31,23 18 13 0,-23-18-15 0,0 20 9 31,0-20-7-31,0 38-4 31,-60 1-4-31,40-39 1 0,20 0 0 16,0 18 2-16,-20-18 1 0,20 0 0 0,-17 0 0 16,17 0 1-16,0 0 0 0,0 0-1 15,0 0 2-15,0 0-1 0,17 0 1 0,23 19 14 16,-23-19-14-16,3 19 5 15,-20-19-5-15,23 18 3 0,-23 2-2 0,0-20-1 16,14 0-1-16,-14 18 2 0,0 2 2 0,0-1-4 16,0-19 0-16,0 20 0 0,0-2-9 15,-37 1-74-15,37-19 55 0,-20 0-40 16,3 0 26-16,17 0-48 0,-20 0 49 0,20 0 8 0,0 0 9 16,-20 0 9-16,20 18 6 0,-17-18-9 0</inkml:trace>
  <inkml:trace contextRef="#ctx0" brushRef="#br2" timeOffset="182979.36">23623 2682 13 0,'0'0'8'0,"0"0"6"0,0 19 20 0,0-19-4 0,0 0 15 16,0 0-32-16,0 0-1 0,0 0 10 0,0 0 32 31,0 0 17-31,0 0-48 0,0 0 3 16,0 0-15-16,0 0 6 0,0 0-13 15,0 0 6-15,0 0-6 0,0 0 2 0,-20 0 15 16,20 0-6-16,0 19-12 0,0-19 5 15,0 0 0-15,0 19-6 0,-20-19 0 16,20 0-1-16,0 20 5 0,0-2-6 16,0-18 1-16,-14 0-1 0,14 20 3 0,0-1-2 0,0-1-1 15,-23 21 1-15,23-39-1 0,0 19 1 16,-20 38 0-16,20 18 1 16,-20 21-1-16,-17 55-1 46,0 21 0-46,17-96 0 0,3-56 0 0,0 37 0 0,17-57-1 0,0 18 1 16,0 1-1-16,-23 18-2 0,23-37-3 0,-17 21 1 0,17-2-2 16,-20 18-50-16,20-17 25 0,0-20 13 15,-20 0-1-15,20 0-24 0,0 18-62 0,-17-18 43 16,17 0 4-16,0 0 36 0,0 0-7 16,0-18 12-16</inkml:trace>
  <inkml:trace contextRef="#ctx0" brushRef="#br2" timeOffset="183295.02">23147 3443 21 0,'0'76'264'0,"0"-56"-259"0,0 17 12 0,0 1-10 0,0-38-4 0,20 38 9 0,-20 20-3 16,0-1 2-16,0-39-7 0,0 19 17 15,0-18-13-15,0 21 25 0,0-22-27 16,0 1 13-16,0-19-6 0,0 0-8 0,0 0 0 0,17 0 2 16,6-19-3-16,68-58 3 15,-11 2-7-15,-6 19-8 16,-20-2-17-16,-54 39 11 0,40 1-23 15,-17-2-14-15,11 1-22 0,23 1-200 16</inkml:trace>
  <inkml:trace contextRef="#ctx0" brushRef="#br2" timeOffset="184015.26">23945 1998 16 0,'0'0'15'0,"0"0"10"0,0 0 24 0,0 0-33 0,0 0 0 0,0 0 15 0,0 0-3 0,0 0-15 0,0 0 10 0,0 0 31 16,0 0-44-16,0 0-1 0,0 0 8 0,0 0-1 0,0 0-3 15,0 0-2-15,0 0 1 0,0 0-6 0,0 19 5 16,0-19-7-16,0 0 0 0,0 36 15 0,0-36-16 16,0 41 5-16,0-4-3 0,0-37-2 0,0 20-2 15,0 17 0-15,-20 40-4 32,20 111-6-32,0-167-2 0,0-21 2 0,0 18-10 31,0 20-314-31,-17-38 300 15,17-20 11-15</inkml:trace>
  <inkml:trace contextRef="#ctx0" brushRef="#br2" timeOffset="184244.62">23754 2074 26 0,'0'0'68'0,"-14"0"31"0,14-21-69 16,0 21 41-16,0-17-36 0,-23 17-21 0,23 0 7 15,0-19 3-15,0 19-16 0,0 0 15 16,0 0-16-16,23 0 7 0,-9 0-3 0,-14 0-6 0,20 0 0 16,20 0 7-16,-23 0-12 0,20 0 2 15,40 19-1 1,-17-19-13-16,-43 17-34 0,40-17-159 16,-40 21 33-1,3-21 148-15,-20 0 7 0</inkml:trace>
  <inkml:trace contextRef="#ctx0" brushRef="#br2" timeOffset="184827.94">24153 2436 17 0,'0'0'139'0,"0"0"-124"0,0 0-3 0,0 0 18 0,0 0-21 0,0 0 9 16,0 0-10-16,0 0 10 0,0 0 5 0,0 0 14 16,0 0-30-16,0 0 0 0,23 0 13 15,-23 0-16-15,0 0-1 0,0 0 5 0,0 0-3 0,17 0 4 16,1 0-2-16,-18 0-2 0,0 0-1 16,0 0-1-16,19 0-1 0,-19 17 1 0,0 22-1 15,0-39 0-15,0 18-1 0,0-18-1 0,0 0 2 16,0 20 0-16,-19-1-1 0,1 20 7 15,18-39-6-15,-17 18-1 0,17-18 1 16,-23 18-2-16,23-18 1 0,0 0 0 0,0 0 0 0,0 21 1 16,-17-21 1-16,17 0 6 15,0 18-6-15,0-18-3 0,0 0 3 0,17 0-2 16,-17 19 4-16,23 0 6 16,-6 19 1-16,-17-18-10 15,0-2-4-15,0-18 2 0,0 20 0 0,0-1 4 47,-40-1-149-47,23-18 108 0,17 0-2 0,-20 0-102 16,20 0 97-16,0 0-11 0,-20 0 44 0,20 19 2 15,0-19-2-15</inkml:trace>
  <inkml:trace contextRef="#ctx0" brushRef="#br2" timeOffset="188294.26">24781 2606 13 0,'-17'0'5'0,"17"0"-2"0,0 0-2 0,0 0 0 0,0 18 3 0,0-18 9 0,0 0 2 0,0 0 29 0,0 0-31 0,-20 21 27 16,20-21-14-16,0 0-14 0,0 0 9 0,-20 18 34 15,20-18-49 1,0 0 3-16,0 0 6 0,-17 0-9 0,17 19 0 0,0-19 6 15,0 0-1-15,0 0-5 0,-20 19 0 0,20-19 6 0,0 19-3 16,-20-19 3-16,20 19-9 0,-20-19 3 0,20 20 0 16,0-20-1-16,-35 38 9 15,35-19-10-15,-20-1 7 47,-34 40 7-47,32-39-12 0,22 0-5 0,-18 0 0 0,-4 0 3 16,22 0-2-1,-17 18 0-15,17-18-1 0,-18-19 0 0,18 20 0 0,0-1 0 0,-20-19-1 16,20 19 1-16,0 0 0 0,-39 36 1 16,39-34-1-16,0-21-1 0,-15 20 1 0,15-2 0 0,0-18-1 15,-23 19 0-15,23-1 1 0,-19 1 1 0,-1 1-3 16,20-2 1-16,0 1 1 0,-18 1-1 16,-1-20-1-16,19 19 3 0,0 0-2 0,-18-19 1 0,18 19-3 15,-39 19-1-15,39-19 3 0,0-19 0 16,-18 18-2-16,18 2 2 0,-17 0 2 15,17-2-2-15,-23 1 0 0,23-19-2 0,0 20 2 0,-17-2 1 16,17 1-1-16,-20-19-1 0,20 19 1 0,0-19 0 16,0 18 1-16,-20 3-2 15,3-2 1-15,-3-19-1 0,20 18 2 0,-37 1 0 47,-20 56-2-47,37-56 1 16,0 2 1-16,20-2-2 0,0-19 2 0,-17 18-2 0,17 1-1 15,0-19 0-15,-20 38 1 0,20-38 1 16,-20 37 1-16,0-37 0 0,20 21-1 0,-17-2 1 16,17-19-1-16,-17 18 0 0,17 1-1 0,-40 19 2 31,40-19-1-31,-20-19 0 0,20 19 0 0,0-19 1 16,0 18-3-16,-14-18 0 0,14 21 3 15,-23-21-2-15,23 0 0 0,0 0-2 16,0 19-13-16,0-19-16 0,0 0 18 0,0 0-24 15,0 0-11-15,0-19 19 0,0 19-88 0,0-21-18 16,0-16 123-16,0 37 0 0</inkml:trace>
  <inkml:trace contextRef="#ctx0" brushRef="#br2" timeOffset="188647.02">23754 3899 18 0,'0'0'64'0,"0"0"-47"0,0 19 35 0,-14-19 17 0,14 19-59 0,0-19-1 0,0 19 16 0,0-19-16 0,0 0 5 15,0 19-8-15,0-19 0 0,0 0-1 0,0 18 0 0,0-18 0 0,-23 21 4 16,23-2-2-16,0 18 1 0,0-17-6 16,-17-2 4-16,-6 20 3 0,23-38-5 0,0 18 4 0,0 3-3 15,-34 35 21-15,14 1 3 16,20-38-24-16,0-19 3 0,0 20-2 15,0-1-1-15,0 0 1 0,20-1 4 16,-20 2-7 0,34-20-1-16,-11 0 0 0,-6 0-1 0,6 0 1 15,-23 0-2-15,14 0 0 0,6 0 0 0,-20 0-1 0,40-20 0 16,-40 20-1-16,17-18-9 0,0-1-29 0,3 0 19 0,0-1-120 31,0 1-70-31,-3 19 187 0,-17-19-1 0</inkml:trace>
  <inkml:trace contextRef="#ctx0" brushRef="#br2" timeOffset="189195.22">24935 2377 19 0,'0'0'5'0,"0"0"30"0,0 0 49 15,0 0-63-15,0 0 0 0,0 0-1 0,0 0 73 0,0 0-78 0,0 0 10 0,0 0-15 0,0 0 0 16,0 0 7-16,0 0-1 0,0 0-10 0,0 0 16 16,0 0-13-16,0 0-1 0,0 0-5 0,-20 0 19 47,20 40-12-47,0-40-7 0,0 36 0 15,0 3 1-15,0 18-3 16,0 0-1-1,0-57 0-15,0 39-1 0,0-21 1 0,0 1-2 0,0 0 0 16,-20 57-131 15,3-56-205-31</inkml:trace>
  <inkml:trace contextRef="#ctx0" brushRef="#br2" timeOffset="189428.61">24858 2322 18 0,'0'0'8'0,"0"0"3"0,0 0 6 0,0 0 31 16,-20 0 33-16,20 0-56 0,0 0 21 0,0 0-25 0,0 0 15 15,0 0 48 1,0 0-47-16,0 0-30 0,0 0 0 0,0 0-1 0,0 0-2 16,0 0 3-16,0 0-4 0,20 0 8 15,0 0-10-15,-20 0 2 0,37 0-4 16,-37 0 0-16,20 0 1 0,-3 0-2 0,5 0-4 0,-4 0-7 15,-1 0-27 1,3 17-85-16,-20-17 86 0,20 0-57 0,-20 0 46 0,0 20-43 16,0-20 78-16</inkml:trace>
  <inkml:trace contextRef="#ctx0" brushRef="#br2" timeOffset="189729.37">24974 2739 21 0,'0'0'38'0,"0"0"3"15,0 0-19-15,0 0 21 0,0 0-23 0,0 0 0 0,0 0 33 16,0 0-14-16,0 0-7 16,0 0-23-16,0 0 7 0,0 0-5 0,0 0 0 0,0 20 0 15,0-20-7-15,0 0 3 0,0 38 5 16,0-19 4-16,0-19-9 15,0 0-3-15,18 0 0 0,-18 18-1 0,0-18 1 0,17 0-2 0,-17 0 1 0,20 19 1 16,-20-19-3-16,20 0 0 0,-3 0 0 0,-17 0-1 16,57 0 1-16,-37 0-2 15,-20 0 0-15,22 0-3 0,-22 0-1 0,15 0-2 0,-15 0-19 0,20 0 9 16,0 0-48-16,-20 0 35 0,20 0-47 0,-20-19-122 16,17 19 170-1</inkml:trace>
  <inkml:trace contextRef="#ctx0" brushRef="#br2" timeOffset="189912.21">25200 2701 18 0,'0'0'8'0,"0"0"21"0,0 0 15 16,0 0 0-16,0-19-3 0,-20 19-22 0,20 0 56 15,0 0-64-15,-15 0 12 0,15 0-12 16,0 57 13-16,-22-37-20 16,22-2 4-16,0 21 1 0,-20 75-6 15,20-57-4-15,-20-20-4 0,20 2-11 16,0-20-1-16,0 0-6 0,-17 55-183 15,17-53 165-15,0-1 0 16,-20 17 20-16</inkml:trace>
  <inkml:trace contextRef="#ctx0" brushRef="#br2" timeOffset="190495.36">25713 3367 9 0,'0'0'5'16,"0"0"-5"-16,0 0 1 0,0 0-1 0,0 0 0 0,0 0 0 16,0 0-3-16,0 0-9 15</inkml:trace>
  <inkml:trace contextRef="#ctx0" brushRef="#br2" timeOffset="192399.89">23945 4850 10 0,'0'0'117'0,"0"0"-102"0,0 0 13 0,0 0-13 0,0 0 13 0,0 0 9 0,0 0-26 0,0 0 1 15,0 0 36-15,0 0-41 0,0 0 1 0,0 0-1 0,0 0 17 16,0 0 7-16,20 0-18 16,-20 0 0-16,0 0 3 0,0 0 3 15,0 0-12-15,17 19 19 16,6-19-18-16,-23 0-4 16,0 0-1-16,0 18-1 0,17-18 2 15,0 0 2-15,-17 20-1 0,20-1-3 0,-20-19 0 16,0 0-2-16,20 18 2 0,-20 1-1 0,37 2 2 15,-17-3-1-15,20 20 7 16,34 19-3-16,-19 1-5 16,-55-58-1-16,39 18 0 0,-16 1 1 0,-23-19-1 0,74 38 3 15,-39-19-3-15,-13 0 1 16,18-1 0-16,-25-18-1 0,24 0 1 0,16 40 1 31,22-3 0-31,-20 1-1 16,-17-18-1-16,-40-20 0 0,37 17 0 0,-37-17 1 0,20 20 0 15,-3 0 0-15,3-20-1 0,-20 19 0 0,0-19 0 0,59 38 0 32,-41-38 0-32,-1 18-1 0,-17-18 1 0,20 0 1 0,0 19 0 0,-3-19-2 15,-17 0 0-15,20 0-2 16,-3 0 1-16,-17 0-9 0,0 0 7 0,0 0-9 16,0 0 5-16,20 0-1 0,-20 0-20 0,0 0 7 15,0 0 10-15,0 0-2 0,20 0 0 0,-20 0-20 0,0-19-82 16,0 19 85-16,0 0-42 0,0-18 33 15,0 18-76-15,-20 0 113 0,20-20-9 0</inkml:trace>
  <inkml:trace contextRef="#ctx0" brushRef="#br2" timeOffset="193395.33">23965 5135 8 0,'0'0'7'0,"-20"0"1"0,20 0-3 0,0 0 8 0,0 0 41 15,-20 0-13-15,20 0-26 16,0 0 47-16,0 0-18 16,0 0-17-16,0 0 0 0,0 0 11 15,0 0-4-15,-17 0-24 0,17 0 7 0,0 0-8 0,0 0-1 16,0 0 12-16,0-38-3 0,0-1-5 16,0 21-6-16,0-38 5 15,0 56-9-15,0-21 4 0,0-35 2 0,0 56-7 16,0-20 3-16,0 2-3 0,0-1 1 0,0 1 2 15,0-1-2-15,0-21 6 16,0 40-3-16,0-18-2 0,17 18-1 0,-17 0 2 16,0 0 0-16,20 18-1 0,0 1 1 0,37 39 2 15,-20-39-3-15,-37-1-3 16,20-18-1-16,-3 39 1 0,40-2 0 16,-57-37 1-16,40 39-7 15,72 17-268-15,-92-56 153 16,22 20 12-16,-27-20 66 0,-15 0 31 0</inkml:trace>
  <inkml:trace contextRef="#ctx0" brushRef="#br2" timeOffset="193912.31">25240 4984 17 0,'0'0'49'0,"0"0"-25"0,0 0 0 0,0 0-1 0,0 0 19 0,0 0-3 0,0 0-20 0,0 18 15 0,0-18-19 0,0 0 32 0,0 76 23 16,0-57-63-16,0-1-4 0,0 2 3 16,0 0-1-16,0-2-1 0,0 1-2 0,-20 57 2 15,20-37-4 1,0-2 0-16,0-18-4 0,0 19 2 0,0-18-8 0,0-3 5 0,0 3-5 16,0 0-14-16,-20-1 7 0,20-19-21 0,0 18 15 15,0 2-122-15,-20-20 56 0,20 0 59 0,0-20-7 47</inkml:trace>
  <inkml:trace contextRef="#ctx0" brushRef="#br2" timeOffset="194112.47">25066 4869 43 0,'0'0'37'0,"0"0"7"0,0 0 2 0,0 0 21 0,0 0-19 0,0 0-27 15,0 0 18-15,0 0-21 0,0 18 50 16,0 2-51-16,20-20-10 0,-20 0 5 0,0 19-6 0,17-19-1 15,-17 0 0-15,0 0 0 0,20 0 5 0,0 18-1 0,17-18 1 16,-37 0-7-16,40 0 3 16,-20 0-7-16,14-18-1 15,-14 18-11-15,0 0-9 0,-20-19 5 0,0 19-30 16,23 0-149-16,-23 0 138 0,14 0-80 16,-14 0 123-16,0 0-2 0</inkml:trace>
  <inkml:trace contextRef="#ctx0" brushRef="#br2" timeOffset="194479.37">25465 5249 12 0,'0'0'3'0,"0"0"3"0,0 0 29 0,0 0-21 0,0 0 63 15,0 0-53-15,0 0-1 0,0 0-11 16,0 0 30 0,0 0-11-16,0 0-17 0,0 0 3 15,0 0-1-15,0 19-11 0,0-19-2 0,0 18 7 0,0 3-5 16,0-2-1-16,0-1 5 0,0-18-4 0,20 0-1 0,-20 39 15 15,0-39-14-15,0 18 0 0,20-18 6 16,-20 37 1 15,0 78-81-15,-20-115-5-16,20 19 40 0,-20-19-49 0,20 0 37 0,0-19 6 0,-20 1-20 16,20-2 57-16,0 2 1 0,-17 18-10 0</inkml:trace>
  <inkml:trace contextRef="#ctx0" brushRef="#br2" timeOffset="194662.35">25485 5155 21 0,'0'0'12'0,"0"0"57"0,0 0-16 15,0 0-28-15,20 0 46 0,-20 0-51 0,17 18 15 0,-17-18-21 16,0 0-2-16,20 0 9 0,0 19-2 0,-20-19-15 0,17 0 5 16,6 0-5-16,-6 19 2 0,0-19-6 15,3 0 0-15,-20 0 0 0,37 0-32 31,3-19-101-31,-40 0-43 0,17 19 139 0,-17-18 20 16</inkml:trace>
  <inkml:trace contextRef="#ctx0" brushRef="#br2" timeOffset="195412.87">24895 4298 18 0,'0'0'35'0,"0"0"75"0,0-19-73 0,0 19-19 0,0 0 29 0,20 0 25 32,-20 0-46-32,20 0-19 0,-20 0 0 0,17 0 6 0,-17 0-9 0,0 0 0 15,22 0 3-15,-22 0-3 0,35 0 2 0,-15-18 1 0,17 18-3 16,20-20 7-16,-37 20-9 16,17-37 4-16,3 37-5 0,-40 0 1 0,20-19 0 0,-3 19-1 0,0-21 4 15,23 21-3-15,-40-37 1 0,37 37 2 0,3-37 4 16,-20 37-7-16,74-76 14 15,-57 55-11-15,-37 21-5 0,37-18 3 0,60-39 6 47,34 20 0-47,-91 37-8 0,-23-19 1 0,3 19-2 16,-20 0 0-16,17 0 1 0,3-21 0 0,-20 21-1 16,20 0-2-16,3 0 2 15,-9 0-12-15,-14 0-5 0,0 0 9 16,0 0-1-16,0 0-3 0,0 21-37 0,0-21 28 0,0 0-94 15,0 0 29-15,0 0 37 0,0 0 3 0,-14 0 7 16,14 0 14-16,0 0 12 0,-23 0-8 0</inkml:trace>
  <inkml:trace contextRef="#ctx0" brushRef="#br2" timeOffset="197028.53">24647 3328 4 0,'0'0'4'0,"0"0"1"0,20 0 0 32,0 0-3-32,0-18-2 0,-20 18 0 15,17-20 0-15,-17 20-2 31,0 0-16-31</inkml:trace>
  <inkml:trace contextRef="#ctx0" brushRef="#br2" timeOffset="198146.32">24344 4317 12 0,'0'0'3'0,"0"0"-2"0,0 0 2 0,-19-19 13 16,19 19 16-16,-20-19 41 15,20 1-62-15,-18 18 0 0,18 0 1 0,0 0 0 0,0 0 0 0,0-20 10 16,0 20 19-1,0-19-11-15,0 19-24 0,0-18 1 0,0 18 0 0,0 0-1 0,0-19 0 16,0 19-1-16,0 0 0 0,0 0 0 0,0-21-1 0,0 21 5 0,0-37 19 16,0 18-24-16,0 19 1 0,0-18 9 15,0-2-7-15,18 1 13 16,-18 1-17-16,0 18 5 0,20-19 8 16,-20-2-7-16,0 21-6 0,19-37 10 31,19-20 11-31,-18 39-20 0,-1-22 6 15,19 21-3-15,-38 1-6 16,0 18 1-16,17-19 2 0,5 1-1 0,-4 18-1 0,4-20 1 16,13 1 5-1,4-18-3-15,-39 37-5 0,18 0 2 0,-1 0 0 16,-17-21-1-16,40 21 2 0,-40 0-1 0,20-18 0 16,-3 18 0-16,3 0-1 0,-20 0-1 0,37-19 2 15,-15 19-1-15,33 0-1 31,2 0 2-31,-57 0-1 0,37 0-2 0,-15 0 1 16,13 0 1-16,-15 0-1 0,-20 0 1 0,0 0-2 0,37 19 1 16,-37-19 0-16,37 0 1 0,-37 0-2 0,20 0 0 0,0 0 2 0,-20 0-1 15,37 0 0-15,3 0 1 16,-20 0-1-16,-3 0 0 0,0 0 1 0,23 0-1 16,-40 0-1-16,23 0 1 0,11-19 0 0,6 19 0 15,-6-19 1 1,6 1-1-16,-40 18-2 0,20 0 4 0,17-20-1 15,0 1 0-15,3 1 0 0,-40 18-1 0,0 0 1 16,17-20-1-16,23 20 2 0,-40-20-2 0,37-17 3 16,-37 37-2-16,20-19-1 0,-3 19 0 0,-17-19 0 15,0 19 0-15,23-19 1 0,51-58-1 16,-57 59 1-16,3-2 0 0,-20 1-1 16,17 1 0-16,-17 18 0 0,20-19 2 0,0 1-3 0,-20-2 1 15,37-1 1-15,-37 3-1 0,20 0 0 0,37-58 1 16,-40 76-1-16,46-95 0 31,-49 76 0-31,-14 19 0 0,0-19-1 0,40 0 1 16,-40 0-1-16,37-20-6 31,-20 2-23-31,3 18 6 0,-20 19 2 0,0-20-56 16,0 20 58-16,0 0-22 0,0-18-5 0,0 18 19 0,0 0-38 15,0 0 27-15,0 0-3 0,0 0-63 0,0 18 64 16</inkml:trace>
  <inkml:trace contextRef="#ctx0" brushRef="#br2" timeOffset="198845.89">26092 2282 21 0,'0'0'7'0,"0"0"16"0,0 0-7 0,0 0 3 0,0 0 46 0,0 0-44 0,0 0 42 0,0 0-30 0,0 0-3 0,0 0-18 0,0 0 42 16,0 0-40-16,0 0-7 0,0 0 0 15,0 0 5-15,0 21 9 16,0-21-17-16,0 0 0 0,0 0-1 0,0 0 0 0,0 19 0 0,20 18 4 15,-20-37-6-15,0 18-2 16,0 1 2-16,0 2 1 0,0-21-1 0,23 36 0 16,-23-15-2-16,0 15-1 0,14-16-6 0,-14 38-28 15,0-22-40-15,0-15 40 0,0-3-56 16,0 1 37-16,0 0-63 0,0 0 88 16</inkml:trace>
  <inkml:trace contextRef="#ctx0" brushRef="#br2" timeOffset="199063.55">26038 2396 31 0,'0'0'51'0,"0"0"29"0,0 0 24 0,0 0-66 16,0 0-21-16,0 0-4 0,0 0 1 0,0 0 10 0,17 0 19 16,0-19-31-16,3 19-1 15,-20 0-7-15,43-18 4 0,-43 18-6 16,14 0 1-16,6 0-2 0,0-20-1 0,17 20 5 15,-37 0-10-15,37-17-20 0,-17 17-52 16,0-19 18-16,17 19-193 16,-37 0 234-16,0 0-7 15</inkml:trace>
  <inkml:trace contextRef="#ctx0" brushRef="#br2" timeOffset="199818.97">26625 2624 25 0,'0'0'38'0,"0"0"99"0,0-18-90 0,0 18-27 0,20 0 35 0,-20-18-37 0,0 18-10 0,0 0 9 16,0 0 19-16,0 0-32 0,0 0 5 0,-20 18 7 15,0 0-4 1,20 3-6-16,-17 35 0 0,17-56-5 0,-17 58 7 15,17-20-5-15,-23-19-1 0,23 38 1 16,-17 19-2-16,17-38-1 16,0-20 0 15,0 59 1-31,17-58-1 0,-17 0 3 0,0-19-3 0,23 0 2 16,-23 0-2-16,17-19 1 0,-17 0 0 0,0 0 0 0,0 19-1 0,17-20 0 15,-17 20-1-15,0-19 0 0,0 0-2 0,0 1-5 31,0-1 1-31,0 19-11 0,0 0 10 16,-17 0-9-16,17 19-1 0,0-19 4 0,0 18-24 16,-17 20-97-16,17-18 39 0,-23-1 20 15,23 19 58-15,0-38-5 0</inkml:trace>
  <inkml:trace contextRef="#ctx0" brushRef="#br2" timeOffset="200897.2">26303 3918 16 0,'0'0'10'0,"0"0"11"0,0 0-5 0,0 0 2 0,0 0 1 0,0 0 24 0,0-19-21 0,0 19 23 0,0 0-24 0,0-18 16 0,0 18-19 15,0 0 27-15,17 0-20 16,-17-19 18-16,0 19-33 0,0 0 44 15,0 0-24-15,20 0-16 16,-20 0-1-16,0 19 28 31,20 18-31-31,-20 38-1 16,0-35-8-16,0 35 6 16,0-56-7-16,0 18-3 0,0-16-7 15,0 16-38-15,0-18 29 0,0 1-1 0,0-2-56 16,0-18 43-16,0 0-5 15,0 19-175-15,-20-38 99 0,20 19 111 0,0 0-8 16</inkml:trace>
  <inkml:trace contextRef="#ctx0" brushRef="#br2" timeOffset="201112.87">26340 3899 20 0,'-20'0'9'0,"20"0"7"0,0 0 96 0,0 0-84 16,-17-18 26-16,17 18-8 0,-20 0-7 0,20 0-23 16,0 0 24-16,0 0-17 0,0 0-13 0,-20 0 0 15,20 0 23-15,0 0-9 16,0 0-17-16,0 0 7 0,0 0-8 0,0 0 7 0,0 0-7 0,0 0 2 15,40 0 8-15,-40 0-14 16,17 0-1-16,3 0 2 0,0 0-1 0,-20 0-2 0,40-19-12 16,-6 19-97-1,23 0-237 1,-37 0 255-16</inkml:trace>
  <inkml:trace contextRef="#ctx0" brushRef="#br2" timeOffset="201463.76">26588 4241 26 0,'0'0'48'0,"0"0"-18"0,0 0 0 0,0 0-4 0,0 0 43 16,0 0 22-16,0 0-42 16,0-19-15-16,0 19-21 15,17 0-7-15,-17 0 7 0,40 0 13 16,-23 0-22-16,40-18 16 16,-37 18-19-16,17-40 16 15,-17 22-12-15,0 18-3 0,-20 0 3 0,20-19-3 16,-20 19-2-16,0 0 1 0,0 0 0 15,0 0-1-15,0 0 2 0,0 19-2 0,-40 20 3 16,20-2-4-16,20-37 1 0,-74 134-2 16,54-115-2-16,0 56-23 15,3-17-4-15,-3-39 11 0,0 18-32 0,20-17 17 0,0-1-6 0,-17-1-8 16,17 1-8-16,-17 39-125 0,-6-39 159 16</inkml:trace>
  <inkml:trace contextRef="#ctx0" brushRef="#br2" timeOffset="211613.34">30653 10992 9 0,'0'0'8'0,"0"0"14"0,0 0 4 0,0 0-11 0,0 0 2 0,0 0 20 0,0-20 19 0,0 20-38 0,0 0-1 0,0 0 27 0,0 0-20 16,0 0-12-16,0 0 27 0,0 0-2 16,0 0-30-16,0 0 6 0,0 0-7 0,0 0 1 15,0 0 22-15,0 0-17 16,0 0 16-16,0 0-22 16,0 0-3-16,0 0 2 0,0 0-3 0,0 0 0 15,20 0 0-15,-20 0-1 0,0 39 4 16,0-21-3-16,0 1-1 0,0 2-1 0,20-3 1 15,-20 1 0-15,0 0-1 0,0 0 1 0,0 19-3 16,0 38 1 0,0-76-1-16,0 38-9 0,0-19-12 15,0-19 12-15,0 19 0 0,0-19-1 0,0 18-16 0,0-18-5 0,0 0-8 16,0 0-240 15,0-18 244-31,0-1 15 0</inkml:trace>
  <inkml:trace contextRef="#ctx0" brushRef="#br2" timeOffset="211880.14">30562 10992 30 0,'0'0'45'0,"0"-20"127"0,-23 20-145 15,23-18 40-15,0 18-32 0,-17-38 34 16,17 38-49-16,0-18-5 0,0 18-2 15,0 0-6-15,0 0-3 0,0-21 25 16,17 21-22-16,-17 0-3 0,0 0 4 0,23 0-4 16,-23 0-1-16,17 0 2 0,0 0-3 0,3 0 3 0,0 0-3 15,17 0-5-15,-17 0 5 0,-20 0-2 0,37 0-2 16,0 21-21 15,-17-21-6-31,0 0-40 0,17 18-280 16,-37 0 302-16,17-18 6 0,-17 0 29 0</inkml:trace>
  <inkml:trace contextRef="#ctx0" brushRef="#br2" timeOffset="212296.77">30924 11277 52 0,'0'0'313'0,"0"0"-298"0,0-19 10 0,0 19-14 0,0 0 22 16,0 0-27-16,14 0 17 15,-14 0-17-15,0 0-5 0,20 0 2 0,-20 0-2 0,0 0 1 16,20 0-3-16,-20 0 4 0,20 19 1 16,-20 0-4-16,0-19 0 0,17 19 1 0,-17 38-1 15,0 19-3 16,0-58 4-15,-17 59-4-16,17-57 3 0,-20-2 1 16,20-18-1-16,0 0 2 0,0 0-1 0,0 0-1 15,0 0 1-15,0 0-1 0,0 0 1 16,0 0 0-16,0 19-1 0,0-19 0 0,0 0 2 16,20 19-2-16,-20-19-1 0,0 19 1 0,0-19 0 15,0 19 0-15,0 0 0 0,0-19 0 0,0 19-1 0,0 20 0 16,-20-39 0-16,0 37-50 15,20-17 11-15,-20-2-18 0,20-18 18 0,0 0-67 16,-14 19-13-16,-9 1 38 0</inkml:trace>
  <inkml:trace contextRef="#ctx0" brushRef="#br2" timeOffset="213663.51">31528 18617 14 0,'0'0'3'0,"0"0"26"0,0 0-12 0,0 0 73 0,0 0-30 0,0 0-25 0,0 0-20 0,0-19-1 0,0 19 0 0,0 0 32 15,0 0-35-15,0 0 0 0,0 0 9 0,0 0-12 16,0 0 0-16,0 0-1 0,0 0-2 0,0 0 15 16,0 0-14-16,0 0-1 0,0 0-3 0,-20 0 8 15,20 0-8-15,0 19 0 0,0-19 0 16,0 0-2-16,0 38 3 31,0-20 2-31,0 2 3 0,0-20-5 0,0 19 4 16,0-19-6-16,0 0 1 0,0 0-1 0,20 0 0 0,3 19 3 15,-9-19-1 1,6 19-2-16,-20-19-1 0,20 0 1 0,17 0-1 16,0 20 1-16,-37-20 0 0,20 0-3 0,-20 0 2 0,23 18-2 15,-9-18-1-15,-14 0-8 0,20 19-19 16,0-19-3-16,-20 0-8 0,0 0 17 0,20 0-178 15,-20 0 112-15,0 0 63 0,0 0 8 16,0 0 5-16</inkml:trace>
  <inkml:trace contextRef="#ctx0" brushRef="#br2" timeOffset="213846.44">31736 18636 13 0,'0'0'21'0,"0"0"-1"0,0 0 43 15,0 0 33-15,0 19-28 0,0-19-37 16,0 18 2-16,0 79 15 31,-14 15-19 0,-29 2-28-31,43-37-31 0,-17-77 15 0,17 20-24 0,0-2-18 16,0-18 20-16,0 0-5 0,-20 19-94 0,20-19 69 16</inkml:trace>
  <inkml:trace contextRef="#ctx0" brushRef="#br2" timeOffset="-212449.33">32250 12817 18 0,'0'0'198'0,"0"0"-182"0,0 0-9 0,0 0 1 0,0 0 7 0,0 0-1 0,0 0 0 0,0 0-8 0,0 0 5 0,0 19 30 16,0-19-32-16,0 0-4 0,0 20 5 0,0-20 6 15,0 0-6-15,0 18-4 0,0 20 10 16,0-19-14-16,0-19 2 0,0 19-2 0,0 1 2 16,0-20-2-16,0 38 1 0,0-19 0 0,0-1-3 0,0-18 1 15,0 37-1-15,0-17 1 16,0 37 0-16,0-36-1 0,0-4-3 16,0 2 3-16,0-19-3 0,0 19-5 0,0-19-8 15,0 0 3-15,0 0 1 0,0 18-59 0,0-18 21 16,0-18-14-16,0 18-14 0,0-19 40 0,0 19 6 15,0-19-6-15,0 19 21 16</inkml:trace>
  <inkml:trace contextRef="#ctx0" brushRef="#br2" timeOffset="-212116.19">32098 12836 16 0,'0'0'6'0,"0"0"-1"0,0 0 4 16,0 0 19-16,-19 0 8 0,19 0-18 0,0 0 38 16,0 0-23-16,0 0-20 0,0 0 29 15,0 0-24-15,0 0 42 31,0 0-24-31,0 0-22 0,0 0 2 0,0 0 9 16,0 0-10-16,19 0-1 0,-19 0-9 16,0 0 0-16,38 0 1 15,-38 0-5-15,22 0 0 0,-5 0 0 0,-17 0-1 16,37 0 2-16,1 0-9 31,19 20-104-31,-15-2-193 16,-42-18 245-16</inkml:trace>
  <inkml:trace contextRef="#ctx0" brushRef="#br2" timeOffset="-211681.17">32555 13253 14 0,'0'0'5'0,"0"0"12"0,0 0-2 0,0 0 6 0,0 0 22 0,0 0-21 15,0 0 0-15,0 0 19 0,0 0 27 31,0 0 75-31,0 20-131 16,0-20-7-16,0 0 7 0,0 21 8 16,0-4-15-16,0 2 2 0,0-19-1 0,0 38 4 15,0-19-2-15,0 0-2 0,0 39 9 32,0-20-9-32,0-38-3 0,0 19-2 0,0-1 0 15,0 1 2-15,20-19-2 0,-20 0-1 0,0 20 1 16,0-20 0-16,0 18-6 15,0 2-9-15,0-20-13 0,0 0-32 16,0 0 35-16,0 0-69 16,-20-20 9-16,20 20 36 0,0-38-105 0,-20 38 143 0,20-19-7 15</inkml:trace>
  <inkml:trace contextRef="#ctx0" brushRef="#br2" timeOffset="-211449.93">32535 13253 19 0,'94'0'353'0,"-54"0"-324"0,-40 0-25 0,20 0-1 0,-3 0 4 16,-17 0-4-16,40-18 2 0,-23 18-2 15,5 0-3-15,-7 0-19 16,-15 0-6-16,23 0 7 0,-23 0-3 0,0 0-32 0,0 0 21 15,0 0-48-15,17 0-79 16,-17 0 140-16</inkml:trace>
  <inkml:trace contextRef="#ctx0" brushRef="#br2" timeOffset="-206816.28">32934 17570 9 0,'0'0'4'0,"0"0"1"0,0 0 5 0,0 0 18 0,0 0-16 0,0 0 1 0,0 0 15 0,0 0-14 0,0 0 12 0,0 0-2 16,0 0 8-16,0 0 3 0,0 0 14 15,0-18-34-15,0 18 4 16,0 0-14-16,0 0 6 0,0 0-6 0,0 0-1 0,0 0 5 16,0 0-5-16,0 0 0 0,0-19 7 0,0 19 4 15,0 0-8-15,0 0-3 0,0 0 3 16,0 0-1-16,0 0-5 0,0 0 3 0,0 0-2 15,0 0 2-15,0 0-2 0,0 0 2 16,0 0 0-16,0 0-1 0,0 0-1 0,0 0 0 0,0 0 0 0,0 0-1 16,0 0 1-16,0 19 0 0,0-19-2 0,0 0 3 15,0 18-2-15,0-18 0 16,0 20-1-16,0 0 1 0,0-3-1 0,0-17-1 0,0 21 3 0,0-21-2 16,0 36-1-1,0-16 0-15,0-1-1 0,0 38-35 31,-17-57-51-31,17 0 66 0,0 0-1 0,0 0-2 0,0 0-65 16,-20-19-59-16,20 19 145 16,0 0 2-16,0 0-11 0</inkml:trace>
  <inkml:trace contextRef="#ctx0" brushRef="#br2" timeOffset="-206265.35">32823 17437 14 0,'0'0'4'0,"0"0"3"16,0 0 4-16,0 0 28 0,0 0 39 0,-23 0-29 0,23 0-26 0,0 0 18 0,0 0-23 0,0 0 29 0,0-18-21 16,0 18 11-16,0 0-26 0,0 0 15 15,0 0-4-15,0 0-7 0,0 0-3 16,0 0 5-16,0 0-12 0,23 0 17 15,-23 0-19-15,0 0 8 0,17 0-3 16,3 0 0 0,17 0-5-16,-37 0-3 0,20 0-3 0,-20 0 1 15,17 0-31-15,-17 0 19 0,23 0-46 16,-23 0 33-16,17 0-41 0,-17 0 25 16,17 0-219-16,-17 0 230 0,0 0 19 0</inkml:trace>
  <inkml:trace contextRef="#ctx0" brushRef="#br2" timeOffset="-203963.69">33239 17723 12 0,'0'0'38'0,"0"0"-1"0,20 0 43 0,-20 0-30 0,0 0-18 0,0 0-18 0,0 0 0 16,0 0-2-16,0 0-1 0,0 0 10 15,0 0 38-15,0 0-40 0,0-19 8 16,0-1 12 0,0 20-10-16,0 0-23 0,0 0 1 0,0 0-4 15,-20 0 8-15,20 0-11 0,0 0 2 16,-17 0 1-16,17 0-1 0,0 39 0 16,-20-39-2-16,20 0 0 0,0 38 0 0,0-19 0 0,0 0 0 15,0 1-1-15,-20 37 1 16,20-40 0-16,0 61-2 15,0-42 1-15,0-36 1 0,20 20-3 16,-20 0 4-16,0-20-2 0,0 0 1 16,0 17 1-16,20-17 0 0,-20 0-2 0,0 0 1 0,0-17 0 15,0 17 1-15,17-20-2 0,-17 20-1 0,0-20-1 16,0 3 1-16,0 17-1 0,0 0-5 0,-17-19-19 16,17 19 11-1,-20 0 12-15,20 0-11 0,-20 19-3 0,20 18-27 16,-20-37 12-16,20 20 13 0,0-20-2 0,0 17-2 0,0 4-30 15,0-21 24-15,-14 0-3 0,14 38-68 0,0-38 77 16,0 19-16-16</inkml:trace>
  <inkml:trace contextRef="#ctx0" brushRef="#br2" timeOffset="-202498.93">33353 8633 17 0,'0'0'111'0,"0"0"-69"0,0 0-2 0,0 0-28 0,0 0 8 0,0 0 3 0,20 0-17 0,-20 0 1 16,0 0 8-16,0 0-12 0,0 20 8 0,20 0-2 15,-20-3-2-15,0 40 5 16,0-17-5-16,0-23-4 0,0 4 1 0,0-2-1 0,0 19 3 16,17-19-4-16,-17-2 2 0,0 3-1 0,0 38 2 0,0 35-4 15,0-52-2-15,0-24 2 0,0 40 0 16,0 20-4-16,0-40-1 0,0 20-16 16,-17-20-6-16,17 4-14 0,-20-5-137 15,20-16 139-15,0-2-6 0,0-18 37 0,-20 0-8 16</inkml:trace>
  <inkml:trace contextRef="#ctx0" brushRef="#br2" timeOffset="-202115.96">33162 9509 23 0,'0'0'29'0,"0"0"17"0,0 0-23 0,0 0 0 15,0 0 1-15,0 0-2 0,0 0 23 0,0 0-1 16,20 0-25-16,0 0 30 0,-20 18-35 0,37-18 32 15,-17 20-30-15,-3-20-9 0,-17 19 8 0,43-19-5 16,-9 17 3 31,100 61-2-47,-77-78-18 0,-57 0-8 0,17 0-19 0,-17 0-21 0,0-20 18 0,23 3-7 16,-23-24-184-16,0 24 198 0,0-22 1 31</inkml:trace>
  <inkml:trace contextRef="#ctx0" brushRef="#br2" timeOffset="-201649.56">33105 7322 61 0,'0'0'101'0,"0"0"-71"0,0 0-5 0,0 0 17 0,0 0-10 0,0 0-20 0,0 18 34 0,0-18-37 0,0 0-2 0,0 0 9 0,0 0-2 15,0 19-5-15,20 2-1 0,3 53 4 16,-9 3-9 0,6 36-3-1,-20-113-1-15,0 21 0 0,0-4-1 0,0 23-6 0,20 55-140 16,-20-58-76 0,0-37 205-16,0 0 10 0,-20 0-6 0</inkml:trace>
  <inkml:trace contextRef="#ctx0" brushRef="#br2" timeOffset="-201448.92">33011 7454 34 0,'0'0'24'0,"0"0"120"0,0-17-82 15,0 17-11-15,0-20 33 16,0 20-72-16,0 0 17 0,0-20-22 0,0 20 0 0,0 0-1 0,20 0 6 16,54-38 9-1,-54 38-18-15,-20 0-3 0,37 0 2 0,-37 0-2 0,20 0-1 0,0 0 1 16,0 0-4-16,-3 0-1 0,-17 0-5 0,20 0-22 0,-3 0-94 15,3 0 15-15,3 0-98 16</inkml:trace>
  <inkml:trace contextRef="#ctx0" brushRef="#br2" timeOffset="-200749.63">33504 7931 38 0,'0'0'59'0,"0"0"154"16,0 0-123-16,0 0-70 0,0 0-11 0,0 0 17 15,0 0-17-15,0 0 6 16,0 0-13-16,20 0 2 0,0 0-1 0,-3 0 1 0,6 0-1 16,-23 0 0-16,14 0-2 15,46 0 8-15,-60 0-8 0,0 0 1 0,17 0 1 0,3 0 0 16,-20 0-2-16,20 0 2 0,-3 0 0 0,-17 0-4 0,23 0 4 15,-23 0 4-15,0 19-6 16,0-19 0-16,0 17-2 0,0-17 2 0,-23 78 2 16,6-41-4-16,-3 0-1 0,0-18 2 15,20 2-1-15,-54 130-73 16,31-111 31-16,9-23-16 0,-9 21-24 0,6-19-26 16,17 1 53-16,-20 18-54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31T20:47:57.44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28467 11905 61 0,'0'0'111'0,"0"0"-56"0,-17 0-16 0,17-19-23 0,0-1 20 0,0 20-16 0,0-38-4 0,0 1 3 0,0-2 9 15,0 2-4 1,17 17-11-16,-17 20-8 0,0-19 18 31,20 19 3-31,0 19-13 16,-20 38 0-16,0-18-7 15,0-2-4-15,0-17-1 0,0-2-1 0,0 96 4 16,0-95-4-16,0 1-1 0,0 18 2 0,0-1 0 16,0-37-1-16,22 57 0 0,-22-37 1 0,15 18-1 15,-15-38 1-15,59 19 3 32,-24-19-5-32,5 0 0 0,-3 0 0 0,42 0 0 15,-44 0-14-15,-15 0-8 16,-20 0 8-16,20-19-4 0,-3 19-96 0,3 0 22 15,-20-19 36-15,20 0-115 0,-20-19 147 16</inkml:trace>
  <inkml:trace contextRef="#ctx0" brushRef="#br0" timeOffset="235.94">28698 11581 41 0,'0'0'224'0,"0"0"-201"0,-20 0 14 0,20 0 22 0,0 0-49 0,0 0-1 16,-18 0 13-16,18-18-6 0,0 18-12 0,38 0 11 16,19 0-4-1,17-20-9 17,80-18-132-32,-137 38 100 0,3 0-38 0,-20 0 30 15,20 0-84-15,-20-19 92 0,17 19 10 0,-17 0 3 0,0 0 13 16,0 0-10-1</inkml:trace>
  <inkml:trace contextRef="#ctx0" brushRef="#br0" timeOffset="402.33">28564 11752 18 0,'0'0'6'0,"0"0"4"0,-20 0 6 0,20 19 32 0,-15-19 6 16,15 20-27-16,-22-2 43 0,22-18-34 0,0 19-7 16,0-19-17-16,0 20 9 15,0-20-11-15,0 0-2 0,0 18 7 0,0-18-8 0,0 20 5 0,22-20-7 0,-7 0 2 0,5 19-6 16,54-1 5-1,-52 1-6-15,33-19-36 0,-15 0-17 16,-23 0 15-16,40 0-168 0,-57 0 146 16,20 0 51-16,0 0 4 0,-20 0-6 0</inkml:trace>
  <inkml:trace contextRef="#ctx0" brushRef="#br0" timeOffset="867.69">28070 12817 15 0,'0'0'4'0,"0"0"1"0,0 0 0 0,0 0 10 0,0 0 4 16,0 0 50-16,0 0-35 0,0-19-13 15,0 19-13-15,0 0 5 0,0 0-5 16,0 0 8-16,0 0 16 0,0 0-25 0,0-19 10 15,0 19-9-15,0-20 59 32,0 2-4-32,0 18-56 0,0 0 15 0,0 0-18 15,-20 0 5-15,20 0-8 0,-20 18 3 0,3-18-2 0,0 20 1 16,-6-1-1-16,6 0-1 0,-3 0 0 0,-17 19 1 16,-40 58-4-16,60-78 2 0,-3 2-2 15,0-1-2-15,0 18 0 0,20-37-1 0,-14 38-3 0,-9-38-3 0,3 39-21 16,20-21 11-16,-20-18-6 0,3 38-45 0,17-38 22 0,-17 19-8 0,-3 18-110 15,0-37 148-15</inkml:trace>
  <inkml:trace contextRef="#ctx0" brushRef="#br0" timeOffset="2716.89">27158 13730 7 0,'0'0'3'0,"0"0"-3"0,0 0 0 0,0 0-2 0,0 0-6 0</inkml:trace>
  <inkml:trace contextRef="#ctx0" brushRef="#br0" timeOffset="3584.31">27198 13673 13 0,'0'0'6'0,"0"0"-2"0,0 0 2 0,0 0 37 0,0 0 53 0,0-20-37 16,0 20-36-16,0 0-13 15,0 0-6-15,0 0 8 0,0 0 16 16,0 0-24-16,0 0 0 0,0 0-1 0,0 0 5 0,0 0-4 16,0 0 0-16,0 0 7 0,0 0-8 0,0 0 3 15,0 0 1-15,0 0-2 16,0 0 1-16,0 0 0 0,0 0-3 0,0 0-2 0,0 0 1 0,0 0 2 16,0 20-2-16,0-20 2 0,0 0-2 15,0 0 11 1,0 0-10-16,0 0 0 0,0 0 1 0,0 0-2 0,0 0 1 0,0 0 0 15,0 0 0-15,0 0 3 0,0 0-2 0,0 0-1 16,0 0 5-16,0 0-5 16,0 0 4-16,0 0-1 0,0 0-5 15,0 0 3-15,0 0-2 0,0 0 0 0,0 0 0 16,0 0-1-16,0 0 3 16,0 19-3-16,0-19 0 0,0 0-1 15,0 0-1-15,0 18 3 0,0 20 0 0,0 20-4 16,-23-19 0-1,23-3 1-15,0 42 8 32,-17 93 0-32,-3-97-8 15,20-35-1-15,0-39-1 0,0 19 2 0,0-19-4 0,0 19 2 16,0-19-4-16,0 21-13 0,-20 15-66 16,20-36-79-1,0 0 26-15,0 0 92 0,0 0 32 0</inkml:trace>
  <inkml:trace contextRef="#ctx0" brushRef="#br0" timeOffset="3917.28">27024 13673 29 0,'0'0'78'0,"0"0"-45"0,-17 0 80 0,-3-20-34 0,20 20-63 0,0 0 11 16,0 0-15-16,0 0 8 0,-20 0-3 0,20 0-2 16,0 0-9-16,0 0 18 0,20 0-20 15,34 0 13 1,43 20-9-16,-77-20-6 0,20 0-1 15,51 19 0-15,-11-1-24 16,-26-18-62 0,-17 20 10-16,-17-20 26 0,0 0-77 0,-3 0 25 0,3 0 78 15,3 0 3-15</inkml:trace>
  <inkml:trace contextRef="#ctx0" brushRef="#br0" timeOffset="4716.76">28603 12836 13 0,'0'0'4'0,"0"0"0"0,0 0 7 0,0 0 13 0,0 0 9 0,0 0-16 0,0 0 45 16,0 0-48-16,0 0 47 0,0 0-41 16,0 0 7-16,0-19 19 46,0 19 47-46,0 0-89 0,0 0 6 0,0 0-4 0,18 0-1 16,-18 0-2-16,0 0 8 0,0 0-8 0,0 0 0 0,0 39 5 16,0-21-6-16,0 39-2 15,0 0 1-15,0-18-2 0,0-21-1 16,0 1 1-16,-18 38-16 0,18-57 4 16,0 59-39-16,0-23-37 0,-19-17-11 0,19-1-17 15,0 2 76-15,0 1-11 0</inkml:trace>
  <inkml:trace contextRef="#ctx0" brushRef="#br0" timeOffset="5570.07">29191 12779 88 0,'0'0'200'0,"0"0"-109"15,0 0-16-15,0 0-60 0,0 19 7 0,0-19-12 0,0 19 8 16,0 0-10-16,40 19 18 0,-23-19-17 15,-17 0-6-15,37 0 0 0,-17 20-2 0,57 18 4 16,-57-39-3-16,37 39 1 0,17 0-4 16,-37-36 3-16,3 15-5 0,-23-36 0 15,23 37-7-15,-23 4-19 0,23-24-49 16,0 2-8-16,-40 1-41 0,17-20 48 0,-17 18-41 0,17 1 92 16,-17-19 11-16</inkml:trace>
  <inkml:trace contextRef="#ctx0" brushRef="#br0" timeOffset="6069.41">30391 14319 14 0,'0'0'5'0,"0"0"52"0,0 19 6 0,0 38 31 0,0-57-81 0,0 0 0 0,-23 21 10 0,23-4 3 16,0 2-3-16,0-19-11 0,0 20-3 0,-17 36 44 16,17-56-45-16,-20 39 17 15,20-20-20-15,0 18 8 0,0-17-2 0,0-20 0 16,0 18-7-16,0 2 3 0,0-20-2 0,0 0-2 0,0 17 6 47,37 23 4-47,20-21-5 0,-57-19-8 0,20 0 2 0,17 0 2 0,-17 0-4 0,-20 0 0 15,20 0-4-15,20 0 1 0,-23 0-8 0,0 0-27 0,3 0-6 16,0 0 14-16,-20 0-43 0,17 0-149 16,3 0 174-16,-20 0-3 0,0 0 42 0</inkml:trace>
  <inkml:trace contextRef="#ctx0" brushRef="#br0" timeOffset="6300.25">30445 14052 32 0,'0'0'48'0,"0"0"96"16,-20 0-100-16,20 20 12 15,0-20-21-15,0 0-13 16,20 0-15-16,57 0 27 15,37 19-29 1,-97-19-3-16,60 0-12 16,-40 0-10-16,-17 0-16 0,-20 0 11 0,0 0-5 0,20 19-48 15,-20-19-24-15,20 0 19 0,-3 0 38 16</inkml:trace>
  <inkml:trace contextRef="#ctx0" brushRef="#br0" timeOffset="6486.22">30331 14546 96 0,'0'0'53'0,"0"0"-2"0,-20 0 74 15,20 0-86-15,0 21-6 0,0-21-8 0,0 0-17 0,0 0 0 0,20 0 0 16,-20 0-3-16,37 0 5 0,-37 0-9 0,37 0 3 0,-17 0-3 16,57-21 1-16,0-16-41 15,-40 37-57-15,20-19-80 16,-37 1 67-16,-3 18 81 0,3 0 16 0,-20 0 3 0</inkml:trace>
  <inkml:trace contextRef="#ctx0" brushRef="#br0" timeOffset="7118.46">31015 14967 40 0,'0'0'216'0,"17"17"-147"0,-17-17-49 0,0 19 31 15,23 1-8-15,-6-20-22 0,-17 17-7 0,0-17-8 16,37 21 11-16,20 16-2 16,77 59 7-1,-97-58-16-15,-14-38-4 0,11 37 0 0,23 20 4 16,-37-57-5-16,0 41 1 0,17-24 0 0,77 96-7 31,-94-93 4-31,40 38-11 0,-46-21-41 16,-14-37 30-16,0 20-37 0,20-3 24 0,-20-17-62 0,0 41-169 15</inkml:trace>
  <inkml:trace contextRef="#ctx0" brushRef="#br0" timeOffset="7735.98">30160 15138 24 0,'0'0'49'0,"0"0"-24"0,0 0 1 0,0 0 24 0,0 0-28 0,0 0 83 31,0 36-17-31,0-16-81 0,-20-1-5 16,20 0 2-16,0-19 1 0,0 20-3 0,-14-3 2 0,-9 3-2 0,-34 75 2 15,40-76-2-15,-3 1-3 16,0-3-1-16,0 21 2 0,6-19-1 16,-29 39-1-16,6-38 2 0,-20 37-15 15,20-21-27-15,-3-14-9 0,40-3 20 0,-17-19-5 0,17 37-51 16,-40-20-29-16,23 3 79 15</inkml:trace>
  <inkml:trace contextRef="#ctx0" brushRef="#br0" timeOffset="8070.01">29342 16068 41 0,'0'0'222'0,"0"0"-186"0,-14 0-22 0,14 0 12 0,0 0-15 15,0 0-2-15,0 38 27 16,-23 39-18-16,23-40-13 0,0-37-4 15,0 40 1-15,0 16-1 0,0-56 0 0,0 75 2 16,0-55-1-16,0 17-1 0,0 3-2 0,0-40 1 16,0 74 2-16,0-53-2 0,0 15 0 0,0-36-2 15,0 58-28-15,-20-58 13 0,20 0-5 16,0 0-4-16,0 0-45 0,0 0 27 0,0-17-6 0,-20 17 0 0,20-41-42 16,0 23 82-16,0-21 8 0,0 22-12 0</inkml:trace>
  <inkml:trace contextRef="#ctx0" brushRef="#br0" timeOffset="8271.44">29171 16145 26 0,'0'0'36'0,"0"0"59"0,0 0-4 15,-37 0 53 1,37-19-112 0,0 19-2-16,0 0-15 0,0 0 10 15,0 0-20-15,37 0 9 31,77 36-2-31,-94-36-11 0,57 0-48 16,-40 21-26-16,-20-21 2 0,-17 0 24 0,40 0-71 16,-40 0 57-16,20 20 13 0,17-20-13 0</inkml:trace>
  <inkml:trace contextRef="#ctx0" brushRef="#br0" timeOffset="8903.2">30502 16411 20 0,'0'0'15'0,"0"0"8"0,0 0 42 0,-20 0 1 0,20 0-37 0,0 0-1 0,0 0 17 0,-17 20 44 0,17-3-15 16,0-17-59-16,0 0-1 0,0 20-8 16,0-20 2-16,17 0 2 0,-17 20-5 0,0-20-2 0,20 0 2 15,0 0-3-15,-20 0 2 0,0 0-3 0,40 18 4 0,-40-18-5 16,34 0 1-16,-34 0-1 0,40 0 4 15,-3 0-6-15,-37 0 0 16,37 0-50-16,-17 0-17 0,-20 0-46 16,23 0 61-16,-23 0-70 0,0-18 5 15</inkml:trace>
  <inkml:trace contextRef="#ctx0" brushRef="#br0" timeOffset="9383.94">30636 15232 25 0,'0'0'11'0,"0"0"54"0,0 0-14 0,0 0-28 0,0 0 18 0,-20 0-22 0,20 0 32 0,-20 20 22 16,20-3-24-1,0 3-42-15,0 37 17 16,0 0-11-16,0-20-8 0,0 1-5 0,0 22-1 16,0-60 0-1,0 74 5-15,0-37-4 0,0 4 2 0,0 15-3 16,0-19 1-16,0-37-1 0,0 20-1 0,0-3-9 0,0 2-16 15,0-19 5-15,0 22-190 16,0-22 98-16,0 0 78 0,0 0 1 0</inkml:trace>
  <inkml:trace contextRef="#ctx0" brushRef="#br0" timeOffset="10300.03">32158 16220 19 0,'0'0'17'0,"0"0"6"0,0 0 37 0,0 0-29 0,0-17 20 0,0 17-30 0,0 0 58 0,0 0-58 16,0-20 12-16,0 20-5 47,17 37 29-47,-17-37-54 0,0 57 11 0,0-37-13 15,0-20 2-15,0 58 0 0,0-2-2 0,-17-36 2 0,17-3-3 16,0 3 0-16,-22 74-1 0,-16 41 4 16,38-99-3-16,0-36 1 0,0 21 0 15,0-4 0-15,-19 2 3 0,19 2 1 0,0-21-2 16,0 20 5-16,0-20-5 0,0 0 1 15,0 0-3-15,19 0 0 0,1 0 0 0,-2 0 0 16,4 0-2-16,-22-20-3 0,35 20 2 0,4-21-66 16,-21 21 47-16,-18 0-31 0,20-19-19 15,-1 19 24-15,19-56-178 16,-38 56 212-16</inkml:trace>
  <inkml:trace contextRef="#ctx0" brushRef="#br0" timeOffset="10501.66">32250 16145 71 0,'0'0'52'0,"-18"-19"156"16,18 19-186-16,0 0 16 15,-20-20 39 1,40 20-45-16,-2 20-29 0,21-20 4 31,36 19-7-31,-35-19 1 0,-40 0-1 0,19 0 1 0,-19 17-1 0,18-17 0 0,19 0-9 16,-17 0-7-16,2 0 5 0,-22 0-5 0,15 0-3 0,-15 0-2 0,20 0-34 15,-20 0 22-15,20 0-5 0,-1 0-153 16,-19 0 122-16,0 0 54 0,0 0 9 0,0 0-7 0</inkml:trace>
  <inkml:trace contextRef="#ctx0" brushRef="#br0" timeOffset="10717.28">32041 16639 36 0,'0'0'28'0,"0"0"5"16,0 21 94-16,0-21-101 0,20 0 16 0,-2 0-25 16,-18 0 10-16,39 17-16 0,-21-17 6 0,-18 0-11 0,39 0 2 15,-2 0-3-15,58 0-13 16,-75-17-15-16,2 17 5 0,33-21-260 47,-36 21 222-47</inkml:trace>
  <inkml:trace contextRef="#ctx0" brushRef="#br0" timeOffset="24168.53">28450 14281 5 0,'0'0'4'0,"0"0"1"0,0 0 4 0,0 0 8 0,0 0 14 0,-18 0 48 16,18 0-21-16,0 21-39 0,0-21-2 0,-20 0 16 0,20 0-18 15,0 0 14-15,0 17-3 0,0-17-13 0,0 0 10 0,0 0 29 31,-19 19-44-31,19-19 7 0,0 0 0 0,0 0-4 0,0 0 7 16,0 0-7-16,0 0 9 16,0 0-18-16,19-19 6 0,-19 19-2 0,0-17-4 15,0 17 4-15,20-21-5 0,-20 21 2 0,18-19 0 16,-18 0 1-16,17 19 0 0,60-95 7 47,-18-37-19-47,-41 132 8 0,-18-20 1 0,17 20 1 0,-17-37 0 0,22 17 0 0,-4-17 6 15,2-3-8 1,-20 23 0-16,0 17 0 0,17 0-1 16,-17 0-1-16,0 0 2 0,20 17 1 0,0 80 19 31,-20-40-22-31,17-40 1 0,-17 22 4 0,0-39-2 0,0 19-1 0,0 0 0 16,22 19 1-16,-22-19 0 0,0 18 1 0,18-18-1 15,-18 1-3-15,0 18 2 16,17-17 0-16,-17-4-2 0,0-17 3 0,0 19 0 0,0-19-1 0,0 19-4 15,20-19 2-15,-20 18-6 0,0-18-6 0,0 20-24 16,0-20-24-16,0-20-131 16,0 2 100-16,0 18 38 0,0 0-66 15,0 0 109-15,0-19 2 0</inkml:trace>
  <inkml:trace contextRef="#ctx0" brushRef="#br0" timeOffset="25403.72">27309 2930 39 0,'0'0'186'0,"0"0"-161"0,0 0-1 0,-20 0 19 0,20 0-23 16,0 0 16-16,-17 0-20 0,17 0 11 0,0 0 5 16,-20 0-15-16,20 0-10 0,0 0 0 15,0 19 32 1,0-19-23-16,0 0-2 0,37 0 6 31,-17 0-4-31,17 0 1 16,-37 0-13-16,23 0-2 0,-23 19-1 15,17-19 0-15,-17 0 0 0,37 0-1 16,-17 0 1-16,-3 19 0 0,3-1 0 0,0 1 1 0,-3 0-2 16,3 20-1-16,3-1 1 15,-9-19 1-15,-14-19-2 0,20 95 4 16,-20-39-3-16,0-36 1 0,0 56-2 0,0-76 0 0,-20 38 1 16,6 0 0-16,-9-38 0 0,3 37-1 0,-17-17 0 15,17 18 1-15,3-38 0 0,-40 39-4 0,17-21 0 16,23-18 4-16,-23 0 1 0,-17 19 0 15,57-19 0-15,-57-19 0 0,57 19-2 0,-17 0 2 16,-3-18-1-16,0-2 0 0,20 20 0 0,0 0 2 16,20-19-2-16,-20 19 1 0,20 0 0 0,-20 0 0 15,17 0-1-15,6 0 1 0,-6 0 1 0,0 19-1 16,40 38 5-16,40 20 1 16,-23-20 0 15,-17-2-3-31,40 4-4 0,-97-59-2 0,37 0-1 15,0 0-19-15,6 0-26 16,-29 0-7-16,6 0-19 0,20-19-224 16,-23 19 195-16,-17 0 81 0,0 0 14 0,17-21 0 15</inkml:trace>
  <inkml:trace contextRef="#ctx0" brushRef="#br0" timeOffset="25934.89">28202 2873 60 0,'0'0'37'0,"0"0"5"0,-18 0 96 0,18 19-92 0,0-19-27 0,0 0 1 0,0 0 16 0,0 0-20 0,0 19 32 15,0-19-28-15,0 0-11 0,0 0 5 16,0 19-8-16,0-19 5 0,0 0 3 0,18 0-6 15,-18 0-2-15,19 0-2 0,1 0 8 16,-2-19-4-16,1 19-4 0,1-19 3 16,-2 0-3-16,2-1-1 0,2-17 5 15,-22 37-7-15,15-19 0 0,-15-1 0 0,20-18 9 16,-1 38-9-16,-19-19 3 0,0 0-1 16,0 19-1-16,20-19 1 0,-20 19 1 0,0 0-2 0,0-19 0 15,0 19 0-15,0 0-1 0,18 0 0 0,-18 19 7 16,17 0-3-16,-17 57-3 31,20 58 2-31,0-96-5 16,-20-19-1-16,0 0-2 0,0-19-2 0,0 18-13 0,0 1-63 15,22-19 12-15,-22 0 29 0,0 19-107 16,0-19 87-16,15 0-148 0,-15 0 195 16</inkml:trace>
  <inkml:trace contextRef="#ctx0" brushRef="#br0" timeOffset="26653.51">29134 3310 26 0,'0'0'90'0,"0"0"-51"0,0 0-3 0,-20 0 49 0,20-20 2 0,-17 20-52 0,17 0-5 0,-20 0-4 0,20 0-15 0,0 0 0 0,-20 0 17 15,20 0 14 1,0 0-24-16,0 0-15 0,0 0 3 0,0 0-2 16,0 0 2-16,0 0 3 15,40-19-3 1,-40 19-4-16,17 0 0 16,-17 0-1-16,0 0 0 15,0 0 0-15,0 19-2 0,0-19 1 0,-17 20 1 16,17-20 0-16,-20 0 0 0,20 0-1 0,-20 0 0 15,20 18 0-15,0-18 1 0,-17 0-3 0,17 0 2 0,-20 0 2 16,20 0-2-16,0 0 1 0,0 0-1 0,-20 19 2 16,20-19 0-16,0 20 0 0,0-20 1 15,0 0-2-15,0 19 3 0,20 19 4 0,0-19-6 16,-3 37 6-16,3-36-5 0,-20 18-1 0,37 19 3 16,-17-19-4-16,-20 1 0 0,23 55 1 15,-23-57 0-15,0 22-4 31,-100 53 1-31,63-91-31 0,0-2-33 0,-20-59-114 16,57 22 133-16,-40-58-187 0,40 58 188 0,0-22 5 16,0-16 26-16</inkml:trace>
  <inkml:trace contextRef="#ctx0" brushRef="#br0" timeOffset="27169.94">29570 3024 24 0,'0'0'57'0,"0"0"2"0,0 0-29 0,0 0 73 0,0 0-82 0,0 0 31 0,0 0 7 31,23 0 18-31,-6-19-58 15,20-37-2 1,-37 37-14-16,37-38 9 0,-17 18-7 16,-20 21 0-16,20-1-2 0,-20-19 5 0,17 18 2 15,6 1-2-15,-23-19 1 0,17 38-5 16,-17-19 5-16,17-20 12 0,3 21-15 16,-20 18-2-16,0 0-1 0,20 0 4 0,-20 0-3 0,0 0 4 15,17 39 3-15,-17-2-2 0,0-37-7 16,20 77 6-16,-20-59-7 0,0 21 0 15,0-2 3-15,0-17-4 0,0-20 2 0,0 57-2 16,20-38-6-16,-20 19-12 0,17-20-69 16,-17-18 61-16,0 0-40 15,0 0 25-15,0 19-169 0,20-19 82 0,-20 0 80 16,0 0 18-16,0 0 5 0</inkml:trace>
  <inkml:trace contextRef="#ctx0" brushRef="#br0" timeOffset="27575.88">30368 3290 30 0,'-17'0'94'0,"17"0"-59"0,0 0 24 0,0 0-35 0,0 0 18 0,0 0-24 0,0 0 23 0,0 0-31 0,-20 0 6 15,20 38 21-15,0-19-20 16,0 1-13-16,0-1 2 0,0 19-4 0,0-38 1 15,0 95 22 17,74-18 18-32,-54-59-41 15,0-18-2-15,-20 0 0 0,20 0-3 0,37 0-98 16,-40 0 38-16,-17 0 26 16,23-18-51-16,-23 18 36 0,17-20-73 0,-17 20 108 0,0-37 9 15,0 37 4-15,17 0-6 0</inkml:trace>
  <inkml:trace contextRef="#ctx0" brushRef="#br0" timeOffset="27751.42">30596 3253 31 0,'0'0'109'0,"0"0"13"0,-17 0 9 16,17 0-75-16,-17 37-25 0,17-37-17 15,-23 38 12-15,23-19-14 0,-17 39 9 0,-23 151 6 16,40-171-24-16,-37 151 3 16,17-112-6-16,0-20 1 15,6 114 0-15,-9-153-2 0,23 22-4 0,0-3-11 0,0-17-19 16,0-2 8-16,0-18-4 0,0 0-5 0,0 19-97 15,0 0 18-15,0 1-39 0,0-20 116 16</inkml:trace>
  <inkml:trace contextRef="#ctx0" brushRef="#br0" timeOffset="28540.95">29932 6503 19 0,'0'0'19'0,"0"0"-3"0,0 0 52 0,0 0-45 0,0 0 19 0,0 0-24 0,0 0-2 0,23 0 13 0,-23 0-15 0,0 0 20 16,14 0 31-1,6 0-26-15,0 0-21 0,0 0 7 0,-20 0-18 16,17 20 1-16,-17-20-2 0,17 0 7 0,-17 0-7 0,20 20 15 16,0-3-17-16,-20 3 6 0,23-20-7 15,-23 38 0-15,0-19 1 0,14 1-2 0,-14-20-1 16,0 56 2-16,0-56-2 0,0 38-1 0,0-17 2 0,-37 72 0 47,-37-15 1-47,54-78-2 0,20 0-1 0,-20 0 1 0,20 0 0 0,-20-20 5 15,6 20-4-15,-9-39 9 16,23 20-4-16,0 19-1 0,0-19-2 0,0 19 0 0,-20-18 4 16,20 18-5-16,0 0 3 0,20 0 4 15,3 0-7-15,11 37 10 0,-14-37-10 0,17 38 2 16,-37-38-3-16,17 40-1 0,-17-40 0 0,63 55 3 15,-49-36-3-15,26 1 0 0,-20 17-2 16,-3-37-3-16,0 20-8 0,-17-20 2 0,23 0-2 16,-23 0-3-16,37 0-82 0,-37 0 25 0,17 0 29 0,-17-20-58 15,20 20 40-15,0-37-136 16,-20 17 186-16,0 20-1 0</inkml:trace>
  <inkml:trace contextRef="#ctx0" brushRef="#br0" timeOffset="29055.02">30482 5895 42 0,'0'0'141'0,"0"0"-108"0,-17 0 49 0,17 0-60 0,0 0 32 0,-20 0-26 0,20 0 11 16,0 0-20-16,0 0-14 0,0 0 9 16,0 0-4-16,0 0-8 0,0 0 16 15,20 0-12-15,-20 0-3 0,37 0 6 16,-17 19-7-16,-3-19 2 15,-17 21-1-15,23-3 0 0,-23-18-2 16,17 19 2-16,-17-19-3 0,0 19 2 16,0-1-2-16,0-18 0 0,-17 19 1 0,17-19-1 15,-23 20 1-15,23-20-2 0,-17 0 2 47,-23 0 2-47,40 0 0 0,0 18-2 0,20-18-1 0,-20 0 2 0,0 20 3 16,20-20-4-16,-20 0 0 0,0 38 3 0,0-38-2 15,17 56 1-15,-17-35-2 0,0-4 0 16,0 22-1-16,-17-19-1 0,17 18-4 16,0-38 1-16,-20 0-2 0,0 17-73 15,20-17-6-15,0 0 50 0,-17 0-1 0,17-17-49 16,0 17 35-16,0 0-2 0,0-20 6 0,0 20-25 0,0-18 65 16,0 18-7-16</inkml:trace>
  <inkml:trace contextRef="#ctx0" brushRef="#br0" timeOffset="29388.64">30827 5535 63 0,'0'0'89'0,"0"0"-43"0,-20 0 26 0,20 0-41 0,0 0 75 16,-20 0-69-16,20 0-17 0,0 0-4 15,0 0-8-15,0 0 6 0,0 37 17 16,0-18-34-16,20-19 5 16,0 20 0-16,-20-20-2 0,17 19 1 0,0-19 0 15,3 20-1-15,37-20 0 16,-37 0-7-16,0 0 1 0,-20 0-15 0,20 0-10 15,-3 0 12-15,0 0-66 0,-17 0 48 0,0-20-4 16,23 20-60-16,-23 0 46 0,0-19 6 0,17 19-9 16,-17-20 32-16</inkml:trace>
  <inkml:trace contextRef="#ctx0" brushRef="#br0" timeOffset="29570.93">31072 5268 61 0,'0'0'39'0,"0"0"6"0,0 0 190 31,-40 39-122-31,40 37-89 16,0-21-19-16,0-15-1 0,0-3-5 16,-17 20-2-16,17 1 3 0,0-21 0 0,-17 77-21 31,17-18-70-31,-20-59 35 0,20 2-79 0,0-20 97 0,-20 0-67 16,20-1 63-16,0 1 8 15</inkml:trace>
  <inkml:trace contextRef="#ctx0" brushRef="#br0" timeOffset="30768.47">31109 4984 17 0,'0'0'19'0,"0"0"16"0,0 0-5 0,0 0 39 0,-17-21-36 0,17 21 12 0,0 0-32 0,0 0-1 15,-20 0 11-15,20 0-12 0,0 0-1 0,-17 0 8 0,-6 0-4 16,6 0-3-16,17 0-6 0,-37 0 10 0,17 0-6 16,-37 0 6-16,37 21-12 0,-17-21 1 0,-54 94 2 47,-9 20-4-47,26-20-1 0,-3 41 0 0,0 94-5 0,43-136 2 0,11 192-3 15,23-151 3 1,0-59 2-16,23-35 0 0,-23-2 0 0,74 133 1 15,-74-154-1-15,74 60 0 0,-51-56 1 0,11 15 4 16,6-36-1-16,-23 20 1 0,3-20 0 0,0 17 3 0,17-17 9 16,-14 20-7-16,11-20 9 0,80-37 29 15,-77-19-32 1,23-22-2-16,71-113 1 0,-111 116-12 0,20-39 2 0,-6-20-1 0,6 20-3 16,-23 0 2-16,-17 57-2 0,20-266-7 15,-20 266 0-15,-20-1-14 0,-17 2-9 16,37 18 12-16,-54 1-21 0,31 37 16 0,-71-58-94 15,54 39 79-15,-91-1-147 16,74 20 114-16,0 20 41 0,-20 17 10 0</inkml:trace>
  <inkml:trace contextRef="#ctx0" brushRef="#br0" timeOffset="35170.19">30391 16697 30 0,'14'0'211'0,"-14"0"-157"0,0 0 28 31,0 18-37-31,0-18 11 0,0 0-47 0,0 0 0 0,20 18 24 16,-20 3 1-16,20-21-31 15,-20 17 18-15,0-17-18 0,0 0 1 16,0 0 5-16,0 19-2 0,0-19 5 0,20 0-2 16,-20 0-1-16,17 0-3 0,-17 0-2 15,0 0 8-15,0 0-9 0,20-19 14 16,17-55-7-1,-14 37-10-15,-6-4 3 0,0-16 0 16,-17 57-3-16,20-17 0 0,17-40 5 16,-37 37-1-16,20-17-1 15,-20 17 7-15,20 20-10 16,-20 0 0-16,0-20 6 0,17 20-6 0,-17 0 1 0,20 20 1 31,-20 0 0-31,23-3 0 0,-9 3 0 0,-14 0-3 0,0 18 2 16,20-19 0-16,-20-2 2 0,0 4-2 0,20 35 2 0,0 2-2 15,-3-22 1-15,0 2-10 16,-17-38-1-16,20 40-27 16,-20-3-20-16,20-37 31 0,-20 20-63 0,0-20 52 0,23 0-8 15,-23 0-8-15,0 0-83 0,14-20-71 16,-14 3 175-16,0-3 10 0</inkml:trace>
  <inkml:trace contextRef="#ctx0" brushRef="#br0" timeOffset="36335.44">32175 17210 11 0,'0'0'6'0,"0"0"8"0,0 0-12 0,0 0 24 0,0 0-11 0,0 0 25 0,0 0-27 16,0-19 68-16,0 19-74 0,0 0 7 15,0 0-9-15,0 0 1 0,0 0 0 0,0 0 10 16,0 0-8-16,18 0-2 0,-18 0-2 0,0 0 0 16,0 0-1-16,0 0 5 0,0 0 0 0,0 0 0 15,0 0 1-15,0 0-3 0,0 19 13 16,0-19 1-16,0 0 0 0,0 0-14 0,0 0 1 15,0 0 29-15,0 0-27 0,0 0-4 16,0 0-2-16,0 0 1 0,0 0 10 16,0 0-9-16,0 0-3 0,0 0 2 0,0 0-2 0,0 0 1 0,0 0-1 15,0 0 2-15,0 0-1 0,0-19-1 0,0 19-2 0,0 0 2 16,0 0 0-16,0 0 1 0,0 0-3 16,0 0 6-1,0 0-4-15,0 0-2 0,0 0 8 16,19 0-4-16,-19 0 1 0,0 0 1 0,0 0-4 15,0 0 0-15,0 0 1 0,0 0 1 0,0 0-1 0,0 0 24 32,0 0-23-32,0 0-3 0,0 0 6 15,0 0-6-15,0 0 0 0,-19 0 0 0,19 0 2 16,0 0-1-16,0 19-1 0,0-19 0 0,-18 0 0 16,18 0 3-16,0 0-3 15,-17 17 3-15,17-17-1 0,-22 21-1 0,22-21-1 0,-18 19-1 16,-2-1 3-16,20 3-1 0,-37-2-1 0,17 18 1 15,1-18-1-15,19-1-1 0,-35 20 1 16,-45 38 0-16,80-56-1 16,-54 37-4-16,54-57 2 0,-22 20-1 15,4-3-9-15,18-17 6 0,0 0-2 0,-17 21-9 0,-3-3-68 16,0-18 59-16,20 0-3 0,0 0-39 16,0 0 30-16,-20 18-58 0,20-18 38 0,0 0-47 0,0 0 51 15,0 0 41-15</inkml:trace>
  <inkml:trace contextRef="#ctx0" brushRef="#br0" timeOffset="36719.12">31528 18064 43 0,'0'0'37'0,"0"0"102"0,0 0-103 0,0 0-6 0,0 0 20 0,0 0-10 0,0 0-22 0,0 0-3 0,0 0 0 0,0 21 38 16,0-2-13-1,0-19-36-15,0 19 2 0,0 0 0 32,0 56-1-32,0-57-6 0,0 3 1 0,0-1 0 15,0-3-2-15,0 39-18 0,0-17-13 16,0 0-54 0,-20-20-4-16,20-19 52 0,-17 0-107 0,17-19 53 15,-40-38 68-15</inkml:trace>
  <inkml:trace contextRef="#ctx0" brushRef="#br0" timeOffset="36885.6">31394 18007 26 0,'0'0'156'0,"0"0"-109"0,0 20 95 0,0-20-115 15,0 0-2-15,0 0-4 0,0 20 17 0,0-20-7 0,0 17-17 0,20-17 9 16,-20 21-15-16,0-21-4 0,57 38 16 16,-37-38-19-16,54 19 3 15,-54 0-6-15,0-19-5 16,0 0-1-16,-20 0-1 0,17 0-40 0,3 0 26 15,-20 0-3-15,17 0-172 0,3 0 134 0,-20 0-97 16,23 0 140-16,-23-19 13 0,0 19-3 0</inkml:trace>
  <inkml:trace contextRef="#ctx0" brushRef="#br0" timeOffset="37286.12">32441 17191 36 0,'0'0'66'0,"0"0"40"15,0 0-75-15,0 0 2 0,0 0-4 0,0 0 14 0,0 0-9 0,0 0-19 16,0 0 24 15,0 19 26-31,0 19-47 0,20-19-13 0,-20-1-3 0,0 3 1 0,0-2 2 0,0-2-5 16,0 118-2-1,0-116 0-15,0-2 0 0,0 40-35 47,-38 96-267-47,38-77 121 0</inkml:trace>
  <inkml:trace contextRef="#ctx0" brushRef="#br0" timeOffset="37885.42">32212 18388 13 0,'0'0'41'0,"0"0"10"0,0 0 105 0,0 0-120 0,20 0-20 0,-20 0 12 0,0 0-16 0,0 0 9 0,0 0-12 0,0 0 9 0,0-18-10 0,18 18-1 0,-18 0 7 16,0-39 12-16,20 21-4 16,-20-2-11-16,0 3-1 0,19-3-1 0,-19-37 17 15,0 36-22-15,18 4 8 16,-18-2-4 15,42-19 24-31,-42 38-25 0,0 0-2 0,15 0-4 16,-15 19 1-16,0 0 4 0,20 0-1 0,-20-19-5 15,20 17 1-15,-20 4 1 0,0-3 0 0,19 0-1 16,-19 3 1-16,0-1 0 0,18 17 4 16,2-1-7-16,-20-36 2 0,0 0-1 0,17 39-1 15,-17-39 0-15,0 39-15 0,0-39 8 16,20 19-13-16,-20-19 7 0,0 18-76 15,0-18 58-15,0 0-49 0,0 0 30 0,0 0-9 0,0 0-73 16,0-37 20-16,0 17 102 16</inkml:trace>
  <inkml:trace contextRef="#ctx0" brushRef="#br0" timeOffset="38253.14">32652 17267 71 0,'0'0'57'0,"0"0"10"0,0 0 109 0,0 0-125 0,0 0-29 0,0 0-1 0,0 0 42 0,0 0-51 0,0 18 26 15,0 3-19-15,17-2-11 16,3 18 1-16,-3-18-6 0,23-1 1 16,-23 2-3-16,5-2-1 15,-7 22 2-15,8-4-1 0,51 78 3 16,-54-75-3 0,37 56-21-1,-40-76-25-15,3 20-14 16,-20-21 7-16,0-18 19 0,0 19-44 0,20 1-28 0,-20-3-106 15,0-17 192 1,0 0 10-16</inkml:trace>
  <inkml:trace contextRef="#ctx0" brushRef="#br0" timeOffset="38660.23">33105 18217 41 0,'0'0'155'0,"0"0"-83"0,0 0-42 0,0 0-3 16,0 0 36-16,0 0-47 0,0 18-2 0,0-18 19 16,20 0-25-16,-20 0 5 0,0 41 12 15,0-4-21-15,0-1 2 0,0 3 1 16,0 0-4-16,0-20-1 0,0 19-1 16,0-20 1-16,0 58 18 15,0-56-13-15,0-20-4 0,23 38 11 47,-9-19-1-47,6-19-15 0,20 0-35 0,-40 0 22 0,0 0-4 16,17-19-32-16,-17 19 19 0,0-19-98 0,20-20-103 15,-20 39 202-15,0-19 13 0,0 1 7 0</inkml:trace>
  <inkml:trace contextRef="#ctx0" brushRef="#br0" timeOffset="38886.18">33148 18161 102 0,'0'0'296'16,"0"17"-239"-16,0-17-28 16,0 0-16-16,0 0-3 0,0 21 8 0,0-21-10 0,14 0 19 15,-14 18-11-15,20-18-2 0,20 0 11 16,-23 0-22-16,3 18 5 16,-20-18-6-16,37 0 6 0,-14 21-6 0,-23-21 0 15,0 0-2-15,14 0-2 16,6 0-9-16,0 0-59 0,-20 0 39 0,0 0-438 31,20 0 412-31</inkml:trace>
  <inkml:trace contextRef="#ctx0" brushRef="#br0" timeOffset="39602.51">33259 18502 15 0,'0'0'117'0,"0"0"-66"16,0 0 198-16,-20 0-218 0,20 0-15 15,0 0 0-15,0 0 20 0,-17 0-12 16,17 0-9-1,0 0 3-15,0 0-2 0,0 0-13 16,0 19 3 0,0-19-4-16,37 20 9 15,-20-2-8-15,3 1 0 0,17 1 3 16,3-1-8-16,-40-19-1 16,20 19-49-16,-20-19-162 15,0 0 158-15,0 0-152 16,0 0 128-16,0-19 57 0</inkml:trace>
  <inkml:trace contextRef="#ctx0" brushRef="#br1" timeOffset="42202.94">4161 11980 48 0,'0'77'281'0,"17"-40"-269"0,-17 40-3 0,0-58-6 0,0 76 3 0,0-77-4 0,0 41 1 15,0-41 0-15,0 96 9 0,0-76-3 16,0-19-5-16,-17 0 6 0,17 19 3 0,0-19-2 16,0 0-5-16,0 0 6 0,0 1-6 0,0-2 3 0,0 1-2 15,-20 18 10-15,20-37-14 0,20 39 1 16,-20-39-3-16,17 0-1 0,3 19 0 15,3-19 1-15,11 0-1 0,-14 0 1 0,0 0-5 0,-3 19-10 16,40-19-27-16,38 0-147 16,-95 0 144-16,22-19-83 0,-5 0 52 47</inkml:trace>
  <inkml:trace contextRef="#ctx0" brushRef="#br1" timeOffset="42385.93">4275 12303 24 0,'0'0'7'0,"-20"0"4"0,3-18 114 16,17 18-101-16,-17 0-2 0,17 0-1 0,-23 0 17 0,23-20-21 0,-20 20 41 16,3 0-25-16,17-18-15 15,-20 18-1-15,20 0 0 0,0-19-9 0,0 19 19 16,0 0-19-16,20-19 6 0,40-19 5 16,-26 38-16-16,-34 0 1 0,57-20 1 0,-20 20-5 15,26 0-2-15,-11-18-5 0,-13 18-8 16,41-20-49-16,-28 1-69 15,-30 19 69-15,-22 0 26 0,0 0-4 0,0 0-78 16,0 0 111-16,-22 0 4 0,4 0-1 0,-2 0-9 0</inkml:trace>
  <inkml:trace contextRef="#ctx0" brushRef="#br1" timeOffset="42552.54">4104 12474 22 0,'-77'58'144'0,"40"-39"-88"0,17 0-1 0,3-19-7 0,17 18-9 16,-20 2-22-16,20-20-1 0,20 19 32 0,-3-19-38 15,-17 0-1-15,97 19 13 0,-3-19-17 0,0-19-3 16,-54 19-1-16,-23 0-2 0,60-19-7 0,-54 19-1 16,29-20-30-16,-13 20-24 0,18-18-115 0,0 18 21 15,-39 0 144-15,-18 0-13 16</inkml:trace>
  <inkml:trace contextRef="#ctx0" brushRef="#br1" timeOffset="43252.68">3799 13350 21 0,'0'0'26'0,"0"0"14"0,0 0-19 0,0-20 48 0,-14-16 0 0,14 15-23 16,0 1-23 0,0 20-16-16,0 0 13 15,0 0-14-15,0 0 5 0,0 0 0 16,-23 20 8-16,23-20-6 31,-20 21 18-31,0-4-24 0,3-17 3 0,17 19-7 16,-17-19-1-16,-6 20-2 0,6-20 5 0,-3 18-2 15,6 1 0-15,-9 0 0 0,-17 0-3 0,3 20 1 16,0-1 0-16,-40 38-5 0,77-58 4 0,-37-18 1 0,37 39 0 0,-20-39 1 16,-17 38 4-16,17-19-5 0,3-19 1 0,0 38-2 0,-26-20-1 0,-31 59-72 31,74-77 50-31,-20 20-34 0,20-20 24 0,0 17-43 0,0 2 30 0,0 19-125 31</inkml:trace>
  <inkml:trace contextRef="#ctx0" brushRef="#br1" timeOffset="44405.46">2528 14718 24 0,'0'0'30'0,"0"0"-10"0,0 0 5 0,0-20 83 0,0 3-90 0,0 17 26 0,0 0-32 0,-20-20 36 15,20 20-41-15,0-18 7 0,0 18-8 0,0 0 2 16,0 0 6-16,0 0 2 0,0 0 15 16,0 0-24-16,0 0 28 15,0 0-29-15,0 0-2 0,20 18 6 0,-20-18-9 16,17 0 3-16,-17 0-3 0,0 20 1 0,0-20-2 15,0 0-1-15,20 37 3 16,-3 2-6-16,3-39 3 0,-20 18 0 0,0 20 2 0,0-19-2 16,23 18-1-16,-23 4 2 0,0-41-1 0,0 74-1 15,0-74 2-15,0 114 1 16,0-95 1-16,0 2-2 0,0-21 1 0,0 17-1 16,0 2 1-16,0-19 0 0,0 0-2 0,0 0 1 15,0 0-3-15,0-19-10 16,0 19 6-16,0-17-11 0,0-4-21 0,0 2-3 15,0 2-11-15,0-24-61 0,0 41 24 16,0 0 54-16,0-17 10 0,0-22-23 31</inkml:trace>
  <inkml:trace contextRef="#ctx0" brushRef="#br1" timeOffset="44619.91">2488 14509 20 0,'20'19'154'0,"0"-19"-134"0,-20-19 15 0,17 19-22 0,-17 0-1 0,37 0 20 16,6 0-17-16,-26-19-8 0,-17 19-3 0,74 0 9 16,-54 0-9-16,17 0-5 0,20 0-18 15,-20 0-19-15,-37 0 12 0,57-18-78 0,-17-2-8 16,-17 1 104-1,-23 19-13-15</inkml:trace>
  <inkml:trace contextRef="#ctx0" brushRef="#br1" timeOffset="44820.75">2545 14698 33 0,'0'0'13'0,"0"40"190"15,0-40-181-15,0 19 13 0,0-19-19 0,0 18 0 0,0-18 10 16,0 21-9-16,37-4 15 15,23 2-3-15,14 1-9 16,3-20-18-16,-54 0-2 16,-9 0 0-16,46 0-10 0,-43-20-13 15,20 1-38-15,-17 2 34 0,3-4-37 0,11-16-122 16,-34 17 149-16,17 20 4 0,-17-20 10 16</inkml:trace>
  <inkml:trace contextRef="#ctx0" brushRef="#br1" timeOffset="45170.01">2642 15098 30 0,'0'0'81'0,"0"0"-29"0,-17 0-7 15,17 0-8-15,-23 0-4 0,23 0-18 0,0 0 0 0,-20 0 20 16,3 0 3-16,17 0-22 16,-20 0-4-16,20 0-4 0,0 0-4 0,0 0-1 0,0 0 0 15,0 19 1-15,0-19 6 0,20 0-8 0,-3 0 2 0,3 21-1 16,37-21 3-1,0 17-3-15,20-17 1 16,-54 19-4-16,-23-19-1 0,34 0-2 0,-17 0 0 0,40 0-25 16,-57 0 15-16,40-19-23 0,-17 19-13 0,-9-17 19 0,-14 17-5 15,20 0-4-15,-3-21-52 0,6 2 15 0,-23 19 54 16,37-17-15-16</inkml:trace>
  <inkml:trace contextRef="#ctx0" brushRef="#br1" timeOffset="45970.31">4446 13350 25 0,'0'0'41'0,"0"0"71"0,0 0-26 0,0-20-50 0,0 20-20 0,0 0 11 0,0 0 11 16,0 0 7-16,0 0-30 15,0 20 12-15,0-2-21 0,0-18 1 0,0 38 8 16,18-19-13-16,-18 20 4 16,0-21 0-16,0 2 0 0,22 17-7 0,-22 2 2 15,0 36 3-15,0-36-4 0,0 17-2 16,0 21-7-16,0 0 0 16,0 37-82-1,0-58-29-15,0-37 83 0,0 0-47 0,0 1 38 16,0-2-49-16,0-18 85 0,0 19 4 0,0-19-5 0</inkml:trace>
  <inkml:trace contextRef="#ctx0" brushRef="#br1" timeOffset="46336.43">4332 14775 15 0,'-20'21'80'0,"20"-21"-55"0,0 0 103 15,0 0-113-15,-17 17-1 0,17-17 11 0,0 0-2 0,-20 19 26 32,20-19-26-32,0 20 24 0,0-20-41 0,0 0 6 0,0 0-5 0,0 0 0 15,0 0-2-15,0 17 5 0,0-17 3 0,20 0-4 0,-20 0-7 0,17 0 5 16,20 0-4-16,26 0 11 15,-49-17-13-15,6 17 3 0,-2-20-4 16,-18 20 2-16,76-19-5 16,-33 2 1-16,-29 17-5 0,6-21-12 0,-20 21 8 0,18 0-2 15,-18 0-3-15,39-18-97 0,-39 18 79 0,38-39-240 47,-38 39 220-47</inkml:trace>
  <inkml:trace contextRef="#ctx0" brushRef="#br1" timeOffset="46703.7">4977 13141 99 0,'0'0'213'0,"0"0"-168"0,0 0-25 0,0-20 31 0,20 20 31 31,37 20-54-31,-37-2-16 0,37 3 0 0,-40 15-5 0,3-36-3 15,22 37 2-15,-27-17-5 0,5 1 1 0,54 35 3 0,-54-19-3 16,97 78 0 0,-23 36-5-16,-57-112 5 0,-20 17-6 15,3-36 1-15,3 18 1 0,11 1-13 0,6 55-86 16,-23-74 72-16,-17-3-35 0,0-17 26 16,20 0-5-16,-20 20-13 0,0 0-114 0,0-20 135 15,0 17 19-15,0-17 2 0</inkml:trace>
  <inkml:trace contextRef="#ctx0" brushRef="#br1" timeOffset="47185.98">6060 14643 43 0,'0'0'77'0,"0"0"2"0,0 0-24 0,23-20 7 0,-23 20 16 0,0-19-59 0,0 19-11 16,0 0-1-16,0-18 22 16,0 18-23-16,0 0 5 0,17 0 9 0,-17 18-1 31,17 1-9-31,3 76-3 0,-20-38-6 15,0 0-8-15,20 95-9 32,-20-19-25-32,0-18-32 15,-20-21-61-15,0-53-90 16,3-41 195 0,17 0 22-16</inkml:trace>
  <inkml:trace contextRef="#ctx0" brushRef="#br1" timeOffset="47418.99">5835 14681 44 0,'0'0'186'0,"0"17"-107"0,0-17-13 0,0 20-32 15,0-20-19-15,0 20-2 0,0-1 21 0,0-19-24 0,17 18 2 16,3-18-6-16,17 21 14 16,0-4-6-16,3-17-14 0,-3 19 0 0,23-19 2 0,-43 0-2 0,0 0 2 15,46 0-2-15,-29-19-2 0,23 2 3 0,-20 17-3 16,-17-39-1-16,97-20-37 0,-63-16-51 15,-34 56 63-15,-3 1-1 0,-17 18-36 16,37-58-183 15,-37 39 218-31</inkml:trace>
  <inkml:trace contextRef="#ctx0" brushRef="#br1" timeOffset="48488.62">1539 16925 22 0,'0'0'108'0,"0"0"-61"0,0 17-25 0,-20-17-2 0,20 0-3 0,0 20 22 0,-17 1-14 0,-3 52 11 31,20-33-27-31,-17-3 2 0,17-16-7 0,-23 52 10 15,23-15 2-15,0-18-6 16,-17 34 27 0,17-54-26-16,0-2-8 0,0-18 2 0,17 19 0 15,-17-19-3-15,0 0 2 0,40 21 7 16,54-2-9 0,-74-19-2-16,40 0-3 0,-26 17-30 31,23-34-104-31,-37-2-23 15,-20-2 74-15,0-36 25 0</inkml:trace>
  <inkml:trace contextRef="#ctx0" brushRef="#br1" timeOffset="48669.58">1539 16811 34 0,'0'0'113'0,"0"20"-88"0,0-20 23 15,0 0-7-15,0 17 39 16,20-17-59-16,-3 20-5 0,3-20 6 15,-3 0-14-15,26 0-3 16,-26 17-5-16,-17-17 1 0,37 0-1 0,0 0-4 0,-17 0-1 0,-3 20-5 16,3-20-18-16,3 0-18 0,-6 0 19 0,20 0-155 15,-37 0 114-15,0 20 51 0,0-20-10 16</inkml:trace>
  <inkml:trace contextRef="#ctx0" brushRef="#br1" timeOffset="48853.33">1519 17113 32 0,'-17'0'81'0,"17"0"13"0,0 0-22 0,0 20-22 16,0-20-26-16,0 0-16 0,57 21 41 31,-3-4-44-31,-34-17-6 0,3 0-6 0,11 0-7 0,-14 0-13 16,54 0-111-1,-54 0 96-15,20-17-110 0,-3-4 123 16</inkml:trace>
  <inkml:trace contextRef="#ctx0" brushRef="#br1" timeOffset="50707.42">2052 16506 65 0,'0'0'78'0,"0"0"19"0,-20-18-27 0,20-2-6 0,0 20-51 15,0 0-4-15,0-20 6 0,20 20 2 0,37-57 6 16,-40 21-13-16,60-79 1 16,-40 37-9-16,60-35-1 15,-77 76 0-15,17-1 0 0,23-39 1 0,-43 58-1 0,20-56 2 16,37-60 4-16,3 22 5 31,-37 36-15-31,-40 77 3 0,17-17 2 31,-17 34 12-31,0 22-5 0,-17-18-10 0,-3 16 0 0,20-18 0 16,-20-1 2-16,3 2-2 0,0 38 3 0,-26-2 1 0,6-19-2 0,20 0 0 16,-40 40 0-16,-20 38 3 15,0-1-1-15,60-78-3 0,-43 62 2 0,23-3-4 16,0-39 2-16,17 1 3 0,-34 37 0 16,31-73-1-1,23-21-2-15,0 18 0 0,0-18 1 16,23 0 1-16,-23 0-2 0,34-39 1 0,43-75 1 15,37-37-2 1,-94 94 0-16,17 20 0 0,-17-4 0 0,17 5-1 0,20-78 1 16,0-1 3-16,-20 57-3 0,-17 22-2 0,20-21 4 15,-23-21-3-15,-17 78 6 16,0-19-3-16,0 19 3 16,-17 0-6-16,0 41-1 15,-80 72 0-15,23-19 3 16,14-17 0-16,3 17 0 0,-77 173-3 15,120-191 3-15,-9-19 0 0,3 1-3 16,-17-22 3-16,37-36-2 0,0 21-1 16,0-21 1-16,17 0 2 0,-17 0-1 0,20 0 2 15,23-21-1-15,8-93-2 16,-11 57 1-16,17-18-1 0,-37 36 1 16,17 2 1-16,0-41 0 0,-14 5 0 0,11 16-2 0,-14-21 0 15,17 21 4-15,0-57-4 16,-17 94 2-16,-20 3-1 0,0-3 6 15,-57 57-4-15,40-37-2 0,-23 57 1 16,-37 40 0-16,-168 321 2 16,225-362-3-16,-34 41 0 0,54-59-1 15,-40 37 1-15,20-37-1 0,6 0 0 0,14-18-1 0,-23 37-4 0,23-40 1 16,0 2-5-16,0 2-4 0,0-1-74 0,23-3-42 16,-9-17 45-16,23-37-19 15,3 16 20-15,-40 2 63 0,37-19 11 0,-17 20-3 0</inkml:trace>
  <inkml:trace contextRef="#ctx0" brushRef="#br1" timeOffset="52708.68">2890 17113 2 0,'0'0'1'0,"0"0"-1"0,0 0-2 0,0 0 1 0</inkml:trace>
  <inkml:trace contextRef="#ctx0" brushRef="#br1" timeOffset="53003.33">2890 17154 3 0,'0'0'3'0,"0"0"-2"0,0 0-1 0,0 0-1 16,0 0 1-16,0 0-2 0,0 0-2 0</inkml:trace>
  <inkml:trace contextRef="#ctx0" brushRef="#br1" timeOffset="54936.67">2850 17154 33 0,'0'0'114'0,"0"0"-56"0,-20-21 13 16,20 21 85-16,0 0-144 0,0 0-2 0,0-20 46 16,0 20-51-16,20 0 16 0,-3 0-10 15,23 0 2-15,-23 0-11 16,46 0 7 15,85-36-1-31,-111-2-13 16,-17 38-8-16,-20-20 2 0,0 20-1 0,17-19-36 0,-17-19-29 15,0 38 11-15,0-20-15 0,0 3 35 16,0 17-62-16,0-20 62 0,0 20 13 0,0-20 17 0,0 20-1 16</inkml:trace>
  <inkml:trace contextRef="#ctx0" brushRef="#br1" timeOffset="56220.62">3896 16545 16 0,'0'0'127'0,"0"0"-105"0,0 0 21 0,0 0-23 0,0 17 55 0,17-17-26 0,-17 0-35 15,0 0-4-15,0 39 49 16,0-21-38-16,20 2-8 0,-20 18-1 0,20 0 5 15,-20-38-13-15,0 39 2 0,17-3-2 0,-17 22 5 16,0-38-7-16,20 95 10 16,-3-79-11-16,-17 1 0 0,0-16 0 0,0-2 0 0,0 18-1 15,0-16 0-15,0-4 0 0,20 3 0 16,3 114-1-16,-23-97-9 0,0-37 3 16,0 19-8-16,0-1-7 0,0 2 7 0,0-20-22 0,0 0-14 15,0 18-11-15,0-18 24 0,-23-18-157 16,3-2 123-16,20 2 58 0</inkml:trace>
  <inkml:trace contextRef="#ctx0" brushRef="#br1" timeOffset="56489.38">3705 16660 50 0,'0'0'91'0,"0"17"29"15,0 3-12-15,0-20-85 0,37 36 54 16,-17 2-11-16,3-38-46 0,11 19-4 0,-17-19-3 16,6 21 6-16,14-21-14 0,-20 0 4 15,23 0-3-15,-40 0-3 0,17 0 2 0,3 0-5 0,-3 0 4 16,26-21 1-16,-43 21-4 0,34 0-1 0,-34 0-1 0,40-19-8 16,-23 19 2-16,3-38-61 15,-20 38 45-15,0 0-29 0,0 0 18 0,17 0-1 0,-17 0-6 16,0 0-3-16,0 0-182 0,-17 0 131 15,17 0 89-15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362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423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973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7760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604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398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6314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6598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01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29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2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77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3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4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16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69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0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8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8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73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74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3480D27-001C-40B2-9177-2D7A224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t>Checkin 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D9E85-9F37-9AB5-EEBB-5395407E3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076195"/>
            <a:ext cx="9144000" cy="4013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D83CA5-3AF7-0EED-6C9F-04FD5507FB8D}"/>
              </a:ext>
            </a:extLst>
          </p:cNvPr>
          <p:cNvSpPr txBox="1"/>
          <p:nvPr/>
        </p:nvSpPr>
        <p:spPr>
          <a:xfrm>
            <a:off x="1995054" y="3834245"/>
            <a:ext cx="540609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Is the state machine that results from 1. an NFA or DFA?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A89550-274B-423E-56B9-F46ABF184E23}"/>
              </a:ext>
            </a:extLst>
          </p:cNvPr>
          <p:cNvSpPr/>
          <p:nvPr/>
        </p:nvSpPr>
        <p:spPr>
          <a:xfrm>
            <a:off x="7434694" y="3792682"/>
            <a:ext cx="2488623" cy="4260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260219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BC12B-01D6-FE62-771E-5E59841D1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24644A5-E176-895D-B6B7-3422CCF5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Administrivia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Housekeeping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7C471-99FA-7CE1-098D-2A0507395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Quiz 1 NEXT Friday</a:t>
            </a:r>
          </a:p>
          <a:p>
            <a:r>
              <a:rPr lang="en-US" dirty="0"/>
              <a:t>Project 1 due </a:t>
            </a:r>
            <a:r>
              <a:rPr lang="en-US" b="1" u="sng" dirty="0"/>
              <a:t>NEXT</a:t>
            </a:r>
            <a:r>
              <a:rPr lang="en-US" dirty="0"/>
              <a:t> Wednesday (or that Thursday for 1 late mark or that Friday for 2 late marks)</a:t>
            </a:r>
          </a:p>
          <a:p>
            <a:pPr lvl="1"/>
            <a:r>
              <a:rPr lang="en-US" dirty="0"/>
              <a:t>Sorta/Kinda delayed – kept original start date, gave extra time for kickstart</a:t>
            </a:r>
          </a:p>
          <a:p>
            <a:pPr lvl="1"/>
            <a:r>
              <a:rPr lang="en-US" dirty="0"/>
              <a:t>Additional delay so it isn’t due on Labor Day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83B86B-9CE2-5B98-6527-934328A45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86060"/>
      </p:ext>
    </p:extLst>
  </p:cSld>
  <p:clrMapOvr>
    <a:masterClrMapping/>
  </p:clrMapOvr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269660"/>
            <a:ext cx="8581292" cy="1954163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 – Syntactic Ambiguity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5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F49EC7C-CDD2-4792-B764-CF3A9F61D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802957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 </a:t>
            </a: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Think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We’re Mostly Done with Review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4 –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50BCD4-C953-4FD3-BA9C-EF3AD9B83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452359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F4E853-0864-4890-903B-E26B4B94A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3" t="10000" r="9051" b="11333"/>
          <a:stretch/>
        </p:blipFill>
        <p:spPr>
          <a:xfrm>
            <a:off x="1524001" y="-86788"/>
            <a:ext cx="9132219" cy="6934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4DE346-E752-433F-B75B-60BF9B02F566}"/>
              </a:ext>
            </a:extLst>
          </p:cNvPr>
          <p:cNvSpPr/>
          <p:nvPr/>
        </p:nvSpPr>
        <p:spPr>
          <a:xfrm>
            <a:off x="7315200" y="10588"/>
            <a:ext cx="1752600" cy="49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COMPILER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638B61-6CD6-44AD-9BC9-C6BF0D3F10AF}"/>
              </a:ext>
            </a:extLst>
          </p:cNvPr>
          <p:cNvCxnSpPr/>
          <p:nvPr/>
        </p:nvCxnSpPr>
        <p:spPr>
          <a:xfrm>
            <a:off x="9372600" y="609600"/>
            <a:ext cx="990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D72BD212-30B6-418F-B306-406258AD0416}"/>
              </a:ext>
            </a:extLst>
          </p:cNvPr>
          <p:cNvSpPr/>
          <p:nvPr/>
        </p:nvSpPr>
        <p:spPr>
          <a:xfrm>
            <a:off x="3505200" y="5280819"/>
            <a:ext cx="781050" cy="4111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Lexical Analysis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C811210-FCD7-4A55-82CE-6D9D978BF85D}"/>
              </a:ext>
            </a:extLst>
          </p:cNvPr>
          <p:cNvSpPr/>
          <p:nvPr/>
        </p:nvSpPr>
        <p:spPr>
          <a:xfrm>
            <a:off x="9740230" y="3248558"/>
            <a:ext cx="59824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SDD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AF3151B-E877-4EA5-B87A-714A7CB0A96B}"/>
              </a:ext>
            </a:extLst>
          </p:cNvPr>
          <p:cNvSpPr/>
          <p:nvPr/>
        </p:nvSpPr>
        <p:spPr>
          <a:xfrm>
            <a:off x="7086600" y="5715000"/>
            <a:ext cx="876300" cy="4677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Syntactic</a:t>
            </a:r>
          </a:p>
          <a:p>
            <a:pPr algn="ctr"/>
            <a:r>
              <a:rPr lang="en-US" sz="1400" dirty="0" err="1"/>
              <a:t>Definiton</a:t>
            </a:r>
            <a:endParaRPr lang="en-US" sz="14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0F74CB9-1E5A-45D2-8201-C2574FC980AF}"/>
              </a:ext>
            </a:extLst>
          </p:cNvPr>
          <p:cNvSpPr/>
          <p:nvPr/>
        </p:nvSpPr>
        <p:spPr>
          <a:xfrm>
            <a:off x="6205868" y="3892747"/>
            <a:ext cx="634409" cy="2917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Parsing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B83827E-7947-40E5-A50E-212BCCE48285}"/>
              </a:ext>
            </a:extLst>
          </p:cNvPr>
          <p:cNvSpPr/>
          <p:nvPr/>
        </p:nvSpPr>
        <p:spPr>
          <a:xfrm>
            <a:off x="2895600" y="4038600"/>
            <a:ext cx="876300" cy="4873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A4C26B-BEB8-45D4-90EB-441BD11DC282}"/>
              </a:ext>
            </a:extLst>
          </p:cNvPr>
          <p:cNvSpPr/>
          <p:nvPr/>
        </p:nvSpPr>
        <p:spPr>
          <a:xfrm>
            <a:off x="5764457" y="619353"/>
            <a:ext cx="1245943" cy="4873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Execution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731167F-6374-497E-849C-A569D6CD5F40}"/>
              </a:ext>
            </a:extLst>
          </p:cNvPr>
          <p:cNvSpPr/>
          <p:nvPr/>
        </p:nvSpPr>
        <p:spPr>
          <a:xfrm>
            <a:off x="3980118" y="2581180"/>
            <a:ext cx="1143000" cy="4111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Intermediate</a:t>
            </a:r>
          </a:p>
          <a:p>
            <a:pPr algn="ctr"/>
            <a:r>
              <a:rPr lang="en-US" sz="1400" dirty="0"/>
              <a:t>Representation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115BD63-F5B6-4148-A0C1-84A4A56F9481}"/>
              </a:ext>
            </a:extLst>
          </p:cNvPr>
          <p:cNvSpPr/>
          <p:nvPr/>
        </p:nvSpPr>
        <p:spPr>
          <a:xfrm>
            <a:off x="1705645" y="579451"/>
            <a:ext cx="876300" cy="411162"/>
          </a:xfrm>
          <a:prstGeom prst="rect">
            <a:avLst/>
          </a:prstGeom>
          <a:solidFill>
            <a:srgbClr val="FDB9B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Code Generation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28DDCC-9158-4278-B4E8-421E9F2D69F5}"/>
              </a:ext>
            </a:extLst>
          </p:cNvPr>
          <p:cNvSpPr/>
          <p:nvPr/>
        </p:nvSpPr>
        <p:spPr>
          <a:xfrm>
            <a:off x="7315200" y="2467596"/>
            <a:ext cx="1143000" cy="411162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Optimization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C1F138D-24FB-4243-9FC0-E959584F73DA}"/>
              </a:ext>
            </a:extLst>
          </p:cNvPr>
          <p:cNvSpPr/>
          <p:nvPr/>
        </p:nvSpPr>
        <p:spPr>
          <a:xfrm>
            <a:off x="3731929" y="5287439"/>
            <a:ext cx="2375429" cy="107517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548147"/>
              <a:gd name="connsiteY0" fmla="*/ 1060089 h 1209573"/>
              <a:gd name="connsiteX1" fmla="*/ 652007 w 4548147"/>
              <a:gd name="connsiteY1" fmla="*/ 726134 h 1209573"/>
              <a:gd name="connsiteX2" fmla="*/ 1598213 w 4548147"/>
              <a:gd name="connsiteY2" fmla="*/ 2566 h 1209573"/>
              <a:gd name="connsiteX3" fmla="*/ 2639834 w 4548147"/>
              <a:gd name="connsiteY3" fmla="*/ 503498 h 1209573"/>
              <a:gd name="connsiteX4" fmla="*/ 3164620 w 4548147"/>
              <a:gd name="connsiteY4" fmla="*/ 980576 h 1209573"/>
              <a:gd name="connsiteX5" fmla="*/ 3951799 w 4548147"/>
              <a:gd name="connsiteY5" fmla="*/ 1203213 h 1209573"/>
              <a:gd name="connsiteX6" fmla="*/ 4548147 w 4548147"/>
              <a:gd name="connsiteY6" fmla="*/ 1107796 h 1209573"/>
              <a:gd name="connsiteX0" fmla="*/ 0 w 3951799"/>
              <a:gd name="connsiteY0" fmla="*/ 1060089 h 1203213"/>
              <a:gd name="connsiteX1" fmla="*/ 652007 w 3951799"/>
              <a:gd name="connsiteY1" fmla="*/ 726134 h 1203213"/>
              <a:gd name="connsiteX2" fmla="*/ 1598213 w 3951799"/>
              <a:gd name="connsiteY2" fmla="*/ 2566 h 1203213"/>
              <a:gd name="connsiteX3" fmla="*/ 2639834 w 3951799"/>
              <a:gd name="connsiteY3" fmla="*/ 503498 h 1203213"/>
              <a:gd name="connsiteX4" fmla="*/ 3164620 w 3951799"/>
              <a:gd name="connsiteY4" fmla="*/ 980576 h 1203213"/>
              <a:gd name="connsiteX5" fmla="*/ 3951799 w 3951799"/>
              <a:gd name="connsiteY5" fmla="*/ 1203213 h 1203213"/>
              <a:gd name="connsiteX0" fmla="*/ 0 w 3164620"/>
              <a:gd name="connsiteY0" fmla="*/ 1060089 h 1060089"/>
              <a:gd name="connsiteX1" fmla="*/ 652007 w 3164620"/>
              <a:gd name="connsiteY1" fmla="*/ 726134 h 1060089"/>
              <a:gd name="connsiteX2" fmla="*/ 1598213 w 3164620"/>
              <a:gd name="connsiteY2" fmla="*/ 2566 h 1060089"/>
              <a:gd name="connsiteX3" fmla="*/ 2639834 w 3164620"/>
              <a:gd name="connsiteY3" fmla="*/ 503498 h 1060089"/>
              <a:gd name="connsiteX4" fmla="*/ 3164620 w 3164620"/>
              <a:gd name="connsiteY4" fmla="*/ 980576 h 1060089"/>
              <a:gd name="connsiteX0" fmla="*/ 0 w 2639834"/>
              <a:gd name="connsiteY0" fmla="*/ 1060089 h 1060089"/>
              <a:gd name="connsiteX1" fmla="*/ 652007 w 2639834"/>
              <a:gd name="connsiteY1" fmla="*/ 726134 h 1060089"/>
              <a:gd name="connsiteX2" fmla="*/ 1598213 w 2639834"/>
              <a:gd name="connsiteY2" fmla="*/ 2566 h 1060089"/>
              <a:gd name="connsiteX3" fmla="*/ 2639834 w 2639834"/>
              <a:gd name="connsiteY3" fmla="*/ 503498 h 1060089"/>
              <a:gd name="connsiteX0" fmla="*/ 0 w 2320345"/>
              <a:gd name="connsiteY0" fmla="*/ 1073835 h 1073835"/>
              <a:gd name="connsiteX1" fmla="*/ 652007 w 2320345"/>
              <a:gd name="connsiteY1" fmla="*/ 739880 h 1073835"/>
              <a:gd name="connsiteX2" fmla="*/ 1598213 w 2320345"/>
              <a:gd name="connsiteY2" fmla="*/ 16312 h 1073835"/>
              <a:gd name="connsiteX3" fmla="*/ 2320345 w 2320345"/>
              <a:gd name="connsiteY3" fmla="*/ 296906 h 1073835"/>
              <a:gd name="connsiteX0" fmla="*/ 0 w 2375429"/>
              <a:gd name="connsiteY0" fmla="*/ 1075170 h 1075170"/>
              <a:gd name="connsiteX1" fmla="*/ 652007 w 2375429"/>
              <a:gd name="connsiteY1" fmla="*/ 741215 h 1075170"/>
              <a:gd name="connsiteX2" fmla="*/ 1598213 w 2375429"/>
              <a:gd name="connsiteY2" fmla="*/ 17647 h 1075170"/>
              <a:gd name="connsiteX3" fmla="*/ 2375429 w 2375429"/>
              <a:gd name="connsiteY3" fmla="*/ 287224 h 107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429" h="1075170">
                <a:moveTo>
                  <a:pt x="0" y="1075170"/>
                </a:moveTo>
                <a:cubicBezTo>
                  <a:pt x="224624" y="1036076"/>
                  <a:pt x="441298" y="1036739"/>
                  <a:pt x="652007" y="741215"/>
                </a:cubicBezTo>
                <a:cubicBezTo>
                  <a:pt x="862716" y="445691"/>
                  <a:pt x="1310976" y="93312"/>
                  <a:pt x="1598213" y="17647"/>
                </a:cubicBezTo>
                <a:cubicBezTo>
                  <a:pt x="1885450" y="-58018"/>
                  <a:pt x="2114361" y="124222"/>
                  <a:pt x="2375429" y="287224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B9CEE4-7840-4A6B-A8A5-9C627206885B}"/>
              </a:ext>
            </a:extLst>
          </p:cNvPr>
          <p:cNvSpPr/>
          <p:nvPr/>
        </p:nvSpPr>
        <p:spPr>
          <a:xfrm>
            <a:off x="9615592" y="1559419"/>
            <a:ext cx="990601" cy="4111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Runtime Environment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98F8082-F431-4843-B9B3-E4FFC908DAC2}"/>
              </a:ext>
            </a:extLst>
          </p:cNvPr>
          <p:cNvSpPr/>
          <p:nvPr/>
        </p:nvSpPr>
        <p:spPr>
          <a:xfrm>
            <a:off x="6084737" y="5559296"/>
            <a:ext cx="2516573" cy="97733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54836"/>
              <a:gd name="connsiteY0" fmla="*/ 1107111 h 2046343"/>
              <a:gd name="connsiteX1" fmla="*/ 358575 w 3854836"/>
              <a:gd name="connsiteY1" fmla="*/ 1530925 h 2046343"/>
              <a:gd name="connsiteX2" fmla="*/ 1015564 w 3854836"/>
              <a:gd name="connsiteY2" fmla="*/ 1952919 h 2046343"/>
              <a:gd name="connsiteX3" fmla="*/ 1703590 w 3854836"/>
              <a:gd name="connsiteY3" fmla="*/ 2010304 h 2046343"/>
              <a:gd name="connsiteX4" fmla="*/ 2483235 w 3854836"/>
              <a:gd name="connsiteY4" fmla="*/ 1505359 h 2046343"/>
              <a:gd name="connsiteX5" fmla="*/ 977820 w 3854836"/>
              <a:gd name="connsiteY5" fmla="*/ 1025857 h 2046343"/>
              <a:gd name="connsiteX6" fmla="*/ 442562 w 3854836"/>
              <a:gd name="connsiteY6" fmla="*/ 78003 h 2046343"/>
              <a:gd name="connsiteX7" fmla="*/ 1579986 w 3854836"/>
              <a:gd name="connsiteY7" fmla="*/ 423690 h 2046343"/>
              <a:gd name="connsiteX8" fmla="*/ 2605898 w 3854836"/>
              <a:gd name="connsiteY8" fmla="*/ 769378 h 2046343"/>
              <a:gd name="connsiteX9" fmla="*/ 3854836 w 3854836"/>
              <a:gd name="connsiteY9" fmla="*/ 89155 h 2046343"/>
              <a:gd name="connsiteX0" fmla="*/ 0 w 2605898"/>
              <a:gd name="connsiteY0" fmla="*/ 1107111 h 2046343"/>
              <a:gd name="connsiteX1" fmla="*/ 358575 w 2605898"/>
              <a:gd name="connsiteY1" fmla="*/ 1530925 h 2046343"/>
              <a:gd name="connsiteX2" fmla="*/ 1015564 w 2605898"/>
              <a:gd name="connsiteY2" fmla="*/ 1952919 h 2046343"/>
              <a:gd name="connsiteX3" fmla="*/ 1703590 w 2605898"/>
              <a:gd name="connsiteY3" fmla="*/ 2010304 h 2046343"/>
              <a:gd name="connsiteX4" fmla="*/ 2483235 w 2605898"/>
              <a:gd name="connsiteY4" fmla="*/ 1505359 h 2046343"/>
              <a:gd name="connsiteX5" fmla="*/ 977820 w 2605898"/>
              <a:gd name="connsiteY5" fmla="*/ 1025857 h 2046343"/>
              <a:gd name="connsiteX6" fmla="*/ 442562 w 2605898"/>
              <a:gd name="connsiteY6" fmla="*/ 78003 h 2046343"/>
              <a:gd name="connsiteX7" fmla="*/ 1579986 w 2605898"/>
              <a:gd name="connsiteY7" fmla="*/ 423690 h 2046343"/>
              <a:gd name="connsiteX8" fmla="*/ 2605898 w 2605898"/>
              <a:gd name="connsiteY8" fmla="*/ 769378 h 2046343"/>
              <a:gd name="connsiteX0" fmla="*/ 0 w 2486079"/>
              <a:gd name="connsiteY0" fmla="*/ 1107111 h 2046343"/>
              <a:gd name="connsiteX1" fmla="*/ 358575 w 2486079"/>
              <a:gd name="connsiteY1" fmla="*/ 1530925 h 2046343"/>
              <a:gd name="connsiteX2" fmla="*/ 1015564 w 2486079"/>
              <a:gd name="connsiteY2" fmla="*/ 1952919 h 2046343"/>
              <a:gd name="connsiteX3" fmla="*/ 1703590 w 2486079"/>
              <a:gd name="connsiteY3" fmla="*/ 2010304 h 2046343"/>
              <a:gd name="connsiteX4" fmla="*/ 2483235 w 2486079"/>
              <a:gd name="connsiteY4" fmla="*/ 1505359 h 2046343"/>
              <a:gd name="connsiteX5" fmla="*/ 977820 w 2486079"/>
              <a:gd name="connsiteY5" fmla="*/ 1025857 h 2046343"/>
              <a:gd name="connsiteX6" fmla="*/ 442562 w 2486079"/>
              <a:gd name="connsiteY6" fmla="*/ 78003 h 2046343"/>
              <a:gd name="connsiteX7" fmla="*/ 1579986 w 2486079"/>
              <a:gd name="connsiteY7" fmla="*/ 423690 h 2046343"/>
              <a:gd name="connsiteX0" fmla="*/ 0 w 2486079"/>
              <a:gd name="connsiteY0" fmla="*/ 1029108 h 1968340"/>
              <a:gd name="connsiteX1" fmla="*/ 358575 w 2486079"/>
              <a:gd name="connsiteY1" fmla="*/ 1452922 h 1968340"/>
              <a:gd name="connsiteX2" fmla="*/ 1015564 w 2486079"/>
              <a:gd name="connsiteY2" fmla="*/ 1874916 h 1968340"/>
              <a:gd name="connsiteX3" fmla="*/ 1703590 w 2486079"/>
              <a:gd name="connsiteY3" fmla="*/ 1932301 h 1968340"/>
              <a:gd name="connsiteX4" fmla="*/ 2483235 w 2486079"/>
              <a:gd name="connsiteY4" fmla="*/ 1427356 h 1968340"/>
              <a:gd name="connsiteX5" fmla="*/ 977820 w 2486079"/>
              <a:gd name="connsiteY5" fmla="*/ 947854 h 1968340"/>
              <a:gd name="connsiteX6" fmla="*/ 442562 w 2486079"/>
              <a:gd name="connsiteY6" fmla="*/ 0 h 1968340"/>
              <a:gd name="connsiteX0" fmla="*/ 0 w 2486079"/>
              <a:gd name="connsiteY0" fmla="*/ 81773 h 1021005"/>
              <a:gd name="connsiteX1" fmla="*/ 358575 w 2486079"/>
              <a:gd name="connsiteY1" fmla="*/ 505587 h 1021005"/>
              <a:gd name="connsiteX2" fmla="*/ 1015564 w 2486079"/>
              <a:gd name="connsiteY2" fmla="*/ 927581 h 1021005"/>
              <a:gd name="connsiteX3" fmla="*/ 1703590 w 2486079"/>
              <a:gd name="connsiteY3" fmla="*/ 984966 h 1021005"/>
              <a:gd name="connsiteX4" fmla="*/ 2483235 w 2486079"/>
              <a:gd name="connsiteY4" fmla="*/ 480021 h 1021005"/>
              <a:gd name="connsiteX5" fmla="*/ 977820 w 2486079"/>
              <a:gd name="connsiteY5" fmla="*/ 519 h 1021005"/>
              <a:gd name="connsiteX0" fmla="*/ 0 w 2483235"/>
              <a:gd name="connsiteY0" fmla="*/ 0 h 939232"/>
              <a:gd name="connsiteX1" fmla="*/ 358575 w 2483235"/>
              <a:gd name="connsiteY1" fmla="*/ 423814 h 939232"/>
              <a:gd name="connsiteX2" fmla="*/ 1015564 w 2483235"/>
              <a:gd name="connsiteY2" fmla="*/ 845808 h 939232"/>
              <a:gd name="connsiteX3" fmla="*/ 1703590 w 2483235"/>
              <a:gd name="connsiteY3" fmla="*/ 903193 h 939232"/>
              <a:gd name="connsiteX4" fmla="*/ 2483235 w 2483235"/>
              <a:gd name="connsiteY4" fmla="*/ 398248 h 939232"/>
              <a:gd name="connsiteX0" fmla="*/ 0 w 2528479"/>
              <a:gd name="connsiteY0" fmla="*/ 0 h 998764"/>
              <a:gd name="connsiteX1" fmla="*/ 403819 w 2528479"/>
              <a:gd name="connsiteY1" fmla="*/ 483346 h 998764"/>
              <a:gd name="connsiteX2" fmla="*/ 1060808 w 2528479"/>
              <a:gd name="connsiteY2" fmla="*/ 905340 h 998764"/>
              <a:gd name="connsiteX3" fmla="*/ 1748834 w 2528479"/>
              <a:gd name="connsiteY3" fmla="*/ 962725 h 998764"/>
              <a:gd name="connsiteX4" fmla="*/ 2528479 w 2528479"/>
              <a:gd name="connsiteY4" fmla="*/ 457780 h 998764"/>
              <a:gd name="connsiteX0" fmla="*/ 0 w 2523717"/>
              <a:gd name="connsiteY0" fmla="*/ 0 h 984476"/>
              <a:gd name="connsiteX1" fmla="*/ 399057 w 2523717"/>
              <a:gd name="connsiteY1" fmla="*/ 469058 h 984476"/>
              <a:gd name="connsiteX2" fmla="*/ 1056046 w 2523717"/>
              <a:gd name="connsiteY2" fmla="*/ 891052 h 984476"/>
              <a:gd name="connsiteX3" fmla="*/ 1744072 w 2523717"/>
              <a:gd name="connsiteY3" fmla="*/ 948437 h 984476"/>
              <a:gd name="connsiteX4" fmla="*/ 2523717 w 2523717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6573"/>
              <a:gd name="connsiteY0" fmla="*/ 0 h 977332"/>
              <a:gd name="connsiteX1" fmla="*/ 391913 w 2516573"/>
              <a:gd name="connsiteY1" fmla="*/ 461914 h 977332"/>
              <a:gd name="connsiteX2" fmla="*/ 1048902 w 2516573"/>
              <a:gd name="connsiteY2" fmla="*/ 883908 h 977332"/>
              <a:gd name="connsiteX3" fmla="*/ 1736928 w 2516573"/>
              <a:gd name="connsiteY3" fmla="*/ 941293 h 977332"/>
              <a:gd name="connsiteX4" fmla="*/ 2516573 w 2516573"/>
              <a:gd name="connsiteY4" fmla="*/ 436348 h 97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6573" h="977332">
                <a:moveTo>
                  <a:pt x="0" y="0"/>
                </a:moveTo>
                <a:cubicBezTo>
                  <a:pt x="107618" y="74596"/>
                  <a:pt x="217096" y="314596"/>
                  <a:pt x="391913" y="461914"/>
                </a:cubicBezTo>
                <a:cubicBezTo>
                  <a:pt x="566730" y="609232"/>
                  <a:pt x="824733" y="804012"/>
                  <a:pt x="1048902" y="883908"/>
                </a:cubicBezTo>
                <a:cubicBezTo>
                  <a:pt x="1273071" y="963805"/>
                  <a:pt x="1492316" y="1015886"/>
                  <a:pt x="1736928" y="941293"/>
                </a:cubicBezTo>
                <a:cubicBezTo>
                  <a:pt x="1981540" y="866700"/>
                  <a:pt x="2453539" y="933100"/>
                  <a:pt x="2516573" y="436348"/>
                </a:cubicBezTo>
              </a:path>
            </a:pathLst>
          </a:custGeom>
          <a:ln w="57150" cmpd="sng">
            <a:solidFill>
              <a:schemeClr val="tx1"/>
            </a:solidFill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8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</p:bldLst>
  </p:timing>
</p:sld>
</file>

<file path=ppt/slides/slide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 Construction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Progress Pics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5816C3F-CD69-4CCB-8FA5-3D74E740366B}"/>
              </a:ext>
            </a:extLst>
          </p:cNvPr>
          <p:cNvSpPr/>
          <p:nvPr/>
        </p:nvSpPr>
        <p:spPr>
          <a:xfrm>
            <a:off x="2701915" y="1992877"/>
            <a:ext cx="157783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Scanner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384525C-2CCC-4F46-A531-A944B54C0CA4}"/>
              </a:ext>
            </a:extLst>
          </p:cNvPr>
          <p:cNvSpPr/>
          <p:nvPr/>
        </p:nvSpPr>
        <p:spPr>
          <a:xfrm>
            <a:off x="2694420" y="2583682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Parser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Syntactic analysis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FAD9D65-8A17-46F7-924C-6A18EF0B5532}"/>
              </a:ext>
            </a:extLst>
          </p:cNvPr>
          <p:cNvSpPr/>
          <p:nvPr/>
        </p:nvSpPr>
        <p:spPr>
          <a:xfrm>
            <a:off x="2694420" y="3135146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97825C8-E767-4CE2-8966-32DD36847C45}"/>
              </a:ext>
            </a:extLst>
          </p:cNvPr>
          <p:cNvSpPr/>
          <p:nvPr/>
        </p:nvSpPr>
        <p:spPr>
          <a:xfrm>
            <a:off x="2701915" y="3745602"/>
            <a:ext cx="1577835" cy="65811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IR (Intermediate Representation) code generation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E2C5932-3F18-421F-9AA1-6AEF30A08724}"/>
              </a:ext>
            </a:extLst>
          </p:cNvPr>
          <p:cNvSpPr/>
          <p:nvPr/>
        </p:nvSpPr>
        <p:spPr>
          <a:xfrm>
            <a:off x="2701914" y="4538656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IR optimization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77A37B7-AB32-4410-ACE4-CAC414F59256}"/>
              </a:ext>
            </a:extLst>
          </p:cNvPr>
          <p:cNvSpPr/>
          <p:nvPr/>
        </p:nvSpPr>
        <p:spPr>
          <a:xfrm>
            <a:off x="2701914" y="5053118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Code generation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492166D-5234-4460-9C80-77A9B4C3AEF6}"/>
              </a:ext>
            </a:extLst>
          </p:cNvPr>
          <p:cNvSpPr/>
          <p:nvPr/>
        </p:nvSpPr>
        <p:spPr>
          <a:xfrm>
            <a:off x="2709411" y="5605795"/>
            <a:ext cx="1562843" cy="39740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13EF13E-A5A8-421A-9219-B647C05019E0}"/>
              </a:ext>
            </a:extLst>
          </p:cNvPr>
          <p:cNvSpPr/>
          <p:nvPr/>
        </p:nvSpPr>
        <p:spPr>
          <a:xfrm>
            <a:off x="2632661" y="6176350"/>
            <a:ext cx="1716343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Output target code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CF959BC-831F-45FE-9853-751A0578BF43}"/>
              </a:ext>
            </a:extLst>
          </p:cNvPr>
          <p:cNvSpPr/>
          <p:nvPr/>
        </p:nvSpPr>
        <p:spPr>
          <a:xfrm>
            <a:off x="2632661" y="1321468"/>
            <a:ext cx="1716343" cy="5331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 (sequence of chars)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A17DFA-0683-433D-84C5-898260554420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3490832" y="1854587"/>
            <a:ext cx="0" cy="138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399665-B820-46BE-9DB2-6DDC9C9008D7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3490832" y="2382380"/>
            <a:ext cx="0" cy="201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93E581E-B3AE-40C6-8DE9-D5969C61D103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490832" y="2973184"/>
            <a:ext cx="0" cy="161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822001-2E06-44DF-9A84-CBB66E313EC2}"/>
              </a:ext>
            </a:extLst>
          </p:cNvPr>
          <p:cNvCxnSpPr>
            <a:cxnSpLocks/>
            <a:stCxn id="14" idx="2"/>
            <a:endCxn id="16" idx="0"/>
          </p:cNvCxnSpPr>
          <p:nvPr/>
        </p:nvCxnSpPr>
        <p:spPr>
          <a:xfrm>
            <a:off x="3490832" y="3524648"/>
            <a:ext cx="0" cy="220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E82F3C6-F27B-4081-B6A8-8470CAC1B2FC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3490832" y="4403720"/>
            <a:ext cx="1" cy="134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B796BA9-0486-463C-9CE3-07FE00D50EED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3490831" y="4918182"/>
            <a:ext cx="0" cy="134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546AFA9-B744-4F82-AF6A-2FA5D10785F0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3490832" y="5432645"/>
            <a:ext cx="1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7BC7503-4305-46BE-AA1D-924563113DFD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3490832" y="6003200"/>
            <a:ext cx="0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90C2833E-D1E5-407B-A15F-247042900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564" y="2018397"/>
            <a:ext cx="395096" cy="317646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875C5149-94D1-48A2-9119-D958E9A9CAE3}"/>
              </a:ext>
            </a:extLst>
          </p:cNvPr>
          <p:cNvSpPr/>
          <p:nvPr/>
        </p:nvSpPr>
        <p:spPr>
          <a:xfrm>
            <a:off x="2273968" y="2682782"/>
            <a:ext cx="322289" cy="2591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E79C005-94C2-4E2B-8190-DE09505368B6}"/>
              </a:ext>
            </a:extLst>
          </p:cNvPr>
          <p:cNvSpPr/>
          <p:nvPr/>
        </p:nvSpPr>
        <p:spPr>
          <a:xfrm>
            <a:off x="1615446" y="2457693"/>
            <a:ext cx="729844" cy="713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We are here</a:t>
            </a:r>
          </a:p>
        </p:txBody>
      </p:sp>
      <p:sp>
        <p:nvSpPr>
          <p:cNvPr id="6" name="!!TextBox 5">
            <a:extLst>
              <a:ext uri="{FF2B5EF4-FFF2-40B4-BE49-F238E27FC236}">
                <a16:creationId xmlns:a16="http://schemas.microsoft.com/office/drawing/2014/main" id="{EF49440D-A247-4312-9774-7B85348AE6CB}"/>
              </a:ext>
            </a:extLst>
          </p:cNvPr>
          <p:cNvSpPr txBox="1"/>
          <p:nvPr/>
        </p:nvSpPr>
        <p:spPr>
          <a:xfrm>
            <a:off x="6457526" y="1852811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Quick Comparison</a:t>
            </a:r>
          </a:p>
        </p:txBody>
      </p:sp>
      <p:pic>
        <p:nvPicPr>
          <p:cNvPr id="7" name="!!Picture 6">
            <a:extLst>
              <a:ext uri="{FF2B5EF4-FFF2-40B4-BE49-F238E27FC236}">
                <a16:creationId xmlns:a16="http://schemas.microsoft.com/office/drawing/2014/main" id="{5AE0506D-9B09-4296-A64D-31B346EC0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2462" y="2150274"/>
            <a:ext cx="4134124" cy="117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34717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  <p:pic>
        <p:nvPicPr>
          <p:cNvPr id="7" name="!!Picture 6">
            <a:extLst>
              <a:ext uri="{FF2B5EF4-FFF2-40B4-BE49-F238E27FC236}">
                <a16:creationId xmlns:a16="http://schemas.microsoft.com/office/drawing/2014/main" id="{5AE0506D-9B09-4296-A64D-31B346EC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803" y="1876"/>
            <a:ext cx="4134124" cy="117112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BF46144-4541-46D0-A66B-91DB249A1B6C}"/>
              </a:ext>
            </a:extLst>
          </p:cNvPr>
          <p:cNvSpPr txBox="1"/>
          <p:nvPr/>
        </p:nvSpPr>
        <p:spPr>
          <a:xfrm>
            <a:off x="2703517" y="2709896"/>
            <a:ext cx="2434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Output: token stream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72478A-72EB-4B95-B528-ECF39A815368}"/>
              </a:ext>
            </a:extLst>
          </p:cNvPr>
          <p:cNvSpPr txBox="1"/>
          <p:nvPr/>
        </p:nvSpPr>
        <p:spPr>
          <a:xfrm>
            <a:off x="2703517" y="1876256"/>
            <a:ext cx="2182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Definition: </a:t>
            </a:r>
            <a:r>
              <a:rPr lang="en-US" sz="2000" dirty="0" err="1"/>
              <a:t>RegExes</a:t>
            </a:r>
            <a:endParaRPr lang="en-US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F33EA1-DCE1-4FDC-A366-5BBA5E135D93}"/>
              </a:ext>
            </a:extLst>
          </p:cNvPr>
          <p:cNvSpPr txBox="1"/>
          <p:nvPr/>
        </p:nvSpPr>
        <p:spPr>
          <a:xfrm>
            <a:off x="2703517" y="2316515"/>
            <a:ext cx="210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Input: char stream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D56527-194F-46C8-89A0-7F204E69F76D}"/>
              </a:ext>
            </a:extLst>
          </p:cNvPr>
          <p:cNvSpPr txBox="1"/>
          <p:nvPr/>
        </p:nvSpPr>
        <p:spPr>
          <a:xfrm>
            <a:off x="2703518" y="3633255"/>
            <a:ext cx="1853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Recognizer: DFA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BB69A2-32DC-4499-A92E-608F5DC6A4F0}"/>
              </a:ext>
            </a:extLst>
          </p:cNvPr>
          <p:cNvSpPr txBox="1"/>
          <p:nvPr/>
        </p:nvSpPr>
        <p:spPr>
          <a:xfrm>
            <a:off x="6977893" y="2715196"/>
            <a:ext cx="2118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Output: parse tree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6498ED-2DBF-460C-AFDE-2CB37E63EDC3}"/>
              </a:ext>
            </a:extLst>
          </p:cNvPr>
          <p:cNvSpPr txBox="1"/>
          <p:nvPr/>
        </p:nvSpPr>
        <p:spPr>
          <a:xfrm>
            <a:off x="6977894" y="1857499"/>
            <a:ext cx="2647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Definition: CF Grammar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E39F18-584C-4648-AE0F-2FA3F75FA508}"/>
              </a:ext>
            </a:extLst>
          </p:cNvPr>
          <p:cNvSpPr txBox="1"/>
          <p:nvPr/>
        </p:nvSpPr>
        <p:spPr>
          <a:xfrm>
            <a:off x="6977893" y="2321815"/>
            <a:ext cx="2241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Input: token stream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719E95-48B4-4208-A4D4-16D1238C60FC}"/>
              </a:ext>
            </a:extLst>
          </p:cNvPr>
          <p:cNvSpPr txBox="1"/>
          <p:nvPr/>
        </p:nvSpPr>
        <p:spPr>
          <a:xfrm>
            <a:off x="6977893" y="3638555"/>
            <a:ext cx="187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Recognizer: PDA</a:t>
            </a:r>
          </a:p>
        </p:txBody>
      </p:sp>
      <p:cxnSp>
        <p:nvCxnSpPr>
          <p:cNvPr id="13" name="_Straight Connector 12">
            <a:extLst>
              <a:ext uri="{FF2B5EF4-FFF2-40B4-BE49-F238E27FC236}">
                <a16:creationId xmlns:a16="http://schemas.microsoft.com/office/drawing/2014/main" id="{ED86FF5A-8D12-4CD4-B25B-0DE6CEA9E380}"/>
              </a:ext>
            </a:extLst>
          </p:cNvPr>
          <p:cNvCxnSpPr/>
          <p:nvPr/>
        </p:nvCxnSpPr>
        <p:spPr>
          <a:xfrm>
            <a:off x="6096000" y="1441827"/>
            <a:ext cx="0" cy="4515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6DDCDD7-F162-4677-B3C2-D8DAC86C82BD}"/>
              </a:ext>
            </a:extLst>
          </p:cNvPr>
          <p:cNvSpPr/>
          <p:nvPr/>
        </p:nvSpPr>
        <p:spPr>
          <a:xfrm>
            <a:off x="8280927" y="3633255"/>
            <a:ext cx="513162" cy="40011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4CA5E7-1403-49CF-BB5F-93C7A472C4A3}"/>
              </a:ext>
            </a:extLst>
          </p:cNvPr>
          <p:cNvSpPr txBox="1"/>
          <p:nvPr/>
        </p:nvSpPr>
        <p:spPr>
          <a:xfrm>
            <a:off x="6750620" y="4871259"/>
            <a:ext cx="2897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Let’s breeze through this</a:t>
            </a:r>
          </a:p>
          <a:p>
            <a:pPr algn="ctr"/>
            <a:r>
              <a:rPr lang="en-US" b="1" dirty="0">
                <a:solidFill>
                  <a:schemeClr val="accent2"/>
                </a:solidFill>
              </a:rPr>
              <a:t>(I bet you’ve seen it already)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5701FD25-601E-4AF9-92B6-46D602C8CA19}"/>
              </a:ext>
            </a:extLst>
          </p:cNvPr>
          <p:cNvSpPr/>
          <p:nvPr/>
        </p:nvSpPr>
        <p:spPr>
          <a:xfrm>
            <a:off x="8323811" y="3857106"/>
            <a:ext cx="961928" cy="964277"/>
          </a:xfrm>
          <a:custGeom>
            <a:avLst/>
            <a:gdLst>
              <a:gd name="connsiteX0" fmla="*/ 0 w 961928"/>
              <a:gd name="connsiteY0" fmla="*/ 964277 h 964277"/>
              <a:gd name="connsiteX1" fmla="*/ 947651 w 961928"/>
              <a:gd name="connsiteY1" fmla="*/ 665019 h 964277"/>
              <a:gd name="connsiteX2" fmla="*/ 482138 w 961928"/>
              <a:gd name="connsiteY2" fmla="*/ 0 h 96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61928" h="964277">
                <a:moveTo>
                  <a:pt x="0" y="964277"/>
                </a:moveTo>
                <a:cubicBezTo>
                  <a:pt x="433647" y="895004"/>
                  <a:pt x="867295" y="825732"/>
                  <a:pt x="947651" y="665019"/>
                </a:cubicBezTo>
                <a:cubicBezTo>
                  <a:pt x="1028007" y="504306"/>
                  <a:pt x="755072" y="252153"/>
                  <a:pt x="482138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23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15" grpId="0" animBg="1"/>
      <p:bldP spid="32" grpId="0"/>
      <p:bldP spid="33" grpId="0" animBg="1"/>
    </p:bldLst>
  </p:timing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pic>
        <p:nvPicPr>
          <p:cNvPr id="7" name="!!Picture 6">
            <a:extLst>
              <a:ext uri="{FF2B5EF4-FFF2-40B4-BE49-F238E27FC236}">
                <a16:creationId xmlns:a16="http://schemas.microsoft.com/office/drawing/2014/main" id="{5AE0506D-9B09-4296-A64D-31B346EC0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803" y="1876"/>
            <a:ext cx="4134124" cy="1171126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4BF46144-4541-46D0-A66B-91DB249A1B6C}"/>
              </a:ext>
            </a:extLst>
          </p:cNvPr>
          <p:cNvSpPr txBox="1"/>
          <p:nvPr/>
        </p:nvSpPr>
        <p:spPr>
          <a:xfrm>
            <a:off x="2703517" y="2709896"/>
            <a:ext cx="2434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Output: token stream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72478A-72EB-4B95-B528-ECF39A815368}"/>
              </a:ext>
            </a:extLst>
          </p:cNvPr>
          <p:cNvSpPr txBox="1"/>
          <p:nvPr/>
        </p:nvSpPr>
        <p:spPr>
          <a:xfrm>
            <a:off x="2703517" y="1876256"/>
            <a:ext cx="2182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Definition: </a:t>
            </a:r>
            <a:r>
              <a:rPr lang="en-US" sz="2000" dirty="0" err="1"/>
              <a:t>RegExes</a:t>
            </a:r>
            <a:endParaRPr lang="en-US" sz="2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F33EA1-DCE1-4FDC-A366-5BBA5E135D93}"/>
              </a:ext>
            </a:extLst>
          </p:cNvPr>
          <p:cNvSpPr txBox="1"/>
          <p:nvPr/>
        </p:nvSpPr>
        <p:spPr>
          <a:xfrm>
            <a:off x="2703517" y="2316515"/>
            <a:ext cx="21829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Input: char stream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AD56527-194F-46C8-89A0-7F204E69F76D}"/>
              </a:ext>
            </a:extLst>
          </p:cNvPr>
          <p:cNvSpPr txBox="1"/>
          <p:nvPr/>
        </p:nvSpPr>
        <p:spPr>
          <a:xfrm>
            <a:off x="2703518" y="3633255"/>
            <a:ext cx="1853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Recognizer: DFA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EBB69A2-32DC-4499-A92E-608F5DC6A4F0}"/>
              </a:ext>
            </a:extLst>
          </p:cNvPr>
          <p:cNvSpPr txBox="1"/>
          <p:nvPr/>
        </p:nvSpPr>
        <p:spPr>
          <a:xfrm>
            <a:off x="6977893" y="2715196"/>
            <a:ext cx="2118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Output: parse tree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6498ED-2DBF-460C-AFDE-2CB37E63EDC3}"/>
              </a:ext>
            </a:extLst>
          </p:cNvPr>
          <p:cNvSpPr txBox="1"/>
          <p:nvPr/>
        </p:nvSpPr>
        <p:spPr>
          <a:xfrm>
            <a:off x="6977894" y="1857499"/>
            <a:ext cx="2647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Definition: CF Grammar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EE39F18-584C-4648-AE0F-2FA3F75FA508}"/>
              </a:ext>
            </a:extLst>
          </p:cNvPr>
          <p:cNvSpPr txBox="1"/>
          <p:nvPr/>
        </p:nvSpPr>
        <p:spPr>
          <a:xfrm>
            <a:off x="6977893" y="2321815"/>
            <a:ext cx="2241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Input: token stream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F719E95-48B4-4208-A4D4-16D1238C60FC}"/>
              </a:ext>
            </a:extLst>
          </p:cNvPr>
          <p:cNvSpPr txBox="1"/>
          <p:nvPr/>
        </p:nvSpPr>
        <p:spPr>
          <a:xfrm>
            <a:off x="6977893" y="3638555"/>
            <a:ext cx="1878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Recognizer: PDA</a:t>
            </a:r>
          </a:p>
        </p:txBody>
      </p:sp>
      <p:cxnSp>
        <p:nvCxnSpPr>
          <p:cNvPr id="13" name="_Straight Connector 12">
            <a:extLst>
              <a:ext uri="{FF2B5EF4-FFF2-40B4-BE49-F238E27FC236}">
                <a16:creationId xmlns:a16="http://schemas.microsoft.com/office/drawing/2014/main" id="{ED86FF5A-8D12-4CD4-B25B-0DE6CEA9E380}"/>
              </a:ext>
            </a:extLst>
          </p:cNvPr>
          <p:cNvCxnSpPr/>
          <p:nvPr/>
        </p:nvCxnSpPr>
        <p:spPr>
          <a:xfrm>
            <a:off x="6096000" y="1441827"/>
            <a:ext cx="0" cy="45155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9EB653-4AA3-4438-8F28-8D7184853339}"/>
              </a:ext>
            </a:extLst>
          </p:cNvPr>
          <p:cNvSpPr/>
          <p:nvPr/>
        </p:nvSpPr>
        <p:spPr>
          <a:xfrm>
            <a:off x="3938837" y="2309786"/>
            <a:ext cx="829848" cy="40011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78799EA-0DB1-4393-AF26-5A875D8B0A67}"/>
              </a:ext>
            </a:extLst>
          </p:cNvPr>
          <p:cNvSpPr/>
          <p:nvPr/>
        </p:nvSpPr>
        <p:spPr>
          <a:xfrm>
            <a:off x="4251999" y="2746092"/>
            <a:ext cx="829848" cy="40011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DBFE9BE-8F31-4ECD-9A51-525F80550908}"/>
              </a:ext>
            </a:extLst>
          </p:cNvPr>
          <p:cNvSpPr/>
          <p:nvPr/>
        </p:nvSpPr>
        <p:spPr>
          <a:xfrm>
            <a:off x="8351464" y="2312732"/>
            <a:ext cx="753744" cy="40011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83455E-1500-475D-B241-B896F0963E28}"/>
              </a:ext>
            </a:extLst>
          </p:cNvPr>
          <p:cNvSpPr txBox="1"/>
          <p:nvPr/>
        </p:nvSpPr>
        <p:spPr>
          <a:xfrm>
            <a:off x="2703517" y="4045633"/>
            <a:ext cx="2333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Translator: Tokenizer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4BEE31-C381-488B-8ED3-77BBA4D5272D}"/>
              </a:ext>
            </a:extLst>
          </p:cNvPr>
          <p:cNvSpPr txBox="1"/>
          <p:nvPr/>
        </p:nvSpPr>
        <p:spPr>
          <a:xfrm>
            <a:off x="6985845" y="4052696"/>
            <a:ext cx="2008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Translator: Parser</a:t>
            </a:r>
          </a:p>
        </p:txBody>
      </p:sp>
    </p:spTree>
    <p:extLst>
      <p:ext uri="{BB962C8B-B14F-4D97-AF65-F5344CB8AC3E}">
        <p14:creationId xmlns:p14="http://schemas.microsoft.com/office/powerpoint/2010/main" val="2033951742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685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Time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 Lecture 3 – Defining Syntax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289019"/>
            <a:ext cx="64264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From regular language recognition to stream tokenization</a:t>
            </a:r>
          </a:p>
          <a:p>
            <a:r>
              <a:rPr lang="en-US" dirty="0"/>
              <a:t>Lexer achieved!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Reviewed Context-Free Grammars</a:t>
            </a:r>
          </a:p>
          <a:p>
            <a:pPr lvl="1"/>
            <a:r>
              <a:rPr lang="en-US" dirty="0"/>
              <a:t>Language Definition via grammar</a:t>
            </a:r>
          </a:p>
          <a:p>
            <a:pPr lvl="1"/>
            <a:r>
              <a:rPr lang="en-US" dirty="0"/>
              <a:t>BNF notation</a:t>
            </a:r>
          </a:p>
          <a:p>
            <a:pPr lvl="1"/>
            <a:r>
              <a:rPr lang="en-US" dirty="0"/>
              <a:t>Parse trees</a:t>
            </a:r>
          </a:p>
          <a:p>
            <a:pPr marL="0" indent="0">
              <a:buNone/>
            </a:pPr>
            <a:r>
              <a:rPr lang="en-US" b="1" dirty="0"/>
              <a:t>CFGs - usable for syntactic definition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9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089150-BF12-4D81-9538-71E81A576B1C}"/>
              </a:ext>
            </a:extLst>
          </p:cNvPr>
          <p:cNvGrpSpPr/>
          <p:nvPr/>
        </p:nvGrpSpPr>
        <p:grpSpPr>
          <a:xfrm>
            <a:off x="4560815" y="4394104"/>
            <a:ext cx="3120705" cy="2458515"/>
            <a:chOff x="3036814" y="3749879"/>
            <a:chExt cx="3120705" cy="2458515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11DC94E-4D5C-4297-B4F2-321EF75B92C5}"/>
                </a:ext>
              </a:extLst>
            </p:cNvPr>
            <p:cNvSpPr/>
            <p:nvPr/>
          </p:nvSpPr>
          <p:spPr>
            <a:xfrm>
              <a:off x="4605556" y="3749879"/>
              <a:ext cx="1551963" cy="402671"/>
            </a:xfrm>
            <a:prstGeom prst="roundRect">
              <a:avLst/>
            </a:prstGeom>
            <a:noFill/>
            <a:ln w="317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Connector: Curved 4">
              <a:extLst>
                <a:ext uri="{FF2B5EF4-FFF2-40B4-BE49-F238E27FC236}">
                  <a16:creationId xmlns:a16="http://schemas.microsoft.com/office/drawing/2014/main" id="{A111AAC6-AE17-4749-B344-B015018D0661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328719" y="4232245"/>
              <a:ext cx="1132514" cy="973123"/>
            </a:xfrm>
            <a:prstGeom prst="curvedConnector3">
              <a:avLst/>
            </a:prstGeom>
            <a:ln w="254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97E6FD1-5C60-40FC-B15D-EC9D5F9FFFD5}"/>
                </a:ext>
              </a:extLst>
            </p:cNvPr>
            <p:cNvSpPr txBox="1"/>
            <p:nvPr/>
          </p:nvSpPr>
          <p:spPr>
            <a:xfrm>
              <a:off x="3036814" y="5285064"/>
              <a:ext cx="27687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BNF is a good way for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programmers to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communicate syntax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46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mc="http://schemas.openxmlformats.org/markup-compatibility/2006"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43000" y="927209"/>
                <a:ext cx="7696200" cy="5778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4500"/>
                  </a:lnSpc>
                </a:pPr>
                <a:r>
                  <a:rPr lang="en-US" b="1" dirty="0"/>
                  <a:t>         </a:t>
                </a:r>
                <a:r>
                  <a:rPr lang="en-US" b="1" u="sng" dirty="0"/>
                  <a:t>Derivation Sequence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i="1" dirty="0"/>
                  <a:t>        Prog</a:t>
                </a:r>
                <a:r>
                  <a:rPr lang="en-US" dirty="0"/>
                  <a:t> 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dirty="0" err="1"/>
                  <a:t>Stmts</a:t>
                </a:r>
                <a:r>
                  <a:rPr lang="en-US" dirty="0"/>
                  <a:t> </a:t>
                </a:r>
                <a:r>
                  <a:rPr lang="en-US" b="1" dirty="0"/>
                  <a:t>end</a:t>
                </a:r>
                <a:r>
                  <a:rPr lang="en-US" dirty="0"/>
                  <a:t> 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dirty="0" err="1"/>
                  <a:t>Stmts</a:t>
                </a:r>
                <a:r>
                  <a:rPr lang="en-US" dirty="0"/>
                  <a:t> </a:t>
                </a:r>
                <a:r>
                  <a:rPr lang="en-US" b="1" dirty="0"/>
                  <a:t>semi </a:t>
                </a:r>
                <a:r>
                  <a:rPr lang="en-US" dirty="0" err="1"/>
                  <a:t>Stmt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dirty="0" err="1"/>
                  <a:t>Stmt</a:t>
                </a:r>
                <a:r>
                  <a:rPr lang="en-US" dirty="0"/>
                  <a:t> </a:t>
                </a:r>
                <a:r>
                  <a:rPr lang="en-US" b="1" dirty="0"/>
                  <a:t>semi </a:t>
                </a:r>
                <a:r>
                  <a:rPr lang="en-US" dirty="0" err="1"/>
                  <a:t>Stmt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dirty="0"/>
                  <a:t> </a:t>
                </a:r>
                <a:r>
                  <a:rPr lang="en-US" b="1" dirty="0"/>
                  <a:t>semi </a:t>
                </a:r>
                <a:r>
                  <a:rPr lang="en-US" i="1" dirty="0" err="1"/>
                  <a:t>Stmt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b="1" dirty="0"/>
                  <a:t>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i="1" dirty="0"/>
                  <a:t>Expr</a:t>
                </a:r>
                <a:r>
                  <a:rPr lang="en-US" dirty="0"/>
                  <a:t> </a:t>
                </a:r>
                <a:r>
                  <a:rPr lang="en-US" b="1" dirty="0"/>
                  <a:t>cross</a:t>
                </a:r>
                <a:r>
                  <a:rPr lang="en-US" dirty="0"/>
                  <a:t> </a:t>
                </a:r>
                <a:r>
                  <a:rPr lang="en-US" b="1" dirty="0"/>
                  <a:t>id end</a:t>
                </a:r>
              </a:p>
              <a:p>
                <a:pPr>
                  <a:lnSpc>
                    <a:spcPts val="4500"/>
                  </a:lnSpc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dirty="0"/>
                  <a:t> </a:t>
                </a:r>
                <a:r>
                  <a:rPr lang="en-US" b="1" dirty="0"/>
                  <a:t>begin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semi id</a:t>
                </a:r>
                <a:r>
                  <a:rPr lang="en-US" dirty="0"/>
                  <a:t> </a:t>
                </a:r>
                <a:r>
                  <a:rPr lang="en-US" b="1" dirty="0"/>
                  <a:t>assign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  <a:r>
                  <a:rPr lang="en-US" dirty="0"/>
                  <a:t> </a:t>
                </a:r>
                <a:r>
                  <a:rPr lang="en-US" b="1" dirty="0"/>
                  <a:t>cross</a:t>
                </a:r>
                <a:r>
                  <a:rPr lang="en-US" dirty="0"/>
                  <a:t> </a:t>
                </a:r>
                <a:r>
                  <a:rPr lang="en-US" b="1" dirty="0"/>
                  <a:t>id end</a:t>
                </a: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927209"/>
                <a:ext cx="7696200" cy="5778377"/>
              </a:xfrm>
              <a:prstGeom prst="rect">
                <a:avLst/>
              </a:prstGeom>
              <a:blipFill>
                <a:blip r:embed="rId2"/>
                <a:stretch>
                  <a:fillRect b="-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346201" y="4532624"/>
            <a:ext cx="2978059" cy="2052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Productions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/>
              <a:t>Prog</a:t>
            </a:r>
            <a:r>
              <a:rPr lang="en-US" dirty="0"/>
              <a:t> 	::= </a:t>
            </a:r>
            <a:r>
              <a:rPr lang="en-US" b="1" dirty="0"/>
              <a:t>begin</a:t>
            </a:r>
            <a:r>
              <a:rPr lang="en-US" dirty="0"/>
              <a:t> </a:t>
            </a:r>
            <a:r>
              <a:rPr lang="en-US" i="1" dirty="0" err="1"/>
              <a:t>Stmts</a:t>
            </a:r>
            <a:r>
              <a:rPr lang="en-US" dirty="0"/>
              <a:t> </a:t>
            </a:r>
            <a:r>
              <a:rPr lang="en-US" b="1" dirty="0"/>
              <a:t>end</a:t>
            </a:r>
            <a:r>
              <a:rPr lang="en-US" dirty="0"/>
              <a:t> 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 err="1"/>
              <a:t>Stmts</a:t>
            </a:r>
            <a:r>
              <a:rPr lang="en-US" dirty="0"/>
              <a:t> ::= </a:t>
            </a:r>
            <a:r>
              <a:rPr lang="en-US" i="1" dirty="0" err="1"/>
              <a:t>Stmts</a:t>
            </a:r>
            <a:r>
              <a:rPr lang="en-US" dirty="0"/>
              <a:t> </a:t>
            </a:r>
            <a:r>
              <a:rPr lang="en-US" b="1" dirty="0"/>
              <a:t>semi </a:t>
            </a:r>
            <a:r>
              <a:rPr lang="en-US" i="1" dirty="0" err="1"/>
              <a:t>Stmt</a:t>
            </a:r>
            <a:endParaRPr lang="en-US" i="1" dirty="0"/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dirty="0"/>
              <a:t>            |  </a:t>
            </a:r>
            <a:r>
              <a:rPr lang="en-US" i="1" dirty="0" err="1"/>
              <a:t>Stmt</a:t>
            </a:r>
            <a:endParaRPr lang="en-US" i="1" dirty="0"/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 err="1"/>
              <a:t>Stmt</a:t>
            </a:r>
            <a:r>
              <a:rPr lang="en-US" dirty="0"/>
              <a:t> 	::= </a:t>
            </a:r>
            <a:r>
              <a:rPr lang="en-US" b="1" dirty="0"/>
              <a:t>id</a:t>
            </a:r>
            <a:r>
              <a:rPr lang="en-US" dirty="0"/>
              <a:t> </a:t>
            </a:r>
            <a:r>
              <a:rPr lang="en-US" b="1" dirty="0"/>
              <a:t>assign</a:t>
            </a:r>
            <a:r>
              <a:rPr lang="en-US" dirty="0"/>
              <a:t> </a:t>
            </a:r>
            <a:r>
              <a:rPr lang="en-US" i="1" dirty="0"/>
              <a:t>Expr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i="1" dirty="0"/>
              <a:t>Expr</a:t>
            </a:r>
            <a:r>
              <a:rPr lang="en-US" dirty="0"/>
              <a:t>	::= </a:t>
            </a:r>
            <a:r>
              <a:rPr lang="en-US" b="1" dirty="0"/>
              <a:t>id</a:t>
            </a:r>
          </a:p>
          <a:p>
            <a:pPr marL="342900" indent="-342900">
              <a:lnSpc>
                <a:spcPts val="2200"/>
              </a:lnSpc>
              <a:buAutoNum type="arabicPeriod"/>
            </a:pPr>
            <a:r>
              <a:rPr lang="en-US" dirty="0"/>
              <a:t>            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cross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8AC043D-611A-4896-9C99-16BD0CA74C2D}"/>
              </a:ext>
            </a:extLst>
          </p:cNvPr>
          <p:cNvGrpSpPr/>
          <p:nvPr/>
        </p:nvGrpSpPr>
        <p:grpSpPr>
          <a:xfrm>
            <a:off x="8675694" y="2848688"/>
            <a:ext cx="1752600" cy="730773"/>
            <a:chOff x="7151694" y="2848687"/>
            <a:chExt cx="1752600" cy="730773"/>
          </a:xfrm>
        </p:grpSpPr>
        <p:sp>
          <p:nvSpPr>
            <p:cNvPr id="22" name="TextBox 21"/>
            <p:cNvSpPr txBox="1"/>
            <p:nvPr/>
          </p:nvSpPr>
          <p:spPr>
            <a:xfrm>
              <a:off x="7151694" y="3210128"/>
              <a:ext cx="59343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798664" y="3210128"/>
              <a:ext cx="66595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cross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40092" y="3210128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cxnSp>
          <p:nvCxnSpPr>
            <p:cNvPr id="5" name="Straight Connector 4"/>
            <p:cNvCxnSpPr>
              <a:stCxn id="19" idx="2"/>
              <a:endCxn id="22" idx="0"/>
            </p:cNvCxnSpPr>
            <p:nvPr/>
          </p:nvCxnSpPr>
          <p:spPr>
            <a:xfrm flipH="1">
              <a:off x="7448410" y="2848687"/>
              <a:ext cx="688205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6" name="Straight Connector 25"/>
            <p:cNvCxnSpPr>
              <a:stCxn id="19" idx="2"/>
              <a:endCxn id="24" idx="0"/>
            </p:cNvCxnSpPr>
            <p:nvPr/>
          </p:nvCxnSpPr>
          <p:spPr>
            <a:xfrm>
              <a:off x="8136615" y="2848687"/>
              <a:ext cx="585578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8" name="Straight Connector 27"/>
            <p:cNvCxnSpPr>
              <a:stCxn id="19" idx="2"/>
              <a:endCxn id="23" idx="0"/>
            </p:cNvCxnSpPr>
            <p:nvPr/>
          </p:nvCxnSpPr>
          <p:spPr>
            <a:xfrm flipH="1">
              <a:off x="8131640" y="2848687"/>
              <a:ext cx="4975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2959724" y="2534226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2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0D450C-013A-43EA-A6F7-38C74F115555}"/>
              </a:ext>
            </a:extLst>
          </p:cNvPr>
          <p:cNvGrpSpPr/>
          <p:nvPr/>
        </p:nvGrpSpPr>
        <p:grpSpPr>
          <a:xfrm>
            <a:off x="7281305" y="3536428"/>
            <a:ext cx="364202" cy="645995"/>
            <a:chOff x="5757305" y="3536427"/>
            <a:chExt cx="364202" cy="645995"/>
          </a:xfrm>
        </p:grpSpPr>
        <p:sp>
          <p:nvSpPr>
            <p:cNvPr id="35" name="TextBox 34"/>
            <p:cNvSpPr txBox="1"/>
            <p:nvPr/>
          </p:nvSpPr>
          <p:spPr>
            <a:xfrm>
              <a:off x="5757305" y="3813090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cxnSp>
          <p:nvCxnSpPr>
            <p:cNvPr id="36" name="Straight Connector 35"/>
            <p:cNvCxnSpPr>
              <a:stCxn id="33" idx="2"/>
              <a:endCxn id="35" idx="0"/>
            </p:cNvCxnSpPr>
            <p:nvPr/>
          </p:nvCxnSpPr>
          <p:spPr>
            <a:xfrm flipH="1">
              <a:off x="5939406" y="3536427"/>
              <a:ext cx="1" cy="276663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3CEFE9C-6660-47B1-9FDE-6866C4E2F751}"/>
              </a:ext>
            </a:extLst>
          </p:cNvPr>
          <p:cNvGrpSpPr/>
          <p:nvPr/>
        </p:nvGrpSpPr>
        <p:grpSpPr>
          <a:xfrm>
            <a:off x="6397833" y="2197690"/>
            <a:ext cx="626582" cy="595992"/>
            <a:chOff x="4873833" y="2209800"/>
            <a:chExt cx="626582" cy="595992"/>
          </a:xfrm>
        </p:grpSpPr>
        <p:sp>
          <p:nvSpPr>
            <p:cNvPr id="38" name="TextBox 37"/>
            <p:cNvSpPr txBox="1"/>
            <p:nvPr/>
          </p:nvSpPr>
          <p:spPr>
            <a:xfrm>
              <a:off x="4873833" y="2436460"/>
              <a:ext cx="62658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</a:t>
              </a:r>
              <a:endParaRPr lang="en-US" i="1" dirty="0"/>
            </a:p>
          </p:txBody>
        </p:sp>
        <p:cxnSp>
          <p:nvCxnSpPr>
            <p:cNvPr id="43" name="Straight Connector 42"/>
            <p:cNvCxnSpPr>
              <a:stCxn id="42" idx="2"/>
              <a:endCxn id="38" idx="0"/>
            </p:cNvCxnSpPr>
            <p:nvPr/>
          </p:nvCxnSpPr>
          <p:spPr>
            <a:xfrm flipH="1">
              <a:off x="5187124" y="2209800"/>
              <a:ext cx="923" cy="22666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7507727" y="445532"/>
            <a:ext cx="61908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 err="1"/>
              <a:t>Prog</a:t>
            </a:r>
            <a:endParaRPr lang="en-US" i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1BC1913-3FC6-4462-B365-7E1D94567394}"/>
              </a:ext>
            </a:extLst>
          </p:cNvPr>
          <p:cNvGrpSpPr/>
          <p:nvPr/>
        </p:nvGrpSpPr>
        <p:grpSpPr>
          <a:xfrm>
            <a:off x="8082893" y="2209801"/>
            <a:ext cx="1876843" cy="638887"/>
            <a:chOff x="6558892" y="2209800"/>
            <a:chExt cx="1876843" cy="638887"/>
          </a:xfrm>
        </p:grpSpPr>
        <p:sp>
          <p:nvSpPr>
            <p:cNvPr id="18" name="TextBox 17"/>
            <p:cNvSpPr txBox="1"/>
            <p:nvPr/>
          </p:nvSpPr>
          <p:spPr>
            <a:xfrm>
              <a:off x="6558892" y="2479355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37494" y="2479355"/>
              <a:ext cx="59824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91531" y="2479355"/>
              <a:ext cx="76976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assign</a:t>
              </a:r>
            </a:p>
          </p:txBody>
        </p:sp>
        <p:cxnSp>
          <p:nvCxnSpPr>
            <p:cNvPr id="50" name="Straight Connector 49"/>
            <p:cNvCxnSpPr>
              <a:stCxn id="37" idx="2"/>
              <a:endCxn id="18" idx="0"/>
            </p:cNvCxnSpPr>
            <p:nvPr/>
          </p:nvCxnSpPr>
          <p:spPr>
            <a:xfrm flipH="1">
              <a:off x="6740993" y="2209800"/>
              <a:ext cx="639301" cy="269555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1" name="Straight Connector 50"/>
            <p:cNvCxnSpPr>
              <a:stCxn id="37" idx="2"/>
              <a:endCxn id="19" idx="0"/>
            </p:cNvCxnSpPr>
            <p:nvPr/>
          </p:nvCxnSpPr>
          <p:spPr>
            <a:xfrm>
              <a:off x="7380294" y="2209800"/>
              <a:ext cx="756321" cy="269555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2" name="Straight Connector 51"/>
            <p:cNvCxnSpPr>
              <a:stCxn id="37" idx="2"/>
              <a:endCxn id="20" idx="0"/>
            </p:cNvCxnSpPr>
            <p:nvPr/>
          </p:nvCxnSpPr>
          <p:spPr>
            <a:xfrm flipH="1">
              <a:off x="7376413" y="2209800"/>
              <a:ext cx="3881" cy="269555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E2687B6-6752-4B59-8428-EE33A3064988}"/>
              </a:ext>
            </a:extLst>
          </p:cNvPr>
          <p:cNvGrpSpPr/>
          <p:nvPr/>
        </p:nvGrpSpPr>
        <p:grpSpPr>
          <a:xfrm>
            <a:off x="6353873" y="1436132"/>
            <a:ext cx="2863713" cy="773668"/>
            <a:chOff x="4829872" y="1436132"/>
            <a:chExt cx="2863713" cy="773668"/>
          </a:xfrm>
        </p:grpSpPr>
        <p:sp>
          <p:nvSpPr>
            <p:cNvPr id="37" name="TextBox 36"/>
            <p:cNvSpPr txBox="1"/>
            <p:nvPr/>
          </p:nvSpPr>
          <p:spPr>
            <a:xfrm>
              <a:off x="7067003" y="1840468"/>
              <a:ext cx="62658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</a:t>
              </a:r>
              <a:endParaRPr lang="en-US" i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829872" y="1840468"/>
              <a:ext cx="71635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Stmts</a:t>
              </a:r>
              <a:endParaRPr lang="en-US" i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69346" y="1840468"/>
              <a:ext cx="63511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semi</a:t>
              </a:r>
            </a:p>
          </p:txBody>
        </p:sp>
        <p:cxnSp>
          <p:nvCxnSpPr>
            <p:cNvPr id="56" name="Straight Connector 55"/>
            <p:cNvCxnSpPr>
              <a:stCxn id="47" idx="2"/>
              <a:endCxn id="42" idx="0"/>
            </p:cNvCxnSpPr>
            <p:nvPr/>
          </p:nvCxnSpPr>
          <p:spPr>
            <a:xfrm flipH="1">
              <a:off x="5188047" y="1436132"/>
              <a:ext cx="1105220" cy="4043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58" name="Straight Connector 57"/>
            <p:cNvCxnSpPr>
              <a:stCxn id="47" idx="2"/>
              <a:endCxn id="49" idx="0"/>
            </p:cNvCxnSpPr>
            <p:nvPr/>
          </p:nvCxnSpPr>
          <p:spPr>
            <a:xfrm flipH="1">
              <a:off x="6286901" y="1436132"/>
              <a:ext cx="6366" cy="4043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0" name="Straight Connector 59"/>
            <p:cNvCxnSpPr>
              <a:stCxn id="47" idx="2"/>
              <a:endCxn id="37" idx="0"/>
            </p:cNvCxnSpPr>
            <p:nvPr/>
          </p:nvCxnSpPr>
          <p:spPr>
            <a:xfrm>
              <a:off x="6293267" y="1436132"/>
              <a:ext cx="1087027" cy="4043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4E16E9-51F8-4072-9398-E56AD39F570A}"/>
              </a:ext>
            </a:extLst>
          </p:cNvPr>
          <p:cNvGrpSpPr/>
          <p:nvPr/>
        </p:nvGrpSpPr>
        <p:grpSpPr>
          <a:xfrm>
            <a:off x="5488828" y="814864"/>
            <a:ext cx="5069084" cy="621268"/>
            <a:chOff x="3964828" y="814864"/>
            <a:chExt cx="5069084" cy="621268"/>
          </a:xfrm>
        </p:grpSpPr>
        <p:sp>
          <p:nvSpPr>
            <p:cNvPr id="45" name="TextBox 44"/>
            <p:cNvSpPr txBox="1"/>
            <p:nvPr/>
          </p:nvSpPr>
          <p:spPr>
            <a:xfrm>
              <a:off x="8486967" y="1066800"/>
              <a:ext cx="546945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end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64828" y="1066800"/>
              <a:ext cx="70564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begin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935092" y="1066800"/>
              <a:ext cx="716350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 err="1"/>
                <a:t>Stmts</a:t>
              </a:r>
              <a:endParaRPr lang="en-US" i="1" dirty="0"/>
            </a:p>
          </p:txBody>
        </p:sp>
        <p:cxnSp>
          <p:nvCxnSpPr>
            <p:cNvPr id="54" name="Straight Connector 53"/>
            <p:cNvCxnSpPr>
              <a:stCxn id="48" idx="2"/>
              <a:endCxn id="47" idx="0"/>
            </p:cNvCxnSpPr>
            <p:nvPr/>
          </p:nvCxnSpPr>
          <p:spPr>
            <a:xfrm>
              <a:off x="6293267" y="814864"/>
              <a:ext cx="0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2" name="Straight Connector 61"/>
            <p:cNvCxnSpPr>
              <a:stCxn id="48" idx="2"/>
              <a:endCxn id="46" idx="0"/>
            </p:cNvCxnSpPr>
            <p:nvPr/>
          </p:nvCxnSpPr>
          <p:spPr>
            <a:xfrm flipH="1">
              <a:off x="4317649" y="814864"/>
              <a:ext cx="1975618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65" name="Straight Connector 64"/>
            <p:cNvCxnSpPr>
              <a:stCxn id="48" idx="2"/>
              <a:endCxn id="45" idx="0"/>
            </p:cNvCxnSpPr>
            <p:nvPr/>
          </p:nvCxnSpPr>
          <p:spPr>
            <a:xfrm>
              <a:off x="6293267" y="814864"/>
              <a:ext cx="2467173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67" name="Rectangle 66"/>
          <p:cNvSpPr/>
          <p:nvPr/>
        </p:nvSpPr>
        <p:spPr>
          <a:xfrm>
            <a:off x="7213988" y="-14021"/>
            <a:ext cx="1168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Parse Tree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446801-686D-4671-828C-BBF55F0DBBD7}"/>
              </a:ext>
            </a:extLst>
          </p:cNvPr>
          <p:cNvGrpSpPr/>
          <p:nvPr/>
        </p:nvGrpSpPr>
        <p:grpSpPr>
          <a:xfrm>
            <a:off x="8790541" y="3579460"/>
            <a:ext cx="364202" cy="632046"/>
            <a:chOff x="7266541" y="3579460"/>
            <a:chExt cx="364202" cy="63204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F494FCA-D1B2-4B80-99DE-EEA8A0E2A4FE}"/>
                </a:ext>
              </a:extLst>
            </p:cNvPr>
            <p:cNvSpPr txBox="1"/>
            <p:nvPr/>
          </p:nvSpPr>
          <p:spPr>
            <a:xfrm>
              <a:off x="7266541" y="3842174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0A61673-395E-4CB9-8A05-317B1A530362}"/>
                </a:ext>
              </a:extLst>
            </p:cNvPr>
            <p:cNvCxnSpPr>
              <a:cxnSpLocks/>
              <a:stCxn id="22" idx="2"/>
              <a:endCxn id="53" idx="0"/>
            </p:cNvCxnSpPr>
            <p:nvPr/>
          </p:nvCxnSpPr>
          <p:spPr>
            <a:xfrm>
              <a:off x="7448410" y="3579460"/>
              <a:ext cx="232" cy="262714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ACFBFE4-E5CB-45F0-A10F-DC352335B7E8}"/>
              </a:ext>
            </a:extLst>
          </p:cNvPr>
          <p:cNvSpPr/>
          <p:nvPr/>
        </p:nvSpPr>
        <p:spPr>
          <a:xfrm>
            <a:off x="1900543" y="2329684"/>
            <a:ext cx="1578963" cy="26522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5217ED7-5A27-49EB-A3DD-2450A69E3A55}"/>
              </a:ext>
            </a:extLst>
          </p:cNvPr>
          <p:cNvGrpSpPr/>
          <p:nvPr/>
        </p:nvGrpSpPr>
        <p:grpSpPr>
          <a:xfrm>
            <a:off x="5857259" y="2805793"/>
            <a:ext cx="1905268" cy="735205"/>
            <a:chOff x="4333259" y="2805792"/>
            <a:chExt cx="1905268" cy="735205"/>
          </a:xfrm>
        </p:grpSpPr>
        <p:sp>
          <p:nvSpPr>
            <p:cNvPr id="33" name="TextBox 32"/>
            <p:cNvSpPr txBox="1"/>
            <p:nvPr/>
          </p:nvSpPr>
          <p:spPr>
            <a:xfrm>
              <a:off x="5640286" y="3167095"/>
              <a:ext cx="598241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94323" y="3167095"/>
              <a:ext cx="76976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assign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H="1">
              <a:off x="4612904" y="2805792"/>
              <a:ext cx="574220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5187124" y="2805792"/>
              <a:ext cx="585578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5187124" y="2805792"/>
              <a:ext cx="0" cy="361441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D87FD2-290C-45D8-86D5-7F80A97084D6}"/>
                </a:ext>
              </a:extLst>
            </p:cNvPr>
            <p:cNvSpPr/>
            <p:nvPr/>
          </p:nvSpPr>
          <p:spPr>
            <a:xfrm>
              <a:off x="4333259" y="3171665"/>
              <a:ext cx="364202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id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9BD0BAD-A27E-4950-BD0D-02DF19B0AD07}"/>
              </a:ext>
            </a:extLst>
          </p:cNvPr>
          <p:cNvCxnSpPr/>
          <p:nvPr/>
        </p:nvCxnSpPr>
        <p:spPr>
          <a:xfrm>
            <a:off x="1614834" y="2034695"/>
            <a:ext cx="4602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ADED55E-CAD6-475A-BFB8-72AEFA719441}"/>
              </a:ext>
            </a:extLst>
          </p:cNvPr>
          <p:cNvCxnSpPr>
            <a:cxnSpLocks/>
          </p:cNvCxnSpPr>
          <p:nvPr/>
        </p:nvCxnSpPr>
        <p:spPr>
          <a:xfrm>
            <a:off x="2480259" y="3157036"/>
            <a:ext cx="5599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FF870BB7-6F91-485C-8D98-ED04AA811BF7}"/>
              </a:ext>
            </a:extLst>
          </p:cNvPr>
          <p:cNvSpPr/>
          <p:nvPr/>
        </p:nvSpPr>
        <p:spPr>
          <a:xfrm>
            <a:off x="2470507" y="2935636"/>
            <a:ext cx="1578963" cy="23201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A46F641-A701-4127-84A7-8558987CEABF}"/>
              </a:ext>
            </a:extLst>
          </p:cNvPr>
          <p:cNvSpPr txBox="1"/>
          <p:nvPr/>
        </p:nvSpPr>
        <p:spPr>
          <a:xfrm>
            <a:off x="2047897" y="1916316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1A615FE-6F2B-4EB6-A2E6-5B20B264BB3B}"/>
              </a:ext>
            </a:extLst>
          </p:cNvPr>
          <p:cNvSpPr txBox="1"/>
          <p:nvPr/>
        </p:nvSpPr>
        <p:spPr>
          <a:xfrm>
            <a:off x="2944631" y="3093828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3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227EC4E-7E1B-4969-BB2F-7B1CE957849E}"/>
              </a:ext>
            </a:extLst>
          </p:cNvPr>
          <p:cNvCxnSpPr>
            <a:cxnSpLocks/>
          </p:cNvCxnSpPr>
          <p:nvPr/>
        </p:nvCxnSpPr>
        <p:spPr>
          <a:xfrm>
            <a:off x="2441603" y="3759267"/>
            <a:ext cx="5599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2961C441-F3A9-4EEF-85AC-0765BE360657}"/>
              </a:ext>
            </a:extLst>
          </p:cNvPr>
          <p:cNvSpPr/>
          <p:nvPr/>
        </p:nvSpPr>
        <p:spPr>
          <a:xfrm>
            <a:off x="2475226" y="3505475"/>
            <a:ext cx="506845" cy="232011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645E099-BCA7-4B31-82E6-69C93055D4B9}"/>
              </a:ext>
            </a:extLst>
          </p:cNvPr>
          <p:cNvCxnSpPr>
            <a:cxnSpLocks/>
          </p:cNvCxnSpPr>
          <p:nvPr/>
        </p:nvCxnSpPr>
        <p:spPr>
          <a:xfrm>
            <a:off x="4302694" y="4329729"/>
            <a:ext cx="46106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4439AFDD-2F42-49A1-B51F-4D7C8894C6BF}"/>
              </a:ext>
            </a:extLst>
          </p:cNvPr>
          <p:cNvSpPr/>
          <p:nvPr/>
        </p:nvSpPr>
        <p:spPr>
          <a:xfrm>
            <a:off x="2480260" y="4075310"/>
            <a:ext cx="1326713" cy="23201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7BDA3BD-E7C5-4092-9EE2-EB9C75CE09BE}"/>
              </a:ext>
            </a:extLst>
          </p:cNvPr>
          <p:cNvCxnSpPr>
            <a:cxnSpLocks/>
          </p:cNvCxnSpPr>
          <p:nvPr/>
        </p:nvCxnSpPr>
        <p:spPr>
          <a:xfrm>
            <a:off x="3333920" y="4898391"/>
            <a:ext cx="4852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A7C604A9-C51F-4387-A0D3-3EACC110CCD7}"/>
              </a:ext>
            </a:extLst>
          </p:cNvPr>
          <p:cNvSpPr/>
          <p:nvPr/>
        </p:nvSpPr>
        <p:spPr>
          <a:xfrm>
            <a:off x="4302695" y="4645822"/>
            <a:ext cx="1326713" cy="241279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DCB3F47-2C75-41C9-9267-2B1F3E5A69E1}"/>
              </a:ext>
            </a:extLst>
          </p:cNvPr>
          <p:cNvSpPr txBox="1"/>
          <p:nvPr/>
        </p:nvSpPr>
        <p:spPr>
          <a:xfrm>
            <a:off x="2927178" y="3671197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4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0209C82-F688-4891-B747-CA8BA3FEB81E}"/>
              </a:ext>
            </a:extLst>
          </p:cNvPr>
          <p:cNvSpPr txBox="1"/>
          <p:nvPr/>
        </p:nvSpPr>
        <p:spPr>
          <a:xfrm>
            <a:off x="4711869" y="4230872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4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36A2C3F-7F37-423F-B6ED-A5A5D58BAD8C}"/>
              </a:ext>
            </a:extLst>
          </p:cNvPr>
          <p:cNvCxnSpPr>
            <a:cxnSpLocks/>
          </p:cNvCxnSpPr>
          <p:nvPr/>
        </p:nvCxnSpPr>
        <p:spPr>
          <a:xfrm>
            <a:off x="4908264" y="5439826"/>
            <a:ext cx="4852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979AAF06-9C5E-4453-B51D-32128AFA5B3D}"/>
              </a:ext>
            </a:extLst>
          </p:cNvPr>
          <p:cNvSpPr/>
          <p:nvPr/>
        </p:nvSpPr>
        <p:spPr>
          <a:xfrm>
            <a:off x="3352801" y="5201436"/>
            <a:ext cx="242224" cy="23838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C8F3FCC-7E6B-48BA-B0DF-75D7CEE69948}"/>
              </a:ext>
            </a:extLst>
          </p:cNvPr>
          <p:cNvSpPr txBox="1"/>
          <p:nvPr/>
        </p:nvSpPr>
        <p:spPr>
          <a:xfrm>
            <a:off x="3737122" y="4832104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5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B0697F4-D690-468D-9793-066325557D42}"/>
              </a:ext>
            </a:extLst>
          </p:cNvPr>
          <p:cNvCxnSpPr>
            <a:cxnSpLocks/>
          </p:cNvCxnSpPr>
          <p:nvPr/>
        </p:nvCxnSpPr>
        <p:spPr>
          <a:xfrm>
            <a:off x="4910697" y="6037878"/>
            <a:ext cx="48528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6D86590D-78DF-4FDF-9F21-7D8C7F970450}"/>
              </a:ext>
            </a:extLst>
          </p:cNvPr>
          <p:cNvSpPr/>
          <p:nvPr/>
        </p:nvSpPr>
        <p:spPr>
          <a:xfrm>
            <a:off x="4948933" y="5757096"/>
            <a:ext cx="1209649" cy="27059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18A3BF0-59DE-4D2D-9B6B-1527EEB5C172}"/>
              </a:ext>
            </a:extLst>
          </p:cNvPr>
          <p:cNvSpPr txBox="1"/>
          <p:nvPr/>
        </p:nvSpPr>
        <p:spPr>
          <a:xfrm>
            <a:off x="5231261" y="5389216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6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B23513E-C581-4CD9-ADC8-E6E835431062}"/>
              </a:ext>
            </a:extLst>
          </p:cNvPr>
          <p:cNvSpPr/>
          <p:nvPr/>
        </p:nvSpPr>
        <p:spPr>
          <a:xfrm>
            <a:off x="4926455" y="6315700"/>
            <a:ext cx="246055" cy="317858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4A2C553-4509-4664-BB79-338BC54D4842}"/>
              </a:ext>
            </a:extLst>
          </p:cNvPr>
          <p:cNvSpPr txBox="1"/>
          <p:nvPr/>
        </p:nvSpPr>
        <p:spPr>
          <a:xfrm>
            <a:off x="5187410" y="6034917"/>
            <a:ext cx="864724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Prod. 5</a:t>
            </a: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36E3F7D-C22B-4608-9345-38433057D3E5}"/>
              </a:ext>
            </a:extLst>
          </p:cNvPr>
          <p:cNvCxnSpPr>
            <a:cxnSpLocks/>
          </p:cNvCxnSpPr>
          <p:nvPr/>
        </p:nvCxnSpPr>
        <p:spPr>
          <a:xfrm>
            <a:off x="2497016" y="2617778"/>
            <a:ext cx="559972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FE9E0FE-7B35-4745-A76B-E07C62066A3B}"/>
                  </a:ext>
                </a:extLst>
              </p14:cNvPr>
              <p14:cNvContentPartPr/>
              <p14:nvPr/>
            </p14:nvContentPartPr>
            <p14:xfrm>
              <a:off x="8803560" y="6051240"/>
              <a:ext cx="11160" cy="226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FE9E0FE-7B35-4745-A76B-E07C62066A3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94200" y="6041880"/>
                <a:ext cx="29880" cy="4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3924621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4 –Syntactic Ambiguity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4520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Compiler Concerns in Syntactic Analysis</a:t>
            </a:r>
          </a:p>
          <a:p>
            <a:r>
              <a:rPr lang="en-US" dirty="0"/>
              <a:t>Recognizing CF-Languages</a:t>
            </a:r>
          </a:p>
          <a:p>
            <a:r>
              <a:rPr lang="en-US" dirty="0"/>
              <a:t>Constraining Derivations</a:t>
            </a:r>
          </a:p>
          <a:p>
            <a:r>
              <a:rPr lang="en-US" dirty="0"/>
              <a:t>Ambiguous Syntax</a:t>
            </a:r>
          </a:p>
          <a:p>
            <a:pPr lvl="1"/>
            <a:r>
              <a:rPr lang="en-US" dirty="0"/>
              <a:t>What it is</a:t>
            </a:r>
          </a:p>
          <a:p>
            <a:pPr lvl="1"/>
            <a:r>
              <a:rPr lang="en-US" dirty="0"/>
              <a:t>How we resolve it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32207"/>
      </p:ext>
    </p:extLst>
  </p:cSld>
  <p:clrMapOvr>
    <a:masterClrMapping/>
  </p:clrMapOvr>
</p:sld>
</file>

<file path=ppt/slides/slide1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C6B78A2-815D-447F-A0EA-E7B062C07609}"/>
              </a:ext>
            </a:extLst>
          </p:cNvPr>
          <p:cNvSpPr/>
          <p:nvPr/>
        </p:nvSpPr>
        <p:spPr>
          <a:xfrm>
            <a:off x="7792574" y="80431"/>
            <a:ext cx="2857500" cy="15075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chemeClr val="bg1"/>
                </a:solidFill>
              </a:rPr>
              <a:t>Live Assignments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P1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H2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27852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Constraining Derivations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4 –Syntactic Ambiguity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315" y="2064971"/>
            <a:ext cx="3882795" cy="3960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Goal: 1-1 map derivation sequences to sentences </a:t>
            </a:r>
          </a:p>
          <a:p>
            <a:r>
              <a:rPr lang="en-US" sz="2400" dirty="0"/>
              <a:t>Reason #1: predictable, reliable algorithms</a:t>
            </a:r>
          </a:p>
          <a:p>
            <a:r>
              <a:rPr lang="en-US" sz="2400" dirty="0"/>
              <a:t>Reason #2: we care about the structure of sentences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7FA4D-5A42-4211-8658-E21E6A5DB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E9D476FD-51DA-4E31-AD9B-9BA59E43A8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281" y="2412582"/>
            <a:ext cx="4514850" cy="22574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97B5EE-2FA8-4466-B3DF-60B6D5E6AFC4}"/>
              </a:ext>
            </a:extLst>
          </p:cNvPr>
          <p:cNvSpPr txBox="1"/>
          <p:nvPr/>
        </p:nvSpPr>
        <p:spPr>
          <a:xfrm>
            <a:off x="7307185" y="4676275"/>
            <a:ext cx="1858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Consistency is key</a:t>
            </a:r>
          </a:p>
        </p:txBody>
      </p:sp>
    </p:spTree>
    <p:extLst>
      <p:ext uri="{BB962C8B-B14F-4D97-AF65-F5344CB8AC3E}">
        <p14:creationId xmlns:p14="http://schemas.microsoft.com/office/powerpoint/2010/main" val="3120252312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00100EF-6425-4971-ADDE-C823EC18AB1F}"/>
              </a:ext>
            </a:extLst>
          </p:cNvPr>
          <p:cNvSpPr/>
          <p:nvPr/>
        </p:nvSpPr>
        <p:spPr>
          <a:xfrm rot="19756128">
            <a:off x="8651585" y="1946835"/>
            <a:ext cx="503996" cy="5541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047CF6C-C48A-4CB1-B842-674BB3614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2916" y="1237833"/>
            <a:ext cx="1326888" cy="892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u="sng" dirty="0"/>
              <a:t>Grammar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1524000" y="6586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Derivation Order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CA30B8-1DE5-4B0D-A1AC-D5FD0B182F88}"/>
              </a:ext>
            </a:extLst>
          </p:cNvPr>
          <p:cNvSpPr/>
          <p:nvPr/>
        </p:nvSpPr>
        <p:spPr>
          <a:xfrm>
            <a:off x="2452521" y="1632855"/>
            <a:ext cx="28161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P1:</a:t>
            </a:r>
            <a:r>
              <a:rPr lang="en-US" sz="2600" i="1" dirty="0"/>
              <a:t> Li</a:t>
            </a:r>
            <a:r>
              <a:rPr lang="en-US" sz="2600" dirty="0"/>
              <a:t> ::= </a:t>
            </a:r>
            <a:r>
              <a:rPr lang="en-US" sz="2600" i="1" dirty="0"/>
              <a:t>Li</a:t>
            </a:r>
            <a:r>
              <a:rPr lang="en-US" sz="2600" dirty="0"/>
              <a:t> </a:t>
            </a:r>
            <a:r>
              <a:rPr lang="en-US" sz="2600" b="1" dirty="0"/>
              <a:t>dot</a:t>
            </a:r>
            <a:r>
              <a:rPr lang="en-US" sz="2600" dirty="0"/>
              <a:t> </a:t>
            </a:r>
            <a:r>
              <a:rPr lang="en-US" sz="2600" i="1" dirty="0"/>
              <a:t>Li</a:t>
            </a:r>
          </a:p>
          <a:p>
            <a:r>
              <a:rPr lang="en-US" sz="2600" dirty="0"/>
              <a:t>P2:</a:t>
            </a:r>
            <a:r>
              <a:rPr lang="en-US" sz="2600" i="1" dirty="0"/>
              <a:t>      </a:t>
            </a:r>
            <a:r>
              <a:rPr lang="en-US" sz="2600" dirty="0"/>
              <a:t>| </a:t>
            </a:r>
            <a:r>
              <a:rPr lang="en-US" sz="2600" b="1" dirty="0"/>
              <a:t>id</a:t>
            </a:r>
            <a:endParaRPr lang="en-US" sz="2600" b="1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3094496" y="3961961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3A3351-990B-40F1-A0BD-8A042CEC3CAE}"/>
              </a:ext>
            </a:extLst>
          </p:cNvPr>
          <p:cNvSpPr txBox="1"/>
          <p:nvPr/>
        </p:nvSpPr>
        <p:spPr>
          <a:xfrm>
            <a:off x="2975874" y="4565675"/>
            <a:ext cx="62228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dot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56F19A-4C5D-4369-B9C8-F147807118D1}"/>
              </a:ext>
            </a:extLst>
          </p:cNvPr>
          <p:cNvCxnSpPr>
            <a:cxnSpLocks/>
            <a:stCxn id="14" idx="2"/>
            <a:endCxn id="37" idx="0"/>
          </p:cNvCxnSpPr>
          <p:nvPr/>
        </p:nvCxnSpPr>
        <p:spPr>
          <a:xfrm flipH="1">
            <a:off x="2387413" y="4331294"/>
            <a:ext cx="899604" cy="240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432A4-C4E1-4FBC-A667-ACD881210812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>
            <a:off x="3287017" y="4331293"/>
            <a:ext cx="0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6FAFBE6-D223-4043-AF0D-70DE3DE51951}"/>
              </a:ext>
            </a:extLst>
          </p:cNvPr>
          <p:cNvCxnSpPr>
            <a:cxnSpLocks/>
            <a:stCxn id="14" idx="2"/>
            <a:endCxn id="72" idx="0"/>
          </p:cNvCxnSpPr>
          <p:nvPr/>
        </p:nvCxnSpPr>
        <p:spPr>
          <a:xfrm>
            <a:off x="3287018" y="4331294"/>
            <a:ext cx="1006679" cy="2799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FCE98C1-B4A6-4189-A20A-F8D58D5311A8}"/>
              </a:ext>
            </a:extLst>
          </p:cNvPr>
          <p:cNvSpPr txBox="1"/>
          <p:nvPr/>
        </p:nvSpPr>
        <p:spPr>
          <a:xfrm>
            <a:off x="2194892" y="4572082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E3EC3C-1FD0-4C6D-BB85-A1F4F8AE83B9}"/>
              </a:ext>
            </a:extLst>
          </p:cNvPr>
          <p:cNvSpPr txBox="1"/>
          <p:nvPr/>
        </p:nvSpPr>
        <p:spPr>
          <a:xfrm>
            <a:off x="2176938" y="5175796"/>
            <a:ext cx="42511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id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FED6D33-1CA7-436D-9AF9-BFE49984CDBB}"/>
              </a:ext>
            </a:extLst>
          </p:cNvPr>
          <p:cNvCxnSpPr>
            <a:cxnSpLocks/>
            <a:stCxn id="37" idx="2"/>
            <a:endCxn id="39" idx="0"/>
          </p:cNvCxnSpPr>
          <p:nvPr/>
        </p:nvCxnSpPr>
        <p:spPr>
          <a:xfrm>
            <a:off x="2387414" y="4941414"/>
            <a:ext cx="2083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BBC3E542-33F9-4B33-97D1-7B7D966E11E2}"/>
              </a:ext>
            </a:extLst>
          </p:cNvPr>
          <p:cNvSpPr txBox="1">
            <a:spLocks/>
          </p:cNvSpPr>
          <p:nvPr/>
        </p:nvSpPr>
        <p:spPr>
          <a:xfrm>
            <a:off x="1544127" y="3530260"/>
            <a:ext cx="1326888" cy="554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Parse Tree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8F8D61B-7893-4462-BBE8-3E83A78B6D56}"/>
              </a:ext>
            </a:extLst>
          </p:cNvPr>
          <p:cNvSpPr txBox="1"/>
          <p:nvPr/>
        </p:nvSpPr>
        <p:spPr>
          <a:xfrm>
            <a:off x="4101175" y="4611254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F109AC1-6E1A-4CF9-B3E2-71B5AA9A603D}"/>
              </a:ext>
            </a:extLst>
          </p:cNvPr>
          <p:cNvSpPr txBox="1"/>
          <p:nvPr/>
        </p:nvSpPr>
        <p:spPr>
          <a:xfrm>
            <a:off x="3982553" y="5214968"/>
            <a:ext cx="62228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dot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3324CC0-1E70-4849-82F8-DF7F6B7FD448}"/>
              </a:ext>
            </a:extLst>
          </p:cNvPr>
          <p:cNvCxnSpPr>
            <a:cxnSpLocks/>
            <a:stCxn id="72" idx="2"/>
            <a:endCxn id="77" idx="0"/>
          </p:cNvCxnSpPr>
          <p:nvPr/>
        </p:nvCxnSpPr>
        <p:spPr>
          <a:xfrm flipH="1">
            <a:off x="3696096" y="4980587"/>
            <a:ext cx="597600" cy="240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D3235D6-3C64-4060-99AC-F81F96F7F66E}"/>
              </a:ext>
            </a:extLst>
          </p:cNvPr>
          <p:cNvCxnSpPr>
            <a:cxnSpLocks/>
            <a:stCxn id="72" idx="2"/>
            <a:endCxn id="73" idx="0"/>
          </p:cNvCxnSpPr>
          <p:nvPr/>
        </p:nvCxnSpPr>
        <p:spPr>
          <a:xfrm>
            <a:off x="4293696" y="4980586"/>
            <a:ext cx="0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DABB04F-5E6A-49C4-B118-16244045B503}"/>
              </a:ext>
            </a:extLst>
          </p:cNvPr>
          <p:cNvCxnSpPr>
            <a:cxnSpLocks/>
            <a:stCxn id="72" idx="2"/>
            <a:endCxn id="78" idx="0"/>
          </p:cNvCxnSpPr>
          <p:nvPr/>
        </p:nvCxnSpPr>
        <p:spPr>
          <a:xfrm>
            <a:off x="4293696" y="4980587"/>
            <a:ext cx="597600" cy="2631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E941A5B2-FC2F-45F0-BCFB-D0CFCEA33D29}"/>
              </a:ext>
            </a:extLst>
          </p:cNvPr>
          <p:cNvSpPr txBox="1"/>
          <p:nvPr/>
        </p:nvSpPr>
        <p:spPr>
          <a:xfrm>
            <a:off x="3503575" y="5221375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9AEE1DF-3753-46C8-A51E-9837D03F2664}"/>
              </a:ext>
            </a:extLst>
          </p:cNvPr>
          <p:cNvSpPr txBox="1"/>
          <p:nvPr/>
        </p:nvSpPr>
        <p:spPr>
          <a:xfrm>
            <a:off x="4698775" y="5243769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1933857-62A8-4687-9948-CE662B5AB210}"/>
              </a:ext>
            </a:extLst>
          </p:cNvPr>
          <p:cNvSpPr txBox="1"/>
          <p:nvPr/>
        </p:nvSpPr>
        <p:spPr>
          <a:xfrm>
            <a:off x="3481562" y="5858184"/>
            <a:ext cx="42511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id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1C4C5321-430B-4A98-BEB6-1AEA7B06F3CC}"/>
              </a:ext>
            </a:extLst>
          </p:cNvPr>
          <p:cNvCxnSpPr>
            <a:cxnSpLocks/>
            <a:stCxn id="77" idx="2"/>
            <a:endCxn id="81" idx="0"/>
          </p:cNvCxnSpPr>
          <p:nvPr/>
        </p:nvCxnSpPr>
        <p:spPr>
          <a:xfrm flipH="1">
            <a:off x="3694120" y="5590708"/>
            <a:ext cx="1976" cy="2674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55CAFEF8-AE24-4817-A6DC-91735F2F5280}"/>
              </a:ext>
            </a:extLst>
          </p:cNvPr>
          <p:cNvSpPr txBox="1"/>
          <p:nvPr/>
        </p:nvSpPr>
        <p:spPr>
          <a:xfrm>
            <a:off x="4678738" y="5850050"/>
            <a:ext cx="42511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id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552E789-56E2-48B4-852F-4A812DE731D0}"/>
              </a:ext>
            </a:extLst>
          </p:cNvPr>
          <p:cNvCxnSpPr>
            <a:cxnSpLocks/>
            <a:stCxn id="78" idx="2"/>
            <a:endCxn id="85" idx="0"/>
          </p:cNvCxnSpPr>
          <p:nvPr/>
        </p:nvCxnSpPr>
        <p:spPr>
          <a:xfrm>
            <a:off x="4891296" y="5613102"/>
            <a:ext cx="0" cy="23694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6B164CA1-F374-425B-A5B1-D75A963E9033}"/>
              </a:ext>
            </a:extLst>
          </p:cNvPr>
          <p:cNvSpPr txBox="1">
            <a:spLocks/>
          </p:cNvSpPr>
          <p:nvPr/>
        </p:nvSpPr>
        <p:spPr>
          <a:xfrm>
            <a:off x="1604194" y="2712955"/>
            <a:ext cx="2044220" cy="377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 </a:t>
            </a:r>
            <a:r>
              <a:rPr lang="en-US" sz="2000" dirty="0"/>
              <a:t>	</a:t>
            </a:r>
            <a:endParaRPr lang="en-US" sz="2000" b="1" u="sng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0B9BAD-940A-4EA6-A03A-D75A14FABDCE}"/>
              </a:ext>
            </a:extLst>
          </p:cNvPr>
          <p:cNvSpPr/>
          <p:nvPr/>
        </p:nvSpPr>
        <p:spPr>
          <a:xfrm>
            <a:off x="2549619" y="3082121"/>
            <a:ext cx="1641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dot id dot id </a:t>
            </a:r>
            <a:endParaRPr lang="en-US" b="1" u="sng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C80F1EF-1B00-45D1-8F6E-758EFD3DE512}"/>
              </a:ext>
            </a:extLst>
          </p:cNvPr>
          <p:cNvSpPr txBox="1"/>
          <p:nvPr/>
        </p:nvSpPr>
        <p:spPr>
          <a:xfrm>
            <a:off x="5268257" y="518894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P2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401C9F3A-F4E9-4AD7-9AC9-E048ACDC6380}"/>
              </a:ext>
            </a:extLst>
          </p:cNvPr>
          <p:cNvSpPr txBox="1"/>
          <p:nvPr/>
        </p:nvSpPr>
        <p:spPr>
          <a:xfrm>
            <a:off x="2903977" y="5149268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F1C7A3-7D42-48CD-9840-C9C7DD12F8B9}"/>
              </a:ext>
            </a:extLst>
          </p:cNvPr>
          <p:cNvSpPr txBox="1"/>
          <p:nvPr/>
        </p:nvSpPr>
        <p:spPr>
          <a:xfrm>
            <a:off x="4870938" y="426792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P1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C9D97E0-D575-4BB2-825B-7C88242CC524}"/>
              </a:ext>
            </a:extLst>
          </p:cNvPr>
          <p:cNvSpPr txBox="1"/>
          <p:nvPr/>
        </p:nvSpPr>
        <p:spPr>
          <a:xfrm>
            <a:off x="1724093" y="458010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P2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FB6281B-7A09-4C14-9659-E831ACD8C257}"/>
              </a:ext>
            </a:extLst>
          </p:cNvPr>
          <p:cNvSpPr txBox="1"/>
          <p:nvPr/>
        </p:nvSpPr>
        <p:spPr>
          <a:xfrm>
            <a:off x="3751646" y="367176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P1</a:t>
            </a:r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EB2926A1-E5CC-4B36-B387-28469EFF8530}"/>
              </a:ext>
            </a:extLst>
          </p:cNvPr>
          <p:cNvSpPr/>
          <p:nvPr/>
        </p:nvSpPr>
        <p:spPr>
          <a:xfrm>
            <a:off x="3371850" y="3737822"/>
            <a:ext cx="420308" cy="224579"/>
          </a:xfrm>
          <a:custGeom>
            <a:avLst/>
            <a:gdLst>
              <a:gd name="connsiteX0" fmla="*/ 352425 w 352425"/>
              <a:gd name="connsiteY0" fmla="*/ 90278 h 214103"/>
              <a:gd name="connsiteX1" fmla="*/ 161925 w 352425"/>
              <a:gd name="connsiteY1" fmla="*/ 4553 h 214103"/>
              <a:gd name="connsiteX2" fmla="*/ 0 w 352425"/>
              <a:gd name="connsiteY2" fmla="*/ 214103 h 21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" h="214103">
                <a:moveTo>
                  <a:pt x="352425" y="90278"/>
                </a:moveTo>
                <a:cubicBezTo>
                  <a:pt x="286543" y="37097"/>
                  <a:pt x="220662" y="-16084"/>
                  <a:pt x="161925" y="4553"/>
                </a:cubicBezTo>
                <a:cubicBezTo>
                  <a:pt x="103188" y="25190"/>
                  <a:pt x="51594" y="119646"/>
                  <a:pt x="0" y="214103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A0871D98-80CC-41F7-9E38-783C8B849CAA}"/>
              </a:ext>
            </a:extLst>
          </p:cNvPr>
          <p:cNvSpPr/>
          <p:nvPr/>
        </p:nvSpPr>
        <p:spPr>
          <a:xfrm>
            <a:off x="4429126" y="4382771"/>
            <a:ext cx="485775" cy="274955"/>
          </a:xfrm>
          <a:custGeom>
            <a:avLst/>
            <a:gdLst>
              <a:gd name="connsiteX0" fmla="*/ 485775 w 485775"/>
              <a:gd name="connsiteY0" fmla="*/ 93980 h 274955"/>
              <a:gd name="connsiteX1" fmla="*/ 247650 w 485775"/>
              <a:gd name="connsiteY1" fmla="*/ 8255 h 274955"/>
              <a:gd name="connsiteX2" fmla="*/ 0 w 485775"/>
              <a:gd name="connsiteY2" fmla="*/ 274955 h 274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5775" h="274955">
                <a:moveTo>
                  <a:pt x="485775" y="93980"/>
                </a:moveTo>
                <a:cubicBezTo>
                  <a:pt x="407193" y="36036"/>
                  <a:pt x="328612" y="-21907"/>
                  <a:pt x="247650" y="8255"/>
                </a:cubicBezTo>
                <a:cubicBezTo>
                  <a:pt x="166688" y="38417"/>
                  <a:pt x="83344" y="156686"/>
                  <a:pt x="0" y="274955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9B8CB120-A9FC-41DF-903B-DFD0228FFB2F}"/>
              </a:ext>
            </a:extLst>
          </p:cNvPr>
          <p:cNvSpPr/>
          <p:nvPr/>
        </p:nvSpPr>
        <p:spPr>
          <a:xfrm>
            <a:off x="1933576" y="4390867"/>
            <a:ext cx="352425" cy="228759"/>
          </a:xfrm>
          <a:custGeom>
            <a:avLst/>
            <a:gdLst>
              <a:gd name="connsiteX0" fmla="*/ 0 w 352425"/>
              <a:gd name="connsiteY0" fmla="*/ 200184 h 228759"/>
              <a:gd name="connsiteX1" fmla="*/ 180975 w 352425"/>
              <a:gd name="connsiteY1" fmla="*/ 159 h 228759"/>
              <a:gd name="connsiteX2" fmla="*/ 352425 w 352425"/>
              <a:gd name="connsiteY2" fmla="*/ 228759 h 22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" h="228759">
                <a:moveTo>
                  <a:pt x="0" y="200184"/>
                </a:moveTo>
                <a:cubicBezTo>
                  <a:pt x="61119" y="97790"/>
                  <a:pt x="122238" y="-4604"/>
                  <a:pt x="180975" y="159"/>
                </a:cubicBezTo>
                <a:cubicBezTo>
                  <a:pt x="239713" y="4921"/>
                  <a:pt x="296069" y="116840"/>
                  <a:pt x="352425" y="228759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97807993-66E2-4F42-A26D-951380D8252C}"/>
              </a:ext>
            </a:extLst>
          </p:cNvPr>
          <p:cNvSpPr/>
          <p:nvPr/>
        </p:nvSpPr>
        <p:spPr>
          <a:xfrm>
            <a:off x="3267075" y="5114658"/>
            <a:ext cx="342900" cy="143142"/>
          </a:xfrm>
          <a:custGeom>
            <a:avLst/>
            <a:gdLst>
              <a:gd name="connsiteX0" fmla="*/ 0 w 342900"/>
              <a:gd name="connsiteY0" fmla="*/ 114567 h 143142"/>
              <a:gd name="connsiteX1" fmla="*/ 152400 w 342900"/>
              <a:gd name="connsiteY1" fmla="*/ 267 h 143142"/>
              <a:gd name="connsiteX2" fmla="*/ 342900 w 342900"/>
              <a:gd name="connsiteY2" fmla="*/ 143142 h 14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143142">
                <a:moveTo>
                  <a:pt x="0" y="114567"/>
                </a:moveTo>
                <a:cubicBezTo>
                  <a:pt x="47625" y="55035"/>
                  <a:pt x="95250" y="-4496"/>
                  <a:pt x="152400" y="267"/>
                </a:cubicBezTo>
                <a:cubicBezTo>
                  <a:pt x="209550" y="5029"/>
                  <a:pt x="276225" y="74085"/>
                  <a:pt x="342900" y="143142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23F74CDC-A689-49A1-899F-A239D7F8A855}"/>
              </a:ext>
            </a:extLst>
          </p:cNvPr>
          <p:cNvSpPr/>
          <p:nvPr/>
        </p:nvSpPr>
        <p:spPr>
          <a:xfrm>
            <a:off x="4991100" y="5153025"/>
            <a:ext cx="342900" cy="95250"/>
          </a:xfrm>
          <a:custGeom>
            <a:avLst/>
            <a:gdLst>
              <a:gd name="connsiteX0" fmla="*/ 342900 w 342900"/>
              <a:gd name="connsiteY0" fmla="*/ 95250 h 95250"/>
              <a:gd name="connsiteX1" fmla="*/ 133350 w 342900"/>
              <a:gd name="connsiteY1" fmla="*/ 0 h 95250"/>
              <a:gd name="connsiteX2" fmla="*/ 0 w 342900"/>
              <a:gd name="connsiteY2" fmla="*/ 9525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95250">
                <a:moveTo>
                  <a:pt x="342900" y="95250"/>
                </a:moveTo>
                <a:cubicBezTo>
                  <a:pt x="266700" y="47625"/>
                  <a:pt x="190500" y="0"/>
                  <a:pt x="133350" y="0"/>
                </a:cubicBezTo>
                <a:cubicBezTo>
                  <a:pt x="76200" y="0"/>
                  <a:pt x="38100" y="47625"/>
                  <a:pt x="0" y="9525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57C0E74-7FB8-4189-B7BD-45C8EE896E3C}"/>
              </a:ext>
            </a:extLst>
          </p:cNvPr>
          <p:cNvSpPr txBox="1"/>
          <p:nvPr/>
        </p:nvSpPr>
        <p:spPr>
          <a:xfrm>
            <a:off x="5799366" y="1328139"/>
            <a:ext cx="41682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can we derive the sentence?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orderings of the same productions to generate sentence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That’s bad for consistency!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usually commit to a single ordering</a:t>
            </a:r>
          </a:p>
          <a:p>
            <a:pPr marL="742950" lvl="1" indent="-285750">
              <a:buFontTx/>
              <a:buChar char="-"/>
            </a:pPr>
            <a:r>
              <a:rPr lang="en-US" i="1" dirty="0"/>
              <a:t>Leftmost derivation</a:t>
            </a:r>
            <a:r>
              <a:rPr lang="en-US" dirty="0"/>
              <a:t>: expand the leftmost nonterminal</a:t>
            </a:r>
          </a:p>
          <a:p>
            <a:pPr marL="742950" lvl="1" indent="-285750">
              <a:buFontTx/>
              <a:buChar char="-"/>
            </a:pPr>
            <a:r>
              <a:rPr lang="en-US" i="1" dirty="0"/>
              <a:t>Rightmost derivation</a:t>
            </a:r>
            <a:r>
              <a:rPr lang="en-US" dirty="0"/>
              <a:t>: expand the rightmost nonterminal</a:t>
            </a:r>
          </a:p>
          <a:p>
            <a:pPr marL="742950" lvl="1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94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1" grpId="0"/>
      <p:bldP spid="14" grpId="0"/>
      <p:bldP spid="20" grpId="0"/>
      <p:bldP spid="37" grpId="0"/>
      <p:bldP spid="39" grpId="0"/>
      <p:bldP spid="51" grpId="0"/>
      <p:bldP spid="72" grpId="0"/>
      <p:bldP spid="73" grpId="0"/>
      <p:bldP spid="77" grpId="0"/>
      <p:bldP spid="78" grpId="0"/>
      <p:bldP spid="81" grpId="0"/>
      <p:bldP spid="85" grpId="0"/>
      <p:bldP spid="54" grpId="0" build="p"/>
      <p:bldP spid="12" grpId="0"/>
      <p:bldP spid="125" grpId="0"/>
      <p:bldP spid="126" grpId="0"/>
      <p:bldP spid="127" grpId="0"/>
      <p:bldP spid="128" grpId="0"/>
      <p:bldP spid="129" grpId="0"/>
      <p:bldP spid="130" grpId="0" animBg="1"/>
      <p:bldP spid="131" grpId="0" animBg="1"/>
      <p:bldP spid="132" grpId="0" animBg="1"/>
      <p:bldP spid="133" grpId="0" animBg="1"/>
      <p:bldP spid="134" grpId="0" animBg="1"/>
    </p:bldLst>
  </p:timing>
</p:sld>
</file>

<file path=ppt/slides/slide14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672359D-9959-47B9-9BD3-AE6016DEE981}"/>
              </a:ext>
            </a:extLst>
          </p:cNvPr>
          <p:cNvSpPr/>
          <p:nvPr/>
        </p:nvSpPr>
        <p:spPr>
          <a:xfrm>
            <a:off x="5865413" y="4209511"/>
            <a:ext cx="2234479" cy="2155826"/>
          </a:xfrm>
          <a:prstGeom prst="roundRect">
            <a:avLst>
              <a:gd name="adj" fmla="val 7340"/>
            </a:avLst>
          </a:prstGeom>
          <a:ln w="38100"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229EF79E-4891-4814-B03D-D032CE66C099}"/>
              </a:ext>
            </a:extLst>
          </p:cNvPr>
          <p:cNvSpPr/>
          <p:nvPr/>
        </p:nvSpPr>
        <p:spPr>
          <a:xfrm>
            <a:off x="8239202" y="4190461"/>
            <a:ext cx="2144561" cy="2155826"/>
          </a:xfrm>
          <a:prstGeom prst="roundRect">
            <a:avLst>
              <a:gd name="adj" fmla="val 6896"/>
            </a:avLst>
          </a:prstGeom>
          <a:ln w="3810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5CAFEF8-AE24-4817-A6DC-91735F2F5280}"/>
              </a:ext>
            </a:extLst>
          </p:cNvPr>
          <p:cNvSpPr txBox="1"/>
          <p:nvPr/>
        </p:nvSpPr>
        <p:spPr>
          <a:xfrm>
            <a:off x="4678738" y="5850050"/>
            <a:ext cx="42511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id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552E789-56E2-48B4-852F-4A812DE731D0}"/>
              </a:ext>
            </a:extLst>
          </p:cNvPr>
          <p:cNvCxnSpPr>
            <a:cxnSpLocks/>
            <a:stCxn id="78" idx="2"/>
            <a:endCxn id="85" idx="0"/>
          </p:cNvCxnSpPr>
          <p:nvPr/>
        </p:nvCxnSpPr>
        <p:spPr>
          <a:xfrm>
            <a:off x="4891296" y="5613102"/>
            <a:ext cx="0" cy="23694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81933857-62A8-4687-9948-CE662B5AB210}"/>
              </a:ext>
            </a:extLst>
          </p:cNvPr>
          <p:cNvSpPr txBox="1"/>
          <p:nvPr/>
        </p:nvSpPr>
        <p:spPr>
          <a:xfrm>
            <a:off x="3481562" y="5858184"/>
            <a:ext cx="42511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id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1C4C5321-430B-4A98-BEB6-1AEA7B06F3CC}"/>
              </a:ext>
            </a:extLst>
          </p:cNvPr>
          <p:cNvCxnSpPr>
            <a:cxnSpLocks/>
            <a:stCxn id="77" idx="2"/>
            <a:endCxn id="81" idx="0"/>
          </p:cNvCxnSpPr>
          <p:nvPr/>
        </p:nvCxnSpPr>
        <p:spPr>
          <a:xfrm flipH="1">
            <a:off x="3694120" y="5590708"/>
            <a:ext cx="1976" cy="2674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F109AC1-6E1A-4CF9-B3E2-71B5AA9A603D}"/>
              </a:ext>
            </a:extLst>
          </p:cNvPr>
          <p:cNvSpPr txBox="1"/>
          <p:nvPr/>
        </p:nvSpPr>
        <p:spPr>
          <a:xfrm>
            <a:off x="3982553" y="5214968"/>
            <a:ext cx="62228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dot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3324CC0-1E70-4849-82F8-DF7F6B7FD448}"/>
              </a:ext>
            </a:extLst>
          </p:cNvPr>
          <p:cNvCxnSpPr>
            <a:cxnSpLocks/>
            <a:stCxn id="72" idx="2"/>
            <a:endCxn id="77" idx="0"/>
          </p:cNvCxnSpPr>
          <p:nvPr/>
        </p:nvCxnSpPr>
        <p:spPr>
          <a:xfrm flipH="1">
            <a:off x="3696096" y="4980587"/>
            <a:ext cx="597600" cy="240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D3235D6-3C64-4060-99AC-F81F96F7F66E}"/>
              </a:ext>
            </a:extLst>
          </p:cNvPr>
          <p:cNvCxnSpPr>
            <a:cxnSpLocks/>
            <a:stCxn id="72" idx="2"/>
            <a:endCxn id="73" idx="0"/>
          </p:cNvCxnSpPr>
          <p:nvPr/>
        </p:nvCxnSpPr>
        <p:spPr>
          <a:xfrm>
            <a:off x="4293696" y="4980586"/>
            <a:ext cx="0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DABB04F-5E6A-49C4-B118-16244045B503}"/>
              </a:ext>
            </a:extLst>
          </p:cNvPr>
          <p:cNvCxnSpPr>
            <a:cxnSpLocks/>
            <a:stCxn id="72" idx="2"/>
            <a:endCxn id="78" idx="0"/>
          </p:cNvCxnSpPr>
          <p:nvPr/>
        </p:nvCxnSpPr>
        <p:spPr>
          <a:xfrm>
            <a:off x="4293696" y="4980587"/>
            <a:ext cx="597600" cy="2631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E941A5B2-FC2F-45F0-BCFB-D0CFCEA33D29}"/>
              </a:ext>
            </a:extLst>
          </p:cNvPr>
          <p:cNvSpPr txBox="1"/>
          <p:nvPr/>
        </p:nvSpPr>
        <p:spPr>
          <a:xfrm>
            <a:off x="3503575" y="5221375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9AEE1DF-3753-46C8-A51E-9837D03F2664}"/>
              </a:ext>
            </a:extLst>
          </p:cNvPr>
          <p:cNvSpPr txBox="1"/>
          <p:nvPr/>
        </p:nvSpPr>
        <p:spPr>
          <a:xfrm>
            <a:off x="4698775" y="5243769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8E3EC3C-1FD0-4C6D-BB85-A1F4F8AE83B9}"/>
              </a:ext>
            </a:extLst>
          </p:cNvPr>
          <p:cNvSpPr txBox="1"/>
          <p:nvPr/>
        </p:nvSpPr>
        <p:spPr>
          <a:xfrm>
            <a:off x="2176938" y="5175796"/>
            <a:ext cx="42511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id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FED6D33-1CA7-436D-9AF9-BFE49984CDBB}"/>
              </a:ext>
            </a:extLst>
          </p:cNvPr>
          <p:cNvCxnSpPr>
            <a:cxnSpLocks/>
            <a:stCxn id="37" idx="2"/>
            <a:endCxn id="39" idx="0"/>
          </p:cNvCxnSpPr>
          <p:nvPr/>
        </p:nvCxnSpPr>
        <p:spPr>
          <a:xfrm>
            <a:off x="2387414" y="4941414"/>
            <a:ext cx="2083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94432A4-C4E1-4FBC-A667-ACD881210812}"/>
              </a:ext>
            </a:extLst>
          </p:cNvPr>
          <p:cNvCxnSpPr>
            <a:cxnSpLocks/>
            <a:stCxn id="14" idx="2"/>
            <a:endCxn id="20" idx="0"/>
          </p:cNvCxnSpPr>
          <p:nvPr/>
        </p:nvCxnSpPr>
        <p:spPr>
          <a:xfrm>
            <a:off x="3287017" y="4331293"/>
            <a:ext cx="0" cy="2343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93A3351-990B-40F1-A0BD-8A042CEC3CAE}"/>
              </a:ext>
            </a:extLst>
          </p:cNvPr>
          <p:cNvSpPr txBox="1"/>
          <p:nvPr/>
        </p:nvSpPr>
        <p:spPr>
          <a:xfrm>
            <a:off x="2975874" y="4565675"/>
            <a:ext cx="622286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b="1" dirty="0"/>
              <a:t>dot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56F19A-4C5D-4369-B9C8-F147807118D1}"/>
              </a:ext>
            </a:extLst>
          </p:cNvPr>
          <p:cNvCxnSpPr>
            <a:cxnSpLocks/>
            <a:stCxn id="14" idx="2"/>
            <a:endCxn id="37" idx="0"/>
          </p:cNvCxnSpPr>
          <p:nvPr/>
        </p:nvCxnSpPr>
        <p:spPr>
          <a:xfrm flipH="1">
            <a:off x="2387413" y="4331294"/>
            <a:ext cx="899604" cy="24078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6FAFBE6-D223-4043-AF0D-70DE3DE51951}"/>
              </a:ext>
            </a:extLst>
          </p:cNvPr>
          <p:cNvCxnSpPr>
            <a:cxnSpLocks/>
            <a:stCxn id="14" idx="2"/>
            <a:endCxn id="72" idx="0"/>
          </p:cNvCxnSpPr>
          <p:nvPr/>
        </p:nvCxnSpPr>
        <p:spPr>
          <a:xfrm>
            <a:off x="3287018" y="4331294"/>
            <a:ext cx="1006679" cy="2799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FCE98C1-B4A6-4189-A20A-F8D58D5311A8}"/>
              </a:ext>
            </a:extLst>
          </p:cNvPr>
          <p:cNvSpPr txBox="1"/>
          <p:nvPr/>
        </p:nvSpPr>
        <p:spPr>
          <a:xfrm>
            <a:off x="2194892" y="4572082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8F8D61B-7893-4462-BBE8-3E83A78B6D56}"/>
              </a:ext>
            </a:extLst>
          </p:cNvPr>
          <p:cNvSpPr txBox="1"/>
          <p:nvPr/>
        </p:nvSpPr>
        <p:spPr>
          <a:xfrm>
            <a:off x="4101175" y="4611254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14" name="StartBlack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3094496" y="3961961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grpSp>
        <p:nvGrpSpPr>
          <p:cNvPr id="27" name="lLeafGreen">
            <a:extLst>
              <a:ext uri="{FF2B5EF4-FFF2-40B4-BE49-F238E27FC236}">
                <a16:creationId xmlns:a16="http://schemas.microsoft.com/office/drawing/2014/main" id="{B28B2DE2-C2CF-4F66-9F83-36B555202900}"/>
              </a:ext>
            </a:extLst>
          </p:cNvPr>
          <p:cNvGrpSpPr/>
          <p:nvPr/>
        </p:nvGrpSpPr>
        <p:grpSpPr>
          <a:xfrm>
            <a:off x="1725452" y="4874020"/>
            <a:ext cx="876602" cy="671108"/>
            <a:chOff x="201452" y="4874020"/>
            <a:chExt cx="876602" cy="6711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B975B6E-129E-4731-9C38-1314EC313C04}"/>
                </a:ext>
              </a:extLst>
            </p:cNvPr>
            <p:cNvSpPr txBox="1"/>
            <p:nvPr/>
          </p:nvSpPr>
          <p:spPr>
            <a:xfrm>
              <a:off x="201452" y="4874020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5</a:t>
              </a:r>
              <a:r>
                <a:rPr lang="en-US" b="1" baseline="30000" dirty="0">
                  <a:solidFill>
                    <a:schemeClr val="accent6"/>
                  </a:solidFill>
                </a:rPr>
                <a:t>th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59B4355-CAF9-40CB-835E-93ED46E4FEC0}"/>
                </a:ext>
              </a:extLst>
            </p:cNvPr>
            <p:cNvSpPr txBox="1"/>
            <p:nvPr/>
          </p:nvSpPr>
          <p:spPr>
            <a:xfrm>
              <a:off x="652938" y="5175796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id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7F2CD50-5CF9-44E6-8F95-675C8A3B251D}"/>
                </a:ext>
              </a:extLst>
            </p:cNvPr>
            <p:cNvCxnSpPr>
              <a:cxnSpLocks/>
              <a:endCxn id="108" idx="0"/>
            </p:cNvCxnSpPr>
            <p:nvPr/>
          </p:nvCxnSpPr>
          <p:spPr>
            <a:xfrm>
              <a:off x="863413" y="4941414"/>
              <a:ext cx="2083" cy="23438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cLeafGreen">
            <a:extLst>
              <a:ext uri="{FF2B5EF4-FFF2-40B4-BE49-F238E27FC236}">
                <a16:creationId xmlns:a16="http://schemas.microsoft.com/office/drawing/2014/main" id="{3916A057-AA39-41D4-B389-BB763D0B62EF}"/>
              </a:ext>
            </a:extLst>
          </p:cNvPr>
          <p:cNvGrpSpPr/>
          <p:nvPr/>
        </p:nvGrpSpPr>
        <p:grpSpPr>
          <a:xfrm>
            <a:off x="2901978" y="5428436"/>
            <a:ext cx="1004700" cy="799081"/>
            <a:chOff x="1377978" y="5428435"/>
            <a:chExt cx="1004700" cy="79908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2567354-D78B-45CA-AC4D-F7D95B2B049B}"/>
                </a:ext>
              </a:extLst>
            </p:cNvPr>
            <p:cNvSpPr txBox="1"/>
            <p:nvPr/>
          </p:nvSpPr>
          <p:spPr>
            <a:xfrm>
              <a:off x="1377978" y="5428435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4</a:t>
              </a:r>
              <a:r>
                <a:rPr lang="en-US" b="1" baseline="30000" dirty="0">
                  <a:solidFill>
                    <a:schemeClr val="accent6"/>
                  </a:solidFill>
                </a:rPr>
                <a:t>th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E77D14F-9E41-4096-AF76-01C9CA96C0CF}"/>
                </a:ext>
              </a:extLst>
            </p:cNvPr>
            <p:cNvSpPr txBox="1"/>
            <p:nvPr/>
          </p:nvSpPr>
          <p:spPr>
            <a:xfrm>
              <a:off x="1957562" y="5858184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id</a:t>
              </a:r>
            </a:p>
          </p:txBody>
        </p: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CC0A624-643E-455B-A1B9-EAC7F83B0FCA}"/>
                </a:ext>
              </a:extLst>
            </p:cNvPr>
            <p:cNvCxnSpPr>
              <a:cxnSpLocks/>
              <a:endCxn id="118" idx="0"/>
            </p:cNvCxnSpPr>
            <p:nvPr/>
          </p:nvCxnSpPr>
          <p:spPr>
            <a:xfrm flipH="1">
              <a:off x="2170120" y="5590707"/>
              <a:ext cx="1976" cy="267477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rLeafGreen">
            <a:extLst>
              <a:ext uri="{FF2B5EF4-FFF2-40B4-BE49-F238E27FC236}">
                <a16:creationId xmlns:a16="http://schemas.microsoft.com/office/drawing/2014/main" id="{995CE801-4C85-48F9-9BAE-D5C891503CA8}"/>
              </a:ext>
            </a:extLst>
          </p:cNvPr>
          <p:cNvGrpSpPr/>
          <p:nvPr/>
        </p:nvGrpSpPr>
        <p:grpSpPr>
          <a:xfrm>
            <a:off x="4678739" y="5428430"/>
            <a:ext cx="999989" cy="790952"/>
            <a:chOff x="3154738" y="5428430"/>
            <a:chExt cx="999989" cy="79095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C4D2759-5A8E-4EE1-A764-62BAA9AB8C2E}"/>
                </a:ext>
              </a:extLst>
            </p:cNvPr>
            <p:cNvSpPr txBox="1"/>
            <p:nvPr/>
          </p:nvSpPr>
          <p:spPr>
            <a:xfrm>
              <a:off x="3717043" y="5428430"/>
              <a:ext cx="437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3</a:t>
              </a:r>
              <a:r>
                <a:rPr lang="en-US" b="1" baseline="30000" dirty="0">
                  <a:solidFill>
                    <a:schemeClr val="accent6"/>
                  </a:solidFill>
                </a:rPr>
                <a:t>rd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7BFDAB0-90FA-4DBA-9A51-FC144AD79C8F}"/>
                </a:ext>
              </a:extLst>
            </p:cNvPr>
            <p:cNvSpPr txBox="1"/>
            <p:nvPr/>
          </p:nvSpPr>
          <p:spPr>
            <a:xfrm>
              <a:off x="3154738" y="5850050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id</a:t>
              </a: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2E41F05-5FC4-4A83-A06A-47CCC36CAB7A}"/>
                </a:ext>
              </a:extLst>
            </p:cNvPr>
            <p:cNvCxnSpPr>
              <a:cxnSpLocks/>
              <a:endCxn id="121" idx="0"/>
            </p:cNvCxnSpPr>
            <p:nvPr/>
          </p:nvCxnSpPr>
          <p:spPr>
            <a:xfrm>
              <a:off x="3367296" y="5613101"/>
              <a:ext cx="0" cy="236949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rBranchGreen">
            <a:extLst>
              <a:ext uri="{FF2B5EF4-FFF2-40B4-BE49-F238E27FC236}">
                <a16:creationId xmlns:a16="http://schemas.microsoft.com/office/drawing/2014/main" id="{CAB106B5-73CD-4A59-BDA4-920B93E7E3CF}"/>
              </a:ext>
            </a:extLst>
          </p:cNvPr>
          <p:cNvGrpSpPr/>
          <p:nvPr/>
        </p:nvGrpSpPr>
        <p:grpSpPr>
          <a:xfrm>
            <a:off x="3503575" y="4518293"/>
            <a:ext cx="1816710" cy="1094808"/>
            <a:chOff x="1979575" y="4518293"/>
            <a:chExt cx="1816710" cy="109480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1158A20-7E8C-416C-9C84-17B0EB44E554}"/>
                </a:ext>
              </a:extLst>
            </p:cNvPr>
            <p:cNvSpPr txBox="1"/>
            <p:nvPr/>
          </p:nvSpPr>
          <p:spPr>
            <a:xfrm>
              <a:off x="3327887" y="4518293"/>
              <a:ext cx="4683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2</a:t>
              </a:r>
              <a:r>
                <a:rPr lang="en-US" b="1" baseline="30000" dirty="0">
                  <a:solidFill>
                    <a:schemeClr val="accent6"/>
                  </a:solidFill>
                </a:rPr>
                <a:t>nd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4D21182-EC4E-43A4-9DDF-1FADB2397C36}"/>
                </a:ext>
              </a:extLst>
            </p:cNvPr>
            <p:cNvSpPr txBox="1"/>
            <p:nvPr/>
          </p:nvSpPr>
          <p:spPr>
            <a:xfrm>
              <a:off x="2458553" y="5214968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dot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4AA9BB0-4B31-4CEE-93A0-2A416412CCF4}"/>
                </a:ext>
              </a:extLst>
            </p:cNvPr>
            <p:cNvCxnSpPr>
              <a:cxnSpLocks/>
              <a:endCxn id="115" idx="0"/>
            </p:cNvCxnSpPr>
            <p:nvPr/>
          </p:nvCxnSpPr>
          <p:spPr>
            <a:xfrm flipH="1">
              <a:off x="2172096" y="4980586"/>
              <a:ext cx="597600" cy="240789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88E5656-D559-481F-BF0E-7FB30B8C5D0F}"/>
                </a:ext>
              </a:extLst>
            </p:cNvPr>
            <p:cNvCxnSpPr>
              <a:cxnSpLocks/>
              <a:endCxn id="111" idx="0"/>
            </p:cNvCxnSpPr>
            <p:nvPr/>
          </p:nvCxnSpPr>
          <p:spPr>
            <a:xfrm>
              <a:off x="2769696" y="4980586"/>
              <a:ext cx="0" cy="23438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E544AFC5-A849-4917-BF39-A6BC5CE30C29}"/>
                </a:ext>
              </a:extLst>
            </p:cNvPr>
            <p:cNvCxnSpPr>
              <a:cxnSpLocks/>
              <a:endCxn id="116" idx="0"/>
            </p:cNvCxnSpPr>
            <p:nvPr/>
          </p:nvCxnSpPr>
          <p:spPr>
            <a:xfrm>
              <a:off x="2769696" y="4980586"/>
              <a:ext cx="597600" cy="26318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8C50C8D-699A-462F-97BF-9ED91F1A5B6D}"/>
                </a:ext>
              </a:extLst>
            </p:cNvPr>
            <p:cNvSpPr txBox="1"/>
            <p:nvPr/>
          </p:nvSpPr>
          <p:spPr>
            <a:xfrm>
              <a:off x="1979575" y="5221375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6"/>
                  </a:solidFill>
                </a:rPr>
                <a:t>Li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3327DB6-75E3-4E40-8897-3155D367E93A}"/>
                </a:ext>
              </a:extLst>
            </p:cNvPr>
            <p:cNvSpPr txBox="1"/>
            <p:nvPr/>
          </p:nvSpPr>
          <p:spPr>
            <a:xfrm>
              <a:off x="3174775" y="5243769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6"/>
                  </a:solidFill>
                </a:rPr>
                <a:t>Li</a:t>
              </a:r>
            </a:p>
          </p:txBody>
        </p:sp>
      </p:grpSp>
      <p:grpSp>
        <p:nvGrpSpPr>
          <p:cNvPr id="22" name="topGreen">
            <a:extLst>
              <a:ext uri="{FF2B5EF4-FFF2-40B4-BE49-F238E27FC236}">
                <a16:creationId xmlns:a16="http://schemas.microsoft.com/office/drawing/2014/main" id="{B1377B9C-655A-41DC-9F8F-FD861E9125A4}"/>
              </a:ext>
            </a:extLst>
          </p:cNvPr>
          <p:cNvGrpSpPr/>
          <p:nvPr/>
        </p:nvGrpSpPr>
        <p:grpSpPr>
          <a:xfrm>
            <a:off x="2194893" y="3900368"/>
            <a:ext cx="2291325" cy="1080218"/>
            <a:chOff x="670892" y="3900368"/>
            <a:chExt cx="2291325" cy="108021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D49880-7F9B-408B-96B1-0D00376A94C5}"/>
                </a:ext>
              </a:extLst>
            </p:cNvPr>
            <p:cNvSpPr txBox="1"/>
            <p:nvPr/>
          </p:nvSpPr>
          <p:spPr>
            <a:xfrm>
              <a:off x="2219481" y="3900368"/>
              <a:ext cx="4137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1</a:t>
              </a:r>
              <a:r>
                <a:rPr lang="en-US" b="1" baseline="30000" dirty="0">
                  <a:solidFill>
                    <a:schemeClr val="accent6"/>
                  </a:solidFill>
                </a:rPr>
                <a:t>st</a:t>
              </a:r>
              <a:endParaRPr lang="en-US" b="1" dirty="0">
                <a:solidFill>
                  <a:schemeClr val="accent6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A3FE1E-CFE8-4142-9F4C-2E1479A6AB20}"/>
                </a:ext>
              </a:extLst>
            </p:cNvPr>
            <p:cNvSpPr txBox="1"/>
            <p:nvPr/>
          </p:nvSpPr>
          <p:spPr>
            <a:xfrm>
              <a:off x="1451874" y="4565675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dot</a:t>
              </a:r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B2AF1BB-A653-40A8-A142-93048BE2519D}"/>
                </a:ext>
              </a:extLst>
            </p:cNvPr>
            <p:cNvCxnSpPr>
              <a:cxnSpLocks/>
              <a:endCxn id="84" idx="0"/>
            </p:cNvCxnSpPr>
            <p:nvPr/>
          </p:nvCxnSpPr>
          <p:spPr>
            <a:xfrm flipH="1">
              <a:off x="863413" y="4331293"/>
              <a:ext cx="899604" cy="240789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F6CBEF03-37E4-4105-A25E-985BECCBC414}"/>
                </a:ext>
              </a:extLst>
            </p:cNvPr>
            <p:cNvCxnSpPr>
              <a:cxnSpLocks/>
              <a:endCxn id="71" idx="0"/>
            </p:cNvCxnSpPr>
            <p:nvPr/>
          </p:nvCxnSpPr>
          <p:spPr>
            <a:xfrm>
              <a:off x="1763017" y="4331293"/>
              <a:ext cx="0" cy="23438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DAA4B7D-57C4-42EB-9D6E-03FFC9683D03}"/>
                </a:ext>
              </a:extLst>
            </p:cNvPr>
            <p:cNvCxnSpPr>
              <a:cxnSpLocks/>
              <a:endCxn id="87" idx="0"/>
            </p:cNvCxnSpPr>
            <p:nvPr/>
          </p:nvCxnSpPr>
          <p:spPr>
            <a:xfrm>
              <a:off x="1763017" y="4331293"/>
              <a:ext cx="1006679" cy="279961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8293F1E-337C-42A7-B434-BAB17C1D1FE5}"/>
                </a:ext>
              </a:extLst>
            </p:cNvPr>
            <p:cNvSpPr txBox="1"/>
            <p:nvPr/>
          </p:nvSpPr>
          <p:spPr>
            <a:xfrm>
              <a:off x="670892" y="4572082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6"/>
                  </a:solidFill>
                </a:rPr>
                <a:t>Li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39CEE4A-5F7C-496F-86CB-229E298EFA45}"/>
                </a:ext>
              </a:extLst>
            </p:cNvPr>
            <p:cNvSpPr txBox="1"/>
            <p:nvPr/>
          </p:nvSpPr>
          <p:spPr>
            <a:xfrm>
              <a:off x="2577175" y="4611254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6"/>
                  </a:solidFill>
                </a:rPr>
                <a:t>Li</a:t>
              </a:r>
            </a:p>
          </p:txBody>
        </p:sp>
      </p:grpSp>
      <p:grpSp>
        <p:nvGrpSpPr>
          <p:cNvPr id="15" name="rLeafOrange">
            <a:extLst>
              <a:ext uri="{FF2B5EF4-FFF2-40B4-BE49-F238E27FC236}">
                <a16:creationId xmlns:a16="http://schemas.microsoft.com/office/drawing/2014/main" id="{3039E868-7B1C-4866-8BE8-620939DD2C41}"/>
              </a:ext>
            </a:extLst>
          </p:cNvPr>
          <p:cNvGrpSpPr/>
          <p:nvPr/>
        </p:nvGrpSpPr>
        <p:grpSpPr>
          <a:xfrm>
            <a:off x="4678739" y="5613102"/>
            <a:ext cx="983807" cy="606281"/>
            <a:chOff x="3154738" y="5613101"/>
            <a:chExt cx="983807" cy="606281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80DFA62-E4CD-446C-B741-55E312DBB1E1}"/>
                </a:ext>
              </a:extLst>
            </p:cNvPr>
            <p:cNvSpPr txBox="1"/>
            <p:nvPr/>
          </p:nvSpPr>
          <p:spPr>
            <a:xfrm>
              <a:off x="3707017" y="5693151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5</a:t>
              </a:r>
              <a:r>
                <a:rPr lang="en-US" i="1" baseline="30000" dirty="0">
                  <a:solidFill>
                    <a:schemeClr val="accent2"/>
                  </a:solidFill>
                </a:rPr>
                <a:t>th</a:t>
              </a:r>
              <a:endParaRPr 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36E3EB7-F2D4-411D-9DD7-042E4B12BEC1}"/>
                </a:ext>
              </a:extLst>
            </p:cNvPr>
            <p:cNvSpPr txBox="1"/>
            <p:nvPr/>
          </p:nvSpPr>
          <p:spPr>
            <a:xfrm>
              <a:off x="3154738" y="5850050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id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6B2E31D-0007-4648-AB04-E2EBD3422702}"/>
                </a:ext>
              </a:extLst>
            </p:cNvPr>
            <p:cNvCxnSpPr>
              <a:cxnSpLocks/>
              <a:endCxn id="144" idx="0"/>
            </p:cNvCxnSpPr>
            <p:nvPr/>
          </p:nvCxnSpPr>
          <p:spPr>
            <a:xfrm>
              <a:off x="3367296" y="5613101"/>
              <a:ext cx="0" cy="23694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lLeafOrange">
            <a:extLst>
              <a:ext uri="{FF2B5EF4-FFF2-40B4-BE49-F238E27FC236}">
                <a16:creationId xmlns:a16="http://schemas.microsoft.com/office/drawing/2014/main" id="{AF96F580-ED51-41AF-A9E0-7211D416FDCE}"/>
              </a:ext>
            </a:extLst>
          </p:cNvPr>
          <p:cNvGrpSpPr/>
          <p:nvPr/>
        </p:nvGrpSpPr>
        <p:grpSpPr>
          <a:xfrm>
            <a:off x="1724460" y="4941414"/>
            <a:ext cx="877595" cy="603714"/>
            <a:chOff x="200459" y="4941414"/>
            <a:chExt cx="877595" cy="60371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8347CEF-F316-4802-AC66-C2FCA294BDE9}"/>
                </a:ext>
              </a:extLst>
            </p:cNvPr>
            <p:cNvSpPr txBox="1"/>
            <p:nvPr/>
          </p:nvSpPr>
          <p:spPr>
            <a:xfrm>
              <a:off x="200459" y="5137979"/>
              <a:ext cx="4587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2</a:t>
              </a:r>
              <a:r>
                <a:rPr lang="en-US" i="1" baseline="30000" dirty="0">
                  <a:solidFill>
                    <a:schemeClr val="accent2"/>
                  </a:solidFill>
                </a:rPr>
                <a:t>nd</a:t>
              </a:r>
              <a:endParaRPr 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1F33AF2-C917-4A45-9699-2659FE020979}"/>
                </a:ext>
              </a:extLst>
            </p:cNvPr>
            <p:cNvSpPr txBox="1"/>
            <p:nvPr/>
          </p:nvSpPr>
          <p:spPr>
            <a:xfrm>
              <a:off x="652938" y="5175796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id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6CCE323-EC96-4F8B-B5C8-26BB9D1BF5E5}"/>
                </a:ext>
              </a:extLst>
            </p:cNvPr>
            <p:cNvCxnSpPr>
              <a:cxnSpLocks/>
              <a:endCxn id="138" idx="0"/>
            </p:cNvCxnSpPr>
            <p:nvPr/>
          </p:nvCxnSpPr>
          <p:spPr>
            <a:xfrm>
              <a:off x="863413" y="4941414"/>
              <a:ext cx="2083" cy="23438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" name="cLeafOrange">
            <a:extLst>
              <a:ext uri="{FF2B5EF4-FFF2-40B4-BE49-F238E27FC236}">
                <a16:creationId xmlns:a16="http://schemas.microsoft.com/office/drawing/2014/main" id="{9912C706-E927-4485-8FA1-29207435E2C7}"/>
              </a:ext>
            </a:extLst>
          </p:cNvPr>
          <p:cNvGrpSpPr/>
          <p:nvPr/>
        </p:nvGrpSpPr>
        <p:grpSpPr>
          <a:xfrm>
            <a:off x="2902840" y="5590708"/>
            <a:ext cx="1003839" cy="636809"/>
            <a:chOff x="1378839" y="5590707"/>
            <a:chExt cx="1003839" cy="6368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BB3D89D-D2F8-4675-BDC0-010672826A29}"/>
                </a:ext>
              </a:extLst>
            </p:cNvPr>
            <p:cNvSpPr txBox="1"/>
            <p:nvPr/>
          </p:nvSpPr>
          <p:spPr>
            <a:xfrm>
              <a:off x="1378839" y="5704040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4</a:t>
              </a:r>
              <a:r>
                <a:rPr lang="en-US" i="1" baseline="30000" dirty="0">
                  <a:solidFill>
                    <a:schemeClr val="accent2"/>
                  </a:solidFill>
                </a:rPr>
                <a:t>th</a:t>
              </a:r>
              <a:endParaRPr 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6886D943-1C15-426E-AE50-6FD72A67E37D}"/>
                </a:ext>
              </a:extLst>
            </p:cNvPr>
            <p:cNvSpPr txBox="1"/>
            <p:nvPr/>
          </p:nvSpPr>
          <p:spPr>
            <a:xfrm>
              <a:off x="1957562" y="5858184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id</a:t>
              </a:r>
            </a:p>
          </p:txBody>
        </p: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FBE30CF3-4621-4D9B-836E-B75295965912}"/>
                </a:ext>
              </a:extLst>
            </p:cNvPr>
            <p:cNvCxnSpPr>
              <a:cxnSpLocks/>
              <a:endCxn id="141" idx="0"/>
            </p:cNvCxnSpPr>
            <p:nvPr/>
          </p:nvCxnSpPr>
          <p:spPr>
            <a:xfrm flipH="1">
              <a:off x="2170120" y="5590707"/>
              <a:ext cx="1976" cy="26747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rBranchOrange">
            <a:extLst>
              <a:ext uri="{FF2B5EF4-FFF2-40B4-BE49-F238E27FC236}">
                <a16:creationId xmlns:a16="http://schemas.microsoft.com/office/drawing/2014/main" id="{7A1F0DDE-D594-4D45-86BD-4F8E60CE6587}"/>
              </a:ext>
            </a:extLst>
          </p:cNvPr>
          <p:cNvGrpSpPr/>
          <p:nvPr/>
        </p:nvGrpSpPr>
        <p:grpSpPr>
          <a:xfrm>
            <a:off x="3503576" y="4757779"/>
            <a:ext cx="1808937" cy="855322"/>
            <a:chOff x="1979575" y="4757779"/>
            <a:chExt cx="1808937" cy="85532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8FBB5F-224E-48D6-8B71-37A4666BD72F}"/>
                </a:ext>
              </a:extLst>
            </p:cNvPr>
            <p:cNvSpPr txBox="1"/>
            <p:nvPr/>
          </p:nvSpPr>
          <p:spPr>
            <a:xfrm>
              <a:off x="3326526" y="4757779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3</a:t>
              </a:r>
              <a:r>
                <a:rPr lang="en-US" i="1" baseline="30000" dirty="0">
                  <a:solidFill>
                    <a:schemeClr val="accent2"/>
                  </a:solidFill>
                </a:rPr>
                <a:t>nd</a:t>
              </a:r>
              <a:endParaRPr 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648ABDE5-FB10-47FE-BF7C-53E42BFEC360}"/>
                </a:ext>
              </a:extLst>
            </p:cNvPr>
            <p:cNvSpPr txBox="1"/>
            <p:nvPr/>
          </p:nvSpPr>
          <p:spPr>
            <a:xfrm>
              <a:off x="2458553" y="5214968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dot</a:t>
              </a:r>
            </a:p>
          </p:txBody>
        </p: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B74682B0-13F8-4D01-8B8C-03EBA07858F8}"/>
                </a:ext>
              </a:extLst>
            </p:cNvPr>
            <p:cNvCxnSpPr>
              <a:cxnSpLocks/>
              <a:endCxn id="135" idx="0"/>
            </p:cNvCxnSpPr>
            <p:nvPr/>
          </p:nvCxnSpPr>
          <p:spPr>
            <a:xfrm flipH="1">
              <a:off x="2172096" y="4980586"/>
              <a:ext cx="597600" cy="24078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D0EF8976-E615-4BF0-8DBA-16B6CE739D36}"/>
                </a:ext>
              </a:extLst>
            </p:cNvPr>
            <p:cNvCxnSpPr>
              <a:cxnSpLocks/>
              <a:endCxn id="131" idx="0"/>
            </p:cNvCxnSpPr>
            <p:nvPr/>
          </p:nvCxnSpPr>
          <p:spPr>
            <a:xfrm>
              <a:off x="2769696" y="4980586"/>
              <a:ext cx="0" cy="23438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F2279A1A-470F-4DDE-813D-38BF4A08F1A4}"/>
                </a:ext>
              </a:extLst>
            </p:cNvPr>
            <p:cNvCxnSpPr>
              <a:cxnSpLocks/>
              <a:endCxn id="136" idx="0"/>
            </p:cNvCxnSpPr>
            <p:nvPr/>
          </p:nvCxnSpPr>
          <p:spPr>
            <a:xfrm>
              <a:off x="2769696" y="4980586"/>
              <a:ext cx="597600" cy="26318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BC86BD7-DB49-4515-9BC4-EB302D671B98}"/>
                </a:ext>
              </a:extLst>
            </p:cNvPr>
            <p:cNvSpPr txBox="1"/>
            <p:nvPr/>
          </p:nvSpPr>
          <p:spPr>
            <a:xfrm>
              <a:off x="1979575" y="5221375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2"/>
                  </a:solidFill>
                </a:rPr>
                <a:t>Li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603D9D6-C68F-4848-88B2-B919299C3E8E}"/>
                </a:ext>
              </a:extLst>
            </p:cNvPr>
            <p:cNvSpPr txBox="1"/>
            <p:nvPr/>
          </p:nvSpPr>
          <p:spPr>
            <a:xfrm>
              <a:off x="3174775" y="5243769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2"/>
                  </a:solidFill>
                </a:rPr>
                <a:t>Li</a:t>
              </a:r>
            </a:p>
          </p:txBody>
        </p:sp>
      </p:grpSp>
      <p:grpSp>
        <p:nvGrpSpPr>
          <p:cNvPr id="21" name="topOrange">
            <a:extLst>
              <a:ext uri="{FF2B5EF4-FFF2-40B4-BE49-F238E27FC236}">
                <a16:creationId xmlns:a16="http://schemas.microsoft.com/office/drawing/2014/main" id="{06CE7A61-B202-46F4-9684-0A242FD46366}"/>
              </a:ext>
            </a:extLst>
          </p:cNvPr>
          <p:cNvGrpSpPr/>
          <p:nvPr/>
        </p:nvGrpSpPr>
        <p:grpSpPr>
          <a:xfrm>
            <a:off x="2194893" y="4128970"/>
            <a:ext cx="2291325" cy="851617"/>
            <a:chOff x="670892" y="4128969"/>
            <a:chExt cx="2291325" cy="85161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A62A4BA-D7A5-45F8-B2F7-198895D3F629}"/>
                </a:ext>
              </a:extLst>
            </p:cNvPr>
            <p:cNvSpPr txBox="1"/>
            <p:nvPr/>
          </p:nvSpPr>
          <p:spPr>
            <a:xfrm>
              <a:off x="2239891" y="4128969"/>
              <a:ext cx="4121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chemeClr val="accent2"/>
                  </a:solidFill>
                </a:rPr>
                <a:t>1</a:t>
              </a:r>
              <a:r>
                <a:rPr lang="en-US" i="1" baseline="30000" dirty="0">
                  <a:solidFill>
                    <a:schemeClr val="accent2"/>
                  </a:solidFill>
                </a:rPr>
                <a:t>st</a:t>
              </a:r>
              <a:endParaRPr lang="en-US" i="1" dirty="0">
                <a:solidFill>
                  <a:schemeClr val="accent2"/>
                </a:solidFill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B70D1083-5349-4929-B19A-D62F8EBD246B}"/>
                </a:ext>
              </a:extLst>
            </p:cNvPr>
            <p:cNvSpPr txBox="1"/>
            <p:nvPr/>
          </p:nvSpPr>
          <p:spPr>
            <a:xfrm>
              <a:off x="1451874" y="4565675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dot</a:t>
              </a:r>
            </a:p>
          </p:txBody>
        </p: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9BD0CA00-D4AC-4F77-A2C6-137616878F8F}"/>
                </a:ext>
              </a:extLst>
            </p:cNvPr>
            <p:cNvCxnSpPr>
              <a:cxnSpLocks/>
              <a:endCxn id="128" idx="0"/>
            </p:cNvCxnSpPr>
            <p:nvPr/>
          </p:nvCxnSpPr>
          <p:spPr>
            <a:xfrm flipH="1">
              <a:off x="863413" y="4331293"/>
              <a:ext cx="899604" cy="24078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ED63408A-B952-4C0E-80A4-E6BDB4711E70}"/>
                </a:ext>
              </a:extLst>
            </p:cNvPr>
            <p:cNvCxnSpPr>
              <a:cxnSpLocks/>
              <a:endCxn id="124" idx="0"/>
            </p:cNvCxnSpPr>
            <p:nvPr/>
          </p:nvCxnSpPr>
          <p:spPr>
            <a:xfrm>
              <a:off x="1763017" y="4331293"/>
              <a:ext cx="0" cy="234382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9E63058-5CEA-477C-8764-51B9F3E4E30B}"/>
                </a:ext>
              </a:extLst>
            </p:cNvPr>
            <p:cNvCxnSpPr>
              <a:cxnSpLocks/>
              <a:endCxn id="129" idx="0"/>
            </p:cNvCxnSpPr>
            <p:nvPr/>
          </p:nvCxnSpPr>
          <p:spPr>
            <a:xfrm>
              <a:off x="1763017" y="4331293"/>
              <a:ext cx="1006679" cy="279961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61CE5D91-14BF-40E1-BF10-D9C97ED02F62}"/>
                </a:ext>
              </a:extLst>
            </p:cNvPr>
            <p:cNvSpPr txBox="1"/>
            <p:nvPr/>
          </p:nvSpPr>
          <p:spPr>
            <a:xfrm>
              <a:off x="670892" y="4572082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2"/>
                  </a:solidFill>
                </a:rPr>
                <a:t>Li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9DE6FE72-999B-4B3D-ADFA-6008523E53B1}"/>
                </a:ext>
              </a:extLst>
            </p:cNvPr>
            <p:cNvSpPr txBox="1"/>
            <p:nvPr/>
          </p:nvSpPr>
          <p:spPr>
            <a:xfrm>
              <a:off x="2577175" y="4611254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>
                  <a:solidFill>
                    <a:schemeClr val="accent2"/>
                  </a:solidFill>
                </a:rPr>
                <a:t>Li</a:t>
              </a:r>
            </a:p>
          </p:txBody>
        </p:sp>
      </p:grpSp>
      <p:sp>
        <p:nvSpPr>
          <p:cNvPr id="100" name="Title 1">
            <a:extLst>
              <a:ext uri="{FF2B5EF4-FFF2-40B4-BE49-F238E27FC236}">
                <a16:creationId xmlns:a16="http://schemas.microsoft.com/office/drawing/2014/main" id="{E4F21264-1437-4E8F-B633-E0E388E9CC35}"/>
              </a:ext>
            </a:extLst>
          </p:cNvPr>
          <p:cNvSpPr txBox="1">
            <a:spLocks/>
          </p:cNvSpPr>
          <p:nvPr/>
        </p:nvSpPr>
        <p:spPr>
          <a:xfrm>
            <a:off x="1524000" y="6586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Derivation Order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0" name="Content Placeholder 2">
            <a:extLst>
              <a:ext uri="{FF2B5EF4-FFF2-40B4-BE49-F238E27FC236}">
                <a16:creationId xmlns:a16="http://schemas.microsoft.com/office/drawing/2014/main" id="{8269D6CB-39F8-4841-A19E-53E2B2C9A6C4}"/>
              </a:ext>
            </a:extLst>
          </p:cNvPr>
          <p:cNvSpPr txBox="1">
            <a:spLocks/>
          </p:cNvSpPr>
          <p:nvPr/>
        </p:nvSpPr>
        <p:spPr>
          <a:xfrm>
            <a:off x="1544127" y="3530260"/>
            <a:ext cx="1326888" cy="554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Parse Tree</a:t>
            </a:r>
          </a:p>
        </p:txBody>
      </p:sp>
      <p:sp>
        <p:nvSpPr>
          <p:cNvPr id="146" name="Content Placeholder 2">
            <a:extLst>
              <a:ext uri="{FF2B5EF4-FFF2-40B4-BE49-F238E27FC236}">
                <a16:creationId xmlns:a16="http://schemas.microsoft.com/office/drawing/2014/main" id="{6EE4EC1F-FF04-4764-A1E8-73300A463B41}"/>
              </a:ext>
            </a:extLst>
          </p:cNvPr>
          <p:cNvSpPr txBox="1">
            <a:spLocks/>
          </p:cNvSpPr>
          <p:nvPr/>
        </p:nvSpPr>
        <p:spPr>
          <a:xfrm>
            <a:off x="1652916" y="1237833"/>
            <a:ext cx="1326888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/>
              <a:t>Grammar</a:t>
            </a:r>
            <a:endParaRPr lang="en-US" sz="2000" b="1" u="sng" dirty="0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F74B101E-D27C-4CB9-99A0-4AF95C44667C}"/>
              </a:ext>
            </a:extLst>
          </p:cNvPr>
          <p:cNvSpPr/>
          <p:nvPr/>
        </p:nvSpPr>
        <p:spPr>
          <a:xfrm>
            <a:off x="2452521" y="1632855"/>
            <a:ext cx="28161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P1:</a:t>
            </a:r>
            <a:r>
              <a:rPr lang="en-US" sz="2600" i="1" dirty="0"/>
              <a:t> Li</a:t>
            </a:r>
            <a:r>
              <a:rPr lang="en-US" sz="2600" dirty="0"/>
              <a:t> ::= </a:t>
            </a:r>
            <a:r>
              <a:rPr lang="en-US" sz="2600" i="1" dirty="0"/>
              <a:t>Li</a:t>
            </a:r>
            <a:r>
              <a:rPr lang="en-US" sz="2600" dirty="0"/>
              <a:t> </a:t>
            </a:r>
            <a:r>
              <a:rPr lang="en-US" sz="2600" b="1" dirty="0"/>
              <a:t>dot</a:t>
            </a:r>
            <a:r>
              <a:rPr lang="en-US" sz="2600" dirty="0"/>
              <a:t> </a:t>
            </a:r>
            <a:r>
              <a:rPr lang="en-US" sz="2600" i="1" dirty="0"/>
              <a:t>Li</a:t>
            </a:r>
          </a:p>
          <a:p>
            <a:r>
              <a:rPr lang="en-US" sz="2600" dirty="0"/>
              <a:t>P2:</a:t>
            </a:r>
            <a:r>
              <a:rPr lang="en-US" sz="2600" i="1" dirty="0"/>
              <a:t>      </a:t>
            </a:r>
            <a:r>
              <a:rPr lang="en-US" sz="2600" dirty="0"/>
              <a:t>| </a:t>
            </a:r>
            <a:r>
              <a:rPr lang="en-US" sz="2600" b="1" dirty="0"/>
              <a:t>id</a:t>
            </a:r>
            <a:endParaRPr lang="en-US" sz="2600" b="1" i="1" dirty="0"/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30057B07-742A-4EC9-840D-73C9B3BD6DA9}"/>
              </a:ext>
            </a:extLst>
          </p:cNvPr>
          <p:cNvSpPr/>
          <p:nvPr/>
        </p:nvSpPr>
        <p:spPr>
          <a:xfrm>
            <a:off x="2549619" y="3082121"/>
            <a:ext cx="1641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dot id dot id </a:t>
            </a:r>
            <a:endParaRPr lang="en-US" b="1" u="sng" dirty="0"/>
          </a:p>
        </p:txBody>
      </p:sp>
      <p:sp>
        <p:nvSpPr>
          <p:cNvPr id="150" name="Content Placeholder 2">
            <a:extLst>
              <a:ext uri="{FF2B5EF4-FFF2-40B4-BE49-F238E27FC236}">
                <a16:creationId xmlns:a16="http://schemas.microsoft.com/office/drawing/2014/main" id="{754248E7-4F6C-4A76-AAC6-55479E159D90}"/>
              </a:ext>
            </a:extLst>
          </p:cNvPr>
          <p:cNvSpPr txBox="1">
            <a:spLocks/>
          </p:cNvSpPr>
          <p:nvPr/>
        </p:nvSpPr>
        <p:spPr>
          <a:xfrm>
            <a:off x="1604194" y="2712955"/>
            <a:ext cx="2044220" cy="377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 </a:t>
            </a:r>
            <a:r>
              <a:rPr lang="en-US" sz="2000" dirty="0"/>
              <a:t>	</a:t>
            </a:r>
            <a:endParaRPr lang="en-US" sz="2000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77A8ED91-E9CF-4A93-8257-CB76EB94ACD9}"/>
                  </a:ext>
                </a:extLst>
              </p:cNvPr>
              <p:cNvSpPr/>
              <p:nvPr/>
            </p:nvSpPr>
            <p:spPr>
              <a:xfrm>
                <a:off x="5922526" y="4631811"/>
                <a:ext cx="2181262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i="1" dirty="0"/>
                  <a:t>Li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i="1" dirty="0"/>
                  <a:t>Li</a:t>
                </a:r>
                <a:r>
                  <a:rPr lang="en-US" dirty="0"/>
                  <a:t> </a:t>
                </a:r>
                <a:r>
                  <a:rPr lang="en-US" b="1" dirty="0"/>
                  <a:t>dot</a:t>
                </a:r>
                <a:r>
                  <a:rPr lang="en-US" dirty="0"/>
                  <a:t> </a:t>
                </a:r>
                <a:r>
                  <a:rPr lang="en-US" i="1" dirty="0"/>
                  <a:t>Li 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⇒ </m:t>
                    </m:r>
                  </m:oMath>
                </a14:m>
                <a:r>
                  <a:rPr lang="en-US" b="1" dirty="0"/>
                  <a:t>id</a:t>
                </a:r>
                <a:r>
                  <a:rPr lang="en-US" i="1" dirty="0"/>
                  <a:t> </a:t>
                </a:r>
                <a:r>
                  <a:rPr lang="en-US" b="1" dirty="0"/>
                  <a:t>dot</a:t>
                </a:r>
                <a:r>
                  <a:rPr lang="en-US" i="1" dirty="0"/>
                  <a:t> Li </a:t>
                </a:r>
              </a:p>
              <a:p>
                <a:r>
                  <a:rPr lang="en-US" i="1" dirty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b="1" dirty="0"/>
                  <a:t>id</a:t>
                </a:r>
                <a:r>
                  <a:rPr lang="en-US" i="1" dirty="0"/>
                  <a:t> </a:t>
                </a:r>
                <a:r>
                  <a:rPr lang="en-US" b="1" dirty="0"/>
                  <a:t>dot </a:t>
                </a:r>
                <a:r>
                  <a:rPr lang="en-US" i="1" dirty="0"/>
                  <a:t>Li </a:t>
                </a:r>
                <a:r>
                  <a:rPr lang="en-US" b="1" dirty="0"/>
                  <a:t>dot </a:t>
                </a:r>
                <a:r>
                  <a:rPr lang="en-US" i="1" dirty="0"/>
                  <a:t>Li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b="1" dirty="0"/>
                  <a:t>id</a:t>
                </a:r>
                <a:r>
                  <a:rPr lang="en-US" i="1" dirty="0"/>
                  <a:t> </a:t>
                </a:r>
                <a:r>
                  <a:rPr lang="en-US" b="1" dirty="0"/>
                  <a:t>dot id</a:t>
                </a:r>
                <a:r>
                  <a:rPr lang="en-US" i="1" dirty="0"/>
                  <a:t> </a:t>
                </a:r>
                <a:r>
                  <a:rPr lang="en-US" b="1" dirty="0"/>
                  <a:t>dot </a:t>
                </a:r>
                <a:r>
                  <a:rPr lang="en-US" i="1" dirty="0"/>
                  <a:t>Li</a:t>
                </a:r>
              </a:p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⇒ </m:t>
                    </m:r>
                  </m:oMath>
                </a14:m>
                <a:r>
                  <a:rPr lang="en-US" b="1" dirty="0"/>
                  <a:t>id</a:t>
                </a:r>
                <a:r>
                  <a:rPr lang="en-US" i="1" dirty="0"/>
                  <a:t> </a:t>
                </a:r>
                <a:r>
                  <a:rPr lang="en-US" b="1" dirty="0"/>
                  <a:t>dot id</a:t>
                </a:r>
                <a:r>
                  <a:rPr lang="en-US" i="1" dirty="0"/>
                  <a:t> </a:t>
                </a:r>
                <a:r>
                  <a:rPr lang="en-US" b="1" dirty="0"/>
                  <a:t>dot id</a:t>
                </a:r>
                <a:endParaRPr lang="en-US" i="1" dirty="0"/>
              </a:p>
            </p:txBody>
          </p:sp>
        </mc:Choice>
        <mc:Fallback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77A8ED91-E9CF-4A93-8257-CB76EB94AC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526" y="4631811"/>
                <a:ext cx="2181262" cy="1477328"/>
              </a:xfrm>
              <a:prstGeom prst="rect">
                <a:avLst/>
              </a:prstGeom>
              <a:blipFill>
                <a:blip r:embed="rId3"/>
                <a:stretch>
                  <a:fillRect l="-2521" t="-2479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35F19178-9D35-4F7B-9762-3A09AB14ADD5}"/>
                  </a:ext>
                </a:extLst>
              </p:cNvPr>
              <p:cNvSpPr/>
              <p:nvPr/>
            </p:nvSpPr>
            <p:spPr>
              <a:xfrm>
                <a:off x="8275761" y="4628339"/>
                <a:ext cx="2181262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i="1" dirty="0"/>
                  <a:t>Li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i="1" dirty="0"/>
                  <a:t>Li</a:t>
                </a:r>
                <a:r>
                  <a:rPr lang="en-US" dirty="0"/>
                  <a:t> </a:t>
                </a:r>
                <a:r>
                  <a:rPr lang="en-US" b="1" dirty="0"/>
                  <a:t>dot</a:t>
                </a:r>
                <a:r>
                  <a:rPr lang="en-US" dirty="0"/>
                  <a:t> </a:t>
                </a:r>
                <a:r>
                  <a:rPr lang="en-US" i="1" dirty="0"/>
                  <a:t>Li </a:t>
                </a:r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⇒ </m:t>
                    </m:r>
                  </m:oMath>
                </a14:m>
                <a:r>
                  <a:rPr lang="en-US" i="1" dirty="0"/>
                  <a:t>Li </a:t>
                </a:r>
                <a:r>
                  <a:rPr lang="en-US" b="1" dirty="0"/>
                  <a:t>dot</a:t>
                </a:r>
                <a:r>
                  <a:rPr lang="en-US" i="1" dirty="0"/>
                  <a:t> Li </a:t>
                </a:r>
                <a:r>
                  <a:rPr lang="en-US" b="1" dirty="0"/>
                  <a:t>dot </a:t>
                </a:r>
                <a:r>
                  <a:rPr lang="en-US" i="1" dirty="0"/>
                  <a:t>Li</a:t>
                </a:r>
                <a:endParaRPr lang="en-US" b="1" dirty="0"/>
              </a:p>
              <a:p>
                <a:r>
                  <a:rPr lang="en-US" i="1" dirty="0">
                    <a:ea typeface="Cambria Math" panose="02040503050406030204" pitchFamily="18" charset="0"/>
                  </a:rPr>
                  <a:t>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i="1" dirty="0"/>
                  <a:t>Li </a:t>
                </a:r>
                <a:r>
                  <a:rPr lang="en-US" b="1" dirty="0"/>
                  <a:t>dot </a:t>
                </a:r>
                <a:r>
                  <a:rPr lang="en-US" i="1" dirty="0"/>
                  <a:t>Li </a:t>
                </a:r>
                <a:r>
                  <a:rPr lang="en-US" b="1" dirty="0"/>
                  <a:t>dot</a:t>
                </a:r>
                <a:r>
                  <a:rPr lang="en-US" i="1" dirty="0"/>
                  <a:t> </a:t>
                </a:r>
                <a:r>
                  <a:rPr lang="en-US" b="1" dirty="0"/>
                  <a:t>id</a:t>
                </a:r>
              </a:p>
              <a:p>
                <a:r>
                  <a:rPr lang="en-US" i="1" dirty="0"/>
                  <a:t>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 </m:t>
                    </m:r>
                  </m:oMath>
                </a14:m>
                <a:r>
                  <a:rPr lang="en-US" i="1" dirty="0"/>
                  <a:t>Li </a:t>
                </a:r>
                <a:r>
                  <a:rPr lang="en-US" b="1" dirty="0"/>
                  <a:t>dot id</a:t>
                </a:r>
                <a:r>
                  <a:rPr lang="en-US" i="1" dirty="0"/>
                  <a:t> </a:t>
                </a:r>
                <a:r>
                  <a:rPr lang="en-US" b="1" dirty="0"/>
                  <a:t>dot id</a:t>
                </a:r>
                <a:endParaRPr lang="en-US" i="1" dirty="0"/>
              </a:p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⇒ </m:t>
                    </m:r>
                  </m:oMath>
                </a14:m>
                <a:r>
                  <a:rPr lang="en-US" b="1" dirty="0"/>
                  <a:t>id</a:t>
                </a:r>
                <a:r>
                  <a:rPr lang="en-US" i="1" dirty="0"/>
                  <a:t> </a:t>
                </a:r>
                <a:r>
                  <a:rPr lang="en-US" b="1" dirty="0"/>
                  <a:t>dot id</a:t>
                </a:r>
                <a:r>
                  <a:rPr lang="en-US" i="1" dirty="0"/>
                  <a:t> </a:t>
                </a:r>
                <a:r>
                  <a:rPr lang="en-US" b="1" dirty="0"/>
                  <a:t>dot id</a:t>
                </a:r>
                <a:endParaRPr lang="en-US" i="1" dirty="0"/>
              </a:p>
            </p:txBody>
          </p:sp>
        </mc:Choice>
        <mc:Fallback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35F19178-9D35-4F7B-9762-3A09AB14AD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761" y="4628339"/>
                <a:ext cx="2181262" cy="1477328"/>
              </a:xfrm>
              <a:prstGeom prst="rect">
                <a:avLst/>
              </a:prstGeom>
              <a:blipFill>
                <a:blip r:embed="rId4"/>
                <a:stretch>
                  <a:fillRect l="-2521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4" name="TextBox 153">
            <a:extLst>
              <a:ext uri="{FF2B5EF4-FFF2-40B4-BE49-F238E27FC236}">
                <a16:creationId xmlns:a16="http://schemas.microsoft.com/office/drawing/2014/main" id="{AAFB5628-66E1-4EB9-BBEE-C0ACBBE42A4A}"/>
              </a:ext>
            </a:extLst>
          </p:cNvPr>
          <p:cNvSpPr txBox="1"/>
          <p:nvPr/>
        </p:nvSpPr>
        <p:spPr>
          <a:xfrm>
            <a:off x="5970188" y="4292654"/>
            <a:ext cx="2060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Leftmost derivation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7275CFD4-4E66-4442-BAF1-2F2F55ADD39E}"/>
              </a:ext>
            </a:extLst>
          </p:cNvPr>
          <p:cNvSpPr txBox="1"/>
          <p:nvPr/>
        </p:nvSpPr>
        <p:spPr>
          <a:xfrm>
            <a:off x="8223247" y="4289182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Rightmost derivation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2161DCFF-053D-446E-9160-31911B40C0D1}"/>
              </a:ext>
            </a:extLst>
          </p:cNvPr>
          <p:cNvSpPr/>
          <p:nvPr/>
        </p:nvSpPr>
        <p:spPr>
          <a:xfrm rot="19756128">
            <a:off x="8651585" y="1946835"/>
            <a:ext cx="503996" cy="55410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8D7307F-64D1-4BE6-97B8-0E3CE1434A87}"/>
              </a:ext>
            </a:extLst>
          </p:cNvPr>
          <p:cNvSpPr txBox="1"/>
          <p:nvPr/>
        </p:nvSpPr>
        <p:spPr>
          <a:xfrm>
            <a:off x="5268257" y="5188946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P2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715E72A-509D-4BE6-9C46-8D5BFC996C04}"/>
              </a:ext>
            </a:extLst>
          </p:cNvPr>
          <p:cNvSpPr txBox="1"/>
          <p:nvPr/>
        </p:nvSpPr>
        <p:spPr>
          <a:xfrm>
            <a:off x="2903977" y="5149268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P2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E2C39521-E12C-4B95-AAEC-8C4841E37088}"/>
              </a:ext>
            </a:extLst>
          </p:cNvPr>
          <p:cNvSpPr txBox="1"/>
          <p:nvPr/>
        </p:nvSpPr>
        <p:spPr>
          <a:xfrm>
            <a:off x="4870938" y="4267920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P1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2DA52B0-BFD5-45CF-918E-194A9C5AB507}"/>
              </a:ext>
            </a:extLst>
          </p:cNvPr>
          <p:cNvSpPr txBox="1"/>
          <p:nvPr/>
        </p:nvSpPr>
        <p:spPr>
          <a:xfrm>
            <a:off x="1724093" y="458010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P2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5F43DFE-25D4-45BA-ACF1-70FB0F2D4959}"/>
              </a:ext>
            </a:extLst>
          </p:cNvPr>
          <p:cNvSpPr txBox="1"/>
          <p:nvPr/>
        </p:nvSpPr>
        <p:spPr>
          <a:xfrm>
            <a:off x="3751646" y="367176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P1</a:t>
            </a:r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0C9B660D-28D4-4D99-9FC7-7F87A22E2467}"/>
              </a:ext>
            </a:extLst>
          </p:cNvPr>
          <p:cNvSpPr/>
          <p:nvPr/>
        </p:nvSpPr>
        <p:spPr>
          <a:xfrm>
            <a:off x="3371850" y="3737822"/>
            <a:ext cx="420308" cy="224579"/>
          </a:xfrm>
          <a:custGeom>
            <a:avLst/>
            <a:gdLst>
              <a:gd name="connsiteX0" fmla="*/ 352425 w 352425"/>
              <a:gd name="connsiteY0" fmla="*/ 90278 h 214103"/>
              <a:gd name="connsiteX1" fmla="*/ 161925 w 352425"/>
              <a:gd name="connsiteY1" fmla="*/ 4553 h 214103"/>
              <a:gd name="connsiteX2" fmla="*/ 0 w 352425"/>
              <a:gd name="connsiteY2" fmla="*/ 214103 h 21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" h="214103">
                <a:moveTo>
                  <a:pt x="352425" y="90278"/>
                </a:moveTo>
                <a:cubicBezTo>
                  <a:pt x="286543" y="37097"/>
                  <a:pt x="220662" y="-16084"/>
                  <a:pt x="161925" y="4553"/>
                </a:cubicBezTo>
                <a:cubicBezTo>
                  <a:pt x="103188" y="25190"/>
                  <a:pt x="51594" y="119646"/>
                  <a:pt x="0" y="214103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Freeform: Shape 167">
            <a:extLst>
              <a:ext uri="{FF2B5EF4-FFF2-40B4-BE49-F238E27FC236}">
                <a16:creationId xmlns:a16="http://schemas.microsoft.com/office/drawing/2014/main" id="{CE5626A9-D9F0-4649-A0EF-B82A5ADD0921}"/>
              </a:ext>
            </a:extLst>
          </p:cNvPr>
          <p:cNvSpPr/>
          <p:nvPr/>
        </p:nvSpPr>
        <p:spPr>
          <a:xfrm>
            <a:off x="4429126" y="4382771"/>
            <a:ext cx="485775" cy="274955"/>
          </a:xfrm>
          <a:custGeom>
            <a:avLst/>
            <a:gdLst>
              <a:gd name="connsiteX0" fmla="*/ 485775 w 485775"/>
              <a:gd name="connsiteY0" fmla="*/ 93980 h 274955"/>
              <a:gd name="connsiteX1" fmla="*/ 247650 w 485775"/>
              <a:gd name="connsiteY1" fmla="*/ 8255 h 274955"/>
              <a:gd name="connsiteX2" fmla="*/ 0 w 485775"/>
              <a:gd name="connsiteY2" fmla="*/ 274955 h 274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5775" h="274955">
                <a:moveTo>
                  <a:pt x="485775" y="93980"/>
                </a:moveTo>
                <a:cubicBezTo>
                  <a:pt x="407193" y="36036"/>
                  <a:pt x="328612" y="-21907"/>
                  <a:pt x="247650" y="8255"/>
                </a:cubicBezTo>
                <a:cubicBezTo>
                  <a:pt x="166688" y="38417"/>
                  <a:pt x="83344" y="156686"/>
                  <a:pt x="0" y="274955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42714447-C7DB-4A97-874F-113FF477EEEA}"/>
              </a:ext>
            </a:extLst>
          </p:cNvPr>
          <p:cNvSpPr/>
          <p:nvPr/>
        </p:nvSpPr>
        <p:spPr>
          <a:xfrm>
            <a:off x="1933576" y="4390867"/>
            <a:ext cx="352425" cy="228759"/>
          </a:xfrm>
          <a:custGeom>
            <a:avLst/>
            <a:gdLst>
              <a:gd name="connsiteX0" fmla="*/ 0 w 352425"/>
              <a:gd name="connsiteY0" fmla="*/ 200184 h 228759"/>
              <a:gd name="connsiteX1" fmla="*/ 180975 w 352425"/>
              <a:gd name="connsiteY1" fmla="*/ 159 h 228759"/>
              <a:gd name="connsiteX2" fmla="*/ 352425 w 352425"/>
              <a:gd name="connsiteY2" fmla="*/ 228759 h 22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" h="228759">
                <a:moveTo>
                  <a:pt x="0" y="200184"/>
                </a:moveTo>
                <a:cubicBezTo>
                  <a:pt x="61119" y="97790"/>
                  <a:pt x="122238" y="-4604"/>
                  <a:pt x="180975" y="159"/>
                </a:cubicBezTo>
                <a:cubicBezTo>
                  <a:pt x="239713" y="4921"/>
                  <a:pt x="296069" y="116840"/>
                  <a:pt x="352425" y="228759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3F6D71EB-84AA-4EBD-9B49-496A9DDE822C}"/>
              </a:ext>
            </a:extLst>
          </p:cNvPr>
          <p:cNvSpPr/>
          <p:nvPr/>
        </p:nvSpPr>
        <p:spPr>
          <a:xfrm>
            <a:off x="3267075" y="5114658"/>
            <a:ext cx="342900" cy="143142"/>
          </a:xfrm>
          <a:custGeom>
            <a:avLst/>
            <a:gdLst>
              <a:gd name="connsiteX0" fmla="*/ 0 w 342900"/>
              <a:gd name="connsiteY0" fmla="*/ 114567 h 143142"/>
              <a:gd name="connsiteX1" fmla="*/ 152400 w 342900"/>
              <a:gd name="connsiteY1" fmla="*/ 267 h 143142"/>
              <a:gd name="connsiteX2" fmla="*/ 342900 w 342900"/>
              <a:gd name="connsiteY2" fmla="*/ 143142 h 14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143142">
                <a:moveTo>
                  <a:pt x="0" y="114567"/>
                </a:moveTo>
                <a:cubicBezTo>
                  <a:pt x="47625" y="55035"/>
                  <a:pt x="95250" y="-4496"/>
                  <a:pt x="152400" y="267"/>
                </a:cubicBezTo>
                <a:cubicBezTo>
                  <a:pt x="209550" y="5029"/>
                  <a:pt x="276225" y="74085"/>
                  <a:pt x="342900" y="143142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66069294-2208-4990-A729-DBDFCA189183}"/>
              </a:ext>
            </a:extLst>
          </p:cNvPr>
          <p:cNvSpPr/>
          <p:nvPr/>
        </p:nvSpPr>
        <p:spPr>
          <a:xfrm>
            <a:off x="4991100" y="5153025"/>
            <a:ext cx="342900" cy="95250"/>
          </a:xfrm>
          <a:custGeom>
            <a:avLst/>
            <a:gdLst>
              <a:gd name="connsiteX0" fmla="*/ 342900 w 342900"/>
              <a:gd name="connsiteY0" fmla="*/ 95250 h 95250"/>
              <a:gd name="connsiteX1" fmla="*/ 133350 w 342900"/>
              <a:gd name="connsiteY1" fmla="*/ 0 h 95250"/>
              <a:gd name="connsiteX2" fmla="*/ 0 w 342900"/>
              <a:gd name="connsiteY2" fmla="*/ 95250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900" h="95250">
                <a:moveTo>
                  <a:pt x="342900" y="95250"/>
                </a:moveTo>
                <a:cubicBezTo>
                  <a:pt x="266700" y="47625"/>
                  <a:pt x="190500" y="0"/>
                  <a:pt x="133350" y="0"/>
                </a:cubicBezTo>
                <a:cubicBezTo>
                  <a:pt x="76200" y="0"/>
                  <a:pt x="38100" y="47625"/>
                  <a:pt x="0" y="95250"/>
                </a:cubicBezTo>
              </a:path>
            </a:pathLst>
          </a:cu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1922378-4E4D-4D6F-B10F-8D9523032231}"/>
              </a:ext>
            </a:extLst>
          </p:cNvPr>
          <p:cNvSpPr txBox="1"/>
          <p:nvPr/>
        </p:nvSpPr>
        <p:spPr>
          <a:xfrm>
            <a:off x="5799366" y="1328139"/>
            <a:ext cx="41682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How can we derive the sentence?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Multiple orderings of the same productions to generate sentence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That’s bad for consistency!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usually commit to a single ordering</a:t>
            </a:r>
          </a:p>
          <a:p>
            <a:pPr marL="742950" lvl="1" indent="-285750">
              <a:buFontTx/>
              <a:buChar char="-"/>
            </a:pPr>
            <a:r>
              <a:rPr lang="en-US" i="1" dirty="0"/>
              <a:t>Leftmost derivation</a:t>
            </a:r>
            <a:r>
              <a:rPr lang="en-US" dirty="0"/>
              <a:t>: expand the leftmost nonterminal</a:t>
            </a:r>
          </a:p>
          <a:p>
            <a:pPr marL="742950" lvl="1" indent="-285750">
              <a:buFontTx/>
              <a:buChar char="-"/>
            </a:pPr>
            <a:r>
              <a:rPr lang="en-US" i="1" dirty="0"/>
              <a:t>Rightmost derivation</a:t>
            </a:r>
            <a:r>
              <a:rPr lang="en-US" dirty="0"/>
              <a:t>: expand the rightmost nonterminal</a:t>
            </a:r>
          </a:p>
          <a:p>
            <a:pPr marL="742950" lvl="1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77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1" grpId="0" animBg="1"/>
      <p:bldP spid="154" grpId="0"/>
      <p:bldP spid="156" grpId="0"/>
    </p:bldLst>
  </p:timing>
</p:sld>
</file>

<file path=ppt/slides/slide1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E6D87-625A-45C0-949A-448884E20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6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15</a:t>
            </a:fld>
            <a:endParaRPr lang="en-US"/>
          </a:p>
        </p:txBody>
      </p:sp>
      <p:pic>
        <p:nvPicPr>
          <p:cNvPr id="2050" name="Picture 2" descr="Image result for storm on the horizon">
            <a:extLst>
              <a:ext uri="{FF2B5EF4-FFF2-40B4-BE49-F238E27FC236}">
                <a16:creationId xmlns:a16="http://schemas.microsoft.com/office/drawing/2014/main" id="{F5A0BB2C-2FC8-4C82-A331-58375A00C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809" y="1209555"/>
            <a:ext cx="7898382" cy="443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58CCD91-B7B7-4711-9E39-F2FAE484E8B1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Bigger Problems On the Horizon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9EE684-E378-482E-8A90-23FECCE16EEA}"/>
              </a:ext>
            </a:extLst>
          </p:cNvPr>
          <p:cNvSpPr txBox="1"/>
          <p:nvPr/>
        </p:nvSpPr>
        <p:spPr>
          <a:xfrm>
            <a:off x="3537994" y="5625298"/>
            <a:ext cx="54764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/>
              <a:t>May be able to produce different parse trees </a:t>
            </a:r>
          </a:p>
          <a:p>
            <a:pPr algn="ctr"/>
            <a:r>
              <a:rPr lang="en-US" sz="2200" b="1" dirty="0"/>
              <a:t>even under the same derivation order!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3689197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1FC9B-9240-46B0-B533-BC9AB65F0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1BFD3B-05B1-42E0-8E44-38CF71EDA37D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Real Problem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36" name="rLeafBlack">
            <a:extLst>
              <a:ext uri="{FF2B5EF4-FFF2-40B4-BE49-F238E27FC236}">
                <a16:creationId xmlns:a16="http://schemas.microsoft.com/office/drawing/2014/main" id="{C7A346F1-F6C2-4E3A-ABF9-6CF6F332CD40}"/>
              </a:ext>
            </a:extLst>
          </p:cNvPr>
          <p:cNvGrpSpPr/>
          <p:nvPr/>
        </p:nvGrpSpPr>
        <p:grpSpPr>
          <a:xfrm>
            <a:off x="4678739" y="5188946"/>
            <a:ext cx="1206975" cy="1030436"/>
            <a:chOff x="3154738" y="5188946"/>
            <a:chExt cx="1206975" cy="103043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5CAFEF8-AE24-4817-A6DC-91735F2F5280}"/>
                </a:ext>
              </a:extLst>
            </p:cNvPr>
            <p:cNvSpPr txBox="1"/>
            <p:nvPr/>
          </p:nvSpPr>
          <p:spPr>
            <a:xfrm>
              <a:off x="3154738" y="5850050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id</a:t>
              </a:r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552E789-56E2-48B4-852F-4A812DE731D0}"/>
                </a:ext>
              </a:extLst>
            </p:cNvPr>
            <p:cNvCxnSpPr>
              <a:cxnSpLocks/>
              <a:stCxn id="78" idx="2"/>
              <a:endCxn id="85" idx="0"/>
            </p:cNvCxnSpPr>
            <p:nvPr/>
          </p:nvCxnSpPr>
          <p:spPr>
            <a:xfrm>
              <a:off x="3367296" y="5613101"/>
              <a:ext cx="0" cy="23694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17DB7FD-3263-41F6-BD47-3D81D9B48E2A}"/>
                </a:ext>
              </a:extLst>
            </p:cNvPr>
            <p:cNvSpPr txBox="1"/>
            <p:nvPr/>
          </p:nvSpPr>
          <p:spPr>
            <a:xfrm>
              <a:off x="3582332" y="5188946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  <a:r>
                <a:rPr lang="en-US" baseline="30000" dirty="0"/>
                <a:t>th</a:t>
              </a:r>
              <a:r>
                <a:rPr lang="en-US" dirty="0"/>
                <a:t>, P2</a:t>
              </a:r>
            </a:p>
          </p:txBody>
        </p:sp>
      </p:grpSp>
      <p:grpSp>
        <p:nvGrpSpPr>
          <p:cNvPr id="35" name="cLeafBlack">
            <a:extLst>
              <a:ext uri="{FF2B5EF4-FFF2-40B4-BE49-F238E27FC236}">
                <a16:creationId xmlns:a16="http://schemas.microsoft.com/office/drawing/2014/main" id="{3087A7F2-3184-4E48-8984-C8D458EE682E}"/>
              </a:ext>
            </a:extLst>
          </p:cNvPr>
          <p:cNvGrpSpPr/>
          <p:nvPr/>
        </p:nvGrpSpPr>
        <p:grpSpPr>
          <a:xfrm>
            <a:off x="2723002" y="5149268"/>
            <a:ext cx="1183676" cy="1078248"/>
            <a:chOff x="1199002" y="5149268"/>
            <a:chExt cx="1183676" cy="107824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1933857-62A8-4687-9948-CE662B5AB210}"/>
                </a:ext>
              </a:extLst>
            </p:cNvPr>
            <p:cNvSpPr txBox="1"/>
            <p:nvPr/>
          </p:nvSpPr>
          <p:spPr>
            <a:xfrm>
              <a:off x="1957562" y="5858184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id</a:t>
              </a:r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C4C5321-430B-4A98-BEB6-1AEA7B06F3CC}"/>
                </a:ext>
              </a:extLst>
            </p:cNvPr>
            <p:cNvCxnSpPr>
              <a:cxnSpLocks/>
              <a:stCxn id="77" idx="2"/>
              <a:endCxn id="81" idx="0"/>
            </p:cNvCxnSpPr>
            <p:nvPr/>
          </p:nvCxnSpPr>
          <p:spPr>
            <a:xfrm flipH="1">
              <a:off x="2170120" y="5590707"/>
              <a:ext cx="1976" cy="26747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268D4F0-3B40-42F1-9ECD-61146D6E2770}"/>
                </a:ext>
              </a:extLst>
            </p:cNvPr>
            <p:cNvSpPr txBox="1"/>
            <p:nvPr/>
          </p:nvSpPr>
          <p:spPr>
            <a:xfrm>
              <a:off x="1199002" y="5149268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  <a:r>
                <a:rPr lang="en-US" baseline="30000" dirty="0"/>
                <a:t>th</a:t>
              </a:r>
              <a:r>
                <a:rPr lang="en-US" dirty="0"/>
                <a:t>, P2</a:t>
              </a:r>
            </a:p>
          </p:txBody>
        </p:sp>
      </p:grpSp>
      <p:grpSp>
        <p:nvGrpSpPr>
          <p:cNvPr id="34" name="rBranchBlack">
            <a:extLst>
              <a:ext uri="{FF2B5EF4-FFF2-40B4-BE49-F238E27FC236}">
                <a16:creationId xmlns:a16="http://schemas.microsoft.com/office/drawing/2014/main" id="{944CD817-8AFC-4F80-94EB-ABC81EBE44A0}"/>
              </a:ext>
            </a:extLst>
          </p:cNvPr>
          <p:cNvGrpSpPr/>
          <p:nvPr/>
        </p:nvGrpSpPr>
        <p:grpSpPr>
          <a:xfrm>
            <a:off x="3503575" y="4267921"/>
            <a:ext cx="1946206" cy="1345181"/>
            <a:chOff x="1979575" y="4267920"/>
            <a:chExt cx="1946206" cy="134518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F109AC1-6E1A-4CF9-B3E2-71B5AA9A603D}"/>
                </a:ext>
              </a:extLst>
            </p:cNvPr>
            <p:cNvSpPr txBox="1"/>
            <p:nvPr/>
          </p:nvSpPr>
          <p:spPr>
            <a:xfrm>
              <a:off x="2458553" y="5214968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dot</a:t>
              </a: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3324CC0-1E70-4849-82F8-DF7F6B7FD448}"/>
                </a:ext>
              </a:extLst>
            </p:cNvPr>
            <p:cNvCxnSpPr>
              <a:cxnSpLocks/>
              <a:stCxn id="72" idx="2"/>
              <a:endCxn id="77" idx="0"/>
            </p:cNvCxnSpPr>
            <p:nvPr/>
          </p:nvCxnSpPr>
          <p:spPr>
            <a:xfrm flipH="1">
              <a:off x="2172096" y="4980586"/>
              <a:ext cx="597600" cy="24078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D3235D6-3C64-4060-99AC-F81F96F7F66E}"/>
                </a:ext>
              </a:extLst>
            </p:cNvPr>
            <p:cNvCxnSpPr>
              <a:cxnSpLocks/>
              <a:stCxn id="72" idx="2"/>
              <a:endCxn id="73" idx="0"/>
            </p:cNvCxnSpPr>
            <p:nvPr/>
          </p:nvCxnSpPr>
          <p:spPr>
            <a:xfrm>
              <a:off x="2769696" y="4980586"/>
              <a:ext cx="0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1DABB04F-5E6A-49C4-B118-16244045B503}"/>
                </a:ext>
              </a:extLst>
            </p:cNvPr>
            <p:cNvCxnSpPr>
              <a:cxnSpLocks/>
              <a:stCxn id="72" idx="2"/>
              <a:endCxn id="78" idx="0"/>
            </p:cNvCxnSpPr>
            <p:nvPr/>
          </p:nvCxnSpPr>
          <p:spPr>
            <a:xfrm>
              <a:off x="2769696" y="4980586"/>
              <a:ext cx="597600" cy="26318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941A5B2-FC2F-45F0-BCFB-D0CFCEA33D29}"/>
                </a:ext>
              </a:extLst>
            </p:cNvPr>
            <p:cNvSpPr txBox="1"/>
            <p:nvPr/>
          </p:nvSpPr>
          <p:spPr>
            <a:xfrm>
              <a:off x="1979575" y="5221375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9AEE1DF-3753-46C8-A51E-9837D03F2664}"/>
                </a:ext>
              </a:extLst>
            </p:cNvPr>
            <p:cNvSpPr txBox="1"/>
            <p:nvPr/>
          </p:nvSpPr>
          <p:spPr>
            <a:xfrm>
              <a:off x="3174775" y="5243769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714B1BA-A46E-4C14-B842-6DA267EC1854}"/>
                </a:ext>
              </a:extLst>
            </p:cNvPr>
            <p:cNvSpPr txBox="1"/>
            <p:nvPr/>
          </p:nvSpPr>
          <p:spPr>
            <a:xfrm>
              <a:off x="3146913" y="4267920"/>
              <a:ext cx="7788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baseline="30000" dirty="0"/>
                <a:t>rd</a:t>
              </a:r>
              <a:r>
                <a:rPr lang="en-US" dirty="0"/>
                <a:t>, P1</a:t>
              </a:r>
            </a:p>
          </p:txBody>
        </p:sp>
      </p:grpSp>
      <p:grpSp>
        <p:nvGrpSpPr>
          <p:cNvPr id="32" name="lLeafBlack">
            <a:extLst>
              <a:ext uri="{FF2B5EF4-FFF2-40B4-BE49-F238E27FC236}">
                <a16:creationId xmlns:a16="http://schemas.microsoft.com/office/drawing/2014/main" id="{EA57660F-8977-4445-B26B-338594A66DD5}"/>
              </a:ext>
            </a:extLst>
          </p:cNvPr>
          <p:cNvGrpSpPr/>
          <p:nvPr/>
        </p:nvGrpSpPr>
        <p:grpSpPr>
          <a:xfrm>
            <a:off x="1514544" y="4580108"/>
            <a:ext cx="1087511" cy="965021"/>
            <a:chOff x="-9457" y="4580107"/>
            <a:chExt cx="1087511" cy="9650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8E3EC3C-1FD0-4C6D-BB85-A1F4F8AE83B9}"/>
                </a:ext>
              </a:extLst>
            </p:cNvPr>
            <p:cNvSpPr txBox="1"/>
            <p:nvPr/>
          </p:nvSpPr>
          <p:spPr>
            <a:xfrm>
              <a:off x="652938" y="5175796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id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FED6D33-1CA7-436D-9AF9-BFE49984CDBB}"/>
                </a:ext>
              </a:extLst>
            </p:cNvPr>
            <p:cNvCxnSpPr>
              <a:cxnSpLocks/>
              <a:stCxn id="37" idx="2"/>
              <a:endCxn id="39" idx="0"/>
            </p:cNvCxnSpPr>
            <p:nvPr/>
          </p:nvCxnSpPr>
          <p:spPr>
            <a:xfrm>
              <a:off x="863413" y="4941414"/>
              <a:ext cx="2083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36808F-D5D7-4228-9EA2-570C0335F038}"/>
                </a:ext>
              </a:extLst>
            </p:cNvPr>
            <p:cNvSpPr txBox="1"/>
            <p:nvPr/>
          </p:nvSpPr>
          <p:spPr>
            <a:xfrm>
              <a:off x="-9457" y="4580107"/>
              <a:ext cx="808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baseline="30000" dirty="0"/>
                <a:t>nd</a:t>
              </a:r>
              <a:r>
                <a:rPr lang="en-US" dirty="0"/>
                <a:t>, P2</a:t>
              </a:r>
            </a:p>
          </p:txBody>
        </p:sp>
      </p:grpSp>
      <p:grpSp>
        <p:nvGrpSpPr>
          <p:cNvPr id="33" name="topBlack">
            <a:extLst>
              <a:ext uri="{FF2B5EF4-FFF2-40B4-BE49-F238E27FC236}">
                <a16:creationId xmlns:a16="http://schemas.microsoft.com/office/drawing/2014/main" id="{BBA99393-2295-4287-9A13-12F904295A3A}"/>
              </a:ext>
            </a:extLst>
          </p:cNvPr>
          <p:cNvGrpSpPr/>
          <p:nvPr/>
        </p:nvGrpSpPr>
        <p:grpSpPr>
          <a:xfrm>
            <a:off x="2194893" y="3671768"/>
            <a:ext cx="2291325" cy="1308819"/>
            <a:chOff x="670892" y="3671767"/>
            <a:chExt cx="2291325" cy="1308819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4432A4-C4E1-4FBC-A667-ACD881210812}"/>
                </a:ext>
              </a:extLst>
            </p:cNvPr>
            <p:cNvCxnSpPr>
              <a:cxnSpLocks/>
              <a:stCxn id="14" idx="2"/>
              <a:endCxn id="20" idx="0"/>
            </p:cNvCxnSpPr>
            <p:nvPr/>
          </p:nvCxnSpPr>
          <p:spPr>
            <a:xfrm>
              <a:off x="1763017" y="4331293"/>
              <a:ext cx="0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3A3351-990B-40F1-A0BD-8A042CEC3CAE}"/>
                </a:ext>
              </a:extLst>
            </p:cNvPr>
            <p:cNvSpPr txBox="1"/>
            <p:nvPr/>
          </p:nvSpPr>
          <p:spPr>
            <a:xfrm>
              <a:off x="1451874" y="4565675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dot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656F19A-4C5D-4369-B9C8-F147807118D1}"/>
                </a:ext>
              </a:extLst>
            </p:cNvPr>
            <p:cNvCxnSpPr>
              <a:cxnSpLocks/>
              <a:stCxn id="14" idx="2"/>
              <a:endCxn id="37" idx="0"/>
            </p:cNvCxnSpPr>
            <p:nvPr/>
          </p:nvCxnSpPr>
          <p:spPr>
            <a:xfrm flipH="1">
              <a:off x="863413" y="4331293"/>
              <a:ext cx="899604" cy="24078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6FAFBE6-D223-4043-AF0D-70DE3DE51951}"/>
                </a:ext>
              </a:extLst>
            </p:cNvPr>
            <p:cNvCxnSpPr>
              <a:cxnSpLocks/>
              <a:stCxn id="14" idx="2"/>
              <a:endCxn id="72" idx="0"/>
            </p:cNvCxnSpPr>
            <p:nvPr/>
          </p:nvCxnSpPr>
          <p:spPr>
            <a:xfrm>
              <a:off x="1763017" y="4331293"/>
              <a:ext cx="1006679" cy="27996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FCE98C1-B4A6-4189-A20A-F8D58D5311A8}"/>
                </a:ext>
              </a:extLst>
            </p:cNvPr>
            <p:cNvSpPr txBox="1"/>
            <p:nvPr/>
          </p:nvSpPr>
          <p:spPr>
            <a:xfrm>
              <a:off x="670892" y="4572082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8F8D61B-7893-4462-BBE8-3E83A78B6D56}"/>
                </a:ext>
              </a:extLst>
            </p:cNvPr>
            <p:cNvSpPr txBox="1"/>
            <p:nvPr/>
          </p:nvSpPr>
          <p:spPr>
            <a:xfrm>
              <a:off x="2577175" y="4611254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16EC0F5-038F-4F62-B36B-0F3CC9189E48}"/>
                </a:ext>
              </a:extLst>
            </p:cNvPr>
            <p:cNvSpPr txBox="1"/>
            <p:nvPr/>
          </p:nvSpPr>
          <p:spPr>
            <a:xfrm>
              <a:off x="2065721" y="3671767"/>
              <a:ext cx="758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, P1</a:t>
              </a:r>
            </a:p>
          </p:txBody>
        </p:sp>
      </p:grpSp>
      <p:sp>
        <p:nvSpPr>
          <p:cNvPr id="14" name="StartBlack">
            <a:extLst>
              <a:ext uri="{FF2B5EF4-FFF2-40B4-BE49-F238E27FC236}">
                <a16:creationId xmlns:a16="http://schemas.microsoft.com/office/drawing/2014/main" id="{525EE497-74FE-4E93-BB4D-FEA65FBDD57E}"/>
              </a:ext>
            </a:extLst>
          </p:cNvPr>
          <p:cNvSpPr txBox="1"/>
          <p:nvPr/>
        </p:nvSpPr>
        <p:spPr>
          <a:xfrm>
            <a:off x="3094496" y="3961961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44B2294-2511-400F-9464-2412D5754808}"/>
              </a:ext>
            </a:extLst>
          </p:cNvPr>
          <p:cNvSpPr txBox="1"/>
          <p:nvPr/>
        </p:nvSpPr>
        <p:spPr>
          <a:xfrm>
            <a:off x="8709834" y="3717479"/>
            <a:ext cx="385042" cy="369332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2400" i="1" dirty="0"/>
              <a:t>Li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C6B9C12-C822-4646-BF51-D9D5DD1AFF98}"/>
              </a:ext>
            </a:extLst>
          </p:cNvPr>
          <p:cNvGrpSpPr/>
          <p:nvPr/>
        </p:nvGrpSpPr>
        <p:grpSpPr>
          <a:xfrm>
            <a:off x="7643779" y="3519357"/>
            <a:ext cx="2413006" cy="1314997"/>
            <a:chOff x="6119779" y="3519356"/>
            <a:chExt cx="2413006" cy="131499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2B3A1CC-1DF4-4EEF-9990-E9649AA0DE8E}"/>
                </a:ext>
              </a:extLst>
            </p:cNvPr>
            <p:cNvSpPr txBox="1"/>
            <p:nvPr/>
          </p:nvSpPr>
          <p:spPr>
            <a:xfrm>
              <a:off x="7067212" y="4465021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dot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88D12728-D958-4E16-98E3-097D17497E4E}"/>
                </a:ext>
              </a:extLst>
            </p:cNvPr>
            <p:cNvCxnSpPr>
              <a:cxnSpLocks/>
              <a:stCxn id="99" idx="2"/>
              <a:endCxn id="104" idx="0"/>
            </p:cNvCxnSpPr>
            <p:nvPr/>
          </p:nvCxnSpPr>
          <p:spPr>
            <a:xfrm>
              <a:off x="7378355" y="4086811"/>
              <a:ext cx="961909" cy="37821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DE9FF4A-34A0-4248-BF93-69ADAA0418B1}"/>
                </a:ext>
              </a:extLst>
            </p:cNvPr>
            <p:cNvCxnSpPr>
              <a:cxnSpLocks/>
              <a:stCxn id="99" idx="2"/>
              <a:endCxn id="100" idx="0"/>
            </p:cNvCxnSpPr>
            <p:nvPr/>
          </p:nvCxnSpPr>
          <p:spPr>
            <a:xfrm>
              <a:off x="7378355" y="4086811"/>
              <a:ext cx="0" cy="37821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5439AF40-3FA5-4D13-8ACB-F89AACE22DBA}"/>
                </a:ext>
              </a:extLst>
            </p:cNvPr>
            <p:cNvCxnSpPr>
              <a:cxnSpLocks/>
              <a:stCxn id="99" idx="2"/>
              <a:endCxn id="107" idx="0"/>
            </p:cNvCxnSpPr>
            <p:nvPr/>
          </p:nvCxnSpPr>
          <p:spPr>
            <a:xfrm flipH="1">
              <a:off x="6312300" y="4086811"/>
              <a:ext cx="1066055" cy="34443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FE320AC-1FD0-4902-BBF6-058807CC6BF7}"/>
                </a:ext>
              </a:extLst>
            </p:cNvPr>
            <p:cNvSpPr txBox="1"/>
            <p:nvPr/>
          </p:nvSpPr>
          <p:spPr>
            <a:xfrm>
              <a:off x="8147743" y="4465021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ECF6474-6747-4DD7-ADEF-78C1DA4B3FF1}"/>
                </a:ext>
              </a:extLst>
            </p:cNvPr>
            <p:cNvSpPr txBox="1"/>
            <p:nvPr/>
          </p:nvSpPr>
          <p:spPr>
            <a:xfrm>
              <a:off x="6119779" y="4431249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74926988-40A6-43C8-A439-6184BF792C2E}"/>
                </a:ext>
              </a:extLst>
            </p:cNvPr>
            <p:cNvSpPr txBox="1"/>
            <p:nvPr/>
          </p:nvSpPr>
          <p:spPr>
            <a:xfrm>
              <a:off x="7695980" y="3519356"/>
              <a:ext cx="758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</a:t>
              </a:r>
              <a:r>
                <a:rPr lang="en-US" baseline="30000" dirty="0"/>
                <a:t>st</a:t>
              </a:r>
              <a:r>
                <a:rPr lang="en-US" dirty="0"/>
                <a:t>, P1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663AF1-7DF2-4CA6-96AE-5E2F15350323}"/>
              </a:ext>
            </a:extLst>
          </p:cNvPr>
          <p:cNvGrpSpPr/>
          <p:nvPr/>
        </p:nvGrpSpPr>
        <p:grpSpPr>
          <a:xfrm>
            <a:off x="6618495" y="4508182"/>
            <a:ext cx="2007927" cy="924914"/>
            <a:chOff x="5094494" y="4508182"/>
            <a:chExt cx="2007927" cy="924914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D8FC687-700A-485A-B4B7-77DD600FBA16}"/>
                </a:ext>
              </a:extLst>
            </p:cNvPr>
            <p:cNvSpPr txBox="1"/>
            <p:nvPr/>
          </p:nvSpPr>
          <p:spPr>
            <a:xfrm>
              <a:off x="6001157" y="5034963"/>
              <a:ext cx="62228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dot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B9FDB32-87E1-456E-90E5-978D56F8FDC5}"/>
                </a:ext>
              </a:extLst>
            </p:cNvPr>
            <p:cNvCxnSpPr>
              <a:cxnSpLocks/>
              <a:stCxn id="107" idx="2"/>
              <a:endCxn id="130" idx="0"/>
            </p:cNvCxnSpPr>
            <p:nvPr/>
          </p:nvCxnSpPr>
          <p:spPr>
            <a:xfrm flipH="1">
              <a:off x="5714700" y="4800581"/>
              <a:ext cx="597600" cy="24078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3D6AE7F2-A6FE-48CD-8A9C-3C35F8EB6393}"/>
                </a:ext>
              </a:extLst>
            </p:cNvPr>
            <p:cNvCxnSpPr>
              <a:cxnSpLocks/>
              <a:stCxn id="107" idx="2"/>
              <a:endCxn id="110" idx="0"/>
            </p:cNvCxnSpPr>
            <p:nvPr/>
          </p:nvCxnSpPr>
          <p:spPr>
            <a:xfrm>
              <a:off x="6312300" y="4800581"/>
              <a:ext cx="0" cy="23438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09818770-C9AF-40AC-B17C-9E9F400379CC}"/>
                </a:ext>
              </a:extLst>
            </p:cNvPr>
            <p:cNvCxnSpPr>
              <a:cxnSpLocks/>
              <a:stCxn id="107" idx="2"/>
              <a:endCxn id="137" idx="0"/>
            </p:cNvCxnSpPr>
            <p:nvPr/>
          </p:nvCxnSpPr>
          <p:spPr>
            <a:xfrm>
              <a:off x="6312300" y="4800581"/>
              <a:ext cx="597600" cy="26318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A954D7E-9985-42F3-B6E0-39C0D4A70703}"/>
                </a:ext>
              </a:extLst>
            </p:cNvPr>
            <p:cNvSpPr txBox="1"/>
            <p:nvPr/>
          </p:nvSpPr>
          <p:spPr>
            <a:xfrm>
              <a:off x="5522179" y="5041370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FCC28B32-2326-4CDE-9929-288E1646D2E1}"/>
                </a:ext>
              </a:extLst>
            </p:cNvPr>
            <p:cNvSpPr txBox="1"/>
            <p:nvPr/>
          </p:nvSpPr>
          <p:spPr>
            <a:xfrm>
              <a:off x="6717379" y="5063764"/>
              <a:ext cx="385042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i="1" dirty="0"/>
                <a:t>Li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BA9BF8B-96F2-4D54-BB7D-22525927E5CB}"/>
                </a:ext>
              </a:extLst>
            </p:cNvPr>
            <p:cNvSpPr txBox="1"/>
            <p:nvPr/>
          </p:nvSpPr>
          <p:spPr>
            <a:xfrm>
              <a:off x="5094494" y="4508182"/>
              <a:ext cx="8082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  <a:r>
                <a:rPr lang="en-US" baseline="30000" dirty="0"/>
                <a:t>nd</a:t>
              </a:r>
              <a:r>
                <a:rPr lang="en-US" dirty="0"/>
                <a:t>, P1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659379-DE07-4B57-8252-5E29A5567FEF}"/>
              </a:ext>
            </a:extLst>
          </p:cNvPr>
          <p:cNvGrpSpPr/>
          <p:nvPr/>
        </p:nvGrpSpPr>
        <p:grpSpPr>
          <a:xfrm>
            <a:off x="6367094" y="5333935"/>
            <a:ext cx="1082188" cy="713577"/>
            <a:chOff x="4843094" y="5333934"/>
            <a:chExt cx="1082188" cy="71357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66DA8210-6FB1-419A-99CF-02DA9D2E3D2D}"/>
                </a:ext>
              </a:extLst>
            </p:cNvPr>
            <p:cNvSpPr txBox="1"/>
            <p:nvPr/>
          </p:nvSpPr>
          <p:spPr>
            <a:xfrm>
              <a:off x="5500166" y="5678179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id</a:t>
              </a:r>
            </a:p>
          </p:txBody>
        </p: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49FDECA8-6202-41D1-99BF-E50375B20330}"/>
                </a:ext>
              </a:extLst>
            </p:cNvPr>
            <p:cNvCxnSpPr>
              <a:cxnSpLocks/>
              <a:stCxn id="130" idx="2"/>
              <a:endCxn id="140" idx="0"/>
            </p:cNvCxnSpPr>
            <p:nvPr/>
          </p:nvCxnSpPr>
          <p:spPr>
            <a:xfrm flipH="1">
              <a:off x="5712724" y="5410702"/>
              <a:ext cx="1976" cy="26747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8C4A8D0D-F4C2-4856-92A1-A565EA76B1B2}"/>
                </a:ext>
              </a:extLst>
            </p:cNvPr>
            <p:cNvSpPr txBox="1"/>
            <p:nvPr/>
          </p:nvSpPr>
          <p:spPr>
            <a:xfrm>
              <a:off x="4843094" y="5333934"/>
              <a:ext cx="7788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</a:t>
              </a:r>
              <a:r>
                <a:rPr lang="en-US" baseline="30000" dirty="0"/>
                <a:t>rd</a:t>
              </a:r>
              <a:r>
                <a:rPr lang="en-US" dirty="0"/>
                <a:t>, P2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D0A7B51-2E61-4D05-97A2-4E4C8B132D40}"/>
              </a:ext>
            </a:extLst>
          </p:cNvPr>
          <p:cNvGrpSpPr/>
          <p:nvPr/>
        </p:nvGrpSpPr>
        <p:grpSpPr>
          <a:xfrm>
            <a:off x="8221343" y="5301481"/>
            <a:ext cx="1159937" cy="737897"/>
            <a:chOff x="6697342" y="5301480"/>
            <a:chExt cx="1159937" cy="737897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C4582B3-EA9D-4C0F-B15A-5A333D2C3682}"/>
                </a:ext>
              </a:extLst>
            </p:cNvPr>
            <p:cNvSpPr txBox="1"/>
            <p:nvPr/>
          </p:nvSpPr>
          <p:spPr>
            <a:xfrm>
              <a:off x="6697342" y="5670045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id</a:t>
              </a: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78CAA803-A746-41C9-B4D9-37AAE604A1ED}"/>
                </a:ext>
              </a:extLst>
            </p:cNvPr>
            <p:cNvCxnSpPr>
              <a:cxnSpLocks/>
              <a:stCxn id="137" idx="2"/>
              <a:endCxn id="146" idx="0"/>
            </p:cNvCxnSpPr>
            <p:nvPr/>
          </p:nvCxnSpPr>
          <p:spPr>
            <a:xfrm>
              <a:off x="6909900" y="5433096"/>
              <a:ext cx="0" cy="23694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C80A1117-360B-40C8-9083-88E1E5134D7A}"/>
                </a:ext>
              </a:extLst>
            </p:cNvPr>
            <p:cNvSpPr txBox="1"/>
            <p:nvPr/>
          </p:nvSpPr>
          <p:spPr>
            <a:xfrm>
              <a:off x="7077898" y="5301480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</a:t>
              </a:r>
              <a:r>
                <a:rPr lang="en-US" baseline="30000" dirty="0"/>
                <a:t>th</a:t>
              </a:r>
              <a:r>
                <a:rPr lang="en-US" dirty="0"/>
                <a:t>, P2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4F30268-9EDE-4B94-9AEA-FAE182FFCB21}"/>
              </a:ext>
            </a:extLst>
          </p:cNvPr>
          <p:cNvGrpSpPr/>
          <p:nvPr/>
        </p:nvGrpSpPr>
        <p:grpSpPr>
          <a:xfrm>
            <a:off x="9651706" y="4146628"/>
            <a:ext cx="1004098" cy="1244071"/>
            <a:chOff x="8127706" y="4146627"/>
            <a:chExt cx="1004098" cy="124407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6E636D8-2472-4AEC-AA79-B8132D317909}"/>
                </a:ext>
              </a:extLst>
            </p:cNvPr>
            <p:cNvSpPr txBox="1"/>
            <p:nvPr/>
          </p:nvSpPr>
          <p:spPr>
            <a:xfrm>
              <a:off x="8127706" y="5021366"/>
              <a:ext cx="425116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dirty="0"/>
                <a:t>id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8E1F172-2FB6-431E-B8AE-6F2E9A4B9C79}"/>
                </a:ext>
              </a:extLst>
            </p:cNvPr>
            <p:cNvCxnSpPr>
              <a:cxnSpLocks/>
              <a:stCxn id="104" idx="2"/>
              <a:endCxn id="105" idx="0"/>
            </p:cNvCxnSpPr>
            <p:nvPr/>
          </p:nvCxnSpPr>
          <p:spPr>
            <a:xfrm>
              <a:off x="8340264" y="4834353"/>
              <a:ext cx="0" cy="18701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B013DC9-4DEF-488D-88C0-922CFE9FCA7A}"/>
                </a:ext>
              </a:extLst>
            </p:cNvPr>
            <p:cNvSpPr txBox="1"/>
            <p:nvPr/>
          </p:nvSpPr>
          <p:spPr>
            <a:xfrm>
              <a:off x="8352423" y="4146627"/>
              <a:ext cx="7793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</a:t>
              </a:r>
              <a:r>
                <a:rPr lang="en-US" baseline="30000" dirty="0"/>
                <a:t>th</a:t>
              </a:r>
              <a:r>
                <a:rPr lang="en-US" dirty="0"/>
                <a:t>, P2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7AA61F97-DF24-442A-963F-5EAB0000DD04}"/>
              </a:ext>
            </a:extLst>
          </p:cNvPr>
          <p:cNvSpPr txBox="1"/>
          <p:nvPr/>
        </p:nvSpPr>
        <p:spPr>
          <a:xfrm>
            <a:off x="2918904" y="6290195"/>
            <a:ext cx="6343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Same (leftmost) derivation order, different productions</a:t>
            </a: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3A7E4628-F96F-4B64-A5CF-AA04211CCC6B}"/>
              </a:ext>
            </a:extLst>
          </p:cNvPr>
          <p:cNvSpPr txBox="1">
            <a:spLocks/>
          </p:cNvSpPr>
          <p:nvPr/>
        </p:nvSpPr>
        <p:spPr>
          <a:xfrm>
            <a:off x="1544127" y="3530260"/>
            <a:ext cx="1326888" cy="554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Parse Tree</a:t>
            </a:r>
          </a:p>
        </p:txBody>
      </p:sp>
      <p:sp>
        <p:nvSpPr>
          <p:cNvPr id="79" name="Content Placeholder 2">
            <a:extLst>
              <a:ext uri="{FF2B5EF4-FFF2-40B4-BE49-F238E27FC236}">
                <a16:creationId xmlns:a16="http://schemas.microsoft.com/office/drawing/2014/main" id="{B38008F5-ED45-4987-92C8-69AB5E7F0DBF}"/>
              </a:ext>
            </a:extLst>
          </p:cNvPr>
          <p:cNvSpPr txBox="1">
            <a:spLocks/>
          </p:cNvSpPr>
          <p:nvPr/>
        </p:nvSpPr>
        <p:spPr>
          <a:xfrm>
            <a:off x="1652916" y="1237833"/>
            <a:ext cx="1326888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/>
              <a:t>Grammar</a:t>
            </a:r>
            <a:endParaRPr lang="en-US" sz="2000" b="1" u="sng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85CFDAB-1DEE-4FDD-9DB1-E233E87F50E2}"/>
              </a:ext>
            </a:extLst>
          </p:cNvPr>
          <p:cNvSpPr/>
          <p:nvPr/>
        </p:nvSpPr>
        <p:spPr>
          <a:xfrm>
            <a:off x="2452521" y="1632855"/>
            <a:ext cx="281616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P1.</a:t>
            </a:r>
            <a:r>
              <a:rPr lang="en-US" sz="2600" i="1" dirty="0"/>
              <a:t> Li</a:t>
            </a:r>
            <a:r>
              <a:rPr lang="en-US" sz="2600" dirty="0"/>
              <a:t> ::= </a:t>
            </a:r>
            <a:r>
              <a:rPr lang="en-US" sz="2600" i="1" dirty="0"/>
              <a:t>Li</a:t>
            </a:r>
            <a:r>
              <a:rPr lang="en-US" sz="2600" dirty="0"/>
              <a:t> </a:t>
            </a:r>
            <a:r>
              <a:rPr lang="en-US" sz="2600" b="1" dirty="0"/>
              <a:t>dot</a:t>
            </a:r>
            <a:r>
              <a:rPr lang="en-US" sz="2600" dirty="0"/>
              <a:t> </a:t>
            </a:r>
            <a:r>
              <a:rPr lang="en-US" sz="2600" i="1" dirty="0"/>
              <a:t>Li</a:t>
            </a:r>
          </a:p>
          <a:p>
            <a:r>
              <a:rPr lang="en-US" sz="2600" dirty="0"/>
              <a:t>P2.</a:t>
            </a:r>
            <a:r>
              <a:rPr lang="en-US" sz="2600" i="1" dirty="0"/>
              <a:t>      </a:t>
            </a:r>
            <a:r>
              <a:rPr lang="en-US" sz="2600" dirty="0"/>
              <a:t>| </a:t>
            </a:r>
            <a:r>
              <a:rPr lang="en-US" sz="2600" b="1" dirty="0"/>
              <a:t>id</a:t>
            </a:r>
            <a:endParaRPr lang="en-US" sz="2600" b="1" i="1" dirty="0"/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A6A63D74-0F07-4F74-A6C2-94C262E30E0C}"/>
              </a:ext>
            </a:extLst>
          </p:cNvPr>
          <p:cNvSpPr txBox="1">
            <a:spLocks/>
          </p:cNvSpPr>
          <p:nvPr/>
        </p:nvSpPr>
        <p:spPr>
          <a:xfrm>
            <a:off x="2056956" y="2712955"/>
            <a:ext cx="1541205" cy="377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Input</a:t>
            </a:r>
            <a:r>
              <a:rPr lang="en-US" sz="2000" dirty="0"/>
              <a:t>	</a:t>
            </a:r>
            <a:endParaRPr lang="en-US" sz="2000" b="1" u="sng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7AB3B58-A0EC-4892-9D8E-E4085F9477E4}"/>
              </a:ext>
            </a:extLst>
          </p:cNvPr>
          <p:cNvSpPr/>
          <p:nvPr/>
        </p:nvSpPr>
        <p:spPr>
          <a:xfrm>
            <a:off x="2549619" y="3082121"/>
            <a:ext cx="1641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id dot id dot id </a:t>
            </a:r>
            <a:endParaRPr lang="en-US" b="1" u="sng" dirty="0"/>
          </a:p>
        </p:txBody>
      </p:sp>
      <p:sp>
        <p:nvSpPr>
          <p:cNvPr id="87" name="Content Placeholder 2">
            <a:extLst>
              <a:ext uri="{FF2B5EF4-FFF2-40B4-BE49-F238E27FC236}">
                <a16:creationId xmlns:a16="http://schemas.microsoft.com/office/drawing/2014/main" id="{B480BE43-02A7-4AAA-BE5A-778F87BC8A60}"/>
              </a:ext>
            </a:extLst>
          </p:cNvPr>
          <p:cNvSpPr txBox="1">
            <a:spLocks/>
          </p:cNvSpPr>
          <p:nvPr/>
        </p:nvSpPr>
        <p:spPr>
          <a:xfrm>
            <a:off x="6306282" y="3502926"/>
            <a:ext cx="2376999" cy="5541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Another Parse Tree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0E3835-4DB5-4CCF-B694-F0994CAE5D6E}"/>
              </a:ext>
            </a:extLst>
          </p:cNvPr>
          <p:cNvCxnSpPr/>
          <p:nvPr/>
        </p:nvCxnSpPr>
        <p:spPr>
          <a:xfrm>
            <a:off x="6096000" y="3451454"/>
            <a:ext cx="0" cy="276792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0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40" grpId="0"/>
      <p:bldP spid="87" grpId="0"/>
    </p:bldLst>
  </p:timing>
</p:sld>
</file>

<file path=ppt/slides/slide17.xml><?xml version="1.0" encoding="utf-8"?>
<p:sld xmlns:mc="http://schemas.openxmlformats.org/markup-compatibility/2006"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81200" y="1524000"/>
                <a:ext cx="8229600" cy="5257800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Even with a fixed derivation order, possible to derive the same sentence in multiple ways</a:t>
                </a:r>
              </a:p>
              <a:p>
                <a:pPr marL="0" indent="0">
                  <a:buNone/>
                </a:pPr>
                <a:r>
                  <a:rPr lang="en-US" b="1" dirty="0"/>
                  <a:t>Syntactic Ambiguity (Definition):</a:t>
                </a:r>
              </a:p>
              <a:p>
                <a:pPr marL="0" indent="0">
                  <a:buNone/>
                </a:pPr>
                <a:r>
                  <a:rPr lang="en-US" dirty="0"/>
                  <a:t>For Grammar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𝒢</m:t>
                    </m:r>
                  </m:oMath>
                </a14:m>
                <a:r>
                  <a:rPr lang="en-US" dirty="0"/>
                  <a:t> and string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𝓌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𝒢</m:t>
                    </m:r>
                  </m:oMath>
                </a14:m>
                <a:r>
                  <a:rPr lang="en-US" sz="2800" dirty="0"/>
                  <a:t> is ambiguous if</a:t>
                </a:r>
              </a:p>
              <a:p>
                <a:pPr marL="914400" lvl="2" indent="0">
                  <a:buNone/>
                </a:pPr>
                <a:r>
                  <a:rPr lang="en-US" sz="2800" dirty="0"/>
                  <a:t>&gt;1 leftmost derivation of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𝓌</m:t>
                    </m:r>
                  </m:oMath>
                </a14:m>
                <a:endParaRPr lang="en-US" sz="2800" dirty="0"/>
              </a:p>
              <a:p>
                <a:pPr marL="914400" lvl="2" indent="0">
                  <a:buNone/>
                </a:pPr>
                <a:r>
                  <a:rPr lang="en-US" sz="2800" dirty="0"/>
                  <a:t>                   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endParaRPr lang="en-US" sz="2800" dirty="0"/>
              </a:p>
              <a:p>
                <a:pPr marL="914400" lvl="2" indent="0">
                  <a:buNone/>
                </a:pPr>
                <a:r>
                  <a:rPr lang="en-US" sz="2800" dirty="0"/>
                  <a:t>&gt;1 rightmost derivation of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𝓌</m:t>
                    </m:r>
                  </m:oMath>
                </a14:m>
                <a:endParaRPr lang="en-US" sz="2800" dirty="0"/>
              </a:p>
              <a:p>
                <a:pPr marL="914400" lvl="2" indent="0">
                  <a:buNone/>
                </a:pPr>
                <a:r>
                  <a:rPr lang="en-US" sz="2800" dirty="0"/>
                  <a:t>		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</m:oMath>
                </a14:m>
                <a:endParaRPr lang="en-US" sz="2800" dirty="0"/>
              </a:p>
              <a:p>
                <a:pPr marL="914400" lvl="2" indent="0">
                  <a:buNone/>
                </a:pPr>
                <a:r>
                  <a:rPr lang="en-US" sz="2800" dirty="0"/>
                  <a:t>&gt; 1 parse tree for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𝓌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81200" y="1524000"/>
                <a:ext cx="8229600" cy="5257800"/>
              </a:xfrm>
              <a:blipFill>
                <a:blip r:embed="rId2"/>
                <a:stretch>
                  <a:fillRect l="-1481" t="-1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781CF-361E-40A4-ABED-13FC4FD9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17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A4BC0D-85A7-4042-93C8-652BC043D7C5}"/>
              </a:ext>
            </a:extLst>
          </p:cNvPr>
          <p:cNvSpPr/>
          <p:nvPr/>
        </p:nvSpPr>
        <p:spPr>
          <a:xfrm>
            <a:off x="7429851" y="3429001"/>
            <a:ext cx="2961313" cy="2867027"/>
          </a:xfrm>
          <a:prstGeom prst="roundRect">
            <a:avLst>
              <a:gd name="adj" fmla="val 105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0BFD8F87-D52A-4735-BFC9-9B9563F02505}"/>
              </a:ext>
            </a:extLst>
          </p:cNvPr>
          <p:cNvSpPr/>
          <p:nvPr/>
        </p:nvSpPr>
        <p:spPr>
          <a:xfrm>
            <a:off x="7228514" y="2040302"/>
            <a:ext cx="3355596" cy="2634143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Why is syntactic ambiguity a problem?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D6937F-65EA-4FF3-A51F-5231793DEA02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The Real Problem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F3D34A-C3EF-4FB1-8A05-A036CFB2A6AE}"/>
              </a:ext>
            </a:extLst>
          </p:cNvPr>
          <p:cNvSpPr txBox="1"/>
          <p:nvPr/>
        </p:nvSpPr>
        <p:spPr>
          <a:xfrm>
            <a:off x="7455018" y="4758625"/>
            <a:ext cx="268867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Allows  inconsistency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65B4B-C633-4D66-A277-2BA5B81E178E}"/>
              </a:ext>
            </a:extLst>
          </p:cNvPr>
          <p:cNvSpPr txBox="1"/>
          <p:nvPr/>
        </p:nvSpPr>
        <p:spPr>
          <a:xfrm>
            <a:off x="7455018" y="5053732"/>
            <a:ext cx="293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Unreliable tree structure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EF0F82-7162-4F3D-8FF2-F33C2D954DB9}"/>
              </a:ext>
            </a:extLst>
          </p:cNvPr>
          <p:cNvSpPr/>
          <p:nvPr/>
        </p:nvSpPr>
        <p:spPr>
          <a:xfrm>
            <a:off x="7006043" y="5209179"/>
            <a:ext cx="918757" cy="561197"/>
          </a:xfrm>
          <a:custGeom>
            <a:avLst/>
            <a:gdLst>
              <a:gd name="connsiteX0" fmla="*/ 617059 w 617059"/>
              <a:gd name="connsiteY0" fmla="*/ 444617 h 444617"/>
              <a:gd name="connsiteX1" fmla="*/ 21441 w 617059"/>
              <a:gd name="connsiteY1" fmla="*/ 318782 h 444617"/>
              <a:gd name="connsiteX2" fmla="*/ 189220 w 617059"/>
              <a:gd name="connsiteY2" fmla="*/ 0 h 444617"/>
              <a:gd name="connsiteX0" fmla="*/ 618602 w 618602"/>
              <a:gd name="connsiteY0" fmla="*/ 545285 h 545285"/>
              <a:gd name="connsiteX1" fmla="*/ 22984 w 618602"/>
              <a:gd name="connsiteY1" fmla="*/ 419450 h 545285"/>
              <a:gd name="connsiteX2" fmla="*/ 182374 w 618602"/>
              <a:gd name="connsiteY2" fmla="*/ 0 h 545285"/>
              <a:gd name="connsiteX0" fmla="*/ 653895 w 653895"/>
              <a:gd name="connsiteY0" fmla="*/ 545312 h 545312"/>
              <a:gd name="connsiteX1" fmla="*/ 58277 w 653895"/>
              <a:gd name="connsiteY1" fmla="*/ 419477 h 545312"/>
              <a:gd name="connsiteX2" fmla="*/ 217667 w 653895"/>
              <a:gd name="connsiteY2" fmla="*/ 27 h 545312"/>
              <a:gd name="connsiteX0" fmla="*/ 894400 w 894400"/>
              <a:gd name="connsiteY0" fmla="*/ 545308 h 545308"/>
              <a:gd name="connsiteX1" fmla="*/ 13556 w 894400"/>
              <a:gd name="connsiteY1" fmla="*/ 486585 h 545308"/>
              <a:gd name="connsiteX2" fmla="*/ 458172 w 894400"/>
              <a:gd name="connsiteY2" fmla="*/ 23 h 545308"/>
              <a:gd name="connsiteX0" fmla="*/ 926618 w 926618"/>
              <a:gd name="connsiteY0" fmla="*/ 545320 h 545320"/>
              <a:gd name="connsiteX1" fmla="*/ 12218 w 926618"/>
              <a:gd name="connsiteY1" fmla="*/ 343984 h 545320"/>
              <a:gd name="connsiteX2" fmla="*/ 490390 w 926618"/>
              <a:gd name="connsiteY2" fmla="*/ 35 h 545320"/>
              <a:gd name="connsiteX0" fmla="*/ 918757 w 918757"/>
              <a:gd name="connsiteY0" fmla="*/ 545670 h 561197"/>
              <a:gd name="connsiteX1" fmla="*/ 4357 w 918757"/>
              <a:gd name="connsiteY1" fmla="*/ 344334 h 561197"/>
              <a:gd name="connsiteX2" fmla="*/ 482529 w 918757"/>
              <a:gd name="connsiteY2" fmla="*/ 385 h 561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757" h="561197">
                <a:moveTo>
                  <a:pt x="918757" y="545670"/>
                </a:moveTo>
                <a:cubicBezTo>
                  <a:pt x="656601" y="519804"/>
                  <a:pt x="43506" y="678496"/>
                  <a:pt x="4357" y="344334"/>
                </a:cubicBezTo>
                <a:cubicBezTo>
                  <a:pt x="-34792" y="10172"/>
                  <a:pt x="195206" y="-3111"/>
                  <a:pt x="482529" y="385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663BA-8D6B-449B-AADF-D5972C009123}"/>
              </a:ext>
            </a:extLst>
          </p:cNvPr>
          <p:cNvSpPr txBox="1"/>
          <p:nvPr/>
        </p:nvSpPr>
        <p:spPr>
          <a:xfrm>
            <a:off x="7857329" y="5591136"/>
            <a:ext cx="1399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Particularly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troubling</a:t>
            </a:r>
          </a:p>
        </p:txBody>
      </p:sp>
    </p:spTree>
    <p:extLst>
      <p:ext uri="{BB962C8B-B14F-4D97-AF65-F5344CB8AC3E}">
        <p14:creationId xmlns:p14="http://schemas.microsoft.com/office/powerpoint/2010/main" val="391561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5" grpId="0" animBg="1"/>
      <p:bldP spid="6" grpId="0"/>
      <p:bldP spid="10" grpId="0" animBg="1"/>
      <p:bldP spid="11" grpId="0"/>
    </p:bldLst>
  </p:timing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717681E-3375-4FF6-AFBB-A4C496414DE8}"/>
              </a:ext>
            </a:extLst>
          </p:cNvPr>
          <p:cNvGrpSpPr/>
          <p:nvPr/>
        </p:nvGrpSpPr>
        <p:grpSpPr>
          <a:xfrm>
            <a:off x="6499226" y="2443699"/>
            <a:ext cx="3972081" cy="2590380"/>
            <a:chOff x="4975225" y="2443699"/>
            <a:chExt cx="3972081" cy="2590380"/>
          </a:xfrm>
        </p:grpSpPr>
        <p:sp>
          <p:nvSpPr>
            <p:cNvPr id="2" name="Thought Bubble: Cloud 1">
              <a:extLst>
                <a:ext uri="{FF2B5EF4-FFF2-40B4-BE49-F238E27FC236}">
                  <a16:creationId xmlns:a16="http://schemas.microsoft.com/office/drawing/2014/main" id="{66DEE01E-4EA4-4259-BD4E-E96374FAED52}"/>
                </a:ext>
              </a:extLst>
            </p:cNvPr>
            <p:cNvSpPr/>
            <p:nvPr/>
          </p:nvSpPr>
          <p:spPr>
            <a:xfrm rot="874956">
              <a:off x="4975225" y="2443699"/>
              <a:ext cx="3972081" cy="2590380"/>
            </a:xfrm>
            <a:prstGeom prst="cloudCallout">
              <a:avLst>
                <a:gd name="adj1" fmla="val -60035"/>
                <a:gd name="adj2" fmla="val 5927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C00612F-7AF6-47B7-BD51-D0A07A17E70C}"/>
                </a:ext>
              </a:extLst>
            </p:cNvPr>
            <p:cNvSpPr/>
            <p:nvPr/>
          </p:nvSpPr>
          <p:spPr>
            <a:xfrm rot="14234806">
              <a:off x="5397396" y="3459459"/>
              <a:ext cx="526370" cy="8267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E826579-18FB-453B-9693-72B1626BBCFC}"/>
                </a:ext>
              </a:extLst>
            </p:cNvPr>
            <p:cNvSpPr/>
            <p:nvPr/>
          </p:nvSpPr>
          <p:spPr>
            <a:xfrm>
              <a:off x="7810150" y="3624044"/>
              <a:ext cx="526370" cy="82679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524000"/>
            <a:ext cx="8229600" cy="5257800"/>
          </a:xfrm>
        </p:spPr>
        <p:txBody>
          <a:bodyPr>
            <a:noAutofit/>
          </a:bodyPr>
          <a:lstStyle/>
          <a:p>
            <a:r>
              <a:rPr lang="en-US" dirty="0"/>
              <a:t>Maintain the integrity of the underlying operations</a:t>
            </a:r>
          </a:p>
          <a:p>
            <a:r>
              <a:rPr lang="en-US" dirty="0"/>
              <a:t>Intuitively, parse tree should mimic semantic grouping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781CF-361E-40A4-ABED-13FC4FD9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D6937F-65EA-4FF3-A51F-5231793DEA02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53A21B-313B-4B95-A487-493263976BBC}"/>
              </a:ext>
            </a:extLst>
          </p:cNvPr>
          <p:cNvGrpSpPr/>
          <p:nvPr/>
        </p:nvGrpSpPr>
        <p:grpSpPr>
          <a:xfrm>
            <a:off x="3990655" y="4548606"/>
            <a:ext cx="3654526" cy="2198132"/>
            <a:chOff x="2466655" y="4548606"/>
            <a:chExt cx="3654526" cy="21981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1D34428-15CE-4649-A533-ED704F03D8C6}"/>
                </a:ext>
              </a:extLst>
            </p:cNvPr>
            <p:cNvSpPr txBox="1"/>
            <p:nvPr/>
          </p:nvSpPr>
          <p:spPr>
            <a:xfrm>
              <a:off x="4724903" y="5158206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3C9C1A-9752-47C2-8F15-AD105D9901AA}"/>
                </a:ext>
              </a:extLst>
            </p:cNvPr>
            <p:cNvSpPr txBox="1"/>
            <p:nvPr/>
          </p:nvSpPr>
          <p:spPr>
            <a:xfrm>
              <a:off x="2548764" y="5169874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4B7CAF-3457-4C64-A62B-AB837ED93066}"/>
                </a:ext>
              </a:extLst>
            </p:cNvPr>
            <p:cNvSpPr txBox="1"/>
            <p:nvPr/>
          </p:nvSpPr>
          <p:spPr>
            <a:xfrm>
              <a:off x="3323684" y="5169874"/>
              <a:ext cx="76655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b="1" dirty="0"/>
                <a:t>minus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1E6594-FE1A-44F7-A409-67C83CE8FC39}"/>
                </a:ext>
              </a:extLst>
            </p:cNvPr>
            <p:cNvSpPr txBox="1"/>
            <p:nvPr/>
          </p:nvSpPr>
          <p:spPr>
            <a:xfrm>
              <a:off x="3413010" y="4548606"/>
              <a:ext cx="59343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2E32509-B628-42CD-9AB4-D7C267798890}"/>
                </a:ext>
              </a:extLst>
            </p:cNvPr>
            <p:cNvCxnSpPr>
              <a:cxnSpLocks/>
              <a:stCxn id="11" idx="2"/>
              <a:endCxn id="10" idx="0"/>
            </p:cNvCxnSpPr>
            <p:nvPr/>
          </p:nvCxnSpPr>
          <p:spPr>
            <a:xfrm flipH="1">
              <a:off x="3706963" y="4917938"/>
              <a:ext cx="2763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C528F59-9BFF-48C8-9D07-48D5DBB5853F}"/>
                </a:ext>
              </a:extLst>
            </p:cNvPr>
            <p:cNvCxnSpPr>
              <a:stCxn id="11" idx="2"/>
              <a:endCxn id="9" idx="0"/>
            </p:cNvCxnSpPr>
            <p:nvPr/>
          </p:nvCxnSpPr>
          <p:spPr>
            <a:xfrm flipH="1">
              <a:off x="2852694" y="4917938"/>
              <a:ext cx="857032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8A9DDA7-A6BF-4FCE-93D4-14727E08323C}"/>
                </a:ext>
              </a:extLst>
            </p:cNvPr>
            <p:cNvCxnSpPr>
              <a:stCxn id="11" idx="2"/>
              <a:endCxn id="8" idx="0"/>
            </p:cNvCxnSpPr>
            <p:nvPr/>
          </p:nvCxnSpPr>
          <p:spPr>
            <a:xfrm>
              <a:off x="3709726" y="4917938"/>
              <a:ext cx="1319107" cy="240268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BCF90B-9A67-4E75-855B-B887398BA390}"/>
                </a:ext>
              </a:extLst>
            </p:cNvPr>
            <p:cNvSpPr txBox="1"/>
            <p:nvPr/>
          </p:nvSpPr>
          <p:spPr>
            <a:xfrm>
              <a:off x="5432678" y="5779474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8CA9A1-EC9B-4845-AF11-95C8F82570AF}"/>
                </a:ext>
              </a:extLst>
            </p:cNvPr>
            <p:cNvSpPr txBox="1"/>
            <p:nvPr/>
          </p:nvSpPr>
          <p:spPr>
            <a:xfrm>
              <a:off x="4021910" y="5779474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7A1B39-0594-4460-9CB1-2A532C59FA81}"/>
                </a:ext>
              </a:extLst>
            </p:cNvPr>
            <p:cNvSpPr txBox="1"/>
            <p:nvPr/>
          </p:nvSpPr>
          <p:spPr>
            <a:xfrm>
              <a:off x="4718233" y="5779474"/>
              <a:ext cx="62292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times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48A96B3-B062-49EE-B530-44A5F47B8DE8}"/>
                </a:ext>
              </a:extLst>
            </p:cNvPr>
            <p:cNvCxnSpPr>
              <a:stCxn id="8" idx="2"/>
              <a:endCxn id="17" idx="0"/>
            </p:cNvCxnSpPr>
            <p:nvPr/>
          </p:nvCxnSpPr>
          <p:spPr>
            <a:xfrm>
              <a:off x="5028833" y="5527538"/>
              <a:ext cx="864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A65CB40-A7EF-4C3C-86BA-8B37C2F621DE}"/>
                </a:ext>
              </a:extLst>
            </p:cNvPr>
            <p:cNvCxnSpPr>
              <a:stCxn id="8" idx="2"/>
              <a:endCxn id="16" idx="0"/>
            </p:cNvCxnSpPr>
            <p:nvPr/>
          </p:nvCxnSpPr>
          <p:spPr>
            <a:xfrm flipH="1">
              <a:off x="4325840" y="5527538"/>
              <a:ext cx="702993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9354EE6-F83A-4270-ACBB-A8669B769D69}"/>
                </a:ext>
              </a:extLst>
            </p:cNvPr>
            <p:cNvCxnSpPr>
              <a:stCxn id="8" idx="2"/>
              <a:endCxn id="15" idx="0"/>
            </p:cNvCxnSpPr>
            <p:nvPr/>
          </p:nvCxnSpPr>
          <p:spPr>
            <a:xfrm>
              <a:off x="5028833" y="5527538"/>
              <a:ext cx="70777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A655AF-4A34-4259-9100-E05DEEF41EDF}"/>
                </a:ext>
              </a:extLst>
            </p:cNvPr>
            <p:cNvSpPr txBox="1"/>
            <p:nvPr/>
          </p:nvSpPr>
          <p:spPr>
            <a:xfrm>
              <a:off x="3934110" y="6377406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7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D446BEF-390F-4FAD-894F-93B8134B7A27}"/>
                </a:ext>
              </a:extLst>
            </p:cNvPr>
            <p:cNvCxnSpPr>
              <a:stCxn id="16" idx="2"/>
              <a:endCxn id="21" idx="0"/>
            </p:cNvCxnSpPr>
            <p:nvPr/>
          </p:nvCxnSpPr>
          <p:spPr>
            <a:xfrm flipH="1">
              <a:off x="4322262" y="6148806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43D5CA-87B0-43DD-8F4E-885C2724AF03}"/>
                </a:ext>
              </a:extLst>
            </p:cNvPr>
            <p:cNvSpPr txBox="1"/>
            <p:nvPr/>
          </p:nvSpPr>
          <p:spPr>
            <a:xfrm>
              <a:off x="2466655" y="5767806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4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0A7B0C1-39CC-419C-8EF7-4C303E50188D}"/>
                </a:ext>
              </a:extLst>
            </p:cNvPr>
            <p:cNvCxnSpPr>
              <a:stCxn id="9" idx="2"/>
              <a:endCxn id="23" idx="0"/>
            </p:cNvCxnSpPr>
            <p:nvPr/>
          </p:nvCxnSpPr>
          <p:spPr>
            <a:xfrm>
              <a:off x="2852694" y="5539206"/>
              <a:ext cx="2113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AB7B1F5-9FA6-490D-A4B5-FAD15824E2C5}"/>
                </a:ext>
              </a:extLst>
            </p:cNvPr>
            <p:cNvSpPr txBox="1"/>
            <p:nvPr/>
          </p:nvSpPr>
          <p:spPr>
            <a:xfrm>
              <a:off x="5344878" y="6377406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pPr algn="ctr"/>
              <a:r>
                <a:rPr lang="en-US" b="1" dirty="0"/>
                <a:t>intlit:3 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13EB57D-35AB-4CD4-857C-6591BC9A9E7F}"/>
                </a:ext>
              </a:extLst>
            </p:cNvPr>
            <p:cNvCxnSpPr>
              <a:stCxn id="15" idx="2"/>
              <a:endCxn id="25" idx="0"/>
            </p:cNvCxnSpPr>
            <p:nvPr/>
          </p:nvCxnSpPr>
          <p:spPr>
            <a:xfrm flipH="1">
              <a:off x="5733030" y="6148806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592E3E3-D573-4D60-B794-0C9D3664CD0F}"/>
              </a:ext>
            </a:extLst>
          </p:cNvPr>
          <p:cNvGrpSpPr/>
          <p:nvPr/>
        </p:nvGrpSpPr>
        <p:grpSpPr>
          <a:xfrm>
            <a:off x="7305612" y="2850642"/>
            <a:ext cx="2235808" cy="1600200"/>
            <a:chOff x="5781612" y="2850642"/>
            <a:chExt cx="2235808" cy="1600200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72EACE1-671B-440E-B491-3971A1860516}"/>
                </a:ext>
              </a:extLst>
            </p:cNvPr>
            <p:cNvCxnSpPr>
              <a:stCxn id="27" idx="2"/>
              <a:endCxn id="34" idx="0"/>
            </p:cNvCxnSpPr>
            <p:nvPr/>
          </p:nvCxnSpPr>
          <p:spPr>
            <a:xfrm>
              <a:off x="7386076" y="3829574"/>
              <a:ext cx="480501" cy="251936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B06F776-2F27-4B86-A992-105762773723}"/>
                </a:ext>
              </a:extLst>
            </p:cNvPr>
            <p:cNvSpPr txBox="1"/>
            <p:nvPr/>
          </p:nvSpPr>
          <p:spPr>
            <a:xfrm>
              <a:off x="7236035" y="3460242"/>
              <a:ext cx="30008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7030A0"/>
                  </a:solidFill>
                </a:rPr>
                <a:t>*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5856CAC-E595-4E55-AA21-7A29543D4E02}"/>
                </a:ext>
              </a:extLst>
            </p:cNvPr>
            <p:cNvSpPr txBox="1"/>
            <p:nvPr/>
          </p:nvSpPr>
          <p:spPr>
            <a:xfrm>
              <a:off x="5781612" y="3471910"/>
              <a:ext cx="301686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7030A0"/>
                  </a:solidFill>
                </a:rPr>
                <a:t>4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092AA7-52AB-4242-930A-DD3C1D092764}"/>
                </a:ext>
              </a:extLst>
            </p:cNvPr>
            <p:cNvSpPr txBox="1"/>
            <p:nvPr/>
          </p:nvSpPr>
          <p:spPr>
            <a:xfrm>
              <a:off x="6537937" y="2850642"/>
              <a:ext cx="255198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7030A0"/>
                  </a:solidFill>
                </a:rPr>
                <a:t>-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574C3BB-7C62-4C15-AA78-2E3644B4949B}"/>
                </a:ext>
              </a:extLst>
            </p:cNvPr>
            <p:cNvCxnSpPr>
              <a:cxnSpLocks/>
              <a:stCxn id="30" idx="2"/>
              <a:endCxn id="28" idx="0"/>
            </p:cNvCxnSpPr>
            <p:nvPr/>
          </p:nvCxnSpPr>
          <p:spPr>
            <a:xfrm flipH="1">
              <a:off x="5932455" y="3219974"/>
              <a:ext cx="733081" cy="251936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8BA2608-5F1C-44D0-BFF7-FCB8E03ED60C}"/>
                </a:ext>
              </a:extLst>
            </p:cNvPr>
            <p:cNvCxnSpPr>
              <a:stCxn id="30" idx="2"/>
              <a:endCxn id="27" idx="0"/>
            </p:cNvCxnSpPr>
            <p:nvPr/>
          </p:nvCxnSpPr>
          <p:spPr>
            <a:xfrm>
              <a:off x="6665536" y="3219974"/>
              <a:ext cx="720540" cy="240268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77E714F-0A7D-45D6-810B-5641D6487B77}"/>
                </a:ext>
              </a:extLst>
            </p:cNvPr>
            <p:cNvSpPr txBox="1"/>
            <p:nvPr/>
          </p:nvSpPr>
          <p:spPr>
            <a:xfrm>
              <a:off x="7715734" y="4081510"/>
              <a:ext cx="301686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7030A0"/>
                  </a:solidFill>
                </a:rPr>
                <a:t>3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3AB049-D778-4C32-B5D4-E4838CEBB6E4}"/>
                </a:ext>
              </a:extLst>
            </p:cNvPr>
            <p:cNvSpPr txBox="1"/>
            <p:nvPr/>
          </p:nvSpPr>
          <p:spPr>
            <a:xfrm>
              <a:off x="6782440" y="4081510"/>
              <a:ext cx="301686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</a:rPr>
                <a:t>7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1AE0289-A653-4FB0-AA32-F3F1692A0226}"/>
                </a:ext>
              </a:extLst>
            </p:cNvPr>
            <p:cNvCxnSpPr>
              <a:stCxn id="27" idx="2"/>
              <a:endCxn id="35" idx="0"/>
            </p:cNvCxnSpPr>
            <p:nvPr/>
          </p:nvCxnSpPr>
          <p:spPr>
            <a:xfrm flipH="1">
              <a:off x="6933283" y="3829574"/>
              <a:ext cx="452793" cy="251936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</p:spTree>
    <p:extLst>
      <p:ext uri="{BB962C8B-B14F-4D97-AF65-F5344CB8AC3E}">
        <p14:creationId xmlns:p14="http://schemas.microsoft.com/office/powerpoint/2010/main" val="212749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15239" y="1636388"/>
            <a:ext cx="2971800" cy="99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</a:t>
            </a:r>
            <a:r>
              <a:rPr lang="en-US" i="1" dirty="0"/>
              <a:t> Expr 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  <a:p>
            <a:pPr>
              <a:lnSpc>
                <a:spcPts val="2400"/>
              </a:lnSpc>
            </a:pPr>
            <a:r>
              <a:rPr lang="en-US" dirty="0"/>
              <a:t>P2.           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P3.</a:t>
            </a:r>
            <a:r>
              <a:rPr lang="en-US" i="1" dirty="0"/>
              <a:t>           </a:t>
            </a:r>
            <a:r>
              <a:rPr lang="en-US" dirty="0"/>
              <a:t>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Expr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11F0C48-1083-496D-99BB-21046364FB7B}"/>
              </a:ext>
            </a:extLst>
          </p:cNvPr>
          <p:cNvSpPr txBox="1">
            <a:spLocks/>
          </p:cNvSpPr>
          <p:nvPr/>
        </p:nvSpPr>
        <p:spPr>
          <a:xfrm>
            <a:off x="1686955" y="1302362"/>
            <a:ext cx="1326888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Grammar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4E59137C-AC90-4239-B2A0-BDBEEB7B341D}"/>
              </a:ext>
            </a:extLst>
          </p:cNvPr>
          <p:cNvSpPr txBox="1">
            <a:spLocks/>
          </p:cNvSpPr>
          <p:nvPr/>
        </p:nvSpPr>
        <p:spPr>
          <a:xfrm>
            <a:off x="1686955" y="3081202"/>
            <a:ext cx="3300085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Char Stream: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dirty="0"/>
              <a:t>4 – 7 * 3</a:t>
            </a:r>
            <a:endParaRPr lang="en-US" sz="1600" b="1" dirty="0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F34E750-C92E-4996-BB1E-4CE3F57B8BF0}"/>
              </a:ext>
            </a:extLst>
          </p:cNvPr>
          <p:cNvCxnSpPr>
            <a:cxnSpLocks/>
          </p:cNvCxnSpPr>
          <p:nvPr/>
        </p:nvCxnSpPr>
        <p:spPr>
          <a:xfrm flipH="1" flipV="1">
            <a:off x="6482366" y="3885471"/>
            <a:ext cx="4106479" cy="13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oud 10">
            <a:extLst>
              <a:ext uri="{FF2B5EF4-FFF2-40B4-BE49-F238E27FC236}">
                <a16:creationId xmlns:a16="http://schemas.microsoft.com/office/drawing/2014/main" id="{B507ACB9-5415-409D-B909-500A8EC081F0}"/>
              </a:ext>
            </a:extLst>
          </p:cNvPr>
          <p:cNvSpPr/>
          <p:nvPr/>
        </p:nvSpPr>
        <p:spPr>
          <a:xfrm>
            <a:off x="4880713" y="3094808"/>
            <a:ext cx="1750871" cy="1666572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Which tree is correct?</a:t>
            </a:r>
          </a:p>
        </p:txBody>
      </p:sp>
      <p:sp>
        <p:nvSpPr>
          <p:cNvPr id="75" name="Content Placeholder 2">
            <a:extLst>
              <a:ext uri="{FF2B5EF4-FFF2-40B4-BE49-F238E27FC236}">
                <a16:creationId xmlns:a16="http://schemas.microsoft.com/office/drawing/2014/main" id="{29D168D0-DF2A-4B6D-B58C-874FA0CA1023}"/>
              </a:ext>
            </a:extLst>
          </p:cNvPr>
          <p:cNvSpPr txBox="1">
            <a:spLocks/>
          </p:cNvSpPr>
          <p:nvPr/>
        </p:nvSpPr>
        <p:spPr>
          <a:xfrm>
            <a:off x="1676134" y="4021160"/>
            <a:ext cx="30589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Stream: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1600" b="1" dirty="0" err="1"/>
              <a:t>intlit</a:t>
            </a:r>
            <a:r>
              <a:rPr lang="en-US" sz="1600" b="1" dirty="0"/>
              <a:t> minus </a:t>
            </a:r>
            <a:r>
              <a:rPr lang="en-US" sz="1600" b="1" dirty="0" err="1"/>
              <a:t>intlit</a:t>
            </a:r>
            <a:r>
              <a:rPr lang="en-US" sz="1600" b="1" dirty="0"/>
              <a:t> times </a:t>
            </a:r>
            <a:r>
              <a:rPr lang="en-US" sz="1600" b="1" dirty="0" err="1"/>
              <a:t>intlit</a:t>
            </a:r>
            <a:endParaRPr lang="en-US" sz="1600" b="1" dirty="0"/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76262AE-873E-4046-932F-A778F59AB0F7}"/>
              </a:ext>
            </a:extLst>
          </p:cNvPr>
          <p:cNvGrpSpPr/>
          <p:nvPr/>
        </p:nvGrpSpPr>
        <p:grpSpPr>
          <a:xfrm>
            <a:off x="6881401" y="4167890"/>
            <a:ext cx="3668859" cy="2198132"/>
            <a:chOff x="5389707" y="1510553"/>
            <a:chExt cx="3668859" cy="2198132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F0E4471B-6786-4855-8379-03B0C3C16C9F}"/>
                </a:ext>
              </a:extLst>
            </p:cNvPr>
            <p:cNvSpPr txBox="1"/>
            <p:nvPr/>
          </p:nvSpPr>
          <p:spPr>
            <a:xfrm>
              <a:off x="7706678" y="2120153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E94E2D40-CBA6-421B-8BE7-27955266DFCF}"/>
                </a:ext>
              </a:extLst>
            </p:cNvPr>
            <p:cNvSpPr txBox="1"/>
            <p:nvPr/>
          </p:nvSpPr>
          <p:spPr>
            <a:xfrm>
              <a:off x="5471816" y="21318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3169E83C-DF9D-4B46-8E92-5F9F82398AC8}"/>
                </a:ext>
              </a:extLst>
            </p:cNvPr>
            <p:cNvSpPr txBox="1"/>
            <p:nvPr/>
          </p:nvSpPr>
          <p:spPr>
            <a:xfrm>
              <a:off x="6305459" y="2131821"/>
              <a:ext cx="76655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b="1" dirty="0"/>
                <a:t>minus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4CDD12E8-34B5-42EC-8105-8E86527E1477}"/>
                </a:ext>
              </a:extLst>
            </p:cNvPr>
            <p:cNvSpPr txBox="1"/>
            <p:nvPr/>
          </p:nvSpPr>
          <p:spPr>
            <a:xfrm>
              <a:off x="6394785" y="1510553"/>
              <a:ext cx="59343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37D72849-8CFA-4918-9C57-224D84BF9531}"/>
                </a:ext>
              </a:extLst>
            </p:cNvPr>
            <p:cNvCxnSpPr>
              <a:cxnSpLocks/>
              <a:stCxn id="161" idx="2"/>
              <a:endCxn id="160" idx="0"/>
            </p:cNvCxnSpPr>
            <p:nvPr/>
          </p:nvCxnSpPr>
          <p:spPr>
            <a:xfrm flipH="1">
              <a:off x="6688738" y="1879885"/>
              <a:ext cx="2763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05877CE4-FE43-430E-B782-14E1D4D16431}"/>
                </a:ext>
              </a:extLst>
            </p:cNvPr>
            <p:cNvCxnSpPr>
              <a:stCxn id="161" idx="2"/>
              <a:endCxn id="159" idx="0"/>
            </p:cNvCxnSpPr>
            <p:nvPr/>
          </p:nvCxnSpPr>
          <p:spPr>
            <a:xfrm flipH="1">
              <a:off x="5775746" y="1879885"/>
              <a:ext cx="91575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F774924E-E068-4A2F-A88A-3228ADE044EE}"/>
                </a:ext>
              </a:extLst>
            </p:cNvPr>
            <p:cNvCxnSpPr>
              <a:stCxn id="161" idx="2"/>
              <a:endCxn id="158" idx="0"/>
            </p:cNvCxnSpPr>
            <p:nvPr/>
          </p:nvCxnSpPr>
          <p:spPr>
            <a:xfrm>
              <a:off x="6691501" y="1879885"/>
              <a:ext cx="1319107" cy="240268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B7719D45-2941-458A-9754-9A1F33925647}"/>
                </a:ext>
              </a:extLst>
            </p:cNvPr>
            <p:cNvSpPr txBox="1"/>
            <p:nvPr/>
          </p:nvSpPr>
          <p:spPr>
            <a:xfrm>
              <a:off x="8370063" y="27414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F21A570-B78A-41ED-89DA-864293BB4E65}"/>
                </a:ext>
              </a:extLst>
            </p:cNvPr>
            <p:cNvSpPr txBox="1"/>
            <p:nvPr/>
          </p:nvSpPr>
          <p:spPr>
            <a:xfrm>
              <a:off x="7056953" y="27414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389F3154-2EA6-4DCF-88F4-EE1A213CE0D6}"/>
                </a:ext>
              </a:extLst>
            </p:cNvPr>
            <p:cNvSpPr txBox="1"/>
            <p:nvPr/>
          </p:nvSpPr>
          <p:spPr>
            <a:xfrm>
              <a:off x="7700008" y="2741421"/>
              <a:ext cx="62292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times</a:t>
              </a: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E71FA7CA-E9FD-4C11-A32F-E316B97696DD}"/>
                </a:ext>
              </a:extLst>
            </p:cNvPr>
            <p:cNvCxnSpPr>
              <a:stCxn id="158" idx="2"/>
              <a:endCxn id="167" idx="0"/>
            </p:cNvCxnSpPr>
            <p:nvPr/>
          </p:nvCxnSpPr>
          <p:spPr>
            <a:xfrm>
              <a:off x="8010608" y="2489485"/>
              <a:ext cx="864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059CF4D5-FCA3-443F-8431-18ED4605CBD6}"/>
                </a:ext>
              </a:extLst>
            </p:cNvPr>
            <p:cNvCxnSpPr>
              <a:stCxn id="158" idx="2"/>
              <a:endCxn id="166" idx="0"/>
            </p:cNvCxnSpPr>
            <p:nvPr/>
          </p:nvCxnSpPr>
          <p:spPr>
            <a:xfrm flipH="1">
              <a:off x="7360883" y="2489485"/>
              <a:ext cx="64972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AFFD6206-A5EB-488D-A067-284B2A6D3EE7}"/>
                </a:ext>
              </a:extLst>
            </p:cNvPr>
            <p:cNvCxnSpPr>
              <a:stCxn id="158" idx="2"/>
              <a:endCxn id="165" idx="0"/>
            </p:cNvCxnSpPr>
            <p:nvPr/>
          </p:nvCxnSpPr>
          <p:spPr>
            <a:xfrm>
              <a:off x="8010608" y="2489485"/>
              <a:ext cx="66338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51506DBB-9726-41EB-84EF-5934ACBD9695}"/>
                </a:ext>
              </a:extLst>
            </p:cNvPr>
            <p:cNvSpPr txBox="1"/>
            <p:nvPr/>
          </p:nvSpPr>
          <p:spPr>
            <a:xfrm>
              <a:off x="6969153" y="33393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7</a:t>
              </a:r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8F9E682-C341-42C1-AD66-19BBCE3F8C24}"/>
                </a:ext>
              </a:extLst>
            </p:cNvPr>
            <p:cNvCxnSpPr>
              <a:stCxn id="166" idx="2"/>
              <a:endCxn id="171" idx="0"/>
            </p:cNvCxnSpPr>
            <p:nvPr/>
          </p:nvCxnSpPr>
          <p:spPr>
            <a:xfrm flipH="1">
              <a:off x="7357305" y="3110753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380BB86C-3E72-4650-B4D1-24E5656346EC}"/>
                </a:ext>
              </a:extLst>
            </p:cNvPr>
            <p:cNvSpPr txBox="1"/>
            <p:nvPr/>
          </p:nvSpPr>
          <p:spPr>
            <a:xfrm>
              <a:off x="5389707" y="27297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4</a:t>
              </a:r>
            </a:p>
          </p:txBody>
        </p: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0B824F23-BF7F-4E50-9CF8-97306B1696A4}"/>
                </a:ext>
              </a:extLst>
            </p:cNvPr>
            <p:cNvCxnSpPr>
              <a:stCxn id="159" idx="2"/>
              <a:endCxn id="173" idx="0"/>
            </p:cNvCxnSpPr>
            <p:nvPr/>
          </p:nvCxnSpPr>
          <p:spPr>
            <a:xfrm>
              <a:off x="5775746" y="2501153"/>
              <a:ext cx="2113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A2D1D01B-6525-4B76-8070-212553EEEBA2}"/>
                </a:ext>
              </a:extLst>
            </p:cNvPr>
            <p:cNvSpPr txBox="1"/>
            <p:nvPr/>
          </p:nvSpPr>
          <p:spPr>
            <a:xfrm>
              <a:off x="8282263" y="33393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pPr algn="ctr"/>
              <a:r>
                <a:rPr lang="en-US" b="1" dirty="0"/>
                <a:t>intlit:3 </a:t>
              </a:r>
            </a:p>
          </p:txBody>
        </p: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213BAC99-5024-4DF9-B7A1-D06E3B98FFCB}"/>
                </a:ext>
              </a:extLst>
            </p:cNvPr>
            <p:cNvCxnSpPr>
              <a:stCxn id="165" idx="2"/>
              <a:endCxn id="175" idx="0"/>
            </p:cNvCxnSpPr>
            <p:nvPr/>
          </p:nvCxnSpPr>
          <p:spPr>
            <a:xfrm flipH="1">
              <a:off x="8670415" y="3110753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D7FD3363-72E4-46BE-91B8-EA715C385A55}"/>
              </a:ext>
            </a:extLst>
          </p:cNvPr>
          <p:cNvGrpSpPr/>
          <p:nvPr/>
        </p:nvGrpSpPr>
        <p:grpSpPr>
          <a:xfrm>
            <a:off x="6832423" y="1555464"/>
            <a:ext cx="3491590" cy="2198132"/>
            <a:chOff x="5365718" y="4173960"/>
            <a:chExt cx="3491590" cy="2198132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5C756C57-4876-4ACB-9401-2811AFB69941}"/>
                </a:ext>
              </a:extLst>
            </p:cNvPr>
            <p:cNvSpPr txBox="1"/>
            <p:nvPr/>
          </p:nvSpPr>
          <p:spPr>
            <a:xfrm>
              <a:off x="6213015" y="4783560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E4846CAB-0439-4A1D-811C-CE123F6FAFCA}"/>
                </a:ext>
              </a:extLst>
            </p:cNvPr>
            <p:cNvSpPr txBox="1"/>
            <p:nvPr/>
          </p:nvSpPr>
          <p:spPr>
            <a:xfrm>
              <a:off x="7143508" y="4795228"/>
              <a:ext cx="62292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times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5E83A7A0-94A7-426A-B997-55A146F29287}"/>
                </a:ext>
              </a:extLst>
            </p:cNvPr>
            <p:cNvSpPr txBox="1"/>
            <p:nvPr/>
          </p:nvSpPr>
          <p:spPr>
            <a:xfrm>
              <a:off x="7153159" y="4173960"/>
              <a:ext cx="59343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D798A7C5-000B-4F10-AC7C-09C660A99FFA}"/>
                </a:ext>
              </a:extLst>
            </p:cNvPr>
            <p:cNvCxnSpPr>
              <a:stCxn id="180" idx="2"/>
              <a:endCxn id="179" idx="0"/>
            </p:cNvCxnSpPr>
            <p:nvPr/>
          </p:nvCxnSpPr>
          <p:spPr>
            <a:xfrm>
              <a:off x="7449875" y="4543292"/>
              <a:ext cx="5097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90AD3DE6-FE62-4011-ACF4-35F1C43DEB41}"/>
                </a:ext>
              </a:extLst>
            </p:cNvPr>
            <p:cNvCxnSpPr>
              <a:stCxn id="180" idx="2"/>
              <a:endCxn id="178" idx="0"/>
            </p:cNvCxnSpPr>
            <p:nvPr/>
          </p:nvCxnSpPr>
          <p:spPr>
            <a:xfrm flipH="1">
              <a:off x="6516945" y="4543292"/>
              <a:ext cx="932930" cy="240268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A9D1B758-DFDD-4685-9606-2C3E63BEB736}"/>
                </a:ext>
              </a:extLst>
            </p:cNvPr>
            <p:cNvCxnSpPr>
              <a:stCxn id="180" idx="2"/>
              <a:endCxn id="180" idx="2"/>
            </p:cNvCxnSpPr>
            <p:nvPr/>
          </p:nvCxnSpPr>
          <p:spPr>
            <a:xfrm>
              <a:off x="7449875" y="4543292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D7FFE90-27D8-4E86-B594-E00FE6329B96}"/>
                </a:ext>
              </a:extLst>
            </p:cNvPr>
            <p:cNvSpPr txBox="1"/>
            <p:nvPr/>
          </p:nvSpPr>
          <p:spPr>
            <a:xfrm>
              <a:off x="7002515" y="5404828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9B3A215F-8A09-44C2-9492-E8FE90282DD4}"/>
                </a:ext>
              </a:extLst>
            </p:cNvPr>
            <p:cNvSpPr txBox="1"/>
            <p:nvPr/>
          </p:nvSpPr>
          <p:spPr>
            <a:xfrm>
              <a:off x="5453518" y="5404828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AF2240C6-0110-4F46-8CD9-3EBE3F0FEBD8}"/>
                </a:ext>
              </a:extLst>
            </p:cNvPr>
            <p:cNvSpPr txBox="1"/>
            <p:nvPr/>
          </p:nvSpPr>
          <p:spPr>
            <a:xfrm>
              <a:off x="6186831" y="5404828"/>
              <a:ext cx="674224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FBFA1808-F478-49FB-BEAB-5E1944A00B3E}"/>
                </a:ext>
              </a:extLst>
            </p:cNvPr>
            <p:cNvCxnSpPr>
              <a:stCxn id="178" idx="2"/>
              <a:endCxn id="186" idx="0"/>
            </p:cNvCxnSpPr>
            <p:nvPr/>
          </p:nvCxnSpPr>
          <p:spPr>
            <a:xfrm>
              <a:off x="6516945" y="5152892"/>
              <a:ext cx="6998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17828F6-1191-4243-8469-83BDF7980FBD}"/>
                </a:ext>
              </a:extLst>
            </p:cNvPr>
            <p:cNvCxnSpPr>
              <a:stCxn id="178" idx="2"/>
              <a:endCxn id="185" idx="0"/>
            </p:cNvCxnSpPr>
            <p:nvPr/>
          </p:nvCxnSpPr>
          <p:spPr>
            <a:xfrm flipH="1">
              <a:off x="5757448" y="5152892"/>
              <a:ext cx="759497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D8B86C74-E7CA-4034-BDE6-24CC799FEBC3}"/>
                </a:ext>
              </a:extLst>
            </p:cNvPr>
            <p:cNvCxnSpPr>
              <a:stCxn id="178" idx="2"/>
              <a:endCxn id="184" idx="0"/>
            </p:cNvCxnSpPr>
            <p:nvPr/>
          </p:nvCxnSpPr>
          <p:spPr>
            <a:xfrm>
              <a:off x="6516945" y="5152892"/>
              <a:ext cx="789500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764E192-CD54-47B8-95ED-05C6C7EF7D71}"/>
                </a:ext>
              </a:extLst>
            </p:cNvPr>
            <p:cNvSpPr txBox="1"/>
            <p:nvPr/>
          </p:nvSpPr>
          <p:spPr>
            <a:xfrm>
              <a:off x="5365718" y="6002760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4</a:t>
              </a: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EEA70487-8DE4-4906-A8C1-6BBCD7838776}"/>
                </a:ext>
              </a:extLst>
            </p:cNvPr>
            <p:cNvCxnSpPr>
              <a:cxnSpLocks/>
              <a:stCxn id="185" idx="2"/>
              <a:endCxn id="190" idx="0"/>
            </p:cNvCxnSpPr>
            <p:nvPr/>
          </p:nvCxnSpPr>
          <p:spPr>
            <a:xfrm flipH="1">
              <a:off x="5753870" y="5774160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7C28E825-590F-40F1-A531-AE18952A5D6F}"/>
                </a:ext>
              </a:extLst>
            </p:cNvPr>
            <p:cNvSpPr txBox="1"/>
            <p:nvPr/>
          </p:nvSpPr>
          <p:spPr>
            <a:xfrm>
              <a:off x="6925348" y="6002760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7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B7667200-A54A-43E9-8ED0-D2EFA6ABB4E2}"/>
                </a:ext>
              </a:extLst>
            </p:cNvPr>
            <p:cNvCxnSpPr>
              <a:stCxn id="184" idx="2"/>
              <a:endCxn id="192" idx="0"/>
            </p:cNvCxnSpPr>
            <p:nvPr/>
          </p:nvCxnSpPr>
          <p:spPr>
            <a:xfrm>
              <a:off x="7306445" y="5774160"/>
              <a:ext cx="7055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6A08CC7-2452-42D7-90D4-74E26D5DC4A9}"/>
                </a:ext>
              </a:extLst>
            </p:cNvPr>
            <p:cNvSpPr txBox="1"/>
            <p:nvPr/>
          </p:nvSpPr>
          <p:spPr>
            <a:xfrm>
              <a:off x="8163114" y="4821964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5481E03E-FA47-44FF-95ED-EBEF2D6C32DE}"/>
                </a:ext>
              </a:extLst>
            </p:cNvPr>
            <p:cNvSpPr txBox="1"/>
            <p:nvPr/>
          </p:nvSpPr>
          <p:spPr>
            <a:xfrm>
              <a:off x="8081005" y="5419896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3</a:t>
              </a: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EC37CFF7-A2F5-40EF-A93E-D8BB9EF444AA}"/>
                </a:ext>
              </a:extLst>
            </p:cNvPr>
            <p:cNvCxnSpPr>
              <a:stCxn id="194" idx="2"/>
              <a:endCxn id="195" idx="0"/>
            </p:cNvCxnSpPr>
            <p:nvPr/>
          </p:nvCxnSpPr>
          <p:spPr>
            <a:xfrm>
              <a:off x="8467044" y="5191296"/>
              <a:ext cx="2113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CD3644AD-2B7C-4B75-85E7-2AAF291ADA78}"/>
                </a:ext>
              </a:extLst>
            </p:cNvPr>
            <p:cNvCxnSpPr>
              <a:stCxn id="194" idx="0"/>
              <a:endCxn id="180" idx="2"/>
            </p:cNvCxnSpPr>
            <p:nvPr/>
          </p:nvCxnSpPr>
          <p:spPr>
            <a:xfrm flipH="1" flipV="1">
              <a:off x="7449875" y="4543292"/>
              <a:ext cx="1017169" cy="278672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98" name="TextBox 197">
            <a:extLst>
              <a:ext uri="{FF2B5EF4-FFF2-40B4-BE49-F238E27FC236}">
                <a16:creationId xmlns:a16="http://schemas.microsoft.com/office/drawing/2014/main" id="{54DC5186-8BFB-495A-9DBA-F250DBBD3521}"/>
              </a:ext>
            </a:extLst>
          </p:cNvPr>
          <p:cNvSpPr txBox="1"/>
          <p:nvPr/>
        </p:nvSpPr>
        <p:spPr>
          <a:xfrm>
            <a:off x="6482365" y="1399632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1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5309B51-2819-4716-984D-06F44C0B8861}"/>
              </a:ext>
            </a:extLst>
          </p:cNvPr>
          <p:cNvSpPr txBox="1"/>
          <p:nvPr/>
        </p:nvSpPr>
        <p:spPr>
          <a:xfrm>
            <a:off x="6565397" y="3953061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2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EAA256F-D583-4673-A7ED-95A917E38821}"/>
                  </a:ext>
                </a:extLst>
              </p14:cNvPr>
              <p14:cNvContentPartPr/>
              <p14:nvPr/>
            </p14:nvContentPartPr>
            <p14:xfrm>
              <a:off x="8597640" y="37029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EAA256F-D583-4673-A7ED-95A917E3882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88280" y="369360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262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11" grpId="0" animBg="1"/>
      <p:bldP spid="75" grpId="0"/>
      <p:bldP spid="198" grpId="0"/>
      <p:bldP spid="199" grpId="0"/>
    </p:bldLst>
  </p:timing>
</p:sld>
</file>

<file path=ppt/slides/slide20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CF08052E-CBD9-48A5-9A2A-B3BB15062EE1}"/>
              </a:ext>
            </a:extLst>
          </p:cNvPr>
          <p:cNvCxnSpPr>
            <a:cxnSpLocks/>
          </p:cNvCxnSpPr>
          <p:nvPr/>
        </p:nvCxnSpPr>
        <p:spPr>
          <a:xfrm flipH="1" flipV="1">
            <a:off x="6482366" y="3885471"/>
            <a:ext cx="4106479" cy="138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BCE1B7C-624F-4F49-BD33-FAD7B27C5A45}"/>
              </a:ext>
            </a:extLst>
          </p:cNvPr>
          <p:cNvSpPr/>
          <p:nvPr/>
        </p:nvSpPr>
        <p:spPr>
          <a:xfrm>
            <a:off x="3354500" y="3861787"/>
            <a:ext cx="7265400" cy="254954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F408EDB-9E2F-470E-81D4-B56BE96E375D}"/>
              </a:ext>
            </a:extLst>
          </p:cNvPr>
          <p:cNvSpPr/>
          <p:nvPr/>
        </p:nvSpPr>
        <p:spPr>
          <a:xfrm>
            <a:off x="2015239" y="1636388"/>
            <a:ext cx="2971800" cy="99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</a:t>
            </a:r>
            <a:r>
              <a:rPr lang="en-US" i="1" dirty="0"/>
              <a:t> Expr 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  <a:p>
            <a:pPr>
              <a:lnSpc>
                <a:spcPts val="2400"/>
              </a:lnSpc>
            </a:pPr>
            <a:r>
              <a:rPr lang="en-US" dirty="0"/>
              <a:t>P2.           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P3.</a:t>
            </a:r>
            <a:r>
              <a:rPr lang="en-US" i="1" dirty="0"/>
              <a:t>           </a:t>
            </a:r>
            <a:r>
              <a:rPr lang="en-US" dirty="0"/>
              <a:t>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Expr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A1B46A-14B3-4392-9FA9-979FD8D72C7D}"/>
              </a:ext>
            </a:extLst>
          </p:cNvPr>
          <p:cNvSpPr/>
          <p:nvPr/>
        </p:nvSpPr>
        <p:spPr>
          <a:xfrm>
            <a:off x="3361556" y="1353415"/>
            <a:ext cx="7265400" cy="2536467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905106-75A7-49A5-BA32-1D1867203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06" b="55384"/>
          <a:stretch/>
        </p:blipFill>
        <p:spPr bwMode="auto">
          <a:xfrm>
            <a:off x="3367122" y="1378027"/>
            <a:ext cx="3156795" cy="2481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6969ED-1A02-41D5-A006-6FEFAE344B5C}"/>
              </a:ext>
            </a:extLst>
          </p:cNvPr>
          <p:cNvGrpSpPr/>
          <p:nvPr/>
        </p:nvGrpSpPr>
        <p:grpSpPr>
          <a:xfrm>
            <a:off x="6881401" y="4167890"/>
            <a:ext cx="3668859" cy="2198132"/>
            <a:chOff x="5389707" y="1510553"/>
            <a:chExt cx="3668859" cy="219813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B46E1E9-F5FA-4279-B98D-BECD540296DF}"/>
                </a:ext>
              </a:extLst>
            </p:cNvPr>
            <p:cNvSpPr txBox="1"/>
            <p:nvPr/>
          </p:nvSpPr>
          <p:spPr>
            <a:xfrm>
              <a:off x="7706678" y="2120153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4B2000F-A1D4-41AE-AA13-15061530ADF7}"/>
                </a:ext>
              </a:extLst>
            </p:cNvPr>
            <p:cNvSpPr txBox="1"/>
            <p:nvPr/>
          </p:nvSpPr>
          <p:spPr>
            <a:xfrm>
              <a:off x="5471816" y="21318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8BE6BE4-1663-427D-A4D9-AB4EE01F9262}"/>
                </a:ext>
              </a:extLst>
            </p:cNvPr>
            <p:cNvSpPr txBox="1"/>
            <p:nvPr/>
          </p:nvSpPr>
          <p:spPr>
            <a:xfrm>
              <a:off x="6305459" y="2131821"/>
              <a:ext cx="76655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b="1" dirty="0"/>
                <a:t>minus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D92D69E-3E97-4FFF-89A2-7DA80617F467}"/>
                </a:ext>
              </a:extLst>
            </p:cNvPr>
            <p:cNvSpPr txBox="1"/>
            <p:nvPr/>
          </p:nvSpPr>
          <p:spPr>
            <a:xfrm>
              <a:off x="6394785" y="1510553"/>
              <a:ext cx="59343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1F668A1-A86D-460C-9885-1B4CA3C7DCD1}"/>
                </a:ext>
              </a:extLst>
            </p:cNvPr>
            <p:cNvCxnSpPr>
              <a:cxnSpLocks/>
              <a:stCxn id="79" idx="2"/>
              <a:endCxn id="78" idx="0"/>
            </p:cNvCxnSpPr>
            <p:nvPr/>
          </p:nvCxnSpPr>
          <p:spPr>
            <a:xfrm flipH="1">
              <a:off x="6688738" y="1879885"/>
              <a:ext cx="2763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2D4E976-1827-4F77-9CE7-174160FF25E6}"/>
                </a:ext>
              </a:extLst>
            </p:cNvPr>
            <p:cNvCxnSpPr>
              <a:stCxn id="79" idx="2"/>
              <a:endCxn id="76" idx="0"/>
            </p:cNvCxnSpPr>
            <p:nvPr/>
          </p:nvCxnSpPr>
          <p:spPr>
            <a:xfrm flipH="1">
              <a:off x="5775746" y="1879885"/>
              <a:ext cx="91575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B2792EF-E721-4DC7-8095-7363A1DE8006}"/>
                </a:ext>
              </a:extLst>
            </p:cNvPr>
            <p:cNvCxnSpPr>
              <a:stCxn id="79" idx="2"/>
              <a:endCxn id="75" idx="0"/>
            </p:cNvCxnSpPr>
            <p:nvPr/>
          </p:nvCxnSpPr>
          <p:spPr>
            <a:xfrm>
              <a:off x="6691501" y="1879885"/>
              <a:ext cx="1319107" cy="240268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7AB984-56C3-42CB-BB2B-69336E701E26}"/>
                </a:ext>
              </a:extLst>
            </p:cNvPr>
            <p:cNvSpPr txBox="1"/>
            <p:nvPr/>
          </p:nvSpPr>
          <p:spPr>
            <a:xfrm>
              <a:off x="8370063" y="27414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E2D5216-77D6-4607-A889-19879D5DDECC}"/>
                </a:ext>
              </a:extLst>
            </p:cNvPr>
            <p:cNvSpPr txBox="1"/>
            <p:nvPr/>
          </p:nvSpPr>
          <p:spPr>
            <a:xfrm>
              <a:off x="7056953" y="27414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55EE882-FE60-4464-B430-715B99AC8E78}"/>
                </a:ext>
              </a:extLst>
            </p:cNvPr>
            <p:cNvSpPr txBox="1"/>
            <p:nvPr/>
          </p:nvSpPr>
          <p:spPr>
            <a:xfrm>
              <a:off x="7700008" y="2741421"/>
              <a:ext cx="62292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times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2C66279-2C59-4DCC-88F7-5441CA55FC63}"/>
                </a:ext>
              </a:extLst>
            </p:cNvPr>
            <p:cNvCxnSpPr>
              <a:stCxn id="75" idx="2"/>
              <a:endCxn id="88" idx="0"/>
            </p:cNvCxnSpPr>
            <p:nvPr/>
          </p:nvCxnSpPr>
          <p:spPr>
            <a:xfrm>
              <a:off x="8010608" y="2489485"/>
              <a:ext cx="864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3F88589-62D3-4876-A521-08E4576E9764}"/>
                </a:ext>
              </a:extLst>
            </p:cNvPr>
            <p:cNvCxnSpPr>
              <a:stCxn id="75" idx="2"/>
              <a:endCxn id="87" idx="0"/>
            </p:cNvCxnSpPr>
            <p:nvPr/>
          </p:nvCxnSpPr>
          <p:spPr>
            <a:xfrm flipH="1">
              <a:off x="7360883" y="2489485"/>
              <a:ext cx="64972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43A6C5A-6FBC-4D17-8B70-E75AFFABFD68}"/>
                </a:ext>
              </a:extLst>
            </p:cNvPr>
            <p:cNvCxnSpPr>
              <a:stCxn id="75" idx="2"/>
              <a:endCxn id="86" idx="0"/>
            </p:cNvCxnSpPr>
            <p:nvPr/>
          </p:nvCxnSpPr>
          <p:spPr>
            <a:xfrm>
              <a:off x="8010608" y="2489485"/>
              <a:ext cx="66338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33A2E3B-D432-4069-8C30-FCEC15245DC3}"/>
                </a:ext>
              </a:extLst>
            </p:cNvPr>
            <p:cNvSpPr txBox="1"/>
            <p:nvPr/>
          </p:nvSpPr>
          <p:spPr>
            <a:xfrm>
              <a:off x="6969153" y="33393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7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8E3B280-6DCC-46FC-9139-A0A3FE529456}"/>
                </a:ext>
              </a:extLst>
            </p:cNvPr>
            <p:cNvCxnSpPr>
              <a:stCxn id="87" idx="2"/>
              <a:endCxn id="92" idx="0"/>
            </p:cNvCxnSpPr>
            <p:nvPr/>
          </p:nvCxnSpPr>
          <p:spPr>
            <a:xfrm flipH="1">
              <a:off x="7357305" y="3110753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618448D-B203-4866-A035-E7F99B5220E0}"/>
                </a:ext>
              </a:extLst>
            </p:cNvPr>
            <p:cNvSpPr txBox="1"/>
            <p:nvPr/>
          </p:nvSpPr>
          <p:spPr>
            <a:xfrm>
              <a:off x="5389707" y="27297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4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FA5F6E5-5C22-4B78-A442-C91B548F2434}"/>
                </a:ext>
              </a:extLst>
            </p:cNvPr>
            <p:cNvCxnSpPr>
              <a:stCxn id="76" idx="2"/>
              <a:endCxn id="94" idx="0"/>
            </p:cNvCxnSpPr>
            <p:nvPr/>
          </p:nvCxnSpPr>
          <p:spPr>
            <a:xfrm>
              <a:off x="5775746" y="2501153"/>
              <a:ext cx="2113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0007723-4A70-4C9E-A17C-F070A8577222}"/>
                </a:ext>
              </a:extLst>
            </p:cNvPr>
            <p:cNvSpPr txBox="1"/>
            <p:nvPr/>
          </p:nvSpPr>
          <p:spPr>
            <a:xfrm>
              <a:off x="8282263" y="33393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pPr algn="ctr"/>
              <a:r>
                <a:rPr lang="en-US" b="1" dirty="0"/>
                <a:t>intlit:3 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B51AE74-AD47-4466-8A26-C62C65451E8F}"/>
                </a:ext>
              </a:extLst>
            </p:cNvPr>
            <p:cNvCxnSpPr>
              <a:stCxn id="86" idx="2"/>
              <a:endCxn id="96" idx="0"/>
            </p:cNvCxnSpPr>
            <p:nvPr/>
          </p:nvCxnSpPr>
          <p:spPr>
            <a:xfrm flipH="1">
              <a:off x="8670415" y="3110753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56B0BCD-7A0D-43C0-A045-29D220DAF8FE}"/>
              </a:ext>
            </a:extLst>
          </p:cNvPr>
          <p:cNvGrpSpPr/>
          <p:nvPr/>
        </p:nvGrpSpPr>
        <p:grpSpPr>
          <a:xfrm>
            <a:off x="6832423" y="1555464"/>
            <a:ext cx="3491590" cy="2198132"/>
            <a:chOff x="5365718" y="4173960"/>
            <a:chExt cx="3491590" cy="219813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16ED5BC-5FAE-4161-B5A7-1D21E1F527BB}"/>
                </a:ext>
              </a:extLst>
            </p:cNvPr>
            <p:cNvSpPr txBox="1"/>
            <p:nvPr/>
          </p:nvSpPr>
          <p:spPr>
            <a:xfrm>
              <a:off x="6213015" y="4783560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D01E1CC-763E-4A8A-BAFA-97528FC388A5}"/>
                </a:ext>
              </a:extLst>
            </p:cNvPr>
            <p:cNvSpPr txBox="1"/>
            <p:nvPr/>
          </p:nvSpPr>
          <p:spPr>
            <a:xfrm>
              <a:off x="7143508" y="4795228"/>
              <a:ext cx="62292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times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293DA0C-0BF6-4520-8E37-BA0B564A0BF7}"/>
                </a:ext>
              </a:extLst>
            </p:cNvPr>
            <p:cNvSpPr txBox="1"/>
            <p:nvPr/>
          </p:nvSpPr>
          <p:spPr>
            <a:xfrm>
              <a:off x="7153159" y="4173960"/>
              <a:ext cx="59343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A22F3F3-8744-4E69-AB29-8296D1EA8531}"/>
                </a:ext>
              </a:extLst>
            </p:cNvPr>
            <p:cNvCxnSpPr>
              <a:stCxn id="100" idx="2"/>
              <a:endCxn id="99" idx="0"/>
            </p:cNvCxnSpPr>
            <p:nvPr/>
          </p:nvCxnSpPr>
          <p:spPr>
            <a:xfrm>
              <a:off x="7449875" y="4543292"/>
              <a:ext cx="5097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AD70543-FDE1-4537-9A1D-1306BBFFFE1C}"/>
                </a:ext>
              </a:extLst>
            </p:cNvPr>
            <p:cNvCxnSpPr>
              <a:stCxn id="100" idx="2"/>
              <a:endCxn id="98" idx="0"/>
            </p:cNvCxnSpPr>
            <p:nvPr/>
          </p:nvCxnSpPr>
          <p:spPr>
            <a:xfrm flipH="1">
              <a:off x="6516945" y="4543292"/>
              <a:ext cx="932930" cy="240268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3180878-CA1A-4F5E-B808-68A68EADD394}"/>
                </a:ext>
              </a:extLst>
            </p:cNvPr>
            <p:cNvCxnSpPr>
              <a:stCxn id="100" idx="2"/>
              <a:endCxn id="100" idx="2"/>
            </p:cNvCxnSpPr>
            <p:nvPr/>
          </p:nvCxnSpPr>
          <p:spPr>
            <a:xfrm>
              <a:off x="7449875" y="4543292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8CCE637-6FBA-4719-9FAF-6179B87368E0}"/>
                </a:ext>
              </a:extLst>
            </p:cNvPr>
            <p:cNvSpPr txBox="1"/>
            <p:nvPr/>
          </p:nvSpPr>
          <p:spPr>
            <a:xfrm>
              <a:off x="7002515" y="5404828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E292309-850B-4F6B-825E-58720EA9B496}"/>
                </a:ext>
              </a:extLst>
            </p:cNvPr>
            <p:cNvSpPr txBox="1"/>
            <p:nvPr/>
          </p:nvSpPr>
          <p:spPr>
            <a:xfrm>
              <a:off x="5453518" y="5404828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0D4C7C0-69D6-456A-9BA0-49251A0DE318}"/>
                </a:ext>
              </a:extLst>
            </p:cNvPr>
            <p:cNvSpPr txBox="1"/>
            <p:nvPr/>
          </p:nvSpPr>
          <p:spPr>
            <a:xfrm>
              <a:off x="6186831" y="5404828"/>
              <a:ext cx="674224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537AED0-3F57-4824-9E5D-053A7E0EBF77}"/>
                </a:ext>
              </a:extLst>
            </p:cNvPr>
            <p:cNvCxnSpPr>
              <a:stCxn id="98" idx="2"/>
              <a:endCxn id="106" idx="0"/>
            </p:cNvCxnSpPr>
            <p:nvPr/>
          </p:nvCxnSpPr>
          <p:spPr>
            <a:xfrm>
              <a:off x="6516945" y="5152892"/>
              <a:ext cx="6998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49018855-1456-4AEA-AD8A-7E0F962302BC}"/>
                </a:ext>
              </a:extLst>
            </p:cNvPr>
            <p:cNvCxnSpPr>
              <a:stCxn id="98" idx="2"/>
              <a:endCxn id="105" idx="0"/>
            </p:cNvCxnSpPr>
            <p:nvPr/>
          </p:nvCxnSpPr>
          <p:spPr>
            <a:xfrm flipH="1">
              <a:off x="5757448" y="5152892"/>
              <a:ext cx="759497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2AC019F-ACC3-4AFF-9805-3518DFFB0389}"/>
                </a:ext>
              </a:extLst>
            </p:cNvPr>
            <p:cNvCxnSpPr>
              <a:stCxn id="98" idx="2"/>
              <a:endCxn id="104" idx="0"/>
            </p:cNvCxnSpPr>
            <p:nvPr/>
          </p:nvCxnSpPr>
          <p:spPr>
            <a:xfrm>
              <a:off x="6516945" y="5152892"/>
              <a:ext cx="789500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07A2FC3-993F-4430-92E3-7B4D3AC1C795}"/>
                </a:ext>
              </a:extLst>
            </p:cNvPr>
            <p:cNvSpPr txBox="1"/>
            <p:nvPr/>
          </p:nvSpPr>
          <p:spPr>
            <a:xfrm>
              <a:off x="5365718" y="6002760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4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04D23685-E148-49A1-B9DB-F98F9E137567}"/>
                </a:ext>
              </a:extLst>
            </p:cNvPr>
            <p:cNvCxnSpPr>
              <a:cxnSpLocks/>
              <a:stCxn id="105" idx="2"/>
              <a:endCxn id="110" idx="0"/>
            </p:cNvCxnSpPr>
            <p:nvPr/>
          </p:nvCxnSpPr>
          <p:spPr>
            <a:xfrm flipH="1">
              <a:off x="5753870" y="5774160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AD46846-A19D-4AFF-86B8-DD3515B1D7D7}"/>
                </a:ext>
              </a:extLst>
            </p:cNvPr>
            <p:cNvSpPr txBox="1"/>
            <p:nvPr/>
          </p:nvSpPr>
          <p:spPr>
            <a:xfrm>
              <a:off x="6925348" y="6002760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7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B22EEEB-BC51-4E26-BB81-DCDEB1276BAF}"/>
                </a:ext>
              </a:extLst>
            </p:cNvPr>
            <p:cNvCxnSpPr>
              <a:stCxn id="104" idx="2"/>
              <a:endCxn id="112" idx="0"/>
            </p:cNvCxnSpPr>
            <p:nvPr/>
          </p:nvCxnSpPr>
          <p:spPr>
            <a:xfrm>
              <a:off x="7306445" y="5774160"/>
              <a:ext cx="7055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2A1A24B-889A-49BF-980B-95F2C11141BD}"/>
                </a:ext>
              </a:extLst>
            </p:cNvPr>
            <p:cNvSpPr txBox="1"/>
            <p:nvPr/>
          </p:nvSpPr>
          <p:spPr>
            <a:xfrm>
              <a:off x="8163114" y="4821964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BD4F695-4595-48B3-8448-35BE755CF957}"/>
                </a:ext>
              </a:extLst>
            </p:cNvPr>
            <p:cNvSpPr txBox="1"/>
            <p:nvPr/>
          </p:nvSpPr>
          <p:spPr>
            <a:xfrm>
              <a:off x="8081005" y="5419896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3</a:t>
              </a: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D0935F8-368D-46B3-9F7A-122440FCD9C7}"/>
                </a:ext>
              </a:extLst>
            </p:cNvPr>
            <p:cNvCxnSpPr>
              <a:stCxn id="114" idx="2"/>
              <a:endCxn id="115" idx="0"/>
            </p:cNvCxnSpPr>
            <p:nvPr/>
          </p:nvCxnSpPr>
          <p:spPr>
            <a:xfrm>
              <a:off x="8467044" y="5191296"/>
              <a:ext cx="2113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50338310-B0C8-4D0E-8E5C-7125BB438F90}"/>
                </a:ext>
              </a:extLst>
            </p:cNvPr>
            <p:cNvCxnSpPr>
              <a:stCxn id="114" idx="0"/>
              <a:endCxn id="100" idx="2"/>
            </p:cNvCxnSpPr>
            <p:nvPr/>
          </p:nvCxnSpPr>
          <p:spPr>
            <a:xfrm flipH="1" flipV="1">
              <a:off x="7449875" y="4543292"/>
              <a:ext cx="1017169" cy="278672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B9D86043-71E0-4A7D-966E-D3C7924A6F9D}"/>
              </a:ext>
            </a:extLst>
          </p:cNvPr>
          <p:cNvSpPr txBox="1"/>
          <p:nvPr/>
        </p:nvSpPr>
        <p:spPr>
          <a:xfrm>
            <a:off x="6482365" y="1399632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99A08A7-A2B0-4538-BCC4-D6EDF40D40E4}"/>
              </a:ext>
            </a:extLst>
          </p:cNvPr>
          <p:cNvSpPr txBox="1"/>
          <p:nvPr/>
        </p:nvSpPr>
        <p:spPr>
          <a:xfrm>
            <a:off x="6565397" y="3953061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2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98BA5A02-42C8-4AF8-80C4-21ED98882678}"/>
              </a:ext>
            </a:extLst>
          </p:cNvPr>
          <p:cNvSpPr txBox="1">
            <a:spLocks/>
          </p:cNvSpPr>
          <p:nvPr/>
        </p:nvSpPr>
        <p:spPr>
          <a:xfrm>
            <a:off x="1686955" y="1302362"/>
            <a:ext cx="1326888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Grammar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F5F1003A-47A7-406D-B270-9E0234F9E99E}"/>
              </a:ext>
            </a:extLst>
          </p:cNvPr>
          <p:cNvSpPr txBox="1">
            <a:spLocks/>
          </p:cNvSpPr>
          <p:nvPr/>
        </p:nvSpPr>
        <p:spPr>
          <a:xfrm>
            <a:off x="1686955" y="3081202"/>
            <a:ext cx="3300085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Char Stream: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dirty="0"/>
              <a:t>4 – 7 * 3</a:t>
            </a:r>
            <a:endParaRPr lang="en-US" sz="1600" b="1" dirty="0"/>
          </a:p>
        </p:txBody>
      </p:sp>
      <p:sp>
        <p:nvSpPr>
          <p:cNvPr id="124" name="Content Placeholder 2">
            <a:extLst>
              <a:ext uri="{FF2B5EF4-FFF2-40B4-BE49-F238E27FC236}">
                <a16:creationId xmlns:a16="http://schemas.microsoft.com/office/drawing/2014/main" id="{B10C6C01-2B80-4EFF-999A-98285A68144F}"/>
              </a:ext>
            </a:extLst>
          </p:cNvPr>
          <p:cNvSpPr txBox="1">
            <a:spLocks/>
          </p:cNvSpPr>
          <p:nvPr/>
        </p:nvSpPr>
        <p:spPr>
          <a:xfrm>
            <a:off x="1676134" y="4021160"/>
            <a:ext cx="30589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Stream: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1600" b="1" dirty="0" err="1"/>
              <a:t>intlit</a:t>
            </a:r>
            <a:r>
              <a:rPr lang="en-US" sz="1600" b="1" dirty="0"/>
              <a:t> minus </a:t>
            </a:r>
            <a:r>
              <a:rPr lang="en-US" sz="1600" b="1" dirty="0" err="1"/>
              <a:t>intlit</a:t>
            </a:r>
            <a:r>
              <a:rPr lang="en-US" sz="1600" b="1" dirty="0"/>
              <a:t> times </a:t>
            </a:r>
            <a:r>
              <a:rPr lang="en-US" sz="1600" b="1" dirty="0" err="1"/>
              <a:t>intlit</a:t>
            </a:r>
            <a:endParaRPr lang="en-US" sz="1600" b="1" dirty="0"/>
          </a:p>
        </p:txBody>
      </p:sp>
      <p:pic>
        <p:nvPicPr>
          <p:cNvPr id="74" name="Picture 2">
            <a:extLst>
              <a:ext uri="{FF2B5EF4-FFF2-40B4-BE49-F238E27FC236}">
                <a16:creationId xmlns:a16="http://schemas.microsoft.com/office/drawing/2014/main" id="{A8E4429A-510E-4CB4-816B-1F50F7E02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50" r="49106"/>
          <a:stretch/>
        </p:blipFill>
        <p:spPr bwMode="auto">
          <a:xfrm>
            <a:off x="3361556" y="3883445"/>
            <a:ext cx="3156794" cy="252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45B361-348F-4A91-9645-B2E8B5D3CA4F}"/>
              </a:ext>
            </a:extLst>
          </p:cNvPr>
          <p:cNvCxnSpPr/>
          <p:nvPr/>
        </p:nvCxnSpPr>
        <p:spPr>
          <a:xfrm>
            <a:off x="6518350" y="1353415"/>
            <a:ext cx="0" cy="505214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0815D9A-8AF7-A2AE-5FBA-CC4D0298ED8B}"/>
                  </a:ext>
                </a:extLst>
              </p14:cNvPr>
              <p14:cNvContentPartPr/>
              <p14:nvPr/>
            </p14:nvContentPartPr>
            <p14:xfrm>
              <a:off x="1957440" y="3406680"/>
              <a:ext cx="723960" cy="4928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0815D9A-8AF7-A2AE-5FBA-CC4D0298ED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48080" y="3397320"/>
                <a:ext cx="742680" cy="51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4696338"/>
      </p:ext>
    </p:extLst>
  </p:cSld>
  <p:clrMapOvr>
    <a:masterClrMapping/>
  </p:clrMapOvr>
</p:sld>
</file>

<file path=ppt/slides/slide2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20">
            <a:extLst>
              <a:ext uri="{FF2B5EF4-FFF2-40B4-BE49-F238E27FC236}">
                <a16:creationId xmlns:a16="http://schemas.microsoft.com/office/drawing/2014/main" id="{EF408EDB-9E2F-470E-81D4-B56BE96E375D}"/>
              </a:ext>
            </a:extLst>
          </p:cNvPr>
          <p:cNvSpPr/>
          <p:nvPr/>
        </p:nvSpPr>
        <p:spPr>
          <a:xfrm>
            <a:off x="2015239" y="1636388"/>
            <a:ext cx="2971800" cy="99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</a:t>
            </a:r>
            <a:r>
              <a:rPr lang="en-US" i="1" dirty="0"/>
              <a:t> Expr 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  <a:p>
            <a:pPr>
              <a:lnSpc>
                <a:spcPts val="2400"/>
              </a:lnSpc>
            </a:pPr>
            <a:r>
              <a:rPr lang="en-US" dirty="0"/>
              <a:t>P2.           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P3.</a:t>
            </a:r>
            <a:r>
              <a:rPr lang="en-US" i="1" dirty="0"/>
              <a:t>           </a:t>
            </a:r>
            <a:r>
              <a:rPr lang="en-US" dirty="0"/>
              <a:t>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Expr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905106-75A7-49A5-BA32-1D1867203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06" b="55384"/>
          <a:stretch/>
        </p:blipFill>
        <p:spPr bwMode="auto">
          <a:xfrm>
            <a:off x="6872722" y="1759392"/>
            <a:ext cx="516112" cy="40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6969ED-1A02-41D5-A006-6FEFAE344B5C}"/>
              </a:ext>
            </a:extLst>
          </p:cNvPr>
          <p:cNvGrpSpPr/>
          <p:nvPr/>
        </p:nvGrpSpPr>
        <p:grpSpPr>
          <a:xfrm>
            <a:off x="6881401" y="4167890"/>
            <a:ext cx="3668859" cy="2198132"/>
            <a:chOff x="5389707" y="1510553"/>
            <a:chExt cx="3668859" cy="2198132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B46E1E9-F5FA-4279-B98D-BECD540296DF}"/>
                </a:ext>
              </a:extLst>
            </p:cNvPr>
            <p:cNvSpPr txBox="1"/>
            <p:nvPr/>
          </p:nvSpPr>
          <p:spPr>
            <a:xfrm>
              <a:off x="7706678" y="2120153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4B2000F-A1D4-41AE-AA13-15061530ADF7}"/>
                </a:ext>
              </a:extLst>
            </p:cNvPr>
            <p:cNvSpPr txBox="1"/>
            <p:nvPr/>
          </p:nvSpPr>
          <p:spPr>
            <a:xfrm>
              <a:off x="5471816" y="21318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8BE6BE4-1663-427D-A4D9-AB4EE01F9262}"/>
                </a:ext>
              </a:extLst>
            </p:cNvPr>
            <p:cNvSpPr txBox="1"/>
            <p:nvPr/>
          </p:nvSpPr>
          <p:spPr>
            <a:xfrm>
              <a:off x="6305459" y="2131821"/>
              <a:ext cx="76655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45720" rIns="45720" rtlCol="0">
              <a:spAutoFit/>
            </a:bodyPr>
            <a:lstStyle/>
            <a:p>
              <a:pPr algn="ctr"/>
              <a:r>
                <a:rPr lang="en-US" b="1" dirty="0"/>
                <a:t>minus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D92D69E-3E97-4FFF-89A2-7DA80617F467}"/>
                </a:ext>
              </a:extLst>
            </p:cNvPr>
            <p:cNvSpPr txBox="1"/>
            <p:nvPr/>
          </p:nvSpPr>
          <p:spPr>
            <a:xfrm>
              <a:off x="6394785" y="1510553"/>
              <a:ext cx="59343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1F668A1-A86D-460C-9885-1B4CA3C7DCD1}"/>
                </a:ext>
              </a:extLst>
            </p:cNvPr>
            <p:cNvCxnSpPr>
              <a:cxnSpLocks/>
              <a:stCxn id="79" idx="2"/>
              <a:endCxn id="78" idx="0"/>
            </p:cNvCxnSpPr>
            <p:nvPr/>
          </p:nvCxnSpPr>
          <p:spPr>
            <a:xfrm flipH="1">
              <a:off x="6688738" y="1879885"/>
              <a:ext cx="2763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2D4E976-1827-4F77-9CE7-174160FF25E6}"/>
                </a:ext>
              </a:extLst>
            </p:cNvPr>
            <p:cNvCxnSpPr>
              <a:stCxn id="79" idx="2"/>
              <a:endCxn id="76" idx="0"/>
            </p:cNvCxnSpPr>
            <p:nvPr/>
          </p:nvCxnSpPr>
          <p:spPr>
            <a:xfrm flipH="1">
              <a:off x="5775746" y="1879885"/>
              <a:ext cx="91575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B2792EF-E721-4DC7-8095-7363A1DE8006}"/>
                </a:ext>
              </a:extLst>
            </p:cNvPr>
            <p:cNvCxnSpPr>
              <a:stCxn id="79" idx="2"/>
              <a:endCxn id="75" idx="0"/>
            </p:cNvCxnSpPr>
            <p:nvPr/>
          </p:nvCxnSpPr>
          <p:spPr>
            <a:xfrm>
              <a:off x="6691501" y="1879885"/>
              <a:ext cx="1319107" cy="240268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07AB984-56C3-42CB-BB2B-69336E701E26}"/>
                </a:ext>
              </a:extLst>
            </p:cNvPr>
            <p:cNvSpPr txBox="1"/>
            <p:nvPr/>
          </p:nvSpPr>
          <p:spPr>
            <a:xfrm>
              <a:off x="8370063" y="27414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E2D5216-77D6-4607-A889-19879D5DDECC}"/>
                </a:ext>
              </a:extLst>
            </p:cNvPr>
            <p:cNvSpPr txBox="1"/>
            <p:nvPr/>
          </p:nvSpPr>
          <p:spPr>
            <a:xfrm>
              <a:off x="7056953" y="2741421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55EE882-FE60-4464-B430-715B99AC8E78}"/>
                </a:ext>
              </a:extLst>
            </p:cNvPr>
            <p:cNvSpPr txBox="1"/>
            <p:nvPr/>
          </p:nvSpPr>
          <p:spPr>
            <a:xfrm>
              <a:off x="7700008" y="2741421"/>
              <a:ext cx="62292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times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2C66279-2C59-4DCC-88F7-5441CA55FC63}"/>
                </a:ext>
              </a:extLst>
            </p:cNvPr>
            <p:cNvCxnSpPr>
              <a:stCxn id="75" idx="2"/>
              <a:endCxn id="88" idx="0"/>
            </p:cNvCxnSpPr>
            <p:nvPr/>
          </p:nvCxnSpPr>
          <p:spPr>
            <a:xfrm>
              <a:off x="8010608" y="2489485"/>
              <a:ext cx="864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3F88589-62D3-4876-A521-08E4576E9764}"/>
                </a:ext>
              </a:extLst>
            </p:cNvPr>
            <p:cNvCxnSpPr>
              <a:stCxn id="75" idx="2"/>
              <a:endCxn id="87" idx="0"/>
            </p:cNvCxnSpPr>
            <p:nvPr/>
          </p:nvCxnSpPr>
          <p:spPr>
            <a:xfrm flipH="1">
              <a:off x="7360883" y="2489485"/>
              <a:ext cx="64972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43A6C5A-6FBC-4D17-8B70-E75AFFABFD68}"/>
                </a:ext>
              </a:extLst>
            </p:cNvPr>
            <p:cNvCxnSpPr>
              <a:stCxn id="75" idx="2"/>
              <a:endCxn id="86" idx="0"/>
            </p:cNvCxnSpPr>
            <p:nvPr/>
          </p:nvCxnSpPr>
          <p:spPr>
            <a:xfrm>
              <a:off x="8010608" y="2489485"/>
              <a:ext cx="663385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33A2E3B-D432-4069-8C30-FCEC15245DC3}"/>
                </a:ext>
              </a:extLst>
            </p:cNvPr>
            <p:cNvSpPr txBox="1"/>
            <p:nvPr/>
          </p:nvSpPr>
          <p:spPr>
            <a:xfrm>
              <a:off x="6969153" y="33393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7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8E3B280-6DCC-46FC-9139-A0A3FE529456}"/>
                </a:ext>
              </a:extLst>
            </p:cNvPr>
            <p:cNvCxnSpPr>
              <a:stCxn id="87" idx="2"/>
              <a:endCxn id="92" idx="0"/>
            </p:cNvCxnSpPr>
            <p:nvPr/>
          </p:nvCxnSpPr>
          <p:spPr>
            <a:xfrm flipH="1">
              <a:off x="7357305" y="3110753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618448D-B203-4866-A035-E7F99B5220E0}"/>
                </a:ext>
              </a:extLst>
            </p:cNvPr>
            <p:cNvSpPr txBox="1"/>
            <p:nvPr/>
          </p:nvSpPr>
          <p:spPr>
            <a:xfrm>
              <a:off x="5389707" y="27297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4</a:t>
              </a: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FA5F6E5-5C22-4B78-A442-C91B548F2434}"/>
                </a:ext>
              </a:extLst>
            </p:cNvPr>
            <p:cNvCxnSpPr>
              <a:stCxn id="76" idx="2"/>
              <a:endCxn id="94" idx="0"/>
            </p:cNvCxnSpPr>
            <p:nvPr/>
          </p:nvCxnSpPr>
          <p:spPr>
            <a:xfrm>
              <a:off x="5775746" y="2501153"/>
              <a:ext cx="2113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0007723-4A70-4C9E-A17C-F070A8577222}"/>
                </a:ext>
              </a:extLst>
            </p:cNvPr>
            <p:cNvSpPr txBox="1"/>
            <p:nvPr/>
          </p:nvSpPr>
          <p:spPr>
            <a:xfrm>
              <a:off x="8282263" y="3339353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pPr algn="ctr"/>
              <a:r>
                <a:rPr lang="en-US" b="1" dirty="0"/>
                <a:t>intlit:3 </a:t>
              </a: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B51AE74-AD47-4466-8A26-C62C65451E8F}"/>
                </a:ext>
              </a:extLst>
            </p:cNvPr>
            <p:cNvCxnSpPr>
              <a:stCxn id="86" idx="2"/>
              <a:endCxn id="96" idx="0"/>
            </p:cNvCxnSpPr>
            <p:nvPr/>
          </p:nvCxnSpPr>
          <p:spPr>
            <a:xfrm flipH="1">
              <a:off x="8670415" y="3110753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56B0BCD-7A0D-43C0-A045-29D220DAF8FE}"/>
              </a:ext>
            </a:extLst>
          </p:cNvPr>
          <p:cNvGrpSpPr/>
          <p:nvPr/>
        </p:nvGrpSpPr>
        <p:grpSpPr>
          <a:xfrm>
            <a:off x="6832423" y="1555464"/>
            <a:ext cx="3491590" cy="2198132"/>
            <a:chOff x="5365718" y="4173960"/>
            <a:chExt cx="3491590" cy="2198132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16ED5BC-5FAE-4161-B5A7-1D21E1F527BB}"/>
                </a:ext>
              </a:extLst>
            </p:cNvPr>
            <p:cNvSpPr txBox="1"/>
            <p:nvPr/>
          </p:nvSpPr>
          <p:spPr>
            <a:xfrm>
              <a:off x="6213015" y="4783560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D01E1CC-763E-4A8A-BAFA-97528FC388A5}"/>
                </a:ext>
              </a:extLst>
            </p:cNvPr>
            <p:cNvSpPr txBox="1"/>
            <p:nvPr/>
          </p:nvSpPr>
          <p:spPr>
            <a:xfrm>
              <a:off x="7143508" y="4795228"/>
              <a:ext cx="622927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times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293DA0C-0BF6-4520-8E37-BA0B564A0BF7}"/>
                </a:ext>
              </a:extLst>
            </p:cNvPr>
            <p:cNvSpPr txBox="1"/>
            <p:nvPr/>
          </p:nvSpPr>
          <p:spPr>
            <a:xfrm>
              <a:off x="7153159" y="4173960"/>
              <a:ext cx="59343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7A22F3F3-8744-4E69-AB29-8296D1EA8531}"/>
                </a:ext>
              </a:extLst>
            </p:cNvPr>
            <p:cNvCxnSpPr>
              <a:stCxn id="100" idx="2"/>
              <a:endCxn id="99" idx="0"/>
            </p:cNvCxnSpPr>
            <p:nvPr/>
          </p:nvCxnSpPr>
          <p:spPr>
            <a:xfrm>
              <a:off x="7449875" y="4543292"/>
              <a:ext cx="5097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AD70543-FDE1-4537-9A1D-1306BBFFFE1C}"/>
                </a:ext>
              </a:extLst>
            </p:cNvPr>
            <p:cNvCxnSpPr>
              <a:stCxn id="100" idx="2"/>
              <a:endCxn id="98" idx="0"/>
            </p:cNvCxnSpPr>
            <p:nvPr/>
          </p:nvCxnSpPr>
          <p:spPr>
            <a:xfrm flipH="1">
              <a:off x="6516945" y="4543292"/>
              <a:ext cx="932930" cy="240268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B3180878-CA1A-4F5E-B808-68A68EADD394}"/>
                </a:ext>
              </a:extLst>
            </p:cNvPr>
            <p:cNvCxnSpPr>
              <a:stCxn id="100" idx="2"/>
              <a:endCxn id="100" idx="2"/>
            </p:cNvCxnSpPr>
            <p:nvPr/>
          </p:nvCxnSpPr>
          <p:spPr>
            <a:xfrm>
              <a:off x="7449875" y="4543292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8CCE637-6FBA-4719-9FAF-6179B87368E0}"/>
                </a:ext>
              </a:extLst>
            </p:cNvPr>
            <p:cNvSpPr txBox="1"/>
            <p:nvPr/>
          </p:nvSpPr>
          <p:spPr>
            <a:xfrm>
              <a:off x="7002515" y="5404828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FE292309-850B-4F6B-825E-58720EA9B496}"/>
                </a:ext>
              </a:extLst>
            </p:cNvPr>
            <p:cNvSpPr txBox="1"/>
            <p:nvPr/>
          </p:nvSpPr>
          <p:spPr>
            <a:xfrm>
              <a:off x="5453518" y="5404828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0D4C7C0-69D6-456A-9BA0-49251A0DE318}"/>
                </a:ext>
              </a:extLst>
            </p:cNvPr>
            <p:cNvSpPr txBox="1"/>
            <p:nvPr/>
          </p:nvSpPr>
          <p:spPr>
            <a:xfrm>
              <a:off x="6186831" y="5404828"/>
              <a:ext cx="674224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537AED0-3F57-4824-9E5D-053A7E0EBF77}"/>
                </a:ext>
              </a:extLst>
            </p:cNvPr>
            <p:cNvCxnSpPr>
              <a:stCxn id="98" idx="2"/>
              <a:endCxn id="106" idx="0"/>
            </p:cNvCxnSpPr>
            <p:nvPr/>
          </p:nvCxnSpPr>
          <p:spPr>
            <a:xfrm>
              <a:off x="6516945" y="5152892"/>
              <a:ext cx="6998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49018855-1456-4AEA-AD8A-7E0F962302BC}"/>
                </a:ext>
              </a:extLst>
            </p:cNvPr>
            <p:cNvCxnSpPr>
              <a:stCxn id="98" idx="2"/>
              <a:endCxn id="105" idx="0"/>
            </p:cNvCxnSpPr>
            <p:nvPr/>
          </p:nvCxnSpPr>
          <p:spPr>
            <a:xfrm flipH="1">
              <a:off x="5757448" y="5152892"/>
              <a:ext cx="759497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22AC019F-ACC3-4AFF-9805-3518DFFB0389}"/>
                </a:ext>
              </a:extLst>
            </p:cNvPr>
            <p:cNvCxnSpPr>
              <a:stCxn id="98" idx="2"/>
              <a:endCxn id="104" idx="0"/>
            </p:cNvCxnSpPr>
            <p:nvPr/>
          </p:nvCxnSpPr>
          <p:spPr>
            <a:xfrm>
              <a:off x="6516945" y="5152892"/>
              <a:ext cx="789500" cy="251936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07A2FC3-993F-4430-92E3-7B4D3AC1C795}"/>
                </a:ext>
              </a:extLst>
            </p:cNvPr>
            <p:cNvSpPr txBox="1"/>
            <p:nvPr/>
          </p:nvSpPr>
          <p:spPr>
            <a:xfrm>
              <a:off x="5365718" y="6002760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4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04D23685-E148-49A1-B9DB-F98F9E137567}"/>
                </a:ext>
              </a:extLst>
            </p:cNvPr>
            <p:cNvCxnSpPr>
              <a:cxnSpLocks/>
              <a:stCxn id="105" idx="2"/>
              <a:endCxn id="110" idx="0"/>
            </p:cNvCxnSpPr>
            <p:nvPr/>
          </p:nvCxnSpPr>
          <p:spPr>
            <a:xfrm flipH="1">
              <a:off x="5753870" y="5774160"/>
              <a:ext cx="3578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AD46846-A19D-4AFF-86B8-DD3515B1D7D7}"/>
                </a:ext>
              </a:extLst>
            </p:cNvPr>
            <p:cNvSpPr txBox="1"/>
            <p:nvPr/>
          </p:nvSpPr>
          <p:spPr>
            <a:xfrm>
              <a:off x="6925348" y="6002760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7</a:t>
              </a:r>
            </a:p>
          </p:txBody>
        </p: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6B22EEEB-BC51-4E26-BB81-DCDEB1276BAF}"/>
                </a:ext>
              </a:extLst>
            </p:cNvPr>
            <p:cNvCxnSpPr>
              <a:stCxn id="104" idx="2"/>
              <a:endCxn id="112" idx="0"/>
            </p:cNvCxnSpPr>
            <p:nvPr/>
          </p:nvCxnSpPr>
          <p:spPr>
            <a:xfrm>
              <a:off x="7306445" y="5774160"/>
              <a:ext cx="7055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2A1A24B-889A-49BF-980B-95F2C11141BD}"/>
                </a:ext>
              </a:extLst>
            </p:cNvPr>
            <p:cNvSpPr txBox="1"/>
            <p:nvPr/>
          </p:nvSpPr>
          <p:spPr>
            <a:xfrm>
              <a:off x="8163114" y="4821964"/>
              <a:ext cx="607859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Expr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BD4F695-4595-48B3-8448-35BE755CF957}"/>
                </a:ext>
              </a:extLst>
            </p:cNvPr>
            <p:cNvSpPr txBox="1"/>
            <p:nvPr/>
          </p:nvSpPr>
          <p:spPr>
            <a:xfrm>
              <a:off x="8081005" y="5419896"/>
              <a:ext cx="776303" cy="36933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45720" rIns="45720" rtlCol="0">
              <a:spAutoFit/>
            </a:bodyPr>
            <a:lstStyle/>
            <a:p>
              <a:r>
                <a:rPr lang="en-US" b="1" dirty="0" err="1"/>
                <a:t>intlit</a:t>
              </a:r>
              <a:r>
                <a:rPr lang="en-US" b="1" dirty="0"/>
                <a:t>: 3</a:t>
              </a:r>
            </a:p>
          </p:txBody>
        </p: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8D0935F8-368D-46B3-9F7A-122440FCD9C7}"/>
                </a:ext>
              </a:extLst>
            </p:cNvPr>
            <p:cNvCxnSpPr>
              <a:stCxn id="114" idx="2"/>
              <a:endCxn id="115" idx="0"/>
            </p:cNvCxnSpPr>
            <p:nvPr/>
          </p:nvCxnSpPr>
          <p:spPr>
            <a:xfrm>
              <a:off x="8467044" y="5191296"/>
              <a:ext cx="2113" cy="228600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50338310-B0C8-4D0E-8E5C-7125BB438F90}"/>
                </a:ext>
              </a:extLst>
            </p:cNvPr>
            <p:cNvCxnSpPr>
              <a:stCxn id="114" idx="0"/>
              <a:endCxn id="100" idx="2"/>
            </p:cNvCxnSpPr>
            <p:nvPr/>
          </p:nvCxnSpPr>
          <p:spPr>
            <a:xfrm flipH="1" flipV="1">
              <a:off x="7449875" y="4543292"/>
              <a:ext cx="1017169" cy="278672"/>
            </a:xfrm>
            <a:prstGeom prst="lin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sp>
        <p:nvSpPr>
          <p:cNvPr id="119" name="TextBox 118">
            <a:extLst>
              <a:ext uri="{FF2B5EF4-FFF2-40B4-BE49-F238E27FC236}">
                <a16:creationId xmlns:a16="http://schemas.microsoft.com/office/drawing/2014/main" id="{B9D86043-71E0-4A7D-966E-D3C7924A6F9D}"/>
              </a:ext>
            </a:extLst>
          </p:cNvPr>
          <p:cNvSpPr txBox="1"/>
          <p:nvPr/>
        </p:nvSpPr>
        <p:spPr>
          <a:xfrm>
            <a:off x="6482365" y="1399632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1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999A08A7-A2B0-4538-BCC4-D6EDF40D40E4}"/>
              </a:ext>
            </a:extLst>
          </p:cNvPr>
          <p:cNvSpPr txBox="1"/>
          <p:nvPr/>
        </p:nvSpPr>
        <p:spPr>
          <a:xfrm>
            <a:off x="6565397" y="3953061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2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98BA5A02-42C8-4AF8-80C4-21ED98882678}"/>
              </a:ext>
            </a:extLst>
          </p:cNvPr>
          <p:cNvSpPr txBox="1">
            <a:spLocks/>
          </p:cNvSpPr>
          <p:nvPr/>
        </p:nvSpPr>
        <p:spPr>
          <a:xfrm>
            <a:off x="1686955" y="1302362"/>
            <a:ext cx="1326888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Grammar</a:t>
            </a:r>
          </a:p>
        </p:txBody>
      </p:sp>
      <p:sp>
        <p:nvSpPr>
          <p:cNvPr id="123" name="Content Placeholder 2">
            <a:extLst>
              <a:ext uri="{FF2B5EF4-FFF2-40B4-BE49-F238E27FC236}">
                <a16:creationId xmlns:a16="http://schemas.microsoft.com/office/drawing/2014/main" id="{F5F1003A-47A7-406D-B270-9E0234F9E99E}"/>
              </a:ext>
            </a:extLst>
          </p:cNvPr>
          <p:cNvSpPr txBox="1">
            <a:spLocks/>
          </p:cNvSpPr>
          <p:nvPr/>
        </p:nvSpPr>
        <p:spPr>
          <a:xfrm>
            <a:off x="1686955" y="3081202"/>
            <a:ext cx="3300085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Char Stream: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dirty="0"/>
              <a:t>4 – 7 * 3</a:t>
            </a:r>
            <a:endParaRPr lang="en-US" sz="1600" b="1" dirty="0"/>
          </a:p>
        </p:txBody>
      </p:sp>
      <p:sp>
        <p:nvSpPr>
          <p:cNvPr id="124" name="Content Placeholder 2">
            <a:extLst>
              <a:ext uri="{FF2B5EF4-FFF2-40B4-BE49-F238E27FC236}">
                <a16:creationId xmlns:a16="http://schemas.microsoft.com/office/drawing/2014/main" id="{B10C6C01-2B80-4EFF-999A-98285A68144F}"/>
              </a:ext>
            </a:extLst>
          </p:cNvPr>
          <p:cNvSpPr txBox="1">
            <a:spLocks/>
          </p:cNvSpPr>
          <p:nvPr/>
        </p:nvSpPr>
        <p:spPr>
          <a:xfrm>
            <a:off x="1676134" y="4021160"/>
            <a:ext cx="30589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Stream: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1600" b="1" dirty="0" err="1"/>
              <a:t>intlit</a:t>
            </a:r>
            <a:r>
              <a:rPr lang="en-US" sz="1600" b="1" dirty="0"/>
              <a:t> minus </a:t>
            </a:r>
            <a:r>
              <a:rPr lang="en-US" sz="1600" b="1" dirty="0" err="1"/>
              <a:t>intlit</a:t>
            </a:r>
            <a:r>
              <a:rPr lang="en-US" sz="1600" b="1" dirty="0"/>
              <a:t> times </a:t>
            </a:r>
            <a:r>
              <a:rPr lang="en-US" sz="1600" b="1" dirty="0" err="1"/>
              <a:t>intlit</a:t>
            </a:r>
            <a:endParaRPr lang="en-US" sz="1600" b="1" dirty="0"/>
          </a:p>
        </p:txBody>
      </p:sp>
      <p:pic>
        <p:nvPicPr>
          <p:cNvPr id="74" name="Picture 2">
            <a:extLst>
              <a:ext uri="{FF2B5EF4-FFF2-40B4-BE49-F238E27FC236}">
                <a16:creationId xmlns:a16="http://schemas.microsoft.com/office/drawing/2014/main" id="{A8E4429A-510E-4CB4-816B-1F50F7E029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50" r="49106"/>
          <a:stretch/>
        </p:blipFill>
        <p:spPr bwMode="auto">
          <a:xfrm>
            <a:off x="6911413" y="4276132"/>
            <a:ext cx="507682" cy="40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D6B81C5-E84F-4B2B-BEAC-26E47EE4967F}"/>
              </a:ext>
            </a:extLst>
          </p:cNvPr>
          <p:cNvSpPr/>
          <p:nvPr/>
        </p:nvSpPr>
        <p:spPr>
          <a:xfrm>
            <a:off x="5678750" y="2305762"/>
            <a:ext cx="2041864" cy="437439"/>
          </a:xfrm>
          <a:custGeom>
            <a:avLst/>
            <a:gdLst>
              <a:gd name="connsiteX0" fmla="*/ 0 w 2041864"/>
              <a:gd name="connsiteY0" fmla="*/ 437439 h 437439"/>
              <a:gd name="connsiteX1" fmla="*/ 541537 w 2041864"/>
              <a:gd name="connsiteY1" fmla="*/ 2433 h 437439"/>
              <a:gd name="connsiteX2" fmla="*/ 887767 w 2041864"/>
              <a:gd name="connsiteY2" fmla="*/ 251008 h 437439"/>
              <a:gd name="connsiteX3" fmla="*/ 1242873 w 2041864"/>
              <a:gd name="connsiteY3" fmla="*/ 20189 h 437439"/>
              <a:gd name="connsiteX4" fmla="*/ 1518081 w 2041864"/>
              <a:gd name="connsiteY4" fmla="*/ 171109 h 437439"/>
              <a:gd name="connsiteX5" fmla="*/ 2041864 w 2041864"/>
              <a:gd name="connsiteY5" fmla="*/ 64577 h 437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41864" h="437439">
                <a:moveTo>
                  <a:pt x="0" y="437439"/>
                </a:moveTo>
                <a:cubicBezTo>
                  <a:pt x="196788" y="235472"/>
                  <a:pt x="393576" y="33505"/>
                  <a:pt x="541537" y="2433"/>
                </a:cubicBezTo>
                <a:cubicBezTo>
                  <a:pt x="689498" y="-28639"/>
                  <a:pt x="770878" y="248049"/>
                  <a:pt x="887767" y="251008"/>
                </a:cubicBezTo>
                <a:cubicBezTo>
                  <a:pt x="1004656" y="253967"/>
                  <a:pt x="1137821" y="33505"/>
                  <a:pt x="1242873" y="20189"/>
                </a:cubicBezTo>
                <a:cubicBezTo>
                  <a:pt x="1347925" y="6873"/>
                  <a:pt x="1384916" y="163711"/>
                  <a:pt x="1518081" y="171109"/>
                </a:cubicBezTo>
                <a:cubicBezTo>
                  <a:pt x="1651246" y="178507"/>
                  <a:pt x="1846555" y="121542"/>
                  <a:pt x="2041864" y="64577"/>
                </a:cubicBezTo>
              </a:path>
            </a:pathLst>
          </a:custGeom>
          <a:noFill/>
          <a:ln w="19050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73EF6A-3A3E-409C-99F2-A3380DB4FBF1}"/>
              </a:ext>
            </a:extLst>
          </p:cNvPr>
          <p:cNvGrpSpPr/>
          <p:nvPr/>
        </p:nvGrpSpPr>
        <p:grpSpPr>
          <a:xfrm>
            <a:off x="3914232" y="2636021"/>
            <a:ext cx="2682876" cy="1385140"/>
            <a:chOff x="2390232" y="2636021"/>
            <a:chExt cx="2682876" cy="138514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378C963-C60B-4992-8F23-C16357F9D520}"/>
                </a:ext>
              </a:extLst>
            </p:cNvPr>
            <p:cNvSpPr/>
            <p:nvPr/>
          </p:nvSpPr>
          <p:spPr>
            <a:xfrm>
              <a:off x="2390232" y="2636021"/>
              <a:ext cx="2682876" cy="1385140"/>
            </a:xfrm>
            <a:prstGeom prst="roundRect">
              <a:avLst/>
            </a:prstGeom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8B476E8-42CA-46A1-9E91-424AB28960E7}"/>
                </a:ext>
              </a:extLst>
            </p:cNvPr>
            <p:cNvSpPr/>
            <p:nvPr/>
          </p:nvSpPr>
          <p:spPr>
            <a:xfrm>
              <a:off x="2390232" y="2819156"/>
              <a:ext cx="268287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Intuitive problem: Depth</a:t>
              </a:r>
            </a:p>
            <a:p>
              <a:pPr algn="ctr"/>
              <a:r>
                <a:rPr lang="en-US" sz="1600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Minus subtrees </a:t>
              </a:r>
            </a:p>
            <a:p>
              <a:pPr algn="ctr"/>
              <a:r>
                <a:rPr lang="en-US" sz="1600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(can be) produced </a:t>
              </a:r>
            </a:p>
            <a:p>
              <a:pPr algn="ctr"/>
              <a:r>
                <a:rPr lang="en-US" sz="1600" u="sng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beneath</a:t>
              </a:r>
              <a:r>
                <a:rPr lang="en-US" sz="1600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times subtrees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9615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</p:sld>
</file>

<file path=ppt/slides/slide2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0514CAD-3313-4B0E-9258-1C3A78ED4989}"/>
              </a:ext>
            </a:extLst>
          </p:cNvPr>
          <p:cNvSpPr/>
          <p:nvPr/>
        </p:nvSpPr>
        <p:spPr>
          <a:xfrm>
            <a:off x="5859932" y="3883124"/>
            <a:ext cx="2668550" cy="369332"/>
          </a:xfrm>
          <a:prstGeom prst="rect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minus level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70044D9-5220-45AD-8186-458FB7E61A9A}"/>
              </a:ext>
            </a:extLst>
          </p:cNvPr>
          <p:cNvSpPr/>
          <p:nvPr/>
        </p:nvSpPr>
        <p:spPr>
          <a:xfrm>
            <a:off x="5859932" y="4348667"/>
            <a:ext cx="2668550" cy="369332"/>
          </a:xfrm>
          <a:prstGeom prst="rect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times level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F408EDB-9E2F-470E-81D4-B56BE96E375D}"/>
              </a:ext>
            </a:extLst>
          </p:cNvPr>
          <p:cNvSpPr/>
          <p:nvPr/>
        </p:nvSpPr>
        <p:spPr>
          <a:xfrm>
            <a:off x="2015239" y="1636388"/>
            <a:ext cx="2971800" cy="999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</a:t>
            </a:r>
            <a:r>
              <a:rPr lang="en-US" i="1" dirty="0"/>
              <a:t> Expr 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  <a:p>
            <a:pPr>
              <a:lnSpc>
                <a:spcPts val="2400"/>
              </a:lnSpc>
            </a:pPr>
            <a:r>
              <a:rPr lang="en-US" dirty="0"/>
              <a:t>P2.           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P3.</a:t>
            </a:r>
            <a:r>
              <a:rPr lang="en-US" i="1" dirty="0"/>
              <a:t>           </a:t>
            </a:r>
            <a:r>
              <a:rPr lang="en-US" dirty="0"/>
              <a:t>|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Expr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/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98BA5A02-42C8-4AF8-80C4-21ED98882678}"/>
              </a:ext>
            </a:extLst>
          </p:cNvPr>
          <p:cNvSpPr txBox="1">
            <a:spLocks/>
          </p:cNvSpPr>
          <p:nvPr/>
        </p:nvSpPr>
        <p:spPr>
          <a:xfrm>
            <a:off x="1686955" y="1302362"/>
            <a:ext cx="1326888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Grammar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73EF6A-3A3E-409C-99F2-A3380DB4FBF1}"/>
              </a:ext>
            </a:extLst>
          </p:cNvPr>
          <p:cNvGrpSpPr/>
          <p:nvPr/>
        </p:nvGrpSpPr>
        <p:grpSpPr>
          <a:xfrm>
            <a:off x="6328958" y="1443633"/>
            <a:ext cx="2682876" cy="1385140"/>
            <a:chOff x="2390232" y="2636021"/>
            <a:chExt cx="2682876" cy="138514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378C963-C60B-4992-8F23-C16357F9D520}"/>
                </a:ext>
              </a:extLst>
            </p:cNvPr>
            <p:cNvSpPr/>
            <p:nvPr/>
          </p:nvSpPr>
          <p:spPr>
            <a:xfrm>
              <a:off x="2390232" y="2636021"/>
              <a:ext cx="2682876" cy="1385140"/>
            </a:xfrm>
            <a:prstGeom prst="roundRect">
              <a:avLst/>
            </a:prstGeom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8B476E8-42CA-46A1-9E91-424AB28960E7}"/>
                </a:ext>
              </a:extLst>
            </p:cNvPr>
            <p:cNvSpPr/>
            <p:nvPr/>
          </p:nvSpPr>
          <p:spPr>
            <a:xfrm>
              <a:off x="2390232" y="2819156"/>
              <a:ext cx="268287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Intuitive problem: Depth</a:t>
              </a:r>
            </a:p>
            <a:p>
              <a:pPr algn="ctr"/>
              <a:r>
                <a:rPr lang="en-US" sz="1600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Minus subtrees </a:t>
              </a:r>
            </a:p>
            <a:p>
              <a:pPr algn="ctr"/>
              <a:r>
                <a:rPr lang="en-US" sz="1600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(can be) produced </a:t>
              </a:r>
            </a:p>
            <a:p>
              <a:pPr algn="ctr"/>
              <a:r>
                <a:rPr lang="en-US" sz="1600" u="sng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beneath</a:t>
              </a:r>
              <a:r>
                <a:rPr lang="en-US" sz="1600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times subtrees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B466161-A975-43A0-9735-94BE2B901C3D}"/>
              </a:ext>
            </a:extLst>
          </p:cNvPr>
          <p:cNvSpPr txBox="1"/>
          <p:nvPr/>
        </p:nvSpPr>
        <p:spPr>
          <a:xfrm>
            <a:off x="5234863" y="3429000"/>
            <a:ext cx="5374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Solution: </a:t>
            </a:r>
            <a:r>
              <a:rPr lang="en-US" dirty="0"/>
              <a:t>Embed precedence “levels” into the grammar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76776CF-D093-4CA5-8D08-5A49E936657B}"/>
              </a:ext>
            </a:extLst>
          </p:cNvPr>
          <p:cNvSpPr txBox="1"/>
          <p:nvPr/>
        </p:nvSpPr>
        <p:spPr>
          <a:xfrm>
            <a:off x="5476051" y="5246682"/>
            <a:ext cx="4891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a new nonterminal for each precedence level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EC03EE7-1411-492F-A586-7A00EC9A1A93}"/>
              </a:ext>
            </a:extLst>
          </p:cNvPr>
          <p:cNvSpPr/>
          <p:nvPr/>
        </p:nvSpPr>
        <p:spPr>
          <a:xfrm>
            <a:off x="2084697" y="3384701"/>
            <a:ext cx="3302687" cy="161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 </a:t>
            </a:r>
            <a:r>
              <a:rPr lang="en-US" i="1" dirty="0"/>
              <a:t>Expr   </a:t>
            </a:r>
            <a:r>
              <a:rPr lang="en-US" dirty="0"/>
              <a:t>::=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P2.             |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P3. </a:t>
            </a:r>
            <a:r>
              <a:rPr lang="en-US" i="1" dirty="0"/>
              <a:t>Term  </a:t>
            </a:r>
            <a:r>
              <a:rPr lang="en-US" dirty="0"/>
              <a:t>::=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P4.</a:t>
            </a:r>
            <a:r>
              <a:rPr lang="en-US" i="1" dirty="0"/>
              <a:t>             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ts val="2400"/>
              </a:lnSpc>
            </a:pPr>
            <a:r>
              <a:rPr lang="en-US" dirty="0"/>
              <a:t>P5. </a:t>
            </a:r>
            <a:r>
              <a:rPr lang="en-US" i="1" dirty="0"/>
              <a:t>Factor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79A3D93A-F543-46AB-A4DA-145949267131}"/>
              </a:ext>
            </a:extLst>
          </p:cNvPr>
          <p:cNvSpPr txBox="1">
            <a:spLocks/>
          </p:cNvSpPr>
          <p:nvPr/>
        </p:nvSpPr>
        <p:spPr>
          <a:xfrm>
            <a:off x="1686955" y="3023149"/>
            <a:ext cx="1941053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Fixed Grammar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EE8B240-AC66-46FC-9E4F-3EBBA6AB1BF5}"/>
              </a:ext>
            </a:extLst>
          </p:cNvPr>
          <p:cNvSpPr txBox="1"/>
          <p:nvPr/>
        </p:nvSpPr>
        <p:spPr>
          <a:xfrm>
            <a:off x="8542934" y="387072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 go down a level “for free”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8E50290-202F-4F0C-B546-0566CD5360D9}"/>
              </a:ext>
            </a:extLst>
          </p:cNvPr>
          <p:cNvSpPr txBox="1"/>
          <p:nvPr/>
        </p:nvSpPr>
        <p:spPr>
          <a:xfrm>
            <a:off x="8539465" y="4520965"/>
            <a:ext cx="1664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can’t go up a level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D000C7C-8B23-435D-8845-8C79A14DAFEC}"/>
              </a:ext>
            </a:extLst>
          </p:cNvPr>
          <p:cNvSpPr/>
          <p:nvPr/>
        </p:nvSpPr>
        <p:spPr>
          <a:xfrm>
            <a:off x="5851054" y="4792558"/>
            <a:ext cx="2677428" cy="369332"/>
          </a:xfrm>
          <a:prstGeom prst="rect">
            <a:avLst/>
          </a:prstGeom>
          <a:ln w="1905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intlit</a:t>
            </a:r>
            <a:r>
              <a:rPr lang="en-US" dirty="0"/>
              <a:t>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1C4CB5-72FA-4514-A8C6-C431BAE00004}"/>
              </a:ext>
            </a:extLst>
          </p:cNvPr>
          <p:cNvGrpSpPr/>
          <p:nvPr/>
        </p:nvGrpSpPr>
        <p:grpSpPr>
          <a:xfrm>
            <a:off x="8001903" y="4131210"/>
            <a:ext cx="326350" cy="369330"/>
            <a:chOff x="6477903" y="4131210"/>
            <a:chExt cx="326350" cy="369330"/>
          </a:xfrm>
        </p:grpSpPr>
        <p:sp>
          <p:nvSpPr>
            <p:cNvPr id="77" name="Arrow: Right 76">
              <a:extLst>
                <a:ext uri="{FF2B5EF4-FFF2-40B4-BE49-F238E27FC236}">
                  <a16:creationId xmlns:a16="http://schemas.microsoft.com/office/drawing/2014/main" id="{6692DCBE-AF97-4683-80CA-A5F3F04E2544}"/>
                </a:ext>
              </a:extLst>
            </p:cNvPr>
            <p:cNvSpPr/>
            <p:nvPr/>
          </p:nvSpPr>
          <p:spPr>
            <a:xfrm rot="16200000">
              <a:off x="6456413" y="4152700"/>
              <a:ext cx="369330" cy="32635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Cross 83">
              <a:extLst>
                <a:ext uri="{FF2B5EF4-FFF2-40B4-BE49-F238E27FC236}">
                  <a16:creationId xmlns:a16="http://schemas.microsoft.com/office/drawing/2014/main" id="{6FC989A3-1B0E-4F74-AEAD-40A0EA301B76}"/>
                </a:ext>
              </a:extLst>
            </p:cNvPr>
            <p:cNvSpPr/>
            <p:nvPr/>
          </p:nvSpPr>
          <p:spPr>
            <a:xfrm rot="2795806">
              <a:off x="6575501" y="4278841"/>
              <a:ext cx="138070" cy="128804"/>
            </a:xfrm>
            <a:prstGeom prst="plus">
              <a:avLst>
                <a:gd name="adj" fmla="val 36469"/>
              </a:avLst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FBD9C8E-B4F7-469F-85AD-9D7C591CB906}"/>
              </a:ext>
            </a:extLst>
          </p:cNvPr>
          <p:cNvGrpSpPr/>
          <p:nvPr/>
        </p:nvGrpSpPr>
        <p:grpSpPr>
          <a:xfrm>
            <a:off x="7996483" y="4624628"/>
            <a:ext cx="326350" cy="369330"/>
            <a:chOff x="6472483" y="4624628"/>
            <a:chExt cx="326350" cy="369330"/>
          </a:xfrm>
        </p:grpSpPr>
        <p:sp>
          <p:nvSpPr>
            <p:cNvPr id="82" name="Arrow: Right 81">
              <a:extLst>
                <a:ext uri="{FF2B5EF4-FFF2-40B4-BE49-F238E27FC236}">
                  <a16:creationId xmlns:a16="http://schemas.microsoft.com/office/drawing/2014/main" id="{3A683BF9-8FF2-4424-B867-A474C5B5E7BB}"/>
                </a:ext>
              </a:extLst>
            </p:cNvPr>
            <p:cNvSpPr/>
            <p:nvPr/>
          </p:nvSpPr>
          <p:spPr>
            <a:xfrm rot="16200000">
              <a:off x="6450993" y="4646118"/>
              <a:ext cx="369330" cy="32635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Cross 117">
              <a:extLst>
                <a:ext uri="{FF2B5EF4-FFF2-40B4-BE49-F238E27FC236}">
                  <a16:creationId xmlns:a16="http://schemas.microsoft.com/office/drawing/2014/main" id="{E823047D-CD78-4CC8-82BF-5B98BA15C976}"/>
                </a:ext>
              </a:extLst>
            </p:cNvPr>
            <p:cNvSpPr/>
            <p:nvPr/>
          </p:nvSpPr>
          <p:spPr>
            <a:xfrm rot="2795806">
              <a:off x="6576982" y="4768593"/>
              <a:ext cx="138070" cy="128804"/>
            </a:xfrm>
            <a:prstGeom prst="plus">
              <a:avLst>
                <a:gd name="adj" fmla="val 36469"/>
              </a:avLst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DF0617-9AF7-4D4A-8DAE-29D5E84B53EE}"/>
              </a:ext>
            </a:extLst>
          </p:cNvPr>
          <p:cNvGrpSpPr/>
          <p:nvPr/>
        </p:nvGrpSpPr>
        <p:grpSpPr>
          <a:xfrm>
            <a:off x="7353332" y="4131210"/>
            <a:ext cx="326350" cy="369330"/>
            <a:chOff x="5829332" y="4131210"/>
            <a:chExt cx="326350" cy="369330"/>
          </a:xfrm>
        </p:grpSpPr>
        <p:sp>
          <p:nvSpPr>
            <p:cNvPr id="73" name="Arrow: Right 72">
              <a:extLst>
                <a:ext uri="{FF2B5EF4-FFF2-40B4-BE49-F238E27FC236}">
                  <a16:creationId xmlns:a16="http://schemas.microsoft.com/office/drawing/2014/main" id="{A0882F14-E053-462B-B9BB-B39D43908033}"/>
                </a:ext>
              </a:extLst>
            </p:cNvPr>
            <p:cNvSpPr/>
            <p:nvPr/>
          </p:nvSpPr>
          <p:spPr>
            <a:xfrm rot="5400000">
              <a:off x="5807842" y="4152700"/>
              <a:ext cx="369330" cy="32635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1A333CE2-2F8B-4104-AE01-F7FF01F10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1878" y="4200055"/>
              <a:ext cx="213732" cy="171834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F78E5E9-D265-44A5-98C3-0233AEBAE231}"/>
              </a:ext>
            </a:extLst>
          </p:cNvPr>
          <p:cNvGrpSpPr/>
          <p:nvPr/>
        </p:nvGrpSpPr>
        <p:grpSpPr>
          <a:xfrm>
            <a:off x="7353332" y="4645296"/>
            <a:ext cx="326350" cy="369330"/>
            <a:chOff x="5829332" y="4645296"/>
            <a:chExt cx="326350" cy="369330"/>
          </a:xfrm>
        </p:grpSpPr>
        <p:sp>
          <p:nvSpPr>
            <p:cNvPr id="72" name="Arrow: Right 71">
              <a:extLst>
                <a:ext uri="{FF2B5EF4-FFF2-40B4-BE49-F238E27FC236}">
                  <a16:creationId xmlns:a16="http://schemas.microsoft.com/office/drawing/2014/main" id="{00579724-0C9A-4743-B01B-E249805840E9}"/>
                </a:ext>
              </a:extLst>
            </p:cNvPr>
            <p:cNvSpPr/>
            <p:nvPr/>
          </p:nvSpPr>
          <p:spPr>
            <a:xfrm rot="5400000">
              <a:off x="5807842" y="4666786"/>
              <a:ext cx="369330" cy="32635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C856B96C-F644-4479-9CF2-7230C448D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1950" y="4690921"/>
              <a:ext cx="213732" cy="171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6231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5" grpId="0" animBg="1"/>
      <p:bldP spid="2" grpId="0"/>
      <p:bldP spid="59" grpId="0"/>
      <p:bldP spid="60" grpId="0"/>
      <p:bldP spid="67" grpId="0"/>
      <p:bldP spid="69" grpId="0"/>
      <p:bldP spid="70" grpId="0"/>
      <p:bldP spid="71" grpId="0" animBg="1"/>
    </p:bldLst>
  </p:timing>
</p:sld>
</file>

<file path=ppt/slides/slide2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EC03EE7-1411-492F-A586-7A00EC9A1A93}"/>
              </a:ext>
            </a:extLst>
          </p:cNvPr>
          <p:cNvSpPr/>
          <p:nvPr/>
        </p:nvSpPr>
        <p:spPr>
          <a:xfrm>
            <a:off x="2084697" y="1640124"/>
            <a:ext cx="3302687" cy="161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 </a:t>
            </a:r>
            <a:r>
              <a:rPr lang="en-US" i="1" dirty="0"/>
              <a:t>Expr   </a:t>
            </a:r>
            <a:r>
              <a:rPr lang="en-US" dirty="0"/>
              <a:t>::=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P2.             |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P3. </a:t>
            </a:r>
            <a:r>
              <a:rPr lang="en-US" i="1" dirty="0"/>
              <a:t>Term  </a:t>
            </a:r>
            <a:r>
              <a:rPr lang="en-US" dirty="0"/>
              <a:t>::=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P4.</a:t>
            </a:r>
            <a:r>
              <a:rPr lang="en-US" i="1" dirty="0"/>
              <a:t>             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ts val="2400"/>
              </a:lnSpc>
            </a:pPr>
            <a:r>
              <a:rPr lang="en-US" dirty="0"/>
              <a:t>P5. </a:t>
            </a:r>
            <a:r>
              <a:rPr lang="en-US" i="1" dirty="0"/>
              <a:t>Factor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79A3D93A-F543-46AB-A4DA-145949267131}"/>
              </a:ext>
            </a:extLst>
          </p:cNvPr>
          <p:cNvSpPr txBox="1">
            <a:spLocks/>
          </p:cNvSpPr>
          <p:nvPr/>
        </p:nvSpPr>
        <p:spPr>
          <a:xfrm>
            <a:off x="1686955" y="1278572"/>
            <a:ext cx="1941053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Fixed Grammar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7F2E380-963D-449F-9C92-AA91B7301497}"/>
              </a:ext>
            </a:extLst>
          </p:cNvPr>
          <p:cNvSpPr txBox="1"/>
          <p:nvPr/>
        </p:nvSpPr>
        <p:spPr>
          <a:xfrm>
            <a:off x="8765234" y="4368416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6EA892-54A5-4D7F-B8A0-72694B63E489}"/>
              </a:ext>
            </a:extLst>
          </p:cNvPr>
          <p:cNvSpPr txBox="1"/>
          <p:nvPr/>
        </p:nvSpPr>
        <p:spPr>
          <a:xfrm>
            <a:off x="6530372" y="4380084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160051-304B-4C43-ADCA-ECD87D73D395}"/>
              </a:ext>
            </a:extLst>
          </p:cNvPr>
          <p:cNvSpPr txBox="1"/>
          <p:nvPr/>
        </p:nvSpPr>
        <p:spPr>
          <a:xfrm>
            <a:off x="7364015" y="4380084"/>
            <a:ext cx="7665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minus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FBB091-088F-47EC-9B22-804A424287A8}"/>
              </a:ext>
            </a:extLst>
          </p:cNvPr>
          <p:cNvSpPr txBox="1"/>
          <p:nvPr/>
        </p:nvSpPr>
        <p:spPr>
          <a:xfrm>
            <a:off x="7453340" y="3758816"/>
            <a:ext cx="593432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C7175B9-307F-4C77-BFCD-38924870153F}"/>
              </a:ext>
            </a:extLst>
          </p:cNvPr>
          <p:cNvCxnSpPr>
            <a:cxnSpLocks/>
            <a:stCxn id="34" idx="2"/>
            <a:endCxn id="33" idx="0"/>
          </p:cNvCxnSpPr>
          <p:nvPr/>
        </p:nvCxnSpPr>
        <p:spPr>
          <a:xfrm flipH="1">
            <a:off x="7747294" y="4128148"/>
            <a:ext cx="2763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74C6F39-591A-4CA5-95DB-F6F73F20F829}"/>
              </a:ext>
            </a:extLst>
          </p:cNvPr>
          <p:cNvCxnSpPr>
            <a:stCxn id="34" idx="2"/>
            <a:endCxn id="32" idx="0"/>
          </p:cNvCxnSpPr>
          <p:nvPr/>
        </p:nvCxnSpPr>
        <p:spPr>
          <a:xfrm flipH="1">
            <a:off x="6834302" y="4128148"/>
            <a:ext cx="915755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018DB3E-977D-47A0-B3D8-08BCE09E39AA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7750057" y="4128149"/>
            <a:ext cx="1185397" cy="239315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8FC5381-FB27-47F9-BA27-E52260D959BF}"/>
              </a:ext>
            </a:extLst>
          </p:cNvPr>
          <p:cNvSpPr txBox="1"/>
          <p:nvPr/>
        </p:nvSpPr>
        <p:spPr>
          <a:xfrm>
            <a:off x="9428619" y="4989684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B110C3-FE5D-4ACC-B308-07658905630B}"/>
              </a:ext>
            </a:extLst>
          </p:cNvPr>
          <p:cNvSpPr txBox="1"/>
          <p:nvPr/>
        </p:nvSpPr>
        <p:spPr>
          <a:xfrm>
            <a:off x="8115509" y="4989684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919661-72F8-4041-A3F6-407A34D34168}"/>
              </a:ext>
            </a:extLst>
          </p:cNvPr>
          <p:cNvSpPr txBox="1"/>
          <p:nvPr/>
        </p:nvSpPr>
        <p:spPr>
          <a:xfrm>
            <a:off x="8758564" y="4989684"/>
            <a:ext cx="62292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/>
              <a:t>times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FD197C0-8B98-43AC-A337-D6D134492D48}"/>
              </a:ext>
            </a:extLst>
          </p:cNvPr>
          <p:cNvCxnSpPr>
            <a:stCxn id="31" idx="2"/>
            <a:endCxn id="40" idx="0"/>
          </p:cNvCxnSpPr>
          <p:nvPr/>
        </p:nvCxnSpPr>
        <p:spPr>
          <a:xfrm>
            <a:off x="9069163" y="4737748"/>
            <a:ext cx="864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48DDED1-0B2E-4F8E-9584-5B7B90ECD08F}"/>
              </a:ext>
            </a:extLst>
          </p:cNvPr>
          <p:cNvCxnSpPr>
            <a:stCxn id="31" idx="2"/>
            <a:endCxn id="39" idx="0"/>
          </p:cNvCxnSpPr>
          <p:nvPr/>
        </p:nvCxnSpPr>
        <p:spPr>
          <a:xfrm flipH="1">
            <a:off x="8419439" y="4737748"/>
            <a:ext cx="649725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FE6802B-1C60-46CD-A463-94F8848955C0}"/>
              </a:ext>
            </a:extLst>
          </p:cNvPr>
          <p:cNvCxnSpPr>
            <a:stCxn id="31" idx="2"/>
            <a:endCxn id="38" idx="0"/>
          </p:cNvCxnSpPr>
          <p:nvPr/>
        </p:nvCxnSpPr>
        <p:spPr>
          <a:xfrm>
            <a:off x="9069164" y="4737748"/>
            <a:ext cx="663385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222179E-F0FF-4F05-A3C1-4F5A6C2AEFA9}"/>
              </a:ext>
            </a:extLst>
          </p:cNvPr>
          <p:cNvSpPr txBox="1"/>
          <p:nvPr/>
        </p:nvSpPr>
        <p:spPr>
          <a:xfrm>
            <a:off x="8027709" y="5587616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7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2E05127-7F4F-4D4E-A53C-A681A8D6E6BA}"/>
              </a:ext>
            </a:extLst>
          </p:cNvPr>
          <p:cNvCxnSpPr>
            <a:stCxn id="39" idx="2"/>
            <a:endCxn id="44" idx="0"/>
          </p:cNvCxnSpPr>
          <p:nvPr/>
        </p:nvCxnSpPr>
        <p:spPr>
          <a:xfrm flipH="1">
            <a:off x="8415860" y="5359016"/>
            <a:ext cx="3578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28D4F06E-B14E-4D0C-8ECD-47D1BAC6D74A}"/>
              </a:ext>
            </a:extLst>
          </p:cNvPr>
          <p:cNvSpPr txBox="1"/>
          <p:nvPr/>
        </p:nvSpPr>
        <p:spPr>
          <a:xfrm>
            <a:off x="6436231" y="4978016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4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0198E8A-6D9C-4212-A574-F55DFB6BEA73}"/>
              </a:ext>
            </a:extLst>
          </p:cNvPr>
          <p:cNvCxnSpPr>
            <a:cxnSpLocks/>
            <a:stCxn id="32" idx="2"/>
            <a:endCxn id="46" idx="0"/>
          </p:cNvCxnSpPr>
          <p:nvPr/>
        </p:nvCxnSpPr>
        <p:spPr>
          <a:xfrm flipH="1">
            <a:off x="6824383" y="4749416"/>
            <a:ext cx="9919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B8886BF0-D0C6-4812-AF00-9F6CC47AB634}"/>
              </a:ext>
            </a:extLst>
          </p:cNvPr>
          <p:cNvSpPr txBox="1"/>
          <p:nvPr/>
        </p:nvSpPr>
        <p:spPr>
          <a:xfrm>
            <a:off x="9340819" y="5587616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pPr algn="ctr"/>
            <a:r>
              <a:rPr lang="en-US" b="1" dirty="0"/>
              <a:t>intlit:3 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CE2742F-D021-417F-8984-8A44101141EA}"/>
              </a:ext>
            </a:extLst>
          </p:cNvPr>
          <p:cNvCxnSpPr>
            <a:stCxn id="38" idx="2"/>
            <a:endCxn id="48" idx="0"/>
          </p:cNvCxnSpPr>
          <p:nvPr/>
        </p:nvCxnSpPr>
        <p:spPr>
          <a:xfrm flipH="1">
            <a:off x="9728970" y="5359016"/>
            <a:ext cx="3578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ED6D19B-A78E-4C12-AE25-0180F4BCE20B}"/>
              </a:ext>
            </a:extLst>
          </p:cNvPr>
          <p:cNvSpPr txBox="1"/>
          <p:nvPr/>
        </p:nvSpPr>
        <p:spPr>
          <a:xfrm>
            <a:off x="6132259" y="3543987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2</a:t>
            </a:r>
          </a:p>
        </p:txBody>
      </p:sp>
      <p:pic>
        <p:nvPicPr>
          <p:cNvPr id="51" name="Picture 2">
            <a:extLst>
              <a:ext uri="{FF2B5EF4-FFF2-40B4-BE49-F238E27FC236}">
                <a16:creationId xmlns:a16="http://schemas.microsoft.com/office/drawing/2014/main" id="{42FC9A4A-AC0E-4F0E-9286-A257E24C6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50" r="49106"/>
          <a:stretch/>
        </p:blipFill>
        <p:spPr bwMode="auto">
          <a:xfrm>
            <a:off x="6478275" y="3867058"/>
            <a:ext cx="507682" cy="40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Content Placeholder 2">
            <a:extLst>
              <a:ext uri="{FF2B5EF4-FFF2-40B4-BE49-F238E27FC236}">
                <a16:creationId xmlns:a16="http://schemas.microsoft.com/office/drawing/2014/main" id="{4029A44E-4E37-4509-824D-4AFA6B2D64F3}"/>
              </a:ext>
            </a:extLst>
          </p:cNvPr>
          <p:cNvSpPr txBox="1">
            <a:spLocks/>
          </p:cNvSpPr>
          <p:nvPr/>
        </p:nvSpPr>
        <p:spPr>
          <a:xfrm>
            <a:off x="1686955" y="3321837"/>
            <a:ext cx="3300085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Char Stream: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dirty="0"/>
              <a:t>4 – 7 * 3</a:t>
            </a:r>
            <a:endParaRPr lang="en-US" sz="1600" b="1" dirty="0"/>
          </a:p>
        </p:txBody>
      </p:sp>
      <p:sp>
        <p:nvSpPr>
          <p:cNvPr id="57" name="Content Placeholder 2">
            <a:extLst>
              <a:ext uri="{FF2B5EF4-FFF2-40B4-BE49-F238E27FC236}">
                <a16:creationId xmlns:a16="http://schemas.microsoft.com/office/drawing/2014/main" id="{B7F35694-7402-4C69-8E78-935A295A4BC4}"/>
              </a:ext>
            </a:extLst>
          </p:cNvPr>
          <p:cNvSpPr txBox="1">
            <a:spLocks/>
          </p:cNvSpPr>
          <p:nvPr/>
        </p:nvSpPr>
        <p:spPr>
          <a:xfrm>
            <a:off x="1676134" y="4261795"/>
            <a:ext cx="30589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Stream: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1600" b="1" dirty="0" err="1"/>
              <a:t>intlit</a:t>
            </a:r>
            <a:r>
              <a:rPr lang="en-US" sz="1600" b="1" dirty="0"/>
              <a:t> minus </a:t>
            </a:r>
            <a:r>
              <a:rPr lang="en-US" sz="1600" b="1" dirty="0" err="1"/>
              <a:t>intlit</a:t>
            </a:r>
            <a:r>
              <a:rPr lang="en-US" sz="1600" b="1" dirty="0"/>
              <a:t> times </a:t>
            </a:r>
            <a:r>
              <a:rPr lang="en-US" sz="1600" b="1" dirty="0" err="1"/>
              <a:t>intlit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120635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8" grpId="0" animBg="1"/>
      <p:bldP spid="39" grpId="0" animBg="1"/>
      <p:bldP spid="40" grpId="0" animBg="1"/>
      <p:bldP spid="44" grpId="0" animBg="1"/>
      <p:bldP spid="46" grpId="0" animBg="1"/>
      <p:bldP spid="48" grpId="0" animBg="1"/>
      <p:bldP spid="50" grpId="0"/>
      <p:bldP spid="56" grpId="0"/>
      <p:bldP spid="57" grpId="0"/>
    </p:bldLst>
  </p:timing>
</p:sld>
</file>

<file path=ppt/slides/slide24.xml><?xml version="1.0" encoding="utf-8"?>
<p:sld xmlns:a16="http://schemas.microsoft.com/office/drawing/2014/main" xmlns:a14="http://schemas.microsoft.com/office/drawing/2010/main"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24</a:t>
            </a:fld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EC03EE7-1411-492F-A586-7A00EC9A1A93}"/>
              </a:ext>
            </a:extLst>
          </p:cNvPr>
          <p:cNvSpPr/>
          <p:nvPr/>
        </p:nvSpPr>
        <p:spPr>
          <a:xfrm>
            <a:off x="2084697" y="1640124"/>
            <a:ext cx="3302687" cy="161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 </a:t>
            </a:r>
            <a:r>
              <a:rPr lang="en-US" i="1" dirty="0"/>
              <a:t>Expr   </a:t>
            </a:r>
            <a:r>
              <a:rPr lang="en-US" dirty="0"/>
              <a:t>::=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P2.             |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P3. </a:t>
            </a:r>
            <a:r>
              <a:rPr lang="en-US" i="1" dirty="0"/>
              <a:t>Term  </a:t>
            </a:r>
            <a:r>
              <a:rPr lang="en-US" dirty="0"/>
              <a:t>::=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P4.</a:t>
            </a:r>
            <a:r>
              <a:rPr lang="en-US" i="1" dirty="0"/>
              <a:t>             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ts val="2400"/>
              </a:lnSpc>
            </a:pPr>
            <a:r>
              <a:rPr lang="en-US" dirty="0"/>
              <a:t>P5. </a:t>
            </a:r>
            <a:r>
              <a:rPr lang="en-US" i="1" dirty="0"/>
              <a:t>Factor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79A3D93A-F543-46AB-A4DA-145949267131}"/>
              </a:ext>
            </a:extLst>
          </p:cNvPr>
          <p:cNvSpPr txBox="1">
            <a:spLocks/>
          </p:cNvSpPr>
          <p:nvPr/>
        </p:nvSpPr>
        <p:spPr>
          <a:xfrm>
            <a:off x="1686955" y="1278572"/>
            <a:ext cx="1941053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Fixed Grammar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7F2E380-963D-449F-9C92-AA91B7301497}"/>
              </a:ext>
            </a:extLst>
          </p:cNvPr>
          <p:cNvSpPr txBox="1"/>
          <p:nvPr/>
        </p:nvSpPr>
        <p:spPr>
          <a:xfrm>
            <a:off x="8765226" y="4392497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6EA892-54A5-4D7F-B8A0-72694B63E489}"/>
              </a:ext>
            </a:extLst>
          </p:cNvPr>
          <p:cNvSpPr txBox="1"/>
          <p:nvPr/>
        </p:nvSpPr>
        <p:spPr>
          <a:xfrm>
            <a:off x="6530368" y="4380097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D160051-304B-4C43-ADCA-ECD87D73D395}"/>
              </a:ext>
            </a:extLst>
          </p:cNvPr>
          <p:cNvSpPr txBox="1"/>
          <p:nvPr/>
        </p:nvSpPr>
        <p:spPr>
          <a:xfrm>
            <a:off x="7364007" y="4380097"/>
            <a:ext cx="76655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45720" rIns="45720" rtlCol="0">
            <a:spAutoFit/>
          </a:bodyPr>
          <a:lstStyle/>
          <a:p>
            <a:pPr algn="ctr"/>
            <a:r>
              <a:rPr lang="en-US" b="1" dirty="0"/>
              <a:t>minus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FBB091-088F-47EC-9B22-804A424287A8}"/>
              </a:ext>
            </a:extLst>
          </p:cNvPr>
          <p:cNvSpPr txBox="1"/>
          <p:nvPr/>
        </p:nvSpPr>
        <p:spPr>
          <a:xfrm>
            <a:off x="7453332" y="3758829"/>
            <a:ext cx="593432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C7175B9-307F-4C77-BFCD-38924870153F}"/>
              </a:ext>
            </a:extLst>
          </p:cNvPr>
          <p:cNvCxnSpPr>
            <a:cxnSpLocks/>
            <a:stCxn id="34" idx="2"/>
            <a:endCxn id="33" idx="0"/>
          </p:cNvCxnSpPr>
          <p:nvPr/>
        </p:nvCxnSpPr>
        <p:spPr>
          <a:xfrm flipH="1">
            <a:off x="7747286" y="4128161"/>
            <a:ext cx="2763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74C6F39-591A-4CA5-95DB-F6F73F20F829}"/>
              </a:ext>
            </a:extLst>
          </p:cNvPr>
          <p:cNvCxnSpPr>
            <a:stCxn id="34" idx="2"/>
            <a:endCxn id="32" idx="0"/>
          </p:cNvCxnSpPr>
          <p:nvPr/>
        </p:nvCxnSpPr>
        <p:spPr>
          <a:xfrm flipH="1">
            <a:off x="6834298" y="4128161"/>
            <a:ext cx="915751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018DB3E-977D-47A0-B3D8-08BCE09E39AA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7750048" y="4128161"/>
            <a:ext cx="1209708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D8FC5381-FB27-47F9-BA27-E52260D959BF}"/>
              </a:ext>
            </a:extLst>
          </p:cNvPr>
          <p:cNvSpPr txBox="1"/>
          <p:nvPr/>
        </p:nvSpPr>
        <p:spPr>
          <a:xfrm>
            <a:off x="9404546" y="5543145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B110C3-FE5D-4ACC-B308-07658905630B}"/>
              </a:ext>
            </a:extLst>
          </p:cNvPr>
          <p:cNvSpPr txBox="1"/>
          <p:nvPr/>
        </p:nvSpPr>
        <p:spPr>
          <a:xfrm>
            <a:off x="8091436" y="5543145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C919661-72F8-4041-A3F6-407A34D34168}"/>
              </a:ext>
            </a:extLst>
          </p:cNvPr>
          <p:cNvSpPr txBox="1"/>
          <p:nvPr/>
        </p:nvSpPr>
        <p:spPr>
          <a:xfrm>
            <a:off x="8758556" y="5543145"/>
            <a:ext cx="62292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/>
              <a:t>times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FD197C0-8B98-43AC-A337-D6D134492D48}"/>
              </a:ext>
            </a:extLst>
          </p:cNvPr>
          <p:cNvCxnSpPr>
            <a:cxnSpLocks/>
            <a:stCxn id="31" idx="2"/>
            <a:endCxn id="40" idx="0"/>
          </p:cNvCxnSpPr>
          <p:nvPr/>
        </p:nvCxnSpPr>
        <p:spPr>
          <a:xfrm>
            <a:off x="9069155" y="4761829"/>
            <a:ext cx="864" cy="78131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48DDED1-0B2E-4F8E-9584-5B7B90ECD08F}"/>
              </a:ext>
            </a:extLst>
          </p:cNvPr>
          <p:cNvCxnSpPr>
            <a:cxnSpLocks/>
            <a:endCxn id="39" idx="0"/>
          </p:cNvCxnSpPr>
          <p:nvPr/>
        </p:nvCxnSpPr>
        <p:spPr>
          <a:xfrm flipH="1">
            <a:off x="8416077" y="5291209"/>
            <a:ext cx="629017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FE6802B-1C60-46CD-A463-94F8848955C0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9045092" y="5291209"/>
            <a:ext cx="684095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222179E-F0FF-4F05-A3C1-4F5A6C2AEFA9}"/>
              </a:ext>
            </a:extLst>
          </p:cNvPr>
          <p:cNvSpPr txBox="1"/>
          <p:nvPr/>
        </p:nvSpPr>
        <p:spPr>
          <a:xfrm>
            <a:off x="8027701" y="6417799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7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2E05127-7F4F-4D4E-A53C-A681A8D6E6BA}"/>
              </a:ext>
            </a:extLst>
          </p:cNvPr>
          <p:cNvCxnSpPr>
            <a:stCxn id="39" idx="2"/>
            <a:endCxn id="44" idx="0"/>
          </p:cNvCxnSpPr>
          <p:nvPr/>
        </p:nvCxnSpPr>
        <p:spPr>
          <a:xfrm flipH="1">
            <a:off x="8415852" y="5912477"/>
            <a:ext cx="224" cy="50532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28D4F06E-B14E-4D0C-8ECD-47D1BAC6D74A}"/>
              </a:ext>
            </a:extLst>
          </p:cNvPr>
          <p:cNvSpPr txBox="1"/>
          <p:nvPr/>
        </p:nvSpPr>
        <p:spPr>
          <a:xfrm>
            <a:off x="6436227" y="5916492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4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0198E8A-6D9C-4212-A574-F55DFB6BEA73}"/>
              </a:ext>
            </a:extLst>
          </p:cNvPr>
          <p:cNvCxnSpPr>
            <a:cxnSpLocks/>
            <a:stCxn id="32" idx="2"/>
            <a:endCxn id="46" idx="0"/>
          </p:cNvCxnSpPr>
          <p:nvPr/>
        </p:nvCxnSpPr>
        <p:spPr>
          <a:xfrm flipH="1">
            <a:off x="6824379" y="4749430"/>
            <a:ext cx="9919" cy="116706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B8886BF0-D0C6-4812-AF00-9F6CC47AB634}"/>
              </a:ext>
            </a:extLst>
          </p:cNvPr>
          <p:cNvSpPr txBox="1"/>
          <p:nvPr/>
        </p:nvSpPr>
        <p:spPr>
          <a:xfrm>
            <a:off x="9340811" y="6417797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pPr algn="ctr"/>
            <a:r>
              <a:rPr lang="en-US" b="1" dirty="0"/>
              <a:t>intlit:3 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CE2742F-D021-417F-8984-8A44101141EA}"/>
              </a:ext>
            </a:extLst>
          </p:cNvPr>
          <p:cNvCxnSpPr>
            <a:stCxn id="38" idx="2"/>
            <a:endCxn id="48" idx="0"/>
          </p:cNvCxnSpPr>
          <p:nvPr/>
        </p:nvCxnSpPr>
        <p:spPr>
          <a:xfrm flipH="1">
            <a:off x="9728962" y="5912477"/>
            <a:ext cx="224" cy="50532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ED6D19B-A78E-4C12-AE25-0180F4BCE20B}"/>
              </a:ext>
            </a:extLst>
          </p:cNvPr>
          <p:cNvSpPr txBox="1"/>
          <p:nvPr/>
        </p:nvSpPr>
        <p:spPr>
          <a:xfrm>
            <a:off x="6132251" y="3544000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2</a:t>
            </a:r>
          </a:p>
        </p:txBody>
      </p:sp>
      <p:pic>
        <p:nvPicPr>
          <p:cNvPr id="51" name="Picture 2">
            <a:extLst>
              <a:ext uri="{FF2B5EF4-FFF2-40B4-BE49-F238E27FC236}">
                <a16:creationId xmlns:a16="http://schemas.microsoft.com/office/drawing/2014/main" id="{42FC9A4A-AC0E-4F0E-9286-A257E24C6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50" r="49106"/>
          <a:stretch/>
        </p:blipFill>
        <p:spPr bwMode="auto">
          <a:xfrm>
            <a:off x="6478267" y="3867071"/>
            <a:ext cx="507682" cy="40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949F975-42C6-4F14-A171-917D503ECE25}"/>
              </a:ext>
            </a:extLst>
          </p:cNvPr>
          <p:cNvSpPr txBox="1"/>
          <p:nvPr/>
        </p:nvSpPr>
        <p:spPr>
          <a:xfrm>
            <a:off x="6497630" y="4845672"/>
            <a:ext cx="649280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21D145-97D9-469F-BD26-A9EB175ACCCF}"/>
              </a:ext>
            </a:extLst>
          </p:cNvPr>
          <p:cNvSpPr txBox="1"/>
          <p:nvPr/>
        </p:nvSpPr>
        <p:spPr>
          <a:xfrm>
            <a:off x="6454208" y="5370546"/>
            <a:ext cx="77341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95571C2-DFEF-4EE5-8246-9B58070AC520}"/>
              </a:ext>
            </a:extLst>
          </p:cNvPr>
          <p:cNvSpPr txBox="1"/>
          <p:nvPr/>
        </p:nvSpPr>
        <p:spPr>
          <a:xfrm>
            <a:off x="8737132" y="4925533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D419D94-99FC-4590-9743-3DBA433483B6}"/>
              </a:ext>
            </a:extLst>
          </p:cNvPr>
          <p:cNvSpPr txBox="1"/>
          <p:nvPr/>
        </p:nvSpPr>
        <p:spPr>
          <a:xfrm>
            <a:off x="8027701" y="5963924"/>
            <a:ext cx="77341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742175-DC57-4CF6-85AC-B3771B0C4939}"/>
              </a:ext>
            </a:extLst>
          </p:cNvPr>
          <p:cNvSpPr txBox="1"/>
          <p:nvPr/>
        </p:nvSpPr>
        <p:spPr>
          <a:xfrm>
            <a:off x="9280410" y="5973040"/>
            <a:ext cx="77341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6E60CD6B-6218-4012-9A3D-26FA1EADC9C6}"/>
              </a:ext>
            </a:extLst>
          </p:cNvPr>
          <p:cNvSpPr txBox="1">
            <a:spLocks/>
          </p:cNvSpPr>
          <p:nvPr/>
        </p:nvSpPr>
        <p:spPr>
          <a:xfrm>
            <a:off x="1686955" y="3321837"/>
            <a:ext cx="3300085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Char Stream: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dirty="0"/>
              <a:t>4 – 7 * 3</a:t>
            </a:r>
            <a:endParaRPr lang="en-US" sz="1600" b="1" dirty="0"/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8D464F67-71FC-4797-9DE9-4772C29790EC}"/>
              </a:ext>
            </a:extLst>
          </p:cNvPr>
          <p:cNvSpPr txBox="1">
            <a:spLocks/>
          </p:cNvSpPr>
          <p:nvPr/>
        </p:nvSpPr>
        <p:spPr>
          <a:xfrm>
            <a:off x="1676134" y="4261795"/>
            <a:ext cx="30589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Stream: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1600" b="1" dirty="0" err="1"/>
              <a:t>intlit</a:t>
            </a:r>
            <a:r>
              <a:rPr lang="en-US" sz="1600" b="1" dirty="0"/>
              <a:t> minus </a:t>
            </a:r>
            <a:r>
              <a:rPr lang="en-US" sz="1600" b="1" dirty="0" err="1"/>
              <a:t>intlit</a:t>
            </a:r>
            <a:r>
              <a:rPr lang="en-US" sz="1600" b="1" dirty="0"/>
              <a:t> times </a:t>
            </a:r>
            <a:r>
              <a:rPr lang="en-US" sz="1600" b="1" dirty="0" err="1"/>
              <a:t>intlit</a:t>
            </a:r>
            <a:endParaRPr lang="en-US" sz="16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096E79-3EEB-4CE3-AEE6-71F4BED1299A}"/>
                  </a:ext>
                </a:extLst>
              </p14:cNvPr>
              <p14:cNvContentPartPr/>
              <p14:nvPr/>
            </p14:nvContentPartPr>
            <p14:xfrm>
              <a:off x="3516240" y="511272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096E79-3EEB-4CE3-AEE6-71F4BED1299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06880" y="510336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84974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</p:sld>
</file>

<file path=ppt/slides/slide2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25</a:t>
            </a:fld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EC03EE7-1411-492F-A586-7A00EC9A1A93}"/>
              </a:ext>
            </a:extLst>
          </p:cNvPr>
          <p:cNvSpPr/>
          <p:nvPr/>
        </p:nvSpPr>
        <p:spPr>
          <a:xfrm>
            <a:off x="2084697" y="1640124"/>
            <a:ext cx="3302687" cy="161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 </a:t>
            </a:r>
            <a:r>
              <a:rPr lang="en-US" i="1" dirty="0"/>
              <a:t>Expr   </a:t>
            </a:r>
            <a:r>
              <a:rPr lang="en-US" dirty="0"/>
              <a:t>::=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P2.             |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P3. </a:t>
            </a:r>
            <a:r>
              <a:rPr lang="en-US" i="1" dirty="0"/>
              <a:t>Term  </a:t>
            </a:r>
            <a:r>
              <a:rPr lang="en-US" dirty="0"/>
              <a:t>::=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P4.</a:t>
            </a:r>
            <a:r>
              <a:rPr lang="en-US" i="1" dirty="0"/>
              <a:t>             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ts val="2400"/>
              </a:lnSpc>
            </a:pPr>
            <a:r>
              <a:rPr lang="en-US" dirty="0"/>
              <a:t>P5. </a:t>
            </a:r>
            <a:r>
              <a:rPr lang="en-US" i="1" dirty="0"/>
              <a:t>Factor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79A3D93A-F543-46AB-A4DA-145949267131}"/>
              </a:ext>
            </a:extLst>
          </p:cNvPr>
          <p:cNvSpPr txBox="1">
            <a:spLocks/>
          </p:cNvSpPr>
          <p:nvPr/>
        </p:nvSpPr>
        <p:spPr>
          <a:xfrm>
            <a:off x="1686955" y="1278572"/>
            <a:ext cx="1941053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Fixed Grammar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6E60CD6B-6218-4012-9A3D-26FA1EADC9C6}"/>
              </a:ext>
            </a:extLst>
          </p:cNvPr>
          <p:cNvSpPr txBox="1">
            <a:spLocks/>
          </p:cNvSpPr>
          <p:nvPr/>
        </p:nvSpPr>
        <p:spPr>
          <a:xfrm>
            <a:off x="1686955" y="3321837"/>
            <a:ext cx="3300085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Char Stream: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dirty="0"/>
              <a:t>4 – 7 * 3</a:t>
            </a:r>
            <a:endParaRPr lang="en-US" sz="1600" b="1" dirty="0"/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8D464F67-71FC-4797-9DE9-4772C29790EC}"/>
              </a:ext>
            </a:extLst>
          </p:cNvPr>
          <p:cNvSpPr txBox="1">
            <a:spLocks/>
          </p:cNvSpPr>
          <p:nvPr/>
        </p:nvSpPr>
        <p:spPr>
          <a:xfrm>
            <a:off x="1676134" y="4261795"/>
            <a:ext cx="30589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Stream: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1600" b="1" dirty="0" err="1"/>
              <a:t>intlit</a:t>
            </a:r>
            <a:r>
              <a:rPr lang="en-US" sz="1600" b="1" dirty="0"/>
              <a:t> minus </a:t>
            </a:r>
            <a:r>
              <a:rPr lang="en-US" sz="1600" b="1" dirty="0" err="1"/>
              <a:t>intlit</a:t>
            </a:r>
            <a:r>
              <a:rPr lang="en-US" sz="1600" b="1" dirty="0"/>
              <a:t> times </a:t>
            </a:r>
            <a:r>
              <a:rPr lang="en-US" sz="1600" b="1" dirty="0" err="1"/>
              <a:t>intlit</a:t>
            </a:r>
            <a:endParaRPr lang="en-US" sz="1600" b="1" dirty="0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E1F68980-B8A7-41F2-807A-5DFCE645F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06" b="55384"/>
          <a:stretch/>
        </p:blipFill>
        <p:spPr bwMode="auto">
          <a:xfrm>
            <a:off x="6379424" y="2336912"/>
            <a:ext cx="516112" cy="40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A2B8EBD1-66C2-45DD-8D39-DB54FC278276}"/>
              </a:ext>
            </a:extLst>
          </p:cNvPr>
          <p:cNvSpPr txBox="1"/>
          <p:nvPr/>
        </p:nvSpPr>
        <p:spPr>
          <a:xfrm>
            <a:off x="7186423" y="2742584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F5649E9-65A8-4F79-89A5-9F9A79F26723}"/>
              </a:ext>
            </a:extLst>
          </p:cNvPr>
          <p:cNvSpPr txBox="1"/>
          <p:nvPr/>
        </p:nvSpPr>
        <p:spPr>
          <a:xfrm>
            <a:off x="8116916" y="2754252"/>
            <a:ext cx="62292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/>
              <a:t>times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8FF091-595F-49D2-8174-64D22C80E899}"/>
              </a:ext>
            </a:extLst>
          </p:cNvPr>
          <p:cNvSpPr txBox="1"/>
          <p:nvPr/>
        </p:nvSpPr>
        <p:spPr>
          <a:xfrm>
            <a:off x="8126566" y="2132984"/>
            <a:ext cx="593432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A66A6A4-2CE5-4660-B875-4A313F97CDD9}"/>
              </a:ext>
            </a:extLst>
          </p:cNvPr>
          <p:cNvCxnSpPr>
            <a:stCxn id="61" idx="2"/>
            <a:endCxn id="59" idx="0"/>
          </p:cNvCxnSpPr>
          <p:nvPr/>
        </p:nvCxnSpPr>
        <p:spPr>
          <a:xfrm>
            <a:off x="8423283" y="2502316"/>
            <a:ext cx="5097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74D0EE0-F24E-4567-A2AB-8AA0578F28D3}"/>
              </a:ext>
            </a:extLst>
          </p:cNvPr>
          <p:cNvCxnSpPr>
            <a:cxnSpLocks/>
          </p:cNvCxnSpPr>
          <p:nvPr/>
        </p:nvCxnSpPr>
        <p:spPr>
          <a:xfrm flipH="1">
            <a:off x="7490352" y="2502316"/>
            <a:ext cx="932930" cy="24026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9C95576-C2FA-4064-9851-9561F062798D}"/>
              </a:ext>
            </a:extLst>
          </p:cNvPr>
          <p:cNvCxnSpPr>
            <a:stCxn id="61" idx="2"/>
            <a:endCxn id="61" idx="2"/>
          </p:cNvCxnSpPr>
          <p:nvPr/>
        </p:nvCxnSpPr>
        <p:spPr>
          <a:xfrm>
            <a:off x="8423282" y="2502316"/>
            <a:ext cx="0" cy="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D3186B7B-09B4-44DA-AD4A-828063BCABDE}"/>
              </a:ext>
            </a:extLst>
          </p:cNvPr>
          <p:cNvSpPr txBox="1"/>
          <p:nvPr/>
        </p:nvSpPr>
        <p:spPr>
          <a:xfrm>
            <a:off x="7975923" y="3363852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59E712A-2839-4E80-B23B-094C3D32F4C6}"/>
              </a:ext>
            </a:extLst>
          </p:cNvPr>
          <p:cNvSpPr txBox="1"/>
          <p:nvPr/>
        </p:nvSpPr>
        <p:spPr>
          <a:xfrm>
            <a:off x="6426926" y="3363852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0CAE7C-CA6C-441E-A5A8-71F7669B5365}"/>
              </a:ext>
            </a:extLst>
          </p:cNvPr>
          <p:cNvSpPr txBox="1"/>
          <p:nvPr/>
        </p:nvSpPr>
        <p:spPr>
          <a:xfrm>
            <a:off x="7160238" y="3363852"/>
            <a:ext cx="6742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/>
              <a:t>minus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FFA3D10-3C1C-4A9E-B8E4-A5A794484A48}"/>
              </a:ext>
            </a:extLst>
          </p:cNvPr>
          <p:cNvCxnSpPr>
            <a:stCxn id="58" idx="2"/>
            <a:endCxn id="69" idx="0"/>
          </p:cNvCxnSpPr>
          <p:nvPr/>
        </p:nvCxnSpPr>
        <p:spPr>
          <a:xfrm>
            <a:off x="7490352" y="3111916"/>
            <a:ext cx="6998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298816A-85F8-4E14-AA12-12C2FE6E4EB6}"/>
              </a:ext>
            </a:extLst>
          </p:cNvPr>
          <p:cNvCxnSpPr>
            <a:stCxn id="58" idx="2"/>
            <a:endCxn id="68" idx="0"/>
          </p:cNvCxnSpPr>
          <p:nvPr/>
        </p:nvCxnSpPr>
        <p:spPr>
          <a:xfrm flipH="1">
            <a:off x="6730856" y="3111916"/>
            <a:ext cx="759497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B31B268-4BEE-4691-9C39-D792567AEBDB}"/>
              </a:ext>
            </a:extLst>
          </p:cNvPr>
          <p:cNvCxnSpPr>
            <a:stCxn id="58" idx="2"/>
            <a:endCxn id="66" idx="0"/>
          </p:cNvCxnSpPr>
          <p:nvPr/>
        </p:nvCxnSpPr>
        <p:spPr>
          <a:xfrm>
            <a:off x="7490352" y="3111916"/>
            <a:ext cx="789500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F091409E-10D7-4399-ACE8-77E6C7BA5D69}"/>
              </a:ext>
            </a:extLst>
          </p:cNvPr>
          <p:cNvSpPr txBox="1"/>
          <p:nvPr/>
        </p:nvSpPr>
        <p:spPr>
          <a:xfrm>
            <a:off x="6339126" y="3961784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4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C557F2E-03E3-43AE-B5F1-7F8A203C2524}"/>
              </a:ext>
            </a:extLst>
          </p:cNvPr>
          <p:cNvCxnSpPr>
            <a:cxnSpLocks/>
            <a:stCxn id="68" idx="2"/>
            <a:endCxn id="73" idx="0"/>
          </p:cNvCxnSpPr>
          <p:nvPr/>
        </p:nvCxnSpPr>
        <p:spPr>
          <a:xfrm flipH="1">
            <a:off x="6727277" y="3733184"/>
            <a:ext cx="3578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1AAF4CE5-41D9-4C23-B154-533BAE6A35D6}"/>
              </a:ext>
            </a:extLst>
          </p:cNvPr>
          <p:cNvSpPr txBox="1"/>
          <p:nvPr/>
        </p:nvSpPr>
        <p:spPr>
          <a:xfrm>
            <a:off x="7898756" y="3961784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7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56CFDA2-486F-48C3-A4EB-962EB01E5A2D}"/>
              </a:ext>
            </a:extLst>
          </p:cNvPr>
          <p:cNvCxnSpPr>
            <a:stCxn id="66" idx="2"/>
            <a:endCxn id="75" idx="0"/>
          </p:cNvCxnSpPr>
          <p:nvPr/>
        </p:nvCxnSpPr>
        <p:spPr>
          <a:xfrm>
            <a:off x="8279853" y="3733184"/>
            <a:ext cx="7055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DDE345F-BF30-4606-9A7C-4A862B5BE854}"/>
              </a:ext>
            </a:extLst>
          </p:cNvPr>
          <p:cNvSpPr txBox="1"/>
          <p:nvPr/>
        </p:nvSpPr>
        <p:spPr>
          <a:xfrm>
            <a:off x="9136522" y="2780988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3FAC27-8295-4C84-B51E-D3BA333CF3F4}"/>
              </a:ext>
            </a:extLst>
          </p:cNvPr>
          <p:cNvSpPr txBox="1"/>
          <p:nvPr/>
        </p:nvSpPr>
        <p:spPr>
          <a:xfrm>
            <a:off x="9054413" y="3378920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3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9C2498A-F860-4570-86E0-4B7848CEEBDD}"/>
              </a:ext>
            </a:extLst>
          </p:cNvPr>
          <p:cNvCxnSpPr>
            <a:stCxn id="77" idx="2"/>
            <a:endCxn id="78" idx="0"/>
          </p:cNvCxnSpPr>
          <p:nvPr/>
        </p:nvCxnSpPr>
        <p:spPr>
          <a:xfrm>
            <a:off x="9440452" y="3150320"/>
            <a:ext cx="2113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FAB5882-230B-49D1-A0B0-91C270639CBC}"/>
              </a:ext>
            </a:extLst>
          </p:cNvPr>
          <p:cNvCxnSpPr>
            <a:cxnSpLocks/>
          </p:cNvCxnSpPr>
          <p:nvPr/>
        </p:nvCxnSpPr>
        <p:spPr>
          <a:xfrm flipH="1" flipV="1">
            <a:off x="8423283" y="2502316"/>
            <a:ext cx="1017169" cy="27867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7C2EDF9A-4327-44BF-9FDE-D051C96C864C}"/>
              </a:ext>
            </a:extLst>
          </p:cNvPr>
          <p:cNvSpPr txBox="1"/>
          <p:nvPr/>
        </p:nvSpPr>
        <p:spPr>
          <a:xfrm>
            <a:off x="5989067" y="1977152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1</a:t>
            </a:r>
          </a:p>
        </p:txBody>
      </p:sp>
    </p:spTree>
    <p:extLst>
      <p:ext uri="{BB962C8B-B14F-4D97-AF65-F5344CB8AC3E}">
        <p14:creationId xmlns:p14="http://schemas.microsoft.com/office/powerpoint/2010/main" val="4159893524"/>
      </p:ext>
    </p:extLst>
  </p:cSld>
  <p:clrMapOvr>
    <a:masterClrMapping/>
  </p:clrMapOvr>
</p:sld>
</file>

<file path=ppt/slides/slide26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1">
            <a:extLst>
              <a:ext uri="{FF2B5EF4-FFF2-40B4-BE49-F238E27FC236}">
                <a16:creationId xmlns:a16="http://schemas.microsoft.com/office/drawing/2014/main" id="{C47D7A49-0978-4CD2-AB94-2099B0C3F93A}"/>
              </a:ext>
            </a:extLst>
          </p:cNvPr>
          <p:cNvSpPr txBox="1">
            <a:spLocks/>
          </p:cNvSpPr>
          <p:nvPr/>
        </p:nvSpPr>
        <p:spPr>
          <a:xfrm>
            <a:off x="2152650" y="27852"/>
            <a:ext cx="78867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 Tree Structure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Derivations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FE561D-8192-4779-9FD0-EB5642227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26</a:t>
            </a:fld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EC03EE7-1411-492F-A586-7A00EC9A1A93}"/>
              </a:ext>
            </a:extLst>
          </p:cNvPr>
          <p:cNvSpPr/>
          <p:nvPr/>
        </p:nvSpPr>
        <p:spPr>
          <a:xfrm>
            <a:off x="2084697" y="1640124"/>
            <a:ext cx="3302687" cy="161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 </a:t>
            </a:r>
            <a:r>
              <a:rPr lang="en-US" i="1" dirty="0"/>
              <a:t>Expr   </a:t>
            </a:r>
            <a:r>
              <a:rPr lang="en-US" dirty="0"/>
              <a:t>::=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P2.             |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P3. </a:t>
            </a:r>
            <a:r>
              <a:rPr lang="en-US" i="1" dirty="0"/>
              <a:t>Term  </a:t>
            </a:r>
            <a:r>
              <a:rPr lang="en-US" dirty="0"/>
              <a:t>::=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P4.</a:t>
            </a:r>
            <a:r>
              <a:rPr lang="en-US" i="1" dirty="0"/>
              <a:t>             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ts val="2400"/>
              </a:lnSpc>
            </a:pPr>
            <a:r>
              <a:rPr lang="en-US" dirty="0"/>
              <a:t>P5. </a:t>
            </a:r>
            <a:r>
              <a:rPr lang="en-US" i="1" dirty="0"/>
              <a:t>Factor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79A3D93A-F543-46AB-A4DA-145949267131}"/>
              </a:ext>
            </a:extLst>
          </p:cNvPr>
          <p:cNvSpPr txBox="1">
            <a:spLocks/>
          </p:cNvSpPr>
          <p:nvPr/>
        </p:nvSpPr>
        <p:spPr>
          <a:xfrm>
            <a:off x="1686955" y="1278572"/>
            <a:ext cx="1941053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Fixed Grammar</a:t>
            </a:r>
          </a:p>
        </p:txBody>
      </p:sp>
      <p:sp>
        <p:nvSpPr>
          <p:cNvPr id="83" name="Content Placeholder 2">
            <a:extLst>
              <a:ext uri="{FF2B5EF4-FFF2-40B4-BE49-F238E27FC236}">
                <a16:creationId xmlns:a16="http://schemas.microsoft.com/office/drawing/2014/main" id="{6E60CD6B-6218-4012-9A3D-26FA1EADC9C6}"/>
              </a:ext>
            </a:extLst>
          </p:cNvPr>
          <p:cNvSpPr txBox="1">
            <a:spLocks/>
          </p:cNvSpPr>
          <p:nvPr/>
        </p:nvSpPr>
        <p:spPr>
          <a:xfrm>
            <a:off x="1686955" y="3321837"/>
            <a:ext cx="3300085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Char Stream: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dirty="0"/>
              <a:t>4 – 7 * 3</a:t>
            </a:r>
            <a:endParaRPr lang="en-US" sz="1600" b="1" dirty="0"/>
          </a:p>
        </p:txBody>
      </p:sp>
      <p:sp>
        <p:nvSpPr>
          <p:cNvPr id="84" name="Content Placeholder 2">
            <a:extLst>
              <a:ext uri="{FF2B5EF4-FFF2-40B4-BE49-F238E27FC236}">
                <a16:creationId xmlns:a16="http://schemas.microsoft.com/office/drawing/2014/main" id="{8D464F67-71FC-4797-9DE9-4772C29790EC}"/>
              </a:ext>
            </a:extLst>
          </p:cNvPr>
          <p:cNvSpPr txBox="1">
            <a:spLocks/>
          </p:cNvSpPr>
          <p:nvPr/>
        </p:nvSpPr>
        <p:spPr>
          <a:xfrm>
            <a:off x="1676134" y="4261795"/>
            <a:ext cx="30589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Token Stream:</a:t>
            </a: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1600" b="1" dirty="0" err="1"/>
              <a:t>intlit</a:t>
            </a:r>
            <a:r>
              <a:rPr lang="en-US" sz="1600" b="1" dirty="0"/>
              <a:t> minus </a:t>
            </a:r>
            <a:r>
              <a:rPr lang="en-US" sz="1600" b="1" dirty="0" err="1"/>
              <a:t>intlit</a:t>
            </a:r>
            <a:r>
              <a:rPr lang="en-US" sz="1600" b="1" dirty="0"/>
              <a:t> times </a:t>
            </a:r>
            <a:r>
              <a:rPr lang="en-US" sz="1600" b="1" dirty="0" err="1"/>
              <a:t>intlit</a:t>
            </a:r>
            <a:endParaRPr lang="en-US" sz="1600" b="1" dirty="0"/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E1F68980-B8A7-41F2-807A-5DFCE645F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06" b="55384"/>
          <a:stretch/>
        </p:blipFill>
        <p:spPr bwMode="auto">
          <a:xfrm>
            <a:off x="6379424" y="2336912"/>
            <a:ext cx="516112" cy="40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A2B8EBD1-66C2-45DD-8D39-DB54FC278276}"/>
              </a:ext>
            </a:extLst>
          </p:cNvPr>
          <p:cNvSpPr txBox="1"/>
          <p:nvPr/>
        </p:nvSpPr>
        <p:spPr>
          <a:xfrm>
            <a:off x="7186423" y="3933710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F5649E9-65A8-4F79-89A5-9F9A79F26723}"/>
              </a:ext>
            </a:extLst>
          </p:cNvPr>
          <p:cNvSpPr txBox="1"/>
          <p:nvPr/>
        </p:nvSpPr>
        <p:spPr>
          <a:xfrm>
            <a:off x="8116916" y="2754252"/>
            <a:ext cx="62292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/>
              <a:t>times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B8FF091-595F-49D2-8174-64D22C80E899}"/>
              </a:ext>
            </a:extLst>
          </p:cNvPr>
          <p:cNvSpPr txBox="1"/>
          <p:nvPr/>
        </p:nvSpPr>
        <p:spPr>
          <a:xfrm>
            <a:off x="8126566" y="1603592"/>
            <a:ext cx="593432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A66A6A4-2CE5-4660-B875-4A313F97CDD9}"/>
              </a:ext>
            </a:extLst>
          </p:cNvPr>
          <p:cNvCxnSpPr>
            <a:stCxn id="61" idx="2"/>
            <a:endCxn id="59" idx="0"/>
          </p:cNvCxnSpPr>
          <p:nvPr/>
        </p:nvCxnSpPr>
        <p:spPr>
          <a:xfrm>
            <a:off x="8423283" y="1972924"/>
            <a:ext cx="5097" cy="78132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74D0EE0-F24E-4567-A2AB-8AA0578F28D3}"/>
              </a:ext>
            </a:extLst>
          </p:cNvPr>
          <p:cNvCxnSpPr>
            <a:cxnSpLocks/>
          </p:cNvCxnSpPr>
          <p:nvPr/>
        </p:nvCxnSpPr>
        <p:spPr>
          <a:xfrm flipH="1">
            <a:off x="7490352" y="2502316"/>
            <a:ext cx="932930" cy="24026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9C95576-C2FA-4064-9851-9561F062798D}"/>
              </a:ext>
            </a:extLst>
          </p:cNvPr>
          <p:cNvCxnSpPr>
            <a:stCxn id="61" idx="2"/>
            <a:endCxn id="61" idx="2"/>
          </p:cNvCxnSpPr>
          <p:nvPr/>
        </p:nvCxnSpPr>
        <p:spPr>
          <a:xfrm>
            <a:off x="8423282" y="1972924"/>
            <a:ext cx="0" cy="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D3186B7B-09B4-44DA-AD4A-828063BCABDE}"/>
              </a:ext>
            </a:extLst>
          </p:cNvPr>
          <p:cNvSpPr txBox="1"/>
          <p:nvPr/>
        </p:nvSpPr>
        <p:spPr>
          <a:xfrm>
            <a:off x="7975923" y="4554978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59E712A-2839-4E80-B23B-094C3D32F4C6}"/>
              </a:ext>
            </a:extLst>
          </p:cNvPr>
          <p:cNvSpPr txBox="1"/>
          <p:nvPr/>
        </p:nvSpPr>
        <p:spPr>
          <a:xfrm>
            <a:off x="6426926" y="4554978"/>
            <a:ext cx="607859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A0CAE7C-CA6C-441E-A5A8-71F7669B5365}"/>
              </a:ext>
            </a:extLst>
          </p:cNvPr>
          <p:cNvSpPr txBox="1"/>
          <p:nvPr/>
        </p:nvSpPr>
        <p:spPr>
          <a:xfrm>
            <a:off x="7160238" y="4554978"/>
            <a:ext cx="67422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/>
              <a:t>minus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FFFA3D10-3C1C-4A9E-B8E4-A5A794484A48}"/>
              </a:ext>
            </a:extLst>
          </p:cNvPr>
          <p:cNvCxnSpPr>
            <a:stCxn id="58" idx="2"/>
            <a:endCxn id="69" idx="0"/>
          </p:cNvCxnSpPr>
          <p:nvPr/>
        </p:nvCxnSpPr>
        <p:spPr>
          <a:xfrm>
            <a:off x="7490352" y="4303042"/>
            <a:ext cx="6998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7298816A-85F8-4E14-AA12-12C2FE6E4EB6}"/>
              </a:ext>
            </a:extLst>
          </p:cNvPr>
          <p:cNvCxnSpPr>
            <a:stCxn id="58" idx="2"/>
            <a:endCxn id="68" idx="0"/>
          </p:cNvCxnSpPr>
          <p:nvPr/>
        </p:nvCxnSpPr>
        <p:spPr>
          <a:xfrm flipH="1">
            <a:off x="6730856" y="4303042"/>
            <a:ext cx="759497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B31B268-4BEE-4691-9C39-D792567AEBDB}"/>
              </a:ext>
            </a:extLst>
          </p:cNvPr>
          <p:cNvCxnSpPr>
            <a:stCxn id="58" idx="2"/>
            <a:endCxn id="66" idx="0"/>
          </p:cNvCxnSpPr>
          <p:nvPr/>
        </p:nvCxnSpPr>
        <p:spPr>
          <a:xfrm>
            <a:off x="7490352" y="4303042"/>
            <a:ext cx="789500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F091409E-10D7-4399-ACE8-77E6C7BA5D69}"/>
              </a:ext>
            </a:extLst>
          </p:cNvPr>
          <p:cNvSpPr txBox="1"/>
          <p:nvPr/>
        </p:nvSpPr>
        <p:spPr>
          <a:xfrm>
            <a:off x="6339126" y="5152910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4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1C557F2E-03E3-43AE-B5F1-7F8A203C2524}"/>
              </a:ext>
            </a:extLst>
          </p:cNvPr>
          <p:cNvCxnSpPr>
            <a:cxnSpLocks/>
            <a:stCxn id="68" idx="2"/>
            <a:endCxn id="73" idx="0"/>
          </p:cNvCxnSpPr>
          <p:nvPr/>
        </p:nvCxnSpPr>
        <p:spPr>
          <a:xfrm flipH="1">
            <a:off x="6727277" y="4924310"/>
            <a:ext cx="3578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1AAF4CE5-41D9-4C23-B154-533BAE6A35D6}"/>
              </a:ext>
            </a:extLst>
          </p:cNvPr>
          <p:cNvSpPr txBox="1"/>
          <p:nvPr/>
        </p:nvSpPr>
        <p:spPr>
          <a:xfrm>
            <a:off x="7898756" y="5152910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7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56CFDA2-486F-48C3-A4EB-962EB01E5A2D}"/>
              </a:ext>
            </a:extLst>
          </p:cNvPr>
          <p:cNvCxnSpPr>
            <a:cxnSpLocks/>
            <a:stCxn id="66" idx="2"/>
            <a:endCxn id="75" idx="0"/>
          </p:cNvCxnSpPr>
          <p:nvPr/>
        </p:nvCxnSpPr>
        <p:spPr>
          <a:xfrm>
            <a:off x="8279853" y="4924310"/>
            <a:ext cx="7055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DDE345F-BF30-4606-9A7C-4A862B5BE854}"/>
              </a:ext>
            </a:extLst>
          </p:cNvPr>
          <p:cNvSpPr txBox="1"/>
          <p:nvPr/>
        </p:nvSpPr>
        <p:spPr>
          <a:xfrm>
            <a:off x="9112457" y="2780988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3FAC27-8295-4C84-B51E-D3BA333CF3F4}"/>
              </a:ext>
            </a:extLst>
          </p:cNvPr>
          <p:cNvSpPr txBox="1"/>
          <p:nvPr/>
        </p:nvSpPr>
        <p:spPr>
          <a:xfrm>
            <a:off x="9054413" y="3679709"/>
            <a:ext cx="77630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rIns="4572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3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59C2498A-F860-4570-86E0-4B7848CEEBDD}"/>
              </a:ext>
            </a:extLst>
          </p:cNvPr>
          <p:cNvCxnSpPr>
            <a:stCxn id="77" idx="2"/>
            <a:endCxn id="78" idx="0"/>
          </p:cNvCxnSpPr>
          <p:nvPr/>
        </p:nvCxnSpPr>
        <p:spPr>
          <a:xfrm>
            <a:off x="9437098" y="3150321"/>
            <a:ext cx="5467" cy="52938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FAB5882-230B-49D1-A0B0-91C270639CBC}"/>
              </a:ext>
            </a:extLst>
          </p:cNvPr>
          <p:cNvCxnSpPr>
            <a:cxnSpLocks/>
          </p:cNvCxnSpPr>
          <p:nvPr/>
        </p:nvCxnSpPr>
        <p:spPr>
          <a:xfrm flipH="1" flipV="1">
            <a:off x="8423283" y="2502316"/>
            <a:ext cx="1017169" cy="27867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7C2EDF9A-4327-44BF-9FDE-D051C96C864C}"/>
              </a:ext>
            </a:extLst>
          </p:cNvPr>
          <p:cNvSpPr txBox="1"/>
          <p:nvPr/>
        </p:nvSpPr>
        <p:spPr>
          <a:xfrm>
            <a:off x="5989067" y="1977152"/>
            <a:ext cx="1337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5F16E0-610D-4648-8C3F-0BC7D07B04BF}"/>
              </a:ext>
            </a:extLst>
          </p:cNvPr>
          <p:cNvSpPr txBox="1"/>
          <p:nvPr/>
        </p:nvSpPr>
        <p:spPr>
          <a:xfrm>
            <a:off x="8070718" y="2132984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EAFD992-3DEC-4FD3-A9E5-CFC4D5C2A2F9}"/>
              </a:ext>
            </a:extLst>
          </p:cNvPr>
          <p:cNvSpPr txBox="1"/>
          <p:nvPr/>
        </p:nvSpPr>
        <p:spPr>
          <a:xfrm>
            <a:off x="7164338" y="2742583"/>
            <a:ext cx="64928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675BF6-7450-43CC-A4C3-0A877B0992BE}"/>
              </a:ext>
            </a:extLst>
          </p:cNvPr>
          <p:cNvSpPr txBox="1"/>
          <p:nvPr/>
        </p:nvSpPr>
        <p:spPr>
          <a:xfrm>
            <a:off x="9076363" y="3278123"/>
            <a:ext cx="77341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22AFD5-DB70-42DF-9EEB-DC6D2CEFD6D1}"/>
              </a:ext>
            </a:extLst>
          </p:cNvPr>
          <p:cNvGrpSpPr/>
          <p:nvPr/>
        </p:nvGrpSpPr>
        <p:grpSpPr>
          <a:xfrm>
            <a:off x="6404519" y="3070769"/>
            <a:ext cx="1290651" cy="923330"/>
            <a:chOff x="4880518" y="3070769"/>
            <a:chExt cx="1290651" cy="92333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AF8CF03-00F3-4C05-BE7A-929ACCB410BD}"/>
                </a:ext>
              </a:extLst>
            </p:cNvPr>
            <p:cNvCxnSpPr>
              <a:stCxn id="31" idx="2"/>
              <a:endCxn id="58" idx="0"/>
            </p:cNvCxnSpPr>
            <p:nvPr/>
          </p:nvCxnSpPr>
          <p:spPr>
            <a:xfrm>
              <a:off x="5964978" y="3111915"/>
              <a:ext cx="1374" cy="821795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Cross 34">
              <a:extLst>
                <a:ext uri="{FF2B5EF4-FFF2-40B4-BE49-F238E27FC236}">
                  <a16:creationId xmlns:a16="http://schemas.microsoft.com/office/drawing/2014/main" id="{3D65ACDD-3A3A-4574-AD8C-4CD6C5F8C729}"/>
                </a:ext>
              </a:extLst>
            </p:cNvPr>
            <p:cNvSpPr/>
            <p:nvPr/>
          </p:nvSpPr>
          <p:spPr>
            <a:xfrm rot="2795806">
              <a:off x="5767348" y="3337054"/>
              <a:ext cx="406528" cy="401114"/>
            </a:xfrm>
            <a:prstGeom prst="plus">
              <a:avLst>
                <a:gd name="adj" fmla="val 36469"/>
              </a:avLst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D42D68D-5759-414F-8C07-EAAEB36112FB}"/>
                </a:ext>
              </a:extLst>
            </p:cNvPr>
            <p:cNvSpPr txBox="1"/>
            <p:nvPr/>
          </p:nvSpPr>
          <p:spPr>
            <a:xfrm>
              <a:off x="4880518" y="3070769"/>
              <a:ext cx="966931" cy="9233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i="1" dirty="0"/>
                <a:t>No Expr </a:t>
              </a:r>
            </a:p>
            <a:p>
              <a:r>
                <a:rPr lang="en-US" i="1" dirty="0"/>
                <a:t>Below </a:t>
              </a:r>
            </a:p>
            <a:p>
              <a:r>
                <a:rPr lang="en-US" i="1" dirty="0"/>
                <a:t>Term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62813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4="http://schemas.microsoft.com/office/drawing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jerry rigged meme">
            <a:extLst>
              <a:ext uri="{FF2B5EF4-FFF2-40B4-BE49-F238E27FC236}">
                <a16:creationId xmlns:a16="http://schemas.microsoft.com/office/drawing/2014/main" id="{F960900F-AB0E-4F67-A61F-5A4A15DE4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104825"/>
            <a:ext cx="3778659" cy="325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28D903-DF8A-42C8-B578-00686DD87003}"/>
              </a:ext>
            </a:extLst>
          </p:cNvPr>
          <p:cNvSpPr/>
          <p:nvPr/>
        </p:nvSpPr>
        <p:spPr>
          <a:xfrm>
            <a:off x="4637585" y="1963947"/>
            <a:ext cx="1316387" cy="1655370"/>
          </a:xfrm>
          <a:prstGeom prst="roundRect">
            <a:avLst>
              <a:gd name="adj" fmla="val 916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BB10B-EB4B-4F9E-BD7E-C243E15D9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27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8B407F-1848-47B1-B9A7-7F29DDDDBC33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Did We Fix All Ambiguity?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Resolving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115F67-014B-414B-8041-AE89B123DF75}"/>
              </a:ext>
            </a:extLst>
          </p:cNvPr>
          <p:cNvSpPr txBox="1"/>
          <p:nvPr/>
        </p:nvSpPr>
        <p:spPr>
          <a:xfrm>
            <a:off x="4627985" y="2620430"/>
            <a:ext cx="131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Grammar   is still </a:t>
            </a:r>
          </a:p>
          <a:p>
            <a:pPr algn="ctr"/>
            <a:r>
              <a:rPr lang="en-US" dirty="0"/>
              <a:t>ambiguous!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E5EBDDD-2F40-4C14-8BB5-774D0A8A26CC}"/>
              </a:ext>
            </a:extLst>
          </p:cNvPr>
          <p:cNvGrpSpPr/>
          <p:nvPr/>
        </p:nvGrpSpPr>
        <p:grpSpPr>
          <a:xfrm>
            <a:off x="4376670" y="1073756"/>
            <a:ext cx="1909823" cy="1854085"/>
            <a:chOff x="5765176" y="998130"/>
            <a:chExt cx="1909823" cy="1854085"/>
          </a:xfrm>
        </p:grpSpPr>
        <p:sp>
          <p:nvSpPr>
            <p:cNvPr id="3" name="Explosion 2 2"/>
            <p:cNvSpPr/>
            <p:nvPr/>
          </p:nvSpPr>
          <p:spPr>
            <a:xfrm rot="1908044">
              <a:off x="5765176" y="998130"/>
              <a:ext cx="1909823" cy="1854085"/>
            </a:xfrm>
            <a:prstGeom prst="irregularSeal2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07AA92-2550-4E2F-B6E4-2C0E5EC76050}"/>
                </a:ext>
              </a:extLst>
            </p:cNvPr>
            <p:cNvSpPr txBox="1"/>
            <p:nvPr/>
          </p:nvSpPr>
          <p:spPr>
            <a:xfrm>
              <a:off x="6061895" y="1544052"/>
              <a:ext cx="131638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500" dirty="0">
                  <a:solidFill>
                    <a:schemeClr val="bg1"/>
                  </a:solidFill>
                </a:rPr>
                <a:t>Nope!</a:t>
              </a:r>
            </a:p>
          </p:txBody>
        </p:sp>
      </p:grp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69883A7-5890-45E9-BDF0-E4FA0B9B4650}"/>
              </a:ext>
            </a:extLst>
          </p:cNvPr>
          <p:cNvSpPr txBox="1">
            <a:spLocks/>
          </p:cNvSpPr>
          <p:nvPr/>
        </p:nvSpPr>
        <p:spPr>
          <a:xfrm>
            <a:off x="1686955" y="3646688"/>
            <a:ext cx="15484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buNone/>
            </a:pPr>
            <a:r>
              <a:rPr lang="en-US" sz="1800" b="1" u="sng" dirty="0"/>
              <a:t>Char Stream:</a:t>
            </a:r>
            <a:endParaRPr lang="en-US" sz="1800" b="1" dirty="0"/>
          </a:p>
          <a:p>
            <a:pPr marL="0" indent="0">
              <a:lnSpc>
                <a:spcPts val="1400"/>
              </a:lnSpc>
              <a:buNone/>
            </a:pPr>
            <a:r>
              <a:rPr lang="en-US" sz="1800" dirty="0"/>
              <a:t>3 – 4 – 7</a:t>
            </a:r>
            <a:endParaRPr lang="en-US" sz="18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C720D5-93B6-445B-A060-4512ADFCF359}"/>
              </a:ext>
            </a:extLst>
          </p:cNvPr>
          <p:cNvSpPr/>
          <p:nvPr/>
        </p:nvSpPr>
        <p:spPr>
          <a:xfrm>
            <a:off x="1531243" y="1640124"/>
            <a:ext cx="3302687" cy="161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 </a:t>
            </a:r>
            <a:r>
              <a:rPr lang="en-US" i="1" dirty="0"/>
              <a:t>Expr   </a:t>
            </a:r>
            <a:r>
              <a:rPr lang="en-US" dirty="0"/>
              <a:t>::=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P2.             |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P3. </a:t>
            </a:r>
            <a:r>
              <a:rPr lang="en-US" i="1" dirty="0"/>
              <a:t>Term  </a:t>
            </a:r>
            <a:r>
              <a:rPr lang="en-US" dirty="0"/>
              <a:t>::=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P4.</a:t>
            </a:r>
            <a:r>
              <a:rPr lang="en-US" i="1" dirty="0"/>
              <a:t>             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ts val="2400"/>
              </a:lnSpc>
            </a:pPr>
            <a:r>
              <a:rPr lang="en-US" dirty="0"/>
              <a:t>P5. </a:t>
            </a:r>
            <a:r>
              <a:rPr lang="en-US" i="1" dirty="0"/>
              <a:t>Factor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D4E06B6-DA6F-48B4-B08C-8B6D3A1B5348}"/>
              </a:ext>
            </a:extLst>
          </p:cNvPr>
          <p:cNvSpPr txBox="1">
            <a:spLocks/>
          </p:cNvSpPr>
          <p:nvPr/>
        </p:nvSpPr>
        <p:spPr>
          <a:xfrm>
            <a:off x="1686955" y="1278572"/>
            <a:ext cx="1941053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Fixed Grammar</a:t>
            </a:r>
          </a:p>
        </p:txBody>
      </p:sp>
    </p:spTree>
    <p:extLst>
      <p:ext uri="{BB962C8B-B14F-4D97-AF65-F5344CB8AC3E}">
        <p14:creationId xmlns:p14="http://schemas.microsoft.com/office/powerpoint/2010/main" val="336376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12" grpId="0"/>
    </p:bldLst>
  </p:timing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BB10B-EB4B-4F9E-BD7E-C243E15D9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28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78B407F-1848-47B1-B9A7-7F29DDDDBC33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Did We Fix All Ambiguity?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Resolving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A19B84C-221B-4DDC-885C-F45548F47923}"/>
              </a:ext>
            </a:extLst>
          </p:cNvPr>
          <p:cNvSpPr txBox="1"/>
          <p:nvPr/>
        </p:nvSpPr>
        <p:spPr>
          <a:xfrm>
            <a:off x="8605828" y="1725715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A0DA14B-1AFD-4509-A5D1-0E04182C6D57}"/>
              </a:ext>
            </a:extLst>
          </p:cNvPr>
          <p:cNvSpPr txBox="1"/>
          <p:nvPr/>
        </p:nvSpPr>
        <p:spPr>
          <a:xfrm>
            <a:off x="7526412" y="1750335"/>
            <a:ext cx="67422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/>
              <a:t>minus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4011EFC-FAD7-4EED-8A1C-DE4919B1E442}"/>
              </a:ext>
            </a:extLst>
          </p:cNvPr>
          <p:cNvSpPr txBox="1"/>
          <p:nvPr/>
        </p:nvSpPr>
        <p:spPr>
          <a:xfrm>
            <a:off x="7616345" y="1271112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/>
              <a:t>Expr</a:t>
            </a:r>
            <a:endParaRPr lang="en-US" i="1" dirty="0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26F6FF5-FAF5-4828-9779-C46D75E33232}"/>
              </a:ext>
            </a:extLst>
          </p:cNvPr>
          <p:cNvCxnSpPr>
            <a:stCxn id="97" idx="2"/>
            <a:endCxn id="96" idx="0"/>
          </p:cNvCxnSpPr>
          <p:nvPr/>
        </p:nvCxnSpPr>
        <p:spPr>
          <a:xfrm flipH="1">
            <a:off x="7863524" y="1548110"/>
            <a:ext cx="3370" cy="202224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C5BA733-30D0-4E8F-AEF1-621C575C3011}"/>
              </a:ext>
            </a:extLst>
          </p:cNvPr>
          <p:cNvCxnSpPr>
            <a:stCxn id="97" idx="2"/>
            <a:endCxn id="95" idx="0"/>
          </p:cNvCxnSpPr>
          <p:nvPr/>
        </p:nvCxnSpPr>
        <p:spPr>
          <a:xfrm>
            <a:off x="7866895" y="1548110"/>
            <a:ext cx="989483" cy="177604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E21AA378-A095-4A7D-91F4-612BCF8DA6CA}"/>
              </a:ext>
            </a:extLst>
          </p:cNvPr>
          <p:cNvCxnSpPr>
            <a:cxnSpLocks/>
            <a:stCxn id="97" idx="2"/>
            <a:endCxn id="103" idx="0"/>
          </p:cNvCxnSpPr>
          <p:nvPr/>
        </p:nvCxnSpPr>
        <p:spPr>
          <a:xfrm flipH="1">
            <a:off x="7024868" y="1548111"/>
            <a:ext cx="842026" cy="22332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A86E1D7-7D20-4141-83C2-FA02AC8DD5D6}"/>
              </a:ext>
            </a:extLst>
          </p:cNvPr>
          <p:cNvCxnSpPr>
            <a:cxnSpLocks/>
            <a:stCxn id="124" idx="2"/>
            <a:endCxn id="102" idx="0"/>
          </p:cNvCxnSpPr>
          <p:nvPr/>
        </p:nvCxnSpPr>
        <p:spPr>
          <a:xfrm>
            <a:off x="7017205" y="2958720"/>
            <a:ext cx="1433" cy="12307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8D62DD7F-186E-46AE-9A99-7F33179B3912}"/>
              </a:ext>
            </a:extLst>
          </p:cNvPr>
          <p:cNvSpPr txBox="1"/>
          <p:nvPr/>
        </p:nvSpPr>
        <p:spPr>
          <a:xfrm>
            <a:off x="6630486" y="3081793"/>
            <a:ext cx="77630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684BCD9-DF0F-46A8-AE43-5112198A57DC}"/>
              </a:ext>
            </a:extLst>
          </p:cNvPr>
          <p:cNvSpPr txBox="1"/>
          <p:nvPr/>
        </p:nvSpPr>
        <p:spPr>
          <a:xfrm>
            <a:off x="6774319" y="1771440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/>
              <a:t>Expr</a:t>
            </a:r>
            <a:endParaRPr lang="en-US" i="1" dirty="0"/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5750042A-B2C0-4078-A94A-271C117B9049}"/>
              </a:ext>
            </a:extLst>
          </p:cNvPr>
          <p:cNvCxnSpPr>
            <a:cxnSpLocks/>
            <a:stCxn id="103" idx="2"/>
            <a:endCxn id="105" idx="0"/>
          </p:cNvCxnSpPr>
          <p:nvPr/>
        </p:nvCxnSpPr>
        <p:spPr>
          <a:xfrm flipH="1">
            <a:off x="7011944" y="2048439"/>
            <a:ext cx="12924" cy="22002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17D5A02A-2165-442D-BEBF-15741C95DA4C}"/>
              </a:ext>
            </a:extLst>
          </p:cNvPr>
          <p:cNvSpPr txBox="1"/>
          <p:nvPr/>
        </p:nvSpPr>
        <p:spPr>
          <a:xfrm>
            <a:off x="6733471" y="2268462"/>
            <a:ext cx="55694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6BAC893-8AD5-425A-87EB-FB3313CA0CBC}"/>
              </a:ext>
            </a:extLst>
          </p:cNvPr>
          <p:cNvSpPr txBox="1"/>
          <p:nvPr/>
        </p:nvSpPr>
        <p:spPr>
          <a:xfrm>
            <a:off x="9263048" y="3552327"/>
            <a:ext cx="77630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7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186AB17-65A4-4D22-B4DD-ACDB0574FD0F}"/>
              </a:ext>
            </a:extLst>
          </p:cNvPr>
          <p:cNvSpPr txBox="1"/>
          <p:nvPr/>
        </p:nvSpPr>
        <p:spPr>
          <a:xfrm>
            <a:off x="9400651" y="2239931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FE09814-4797-4D94-A904-0185A0C84843}"/>
              </a:ext>
            </a:extLst>
          </p:cNvPr>
          <p:cNvCxnSpPr>
            <a:cxnSpLocks/>
            <a:stCxn id="107" idx="2"/>
            <a:endCxn id="109" idx="0"/>
          </p:cNvCxnSpPr>
          <p:nvPr/>
        </p:nvCxnSpPr>
        <p:spPr>
          <a:xfrm>
            <a:off x="9651201" y="2516930"/>
            <a:ext cx="4831" cy="13124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3966B34C-4D80-4D01-8744-794C414C82A1}"/>
              </a:ext>
            </a:extLst>
          </p:cNvPr>
          <p:cNvSpPr txBox="1"/>
          <p:nvPr/>
        </p:nvSpPr>
        <p:spPr>
          <a:xfrm>
            <a:off x="9377558" y="2648173"/>
            <a:ext cx="55694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6DAF621B-6C4B-43AA-A487-4846B2605D95}"/>
              </a:ext>
            </a:extLst>
          </p:cNvPr>
          <p:cNvCxnSpPr>
            <a:cxnSpLocks/>
            <a:stCxn id="114" idx="2"/>
            <a:endCxn id="111" idx="0"/>
          </p:cNvCxnSpPr>
          <p:nvPr/>
        </p:nvCxnSpPr>
        <p:spPr>
          <a:xfrm>
            <a:off x="8255276" y="3319469"/>
            <a:ext cx="1983" cy="235574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869F883-0C4D-4C1F-8AB3-5134EC66B31C}"/>
              </a:ext>
            </a:extLst>
          </p:cNvPr>
          <p:cNvSpPr txBox="1"/>
          <p:nvPr/>
        </p:nvSpPr>
        <p:spPr>
          <a:xfrm>
            <a:off x="7869107" y="3555044"/>
            <a:ext cx="77630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2A4C8C4-33AD-4447-A5A8-61F6B1468FBE}"/>
              </a:ext>
            </a:extLst>
          </p:cNvPr>
          <p:cNvSpPr txBox="1"/>
          <p:nvPr/>
        </p:nvSpPr>
        <p:spPr>
          <a:xfrm>
            <a:off x="7978037" y="2654585"/>
            <a:ext cx="55694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E487351-8F81-44E8-8D71-BF100F0D88C7}"/>
              </a:ext>
            </a:extLst>
          </p:cNvPr>
          <p:cNvCxnSpPr>
            <a:cxnSpLocks/>
            <a:stCxn id="112" idx="2"/>
            <a:endCxn id="114" idx="0"/>
          </p:cNvCxnSpPr>
          <p:nvPr/>
        </p:nvCxnSpPr>
        <p:spPr>
          <a:xfrm flipH="1">
            <a:off x="8255276" y="2931584"/>
            <a:ext cx="1235" cy="11088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B14C257D-38FF-4CAB-ADE4-307A112DCE93}"/>
              </a:ext>
            </a:extLst>
          </p:cNvPr>
          <p:cNvSpPr txBox="1"/>
          <p:nvPr/>
        </p:nvSpPr>
        <p:spPr>
          <a:xfrm>
            <a:off x="7914733" y="3042471"/>
            <a:ext cx="6810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5BC9E51-9791-42B9-941C-7792EF0E43BC}"/>
              </a:ext>
            </a:extLst>
          </p:cNvPr>
          <p:cNvSpPr txBox="1"/>
          <p:nvPr/>
        </p:nvSpPr>
        <p:spPr>
          <a:xfrm>
            <a:off x="8004727" y="2235831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B80CE2D-2388-4A02-B2C0-AF8E45FD615B}"/>
              </a:ext>
            </a:extLst>
          </p:cNvPr>
          <p:cNvSpPr txBox="1"/>
          <p:nvPr/>
        </p:nvSpPr>
        <p:spPr>
          <a:xfrm>
            <a:off x="8521459" y="2223195"/>
            <a:ext cx="67422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/>
              <a:t>minus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48B1EB3-4FA8-4895-946A-AADAF9C52DFA}"/>
              </a:ext>
            </a:extLst>
          </p:cNvPr>
          <p:cNvCxnSpPr>
            <a:stCxn id="95" idx="2"/>
            <a:endCxn id="116" idx="0"/>
          </p:cNvCxnSpPr>
          <p:nvPr/>
        </p:nvCxnSpPr>
        <p:spPr>
          <a:xfrm>
            <a:off x="8856377" y="2002714"/>
            <a:ext cx="2194" cy="22048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39F55D2A-65BE-4C29-B0F2-106BD8955696}"/>
              </a:ext>
            </a:extLst>
          </p:cNvPr>
          <p:cNvCxnSpPr>
            <a:stCxn id="95" idx="2"/>
            <a:endCxn id="115" idx="0"/>
          </p:cNvCxnSpPr>
          <p:nvPr/>
        </p:nvCxnSpPr>
        <p:spPr>
          <a:xfrm flipH="1">
            <a:off x="8255277" y="2002714"/>
            <a:ext cx="601101" cy="23311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B74D615-448D-47E0-BF15-8B9022CA73D3}"/>
              </a:ext>
            </a:extLst>
          </p:cNvPr>
          <p:cNvCxnSpPr>
            <a:cxnSpLocks/>
            <a:stCxn id="95" idx="2"/>
            <a:endCxn id="107" idx="0"/>
          </p:cNvCxnSpPr>
          <p:nvPr/>
        </p:nvCxnSpPr>
        <p:spPr>
          <a:xfrm>
            <a:off x="8856378" y="2002714"/>
            <a:ext cx="794823" cy="23721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9459315F-86C0-43BE-9ECD-83F8A6044C61}"/>
              </a:ext>
            </a:extLst>
          </p:cNvPr>
          <p:cNvCxnSpPr>
            <a:stCxn id="115" idx="2"/>
            <a:endCxn id="112" idx="0"/>
          </p:cNvCxnSpPr>
          <p:nvPr/>
        </p:nvCxnSpPr>
        <p:spPr>
          <a:xfrm>
            <a:off x="8255276" y="2512830"/>
            <a:ext cx="1234" cy="1417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61C028F1-38B7-4BDD-B4A7-D25F3E215202}"/>
              </a:ext>
            </a:extLst>
          </p:cNvPr>
          <p:cNvCxnSpPr>
            <a:cxnSpLocks/>
            <a:stCxn id="109" idx="2"/>
            <a:endCxn id="122" idx="0"/>
          </p:cNvCxnSpPr>
          <p:nvPr/>
        </p:nvCxnSpPr>
        <p:spPr>
          <a:xfrm flipH="1">
            <a:off x="9653615" y="2925172"/>
            <a:ext cx="2416" cy="11729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A0F03FCA-ABE7-4EAE-8D38-11FF3E697F86}"/>
              </a:ext>
            </a:extLst>
          </p:cNvPr>
          <p:cNvSpPr txBox="1"/>
          <p:nvPr/>
        </p:nvSpPr>
        <p:spPr>
          <a:xfrm>
            <a:off x="9313073" y="3042471"/>
            <a:ext cx="6810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9DF487D3-D2D8-4BE7-B94A-AF1FED520EE9}"/>
              </a:ext>
            </a:extLst>
          </p:cNvPr>
          <p:cNvCxnSpPr>
            <a:cxnSpLocks/>
            <a:stCxn id="122" idx="2"/>
            <a:endCxn id="106" idx="0"/>
          </p:cNvCxnSpPr>
          <p:nvPr/>
        </p:nvCxnSpPr>
        <p:spPr>
          <a:xfrm flipH="1">
            <a:off x="9651199" y="3319470"/>
            <a:ext cx="2416" cy="23285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14B51536-1C96-4A75-BE27-8B9A190FE390}"/>
              </a:ext>
            </a:extLst>
          </p:cNvPr>
          <p:cNvSpPr txBox="1"/>
          <p:nvPr/>
        </p:nvSpPr>
        <p:spPr>
          <a:xfrm>
            <a:off x="6676662" y="2681721"/>
            <a:ext cx="6810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6A17D845-B980-4961-9A44-53988BC2C97B}"/>
              </a:ext>
            </a:extLst>
          </p:cNvPr>
          <p:cNvCxnSpPr>
            <a:cxnSpLocks/>
            <a:stCxn id="105" idx="2"/>
            <a:endCxn id="124" idx="0"/>
          </p:cNvCxnSpPr>
          <p:nvPr/>
        </p:nvCxnSpPr>
        <p:spPr>
          <a:xfrm>
            <a:off x="7011944" y="2545460"/>
            <a:ext cx="5260" cy="13626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DB50BE84-BD32-4D51-B8EF-9368CC886A04}"/>
              </a:ext>
            </a:extLst>
          </p:cNvPr>
          <p:cNvSpPr txBox="1"/>
          <p:nvPr/>
        </p:nvSpPr>
        <p:spPr>
          <a:xfrm>
            <a:off x="6784747" y="4483800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48AFDBB-F735-4F20-93FE-A3834B1A8D54}"/>
              </a:ext>
            </a:extLst>
          </p:cNvPr>
          <p:cNvSpPr txBox="1"/>
          <p:nvPr/>
        </p:nvSpPr>
        <p:spPr>
          <a:xfrm>
            <a:off x="7912729" y="4490531"/>
            <a:ext cx="67422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/>
              <a:t>minus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CDFE282-EB31-456F-A013-B0244FD21025}"/>
              </a:ext>
            </a:extLst>
          </p:cNvPr>
          <p:cNvSpPr txBox="1"/>
          <p:nvPr/>
        </p:nvSpPr>
        <p:spPr>
          <a:xfrm>
            <a:off x="7999293" y="4071407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A3E4CD5A-3A80-44F2-9B68-265534E8176C}"/>
              </a:ext>
            </a:extLst>
          </p:cNvPr>
          <p:cNvCxnSpPr>
            <a:stCxn id="139" idx="2"/>
            <a:endCxn id="138" idx="0"/>
          </p:cNvCxnSpPr>
          <p:nvPr/>
        </p:nvCxnSpPr>
        <p:spPr>
          <a:xfrm flipH="1">
            <a:off x="8249842" y="4348406"/>
            <a:ext cx="1" cy="142125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78446714-E30F-4230-8C10-8E0B7FF63589}"/>
              </a:ext>
            </a:extLst>
          </p:cNvPr>
          <p:cNvCxnSpPr>
            <a:stCxn id="139" idx="2"/>
            <a:endCxn id="137" idx="0"/>
          </p:cNvCxnSpPr>
          <p:nvPr/>
        </p:nvCxnSpPr>
        <p:spPr>
          <a:xfrm flipH="1">
            <a:off x="7035296" y="4348405"/>
            <a:ext cx="1214546" cy="135394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037F7C19-4DCD-479A-B515-0F7FB9DEF5FD}"/>
              </a:ext>
            </a:extLst>
          </p:cNvPr>
          <p:cNvCxnSpPr>
            <a:cxnSpLocks/>
            <a:stCxn id="139" idx="2"/>
            <a:endCxn id="145" idx="0"/>
          </p:cNvCxnSpPr>
          <p:nvPr/>
        </p:nvCxnSpPr>
        <p:spPr>
          <a:xfrm>
            <a:off x="8249843" y="4348405"/>
            <a:ext cx="939391" cy="12590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60C41137-CA18-4A97-B780-8EB4501638E2}"/>
              </a:ext>
            </a:extLst>
          </p:cNvPr>
          <p:cNvCxnSpPr>
            <a:cxnSpLocks/>
            <a:stCxn id="166" idx="2"/>
            <a:endCxn id="144" idx="0"/>
          </p:cNvCxnSpPr>
          <p:nvPr/>
        </p:nvCxnSpPr>
        <p:spPr>
          <a:xfrm>
            <a:off x="9181570" y="5661594"/>
            <a:ext cx="1433" cy="12307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4" name="TextBox 143">
            <a:extLst>
              <a:ext uri="{FF2B5EF4-FFF2-40B4-BE49-F238E27FC236}">
                <a16:creationId xmlns:a16="http://schemas.microsoft.com/office/drawing/2014/main" id="{07B45094-8005-4B90-8048-F296BF2BE256}"/>
              </a:ext>
            </a:extLst>
          </p:cNvPr>
          <p:cNvSpPr txBox="1"/>
          <p:nvPr/>
        </p:nvSpPr>
        <p:spPr>
          <a:xfrm>
            <a:off x="8794851" y="5784667"/>
            <a:ext cx="77630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7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6BFB08F-3888-4CA8-9DB3-F3C9A32D2155}"/>
              </a:ext>
            </a:extLst>
          </p:cNvPr>
          <p:cNvSpPr txBox="1"/>
          <p:nvPr/>
        </p:nvSpPr>
        <p:spPr>
          <a:xfrm>
            <a:off x="8938684" y="4474314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/>
              <a:t>Expr</a:t>
            </a:r>
            <a:endParaRPr lang="en-US" i="1" dirty="0"/>
          </a:p>
        </p:txBody>
      </p:sp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9FE67A89-316F-4911-9423-EA4AB2E77AAD}"/>
              </a:ext>
            </a:extLst>
          </p:cNvPr>
          <p:cNvCxnSpPr>
            <a:cxnSpLocks/>
            <a:stCxn id="145" idx="2"/>
            <a:endCxn id="147" idx="0"/>
          </p:cNvCxnSpPr>
          <p:nvPr/>
        </p:nvCxnSpPr>
        <p:spPr>
          <a:xfrm flipH="1">
            <a:off x="9176309" y="4751313"/>
            <a:ext cx="12924" cy="22002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CFE30F77-52E0-4678-A869-45638FAA210E}"/>
              </a:ext>
            </a:extLst>
          </p:cNvPr>
          <p:cNvSpPr txBox="1"/>
          <p:nvPr/>
        </p:nvSpPr>
        <p:spPr>
          <a:xfrm>
            <a:off x="8897836" y="4971336"/>
            <a:ext cx="55694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95E647B6-605A-4EB7-B40B-6723A1998CAC}"/>
              </a:ext>
            </a:extLst>
          </p:cNvPr>
          <p:cNvSpPr txBox="1"/>
          <p:nvPr/>
        </p:nvSpPr>
        <p:spPr>
          <a:xfrm>
            <a:off x="7441967" y="6310412"/>
            <a:ext cx="77630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4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BB68A75-50C7-41F6-97F3-27EA208FE1DB}"/>
              </a:ext>
            </a:extLst>
          </p:cNvPr>
          <p:cNvSpPr txBox="1"/>
          <p:nvPr/>
        </p:nvSpPr>
        <p:spPr>
          <a:xfrm>
            <a:off x="7579570" y="4998016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1577833B-7693-4E44-BFA9-BE0C241F923A}"/>
              </a:ext>
            </a:extLst>
          </p:cNvPr>
          <p:cNvCxnSpPr>
            <a:cxnSpLocks/>
            <a:stCxn id="149" idx="2"/>
            <a:endCxn id="151" idx="0"/>
          </p:cNvCxnSpPr>
          <p:nvPr/>
        </p:nvCxnSpPr>
        <p:spPr>
          <a:xfrm>
            <a:off x="7830120" y="5275015"/>
            <a:ext cx="4831" cy="131243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1" name="TextBox 150">
            <a:extLst>
              <a:ext uri="{FF2B5EF4-FFF2-40B4-BE49-F238E27FC236}">
                <a16:creationId xmlns:a16="http://schemas.microsoft.com/office/drawing/2014/main" id="{8752EBAA-FBE3-405D-8F49-CA755E563BBE}"/>
              </a:ext>
            </a:extLst>
          </p:cNvPr>
          <p:cNvSpPr txBox="1"/>
          <p:nvPr/>
        </p:nvSpPr>
        <p:spPr>
          <a:xfrm>
            <a:off x="7556477" y="5406258"/>
            <a:ext cx="55694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6ACC342-872A-496B-AB59-B017D1098659}"/>
              </a:ext>
            </a:extLst>
          </p:cNvPr>
          <p:cNvCxnSpPr>
            <a:cxnSpLocks/>
            <a:stCxn id="156" idx="2"/>
            <a:endCxn id="153" idx="0"/>
          </p:cNvCxnSpPr>
          <p:nvPr/>
        </p:nvCxnSpPr>
        <p:spPr>
          <a:xfrm>
            <a:off x="6434195" y="6077554"/>
            <a:ext cx="1983" cy="235574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3ED8BDCE-1777-4640-B240-D688D42DD51E}"/>
              </a:ext>
            </a:extLst>
          </p:cNvPr>
          <p:cNvSpPr txBox="1"/>
          <p:nvPr/>
        </p:nvSpPr>
        <p:spPr>
          <a:xfrm>
            <a:off x="6048026" y="6313129"/>
            <a:ext cx="776303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 err="1"/>
              <a:t>intlit</a:t>
            </a:r>
            <a:r>
              <a:rPr lang="en-US" b="1" dirty="0"/>
              <a:t>: 3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FBEF5BD6-83CB-4655-80BA-0BC74C508619}"/>
              </a:ext>
            </a:extLst>
          </p:cNvPr>
          <p:cNvSpPr txBox="1"/>
          <p:nvPr/>
        </p:nvSpPr>
        <p:spPr>
          <a:xfrm>
            <a:off x="6156956" y="5412670"/>
            <a:ext cx="556947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Term</a:t>
            </a: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09CF5CAC-8A42-478A-8670-87B6571A9CE4}"/>
              </a:ext>
            </a:extLst>
          </p:cNvPr>
          <p:cNvCxnSpPr>
            <a:cxnSpLocks/>
            <a:stCxn id="154" idx="2"/>
            <a:endCxn id="156" idx="0"/>
          </p:cNvCxnSpPr>
          <p:nvPr/>
        </p:nvCxnSpPr>
        <p:spPr>
          <a:xfrm flipH="1">
            <a:off x="6434195" y="5689669"/>
            <a:ext cx="1235" cy="11088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AD67748C-CDF6-4358-A1B7-A636A0B7FF4F}"/>
              </a:ext>
            </a:extLst>
          </p:cNvPr>
          <p:cNvSpPr txBox="1"/>
          <p:nvPr/>
        </p:nvSpPr>
        <p:spPr>
          <a:xfrm>
            <a:off x="6093652" y="5800556"/>
            <a:ext cx="6810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BA1A659-2F9A-40BE-946C-FBC9E2DFBC75}"/>
              </a:ext>
            </a:extLst>
          </p:cNvPr>
          <p:cNvSpPr txBox="1"/>
          <p:nvPr/>
        </p:nvSpPr>
        <p:spPr>
          <a:xfrm>
            <a:off x="6183646" y="4993916"/>
            <a:ext cx="501099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Expr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F1E8091-EA16-48B5-A540-0499C64BC80D}"/>
              </a:ext>
            </a:extLst>
          </p:cNvPr>
          <p:cNvSpPr txBox="1"/>
          <p:nvPr/>
        </p:nvSpPr>
        <p:spPr>
          <a:xfrm>
            <a:off x="6700378" y="4981280"/>
            <a:ext cx="674224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b="1" dirty="0"/>
              <a:t>minus</a:t>
            </a:r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10E3BD3C-A498-45E6-A3F3-DBC5AAF7A77B}"/>
              </a:ext>
            </a:extLst>
          </p:cNvPr>
          <p:cNvCxnSpPr>
            <a:stCxn id="137" idx="2"/>
            <a:endCxn id="158" idx="0"/>
          </p:cNvCxnSpPr>
          <p:nvPr/>
        </p:nvCxnSpPr>
        <p:spPr>
          <a:xfrm>
            <a:off x="7035296" y="4760799"/>
            <a:ext cx="2194" cy="22048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7B323FD1-5F09-464D-999E-56731173194E}"/>
              </a:ext>
            </a:extLst>
          </p:cNvPr>
          <p:cNvCxnSpPr>
            <a:stCxn id="137" idx="2"/>
            <a:endCxn id="157" idx="0"/>
          </p:cNvCxnSpPr>
          <p:nvPr/>
        </p:nvCxnSpPr>
        <p:spPr>
          <a:xfrm flipH="1">
            <a:off x="6434196" y="4760799"/>
            <a:ext cx="601101" cy="23311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F3653AA8-4691-42FE-AD41-910A54236ECE}"/>
              </a:ext>
            </a:extLst>
          </p:cNvPr>
          <p:cNvCxnSpPr>
            <a:cxnSpLocks/>
            <a:stCxn id="137" idx="2"/>
            <a:endCxn id="149" idx="0"/>
          </p:cNvCxnSpPr>
          <p:nvPr/>
        </p:nvCxnSpPr>
        <p:spPr>
          <a:xfrm>
            <a:off x="7035297" y="4760799"/>
            <a:ext cx="794823" cy="23721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BB815707-D639-414D-86AC-1D9FB18171E6}"/>
              </a:ext>
            </a:extLst>
          </p:cNvPr>
          <p:cNvCxnSpPr>
            <a:stCxn id="157" idx="2"/>
            <a:endCxn id="154" idx="0"/>
          </p:cNvCxnSpPr>
          <p:nvPr/>
        </p:nvCxnSpPr>
        <p:spPr>
          <a:xfrm>
            <a:off x="6434195" y="5270915"/>
            <a:ext cx="1234" cy="14175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1C04E3D0-DC9D-4425-9C08-4C6B9CA0E7B5}"/>
              </a:ext>
            </a:extLst>
          </p:cNvPr>
          <p:cNvCxnSpPr>
            <a:cxnSpLocks/>
            <a:stCxn id="151" idx="2"/>
            <a:endCxn id="164" idx="0"/>
          </p:cNvCxnSpPr>
          <p:nvPr/>
        </p:nvCxnSpPr>
        <p:spPr>
          <a:xfrm flipH="1">
            <a:off x="7832534" y="5683257"/>
            <a:ext cx="2416" cy="11729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A9D49FEF-C0F7-4E86-9EF2-24A0C55CA6AB}"/>
              </a:ext>
            </a:extLst>
          </p:cNvPr>
          <p:cNvSpPr txBox="1"/>
          <p:nvPr/>
        </p:nvSpPr>
        <p:spPr>
          <a:xfrm>
            <a:off x="7491992" y="5800556"/>
            <a:ext cx="6810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ECA4BFB5-BB94-4E41-87B2-48E222FC7000}"/>
              </a:ext>
            </a:extLst>
          </p:cNvPr>
          <p:cNvCxnSpPr>
            <a:cxnSpLocks/>
            <a:stCxn id="164" idx="2"/>
            <a:endCxn id="148" idx="0"/>
          </p:cNvCxnSpPr>
          <p:nvPr/>
        </p:nvCxnSpPr>
        <p:spPr>
          <a:xfrm flipH="1">
            <a:off x="7830118" y="6077555"/>
            <a:ext cx="2416" cy="23285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8403DEB6-A512-4852-B47E-23E280E038EA}"/>
              </a:ext>
            </a:extLst>
          </p:cNvPr>
          <p:cNvSpPr txBox="1"/>
          <p:nvPr/>
        </p:nvSpPr>
        <p:spPr>
          <a:xfrm>
            <a:off x="8841027" y="5384595"/>
            <a:ext cx="681084" cy="27699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 rtlCol="0">
            <a:spAutoFit/>
          </a:bodyPr>
          <a:lstStyle/>
          <a:p>
            <a:r>
              <a:rPr lang="en-US" i="1" dirty="0"/>
              <a:t>Factor</a:t>
            </a:r>
          </a:p>
        </p:txBody>
      </p: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01B2012A-4C2C-4CA7-95B0-89489B788758}"/>
              </a:ext>
            </a:extLst>
          </p:cNvPr>
          <p:cNvCxnSpPr>
            <a:cxnSpLocks/>
            <a:stCxn id="147" idx="2"/>
            <a:endCxn id="166" idx="0"/>
          </p:cNvCxnSpPr>
          <p:nvPr/>
        </p:nvCxnSpPr>
        <p:spPr>
          <a:xfrm>
            <a:off x="9176309" y="5248334"/>
            <a:ext cx="5260" cy="13626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4AD8D756-8607-4F12-8948-314A390E47D7}"/>
              </a:ext>
            </a:extLst>
          </p:cNvPr>
          <p:cNvSpPr/>
          <p:nvPr/>
        </p:nvSpPr>
        <p:spPr>
          <a:xfrm>
            <a:off x="4637585" y="1963947"/>
            <a:ext cx="1316387" cy="1655370"/>
          </a:xfrm>
          <a:prstGeom prst="roundRect">
            <a:avLst>
              <a:gd name="adj" fmla="val 916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FC746CFC-E41A-447A-B028-43535EDB983D}"/>
              </a:ext>
            </a:extLst>
          </p:cNvPr>
          <p:cNvSpPr txBox="1"/>
          <p:nvPr/>
        </p:nvSpPr>
        <p:spPr>
          <a:xfrm>
            <a:off x="4627985" y="2620430"/>
            <a:ext cx="13163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Grammar   is still </a:t>
            </a:r>
          </a:p>
          <a:p>
            <a:pPr algn="ctr"/>
            <a:r>
              <a:rPr lang="en-US" dirty="0"/>
              <a:t>ambiguous!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04075510-432A-4BA5-BE90-DACEA6484CEC}"/>
              </a:ext>
            </a:extLst>
          </p:cNvPr>
          <p:cNvGrpSpPr/>
          <p:nvPr/>
        </p:nvGrpSpPr>
        <p:grpSpPr>
          <a:xfrm>
            <a:off x="4376670" y="1073756"/>
            <a:ext cx="1909823" cy="1854085"/>
            <a:chOff x="5765176" y="998130"/>
            <a:chExt cx="1909823" cy="1854085"/>
          </a:xfrm>
        </p:grpSpPr>
        <p:sp>
          <p:nvSpPr>
            <p:cNvPr id="171" name="Explosion 2 2">
              <a:extLst>
                <a:ext uri="{FF2B5EF4-FFF2-40B4-BE49-F238E27FC236}">
                  <a16:creationId xmlns:a16="http://schemas.microsoft.com/office/drawing/2014/main" id="{727B9D36-9A37-49B6-8DE8-E025B1FAEEB7}"/>
                </a:ext>
              </a:extLst>
            </p:cNvPr>
            <p:cNvSpPr/>
            <p:nvPr/>
          </p:nvSpPr>
          <p:spPr>
            <a:xfrm rot="1908044">
              <a:off x="5765176" y="998130"/>
              <a:ext cx="1909823" cy="1854085"/>
            </a:xfrm>
            <a:prstGeom prst="irregularSeal2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96C405A0-EC55-4D5C-830A-63F54CD89253}"/>
                </a:ext>
              </a:extLst>
            </p:cNvPr>
            <p:cNvSpPr txBox="1"/>
            <p:nvPr/>
          </p:nvSpPr>
          <p:spPr>
            <a:xfrm>
              <a:off x="6061895" y="1544052"/>
              <a:ext cx="131638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500" dirty="0">
                  <a:solidFill>
                    <a:schemeClr val="bg1"/>
                  </a:solidFill>
                </a:rPr>
                <a:t>Nope!</a:t>
              </a:r>
            </a:p>
          </p:txBody>
        </p:sp>
      </p:grpSp>
      <p:sp>
        <p:nvSpPr>
          <p:cNvPr id="173" name="Content Placeholder 2">
            <a:extLst>
              <a:ext uri="{FF2B5EF4-FFF2-40B4-BE49-F238E27FC236}">
                <a16:creationId xmlns:a16="http://schemas.microsoft.com/office/drawing/2014/main" id="{8C57D77B-800D-4BC5-808D-8574377F50ED}"/>
              </a:ext>
            </a:extLst>
          </p:cNvPr>
          <p:cNvSpPr txBox="1">
            <a:spLocks/>
          </p:cNvSpPr>
          <p:nvPr/>
        </p:nvSpPr>
        <p:spPr>
          <a:xfrm>
            <a:off x="1686955" y="3646688"/>
            <a:ext cx="1548400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00"/>
              </a:lnSpc>
              <a:buNone/>
            </a:pPr>
            <a:r>
              <a:rPr lang="en-US" sz="1800" b="1" u="sng" dirty="0"/>
              <a:t>Char Stream:</a:t>
            </a:r>
            <a:endParaRPr lang="en-US" sz="1800" b="1" dirty="0"/>
          </a:p>
          <a:p>
            <a:pPr marL="0" indent="0">
              <a:lnSpc>
                <a:spcPts val="1400"/>
              </a:lnSpc>
              <a:buNone/>
            </a:pPr>
            <a:r>
              <a:rPr lang="en-US" sz="1800" dirty="0"/>
              <a:t>3 – 4 – 7</a:t>
            </a:r>
            <a:endParaRPr lang="en-US" sz="1800" b="1" dirty="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C957193B-1903-4BFC-8D33-63C708813127}"/>
              </a:ext>
            </a:extLst>
          </p:cNvPr>
          <p:cNvSpPr/>
          <p:nvPr/>
        </p:nvSpPr>
        <p:spPr>
          <a:xfrm>
            <a:off x="1531243" y="1640124"/>
            <a:ext cx="3302687" cy="1615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en-US" dirty="0"/>
              <a:t>P1. </a:t>
            </a:r>
            <a:r>
              <a:rPr lang="en-US" i="1" dirty="0"/>
              <a:t>Expr   </a:t>
            </a:r>
            <a:r>
              <a:rPr lang="en-US" dirty="0"/>
              <a:t>::=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Expr</a:t>
            </a:r>
          </a:p>
          <a:p>
            <a:pPr>
              <a:lnSpc>
                <a:spcPts val="2400"/>
              </a:lnSpc>
            </a:pPr>
            <a:r>
              <a:rPr lang="en-US" dirty="0"/>
              <a:t>P2.             |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P3. </a:t>
            </a:r>
            <a:r>
              <a:rPr lang="en-US" i="1" dirty="0"/>
              <a:t>Term  </a:t>
            </a:r>
            <a:r>
              <a:rPr lang="en-US" dirty="0"/>
              <a:t>::=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Term</a:t>
            </a:r>
          </a:p>
          <a:p>
            <a:pPr>
              <a:lnSpc>
                <a:spcPts val="2400"/>
              </a:lnSpc>
            </a:pPr>
            <a:r>
              <a:rPr lang="en-US" dirty="0"/>
              <a:t>P4.</a:t>
            </a:r>
            <a:r>
              <a:rPr lang="en-US" i="1" dirty="0"/>
              <a:t>             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ts val="2400"/>
              </a:lnSpc>
            </a:pPr>
            <a:r>
              <a:rPr lang="en-US" dirty="0"/>
              <a:t>P5. </a:t>
            </a:r>
            <a:r>
              <a:rPr lang="en-US" i="1" dirty="0"/>
              <a:t>Factor </a:t>
            </a:r>
            <a:r>
              <a:rPr lang="en-US" dirty="0"/>
              <a:t>::=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75" name="Content Placeholder 2">
            <a:extLst>
              <a:ext uri="{FF2B5EF4-FFF2-40B4-BE49-F238E27FC236}">
                <a16:creationId xmlns:a16="http://schemas.microsoft.com/office/drawing/2014/main" id="{7C69D094-E020-4FC6-9BB8-7986A87F1356}"/>
              </a:ext>
            </a:extLst>
          </p:cNvPr>
          <p:cNvSpPr txBox="1">
            <a:spLocks/>
          </p:cNvSpPr>
          <p:nvPr/>
        </p:nvSpPr>
        <p:spPr>
          <a:xfrm>
            <a:off x="1686955" y="1278572"/>
            <a:ext cx="1941053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/>
              <a:t>Fixed Grammar</a:t>
            </a:r>
          </a:p>
        </p:txBody>
      </p:sp>
    </p:spTree>
    <p:extLst>
      <p:ext uri="{BB962C8B-B14F-4D97-AF65-F5344CB8AC3E}">
        <p14:creationId xmlns:p14="http://schemas.microsoft.com/office/powerpoint/2010/main" val="234834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9" grpId="0" animBg="1"/>
      <p:bldP spid="111" grpId="0" animBg="1"/>
      <p:bldP spid="112" grpId="0" animBg="1"/>
      <p:bldP spid="114" grpId="0" animBg="1"/>
      <p:bldP spid="115" grpId="0" animBg="1"/>
      <p:bldP spid="116" grpId="0" animBg="1"/>
      <p:bldP spid="122" grpId="0" animBg="1"/>
      <p:bldP spid="124" grpId="0" animBg="1"/>
      <p:bldP spid="137" grpId="0" animBg="1"/>
      <p:bldP spid="138" grpId="0" animBg="1"/>
      <p:bldP spid="139" grpId="0" animBg="1"/>
      <p:bldP spid="144" grpId="0" animBg="1"/>
      <p:bldP spid="145" grpId="0" animBg="1"/>
      <p:bldP spid="147" grpId="0" animBg="1"/>
      <p:bldP spid="148" grpId="0" animBg="1"/>
      <p:bldP spid="149" grpId="0" animBg="1"/>
      <p:bldP spid="151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4" grpId="0" animBg="1"/>
      <p:bldP spid="166" grpId="0" animBg="1"/>
    </p:bldLst>
  </p:timing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3804" y="1600201"/>
            <a:ext cx="4572000" cy="20997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Precedence</a:t>
            </a:r>
          </a:p>
          <a:p>
            <a:r>
              <a:rPr lang="en-US" sz="2400" dirty="0"/>
              <a:t>We want correct behavior on      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4 – 7 * 9</a:t>
            </a:r>
          </a:p>
          <a:p>
            <a:r>
              <a:rPr lang="en-US" sz="2400" dirty="0"/>
              <a:t>High-precedence operators deeper in the tree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37363-D0A3-4B8E-B890-C28B6C6E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70E340-96ED-4B75-B7E1-D590F3CB264E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Second Ambiguity Issue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CFE639-6A31-46CB-8575-50FE76633D5E}"/>
              </a:ext>
            </a:extLst>
          </p:cNvPr>
          <p:cNvGrpSpPr/>
          <p:nvPr/>
        </p:nvGrpSpPr>
        <p:grpSpPr>
          <a:xfrm>
            <a:off x="2857850" y="1090569"/>
            <a:ext cx="3674378" cy="1015068"/>
            <a:chOff x="1333850" y="1090569"/>
            <a:chExt cx="3674378" cy="101506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AA8938C-7F6E-4E47-80EA-6E3738BF1483}"/>
                </a:ext>
              </a:extLst>
            </p:cNvPr>
            <p:cNvSpPr/>
            <p:nvPr/>
          </p:nvSpPr>
          <p:spPr>
            <a:xfrm>
              <a:off x="2399251" y="1090569"/>
              <a:ext cx="2608977" cy="101506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B57A030-05A0-47EA-AF6A-C7BE2E7660B8}"/>
                </a:ext>
              </a:extLst>
            </p:cNvPr>
            <p:cNvSpPr txBox="1"/>
            <p:nvPr/>
          </p:nvSpPr>
          <p:spPr>
            <a:xfrm>
              <a:off x="2420431" y="1138535"/>
              <a:ext cx="249299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Solved!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enforce depth with 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nonterminal “levels”</a:t>
              </a: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C7FBFE4-4101-48D7-B708-9624FF7AA269}"/>
                </a:ext>
              </a:extLst>
            </p:cNvPr>
            <p:cNvSpPr/>
            <p:nvPr/>
          </p:nvSpPr>
          <p:spPr>
            <a:xfrm>
              <a:off x="1333850" y="1316096"/>
              <a:ext cx="1065401" cy="286201"/>
            </a:xfrm>
            <a:custGeom>
              <a:avLst/>
              <a:gdLst>
                <a:gd name="connsiteX0" fmla="*/ 1065401 w 1065401"/>
                <a:gd name="connsiteY0" fmla="*/ 286201 h 286201"/>
                <a:gd name="connsiteX1" fmla="*/ 453005 w 1065401"/>
                <a:gd name="connsiteY1" fmla="*/ 976 h 286201"/>
                <a:gd name="connsiteX2" fmla="*/ 0 w 1065401"/>
                <a:gd name="connsiteY2" fmla="*/ 210700 h 28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5401" h="286201">
                  <a:moveTo>
                    <a:pt x="1065401" y="286201"/>
                  </a:moveTo>
                  <a:cubicBezTo>
                    <a:pt x="847986" y="149880"/>
                    <a:pt x="630572" y="13559"/>
                    <a:pt x="453005" y="976"/>
                  </a:cubicBezTo>
                  <a:cubicBezTo>
                    <a:pt x="275438" y="-11607"/>
                    <a:pt x="137719" y="99546"/>
                    <a:pt x="0" y="21070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9815333-3835-465F-9BB5-F3EB4A2A2B1D}"/>
              </a:ext>
            </a:extLst>
          </p:cNvPr>
          <p:cNvGrpSpPr/>
          <p:nvPr/>
        </p:nvGrpSpPr>
        <p:grpSpPr>
          <a:xfrm>
            <a:off x="3974586" y="3255215"/>
            <a:ext cx="3250016" cy="967102"/>
            <a:chOff x="1201500" y="1162599"/>
            <a:chExt cx="3250016" cy="967102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33456642-4F2E-42A9-BBCF-B2A6183BF6C3}"/>
                </a:ext>
              </a:extLst>
            </p:cNvPr>
            <p:cNvSpPr/>
            <p:nvPr/>
          </p:nvSpPr>
          <p:spPr>
            <a:xfrm>
              <a:off x="2264134" y="1162599"/>
              <a:ext cx="2114795" cy="96710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2F5201E-A618-491C-A64B-086BA921220E}"/>
                </a:ext>
              </a:extLst>
            </p:cNvPr>
            <p:cNvSpPr txBox="1"/>
            <p:nvPr/>
          </p:nvSpPr>
          <p:spPr>
            <a:xfrm>
              <a:off x="2256683" y="1162599"/>
              <a:ext cx="219483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Idea…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enforce with 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production “skew”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68D02FF-7228-4926-A470-9172E9F6FEAC}"/>
                </a:ext>
              </a:extLst>
            </p:cNvPr>
            <p:cNvSpPr/>
            <p:nvPr/>
          </p:nvSpPr>
          <p:spPr>
            <a:xfrm>
              <a:off x="1201500" y="1586071"/>
              <a:ext cx="1065401" cy="191527"/>
            </a:xfrm>
            <a:custGeom>
              <a:avLst/>
              <a:gdLst>
                <a:gd name="connsiteX0" fmla="*/ 1065401 w 1065401"/>
                <a:gd name="connsiteY0" fmla="*/ 286201 h 286201"/>
                <a:gd name="connsiteX1" fmla="*/ 453005 w 1065401"/>
                <a:gd name="connsiteY1" fmla="*/ 976 h 286201"/>
                <a:gd name="connsiteX2" fmla="*/ 0 w 1065401"/>
                <a:gd name="connsiteY2" fmla="*/ 210700 h 28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5401" h="286201">
                  <a:moveTo>
                    <a:pt x="1065401" y="286201"/>
                  </a:moveTo>
                  <a:cubicBezTo>
                    <a:pt x="847986" y="149880"/>
                    <a:pt x="630572" y="13559"/>
                    <a:pt x="453005" y="976"/>
                  </a:cubicBezTo>
                  <a:cubicBezTo>
                    <a:pt x="275438" y="-11607"/>
                    <a:pt x="137719" y="99546"/>
                    <a:pt x="0" y="21070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EAA3A13-D7B5-4E92-926C-B75772032E8A}"/>
              </a:ext>
            </a:extLst>
          </p:cNvPr>
          <p:cNvSpPr txBox="1"/>
          <p:nvPr/>
        </p:nvSpPr>
        <p:spPr>
          <a:xfrm>
            <a:off x="1694113" y="3723109"/>
            <a:ext cx="4572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Associativity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want correct behavior on      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4 – 7 – 9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Minus should be </a:t>
            </a:r>
            <a:r>
              <a:rPr lang="en-US" sz="2400" i="1" dirty="0"/>
              <a:t>left associative</a:t>
            </a:r>
            <a:r>
              <a:rPr lang="en-US" sz="2400" dirty="0"/>
              <a:t>: 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a – b – c – d =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2F3774-760E-431D-8675-1FA81FA542E0}"/>
              </a:ext>
            </a:extLst>
          </p:cNvPr>
          <p:cNvSpPr txBox="1"/>
          <p:nvPr/>
        </p:nvSpPr>
        <p:spPr>
          <a:xfrm>
            <a:off x="4963236" y="5261321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F9E38B-80D9-4376-9D3A-9F4CB14A17B3}"/>
              </a:ext>
            </a:extLst>
          </p:cNvPr>
          <p:cNvSpPr txBox="1"/>
          <p:nvPr/>
        </p:nvSpPr>
        <p:spPr>
          <a:xfrm>
            <a:off x="5604736" y="526132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E657853-115D-4C1F-9D55-736ECAF62DF7}"/>
              </a:ext>
            </a:extLst>
          </p:cNvPr>
          <p:cNvSpPr txBox="1"/>
          <p:nvPr/>
        </p:nvSpPr>
        <p:spPr>
          <a:xfrm>
            <a:off x="6246236" y="5261321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4772E4-D70D-4DC0-9663-A9F007B9C95B}"/>
              </a:ext>
            </a:extLst>
          </p:cNvPr>
          <p:cNvSpPr txBox="1"/>
          <p:nvPr/>
        </p:nvSpPr>
        <p:spPr>
          <a:xfrm>
            <a:off x="6887736" y="5261321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08B7B8-3FAE-48A3-BFB6-D36F4E7036EF}"/>
              </a:ext>
            </a:extLst>
          </p:cNvPr>
          <p:cNvSpPr txBox="1"/>
          <p:nvPr/>
        </p:nvSpPr>
        <p:spPr>
          <a:xfrm>
            <a:off x="4826553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80379E-FAF3-431F-9DA2-B4CE11F43E65}"/>
              </a:ext>
            </a:extLst>
          </p:cNvPr>
          <p:cNvSpPr txBox="1"/>
          <p:nvPr/>
        </p:nvSpPr>
        <p:spPr>
          <a:xfrm>
            <a:off x="5329832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B74CB4-9555-4B29-A7A5-63A46F55EB99}"/>
              </a:ext>
            </a:extLst>
          </p:cNvPr>
          <p:cNvSpPr txBox="1"/>
          <p:nvPr/>
        </p:nvSpPr>
        <p:spPr>
          <a:xfrm>
            <a:off x="5907542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996283-3D50-4830-8A90-64BD2A627F9F}"/>
              </a:ext>
            </a:extLst>
          </p:cNvPr>
          <p:cNvSpPr txBox="1"/>
          <p:nvPr/>
        </p:nvSpPr>
        <p:spPr>
          <a:xfrm>
            <a:off x="6580946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0307E5-DFF0-4DE8-AD48-D410EDC24B62}"/>
              </a:ext>
            </a:extLst>
          </p:cNvPr>
          <p:cNvSpPr txBox="1"/>
          <p:nvPr/>
        </p:nvSpPr>
        <p:spPr>
          <a:xfrm>
            <a:off x="4702509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DC48D0-3B7E-4E22-85BB-2F793B1565BB}"/>
              </a:ext>
            </a:extLst>
          </p:cNvPr>
          <p:cNvSpPr txBox="1"/>
          <p:nvPr/>
        </p:nvSpPr>
        <p:spPr>
          <a:xfrm>
            <a:off x="7062954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479238-BEDF-455D-BDDA-F64B73CBF24F}"/>
              </a:ext>
            </a:extLst>
          </p:cNvPr>
          <p:cNvSpPr txBox="1"/>
          <p:nvPr/>
        </p:nvSpPr>
        <p:spPr>
          <a:xfrm>
            <a:off x="6407280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4584EC-6D8F-49DD-982A-A10315662368}"/>
              </a:ext>
            </a:extLst>
          </p:cNvPr>
          <p:cNvSpPr txBox="1"/>
          <p:nvPr/>
        </p:nvSpPr>
        <p:spPr>
          <a:xfrm>
            <a:off x="5751606" y="526132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8251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0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37363-D0A3-4B8E-B890-C28B6C6EB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70E340-96ED-4B75-B7E1-D590F3CB264E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Second Ambiguity Issue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Ambiguity: Constraining Parse Trees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329D48-9902-4350-A614-4FAB028E9ABF}"/>
              </a:ext>
            </a:extLst>
          </p:cNvPr>
          <p:cNvGrpSpPr/>
          <p:nvPr/>
        </p:nvGrpSpPr>
        <p:grpSpPr>
          <a:xfrm>
            <a:off x="3974586" y="1212787"/>
            <a:ext cx="3250016" cy="967102"/>
            <a:chOff x="1201500" y="1162599"/>
            <a:chExt cx="3250016" cy="96710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53414A6-84AF-439C-94CB-6EDBFB25A180}"/>
                </a:ext>
              </a:extLst>
            </p:cNvPr>
            <p:cNvSpPr/>
            <p:nvPr/>
          </p:nvSpPr>
          <p:spPr>
            <a:xfrm>
              <a:off x="2264134" y="1162599"/>
              <a:ext cx="2114795" cy="96710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71932B0-507A-464F-A178-BBF4689E5953}"/>
                </a:ext>
              </a:extLst>
            </p:cNvPr>
            <p:cNvSpPr txBox="1"/>
            <p:nvPr/>
          </p:nvSpPr>
          <p:spPr>
            <a:xfrm>
              <a:off x="2256683" y="1162599"/>
              <a:ext cx="219483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Idea…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enforce with </a:t>
              </a:r>
            </a:p>
            <a:p>
              <a:pPr algn="ctr"/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production “skew”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4D524C3-6195-4484-B16D-EE819C83FC48}"/>
                </a:ext>
              </a:extLst>
            </p:cNvPr>
            <p:cNvSpPr/>
            <p:nvPr/>
          </p:nvSpPr>
          <p:spPr>
            <a:xfrm>
              <a:off x="1201500" y="1586071"/>
              <a:ext cx="1065401" cy="191527"/>
            </a:xfrm>
            <a:custGeom>
              <a:avLst/>
              <a:gdLst>
                <a:gd name="connsiteX0" fmla="*/ 1065401 w 1065401"/>
                <a:gd name="connsiteY0" fmla="*/ 286201 h 286201"/>
                <a:gd name="connsiteX1" fmla="*/ 453005 w 1065401"/>
                <a:gd name="connsiteY1" fmla="*/ 976 h 286201"/>
                <a:gd name="connsiteX2" fmla="*/ 0 w 1065401"/>
                <a:gd name="connsiteY2" fmla="*/ 210700 h 286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5401" h="286201">
                  <a:moveTo>
                    <a:pt x="1065401" y="286201"/>
                  </a:moveTo>
                  <a:cubicBezTo>
                    <a:pt x="847986" y="149880"/>
                    <a:pt x="630572" y="13559"/>
                    <a:pt x="453005" y="976"/>
                  </a:cubicBezTo>
                  <a:cubicBezTo>
                    <a:pt x="275438" y="-11607"/>
                    <a:pt x="137719" y="99546"/>
                    <a:pt x="0" y="21070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7507CC6-BD5D-4CAB-90EC-01E595DDACE1}"/>
              </a:ext>
            </a:extLst>
          </p:cNvPr>
          <p:cNvSpPr txBox="1"/>
          <p:nvPr/>
        </p:nvSpPr>
        <p:spPr>
          <a:xfrm>
            <a:off x="1694113" y="1681658"/>
            <a:ext cx="45720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Associativity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want correct behavior on      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4 – 7 – 9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Minus should be </a:t>
            </a:r>
            <a:r>
              <a:rPr lang="en-US" sz="2400" i="1" dirty="0"/>
              <a:t>left associative</a:t>
            </a:r>
            <a:r>
              <a:rPr lang="en-US" sz="2400" dirty="0"/>
              <a:t>: 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a – b – c – d =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3626AE-27D1-4705-9C3A-75481250A615}"/>
              </a:ext>
            </a:extLst>
          </p:cNvPr>
          <p:cNvSpPr txBox="1"/>
          <p:nvPr/>
        </p:nvSpPr>
        <p:spPr>
          <a:xfrm>
            <a:off x="4963236" y="3190297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D0ABD4-45B2-4C3D-9ADB-5678F56D972D}"/>
              </a:ext>
            </a:extLst>
          </p:cNvPr>
          <p:cNvSpPr txBox="1"/>
          <p:nvPr/>
        </p:nvSpPr>
        <p:spPr>
          <a:xfrm>
            <a:off x="5604736" y="3190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4F8B67-B32B-4408-BDE9-157CF94B3EA1}"/>
              </a:ext>
            </a:extLst>
          </p:cNvPr>
          <p:cNvSpPr txBox="1"/>
          <p:nvPr/>
        </p:nvSpPr>
        <p:spPr>
          <a:xfrm>
            <a:off x="6246236" y="3190297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FBB238-918B-419F-96D9-13E51A007805}"/>
              </a:ext>
            </a:extLst>
          </p:cNvPr>
          <p:cNvSpPr txBox="1"/>
          <p:nvPr/>
        </p:nvSpPr>
        <p:spPr>
          <a:xfrm>
            <a:off x="6887736" y="31902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F7626A-2949-4F30-A253-0AE4BB455F03}"/>
              </a:ext>
            </a:extLst>
          </p:cNvPr>
          <p:cNvSpPr txBox="1"/>
          <p:nvPr/>
        </p:nvSpPr>
        <p:spPr>
          <a:xfrm>
            <a:off x="4826553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766FB5-C316-464C-A2D7-EE85C23378DB}"/>
              </a:ext>
            </a:extLst>
          </p:cNvPr>
          <p:cNvSpPr txBox="1"/>
          <p:nvPr/>
        </p:nvSpPr>
        <p:spPr>
          <a:xfrm>
            <a:off x="5329832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6638CF-2FB0-4BF4-9C77-91B78053D08F}"/>
              </a:ext>
            </a:extLst>
          </p:cNvPr>
          <p:cNvSpPr txBox="1"/>
          <p:nvPr/>
        </p:nvSpPr>
        <p:spPr>
          <a:xfrm>
            <a:off x="5907542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6EEB75-FEF8-4000-A423-D6A77203E3C1}"/>
              </a:ext>
            </a:extLst>
          </p:cNvPr>
          <p:cNvSpPr txBox="1"/>
          <p:nvPr/>
        </p:nvSpPr>
        <p:spPr>
          <a:xfrm>
            <a:off x="6580946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F80074-9EDD-4F1C-B553-41BDB2100348}"/>
              </a:ext>
            </a:extLst>
          </p:cNvPr>
          <p:cNvSpPr txBox="1"/>
          <p:nvPr/>
        </p:nvSpPr>
        <p:spPr>
          <a:xfrm>
            <a:off x="4702509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6077A9-CCFA-4671-98BD-926E1ED67B88}"/>
              </a:ext>
            </a:extLst>
          </p:cNvPr>
          <p:cNvSpPr txBox="1"/>
          <p:nvPr/>
        </p:nvSpPr>
        <p:spPr>
          <a:xfrm>
            <a:off x="7062954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29BF50-443A-4023-B5A3-3E6AC46CD149}"/>
              </a:ext>
            </a:extLst>
          </p:cNvPr>
          <p:cNvSpPr txBox="1"/>
          <p:nvPr/>
        </p:nvSpPr>
        <p:spPr>
          <a:xfrm>
            <a:off x="6407280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FF1C9C-A7EF-4B4C-A2AC-EDE434EE1C45}"/>
              </a:ext>
            </a:extLst>
          </p:cNvPr>
          <p:cNvSpPr txBox="1"/>
          <p:nvPr/>
        </p:nvSpPr>
        <p:spPr>
          <a:xfrm>
            <a:off x="5751606" y="3190297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B0A785-8EB9-4998-B8A1-61FEDEE4BD23}"/>
              </a:ext>
            </a:extLst>
          </p:cNvPr>
          <p:cNvGrpSpPr/>
          <p:nvPr/>
        </p:nvGrpSpPr>
        <p:grpSpPr>
          <a:xfrm>
            <a:off x="6783802" y="3313302"/>
            <a:ext cx="2730798" cy="2804202"/>
            <a:chOff x="5259802" y="3313302"/>
            <a:chExt cx="2730798" cy="280420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CB0D0E6-CD21-4750-B20B-B2248678BF4F}"/>
                </a:ext>
              </a:extLst>
            </p:cNvPr>
            <p:cNvSpPr txBox="1"/>
            <p:nvPr/>
          </p:nvSpPr>
          <p:spPr>
            <a:xfrm>
              <a:off x="5259802" y="5748172"/>
              <a:ext cx="295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979ABE-DB2B-4A78-A718-E65C448DC993}"/>
                </a:ext>
              </a:extLst>
            </p:cNvPr>
            <p:cNvSpPr txBox="1"/>
            <p:nvPr/>
          </p:nvSpPr>
          <p:spPr>
            <a:xfrm>
              <a:off x="5965096" y="5748172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15179EE-568C-42EA-A386-E7C43441D569}"/>
                </a:ext>
              </a:extLst>
            </p:cNvPr>
            <p:cNvSpPr txBox="1"/>
            <p:nvPr/>
          </p:nvSpPr>
          <p:spPr>
            <a:xfrm>
              <a:off x="6697432" y="4801871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71E007-237B-4483-BD46-B0BE26B0A6DF}"/>
                </a:ext>
              </a:extLst>
            </p:cNvPr>
            <p:cNvSpPr txBox="1"/>
            <p:nvPr/>
          </p:nvSpPr>
          <p:spPr>
            <a:xfrm>
              <a:off x="7684106" y="4057585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F8C0E2A-18A7-4889-9AF4-5C86BBFF009A}"/>
                </a:ext>
              </a:extLst>
            </p:cNvPr>
            <p:cNvSpPr txBox="1"/>
            <p:nvPr/>
          </p:nvSpPr>
          <p:spPr>
            <a:xfrm>
              <a:off x="5632487" y="482313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–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E31E80-C826-4999-B3E7-09BB45D41BB2}"/>
                </a:ext>
              </a:extLst>
            </p:cNvPr>
            <p:cNvSpPr txBox="1"/>
            <p:nvPr/>
          </p:nvSpPr>
          <p:spPr>
            <a:xfrm>
              <a:off x="6119541" y="399379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–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4458C9-5F2C-4D14-9F27-B2065B889C99}"/>
                </a:ext>
              </a:extLst>
            </p:cNvPr>
            <p:cNvSpPr txBox="1"/>
            <p:nvPr/>
          </p:nvSpPr>
          <p:spPr>
            <a:xfrm>
              <a:off x="6932101" y="331330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–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EB0E6FD-628E-4F2D-899E-448BA491B30A}"/>
                </a:ext>
              </a:extLst>
            </p:cNvPr>
            <p:cNvCxnSpPr>
              <a:cxnSpLocks/>
              <a:stCxn id="29" idx="0"/>
              <a:endCxn id="33" idx="2"/>
            </p:cNvCxnSpPr>
            <p:nvPr/>
          </p:nvCxnSpPr>
          <p:spPr>
            <a:xfrm flipV="1">
              <a:off x="5407439" y="5192467"/>
              <a:ext cx="375089" cy="55570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289C53C-3A1A-4990-9A93-59A86EA68B31}"/>
                </a:ext>
              </a:extLst>
            </p:cNvPr>
            <p:cNvCxnSpPr>
              <a:cxnSpLocks/>
              <a:stCxn id="35" idx="2"/>
              <a:endCxn id="34" idx="0"/>
            </p:cNvCxnSpPr>
            <p:nvPr/>
          </p:nvCxnSpPr>
          <p:spPr>
            <a:xfrm flipH="1">
              <a:off x="6269582" y="3682634"/>
              <a:ext cx="812560" cy="31115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D22030B-56E1-4332-9156-77C36F8E3E8D}"/>
                </a:ext>
              </a:extLst>
            </p:cNvPr>
            <p:cNvCxnSpPr>
              <a:cxnSpLocks/>
              <a:stCxn id="34" idx="2"/>
            </p:cNvCxnSpPr>
            <p:nvPr/>
          </p:nvCxnSpPr>
          <p:spPr>
            <a:xfrm flipH="1">
              <a:off x="5773292" y="4363122"/>
              <a:ext cx="496290" cy="41489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8B50E17-38D8-45C4-87FD-32CEE07358E7}"/>
                </a:ext>
              </a:extLst>
            </p:cNvPr>
            <p:cNvCxnSpPr>
              <a:cxnSpLocks/>
              <a:stCxn id="30" idx="0"/>
              <a:endCxn id="33" idx="2"/>
            </p:cNvCxnSpPr>
            <p:nvPr/>
          </p:nvCxnSpPr>
          <p:spPr>
            <a:xfrm flipH="1" flipV="1">
              <a:off x="5782528" y="5192467"/>
              <a:ext cx="335815" cy="55570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6014A24-E0D0-4A16-8450-EF9955E9F8DB}"/>
                </a:ext>
              </a:extLst>
            </p:cNvPr>
            <p:cNvCxnSpPr>
              <a:cxnSpLocks/>
              <a:stCxn id="34" idx="2"/>
              <a:endCxn id="31" idx="0"/>
            </p:cNvCxnSpPr>
            <p:nvPr/>
          </p:nvCxnSpPr>
          <p:spPr>
            <a:xfrm>
              <a:off x="6269582" y="4363122"/>
              <a:ext cx="569075" cy="43874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E5646E7-C250-4C25-874B-433A8D4BBE1E}"/>
                </a:ext>
              </a:extLst>
            </p:cNvPr>
            <p:cNvCxnSpPr>
              <a:cxnSpLocks/>
              <a:stCxn id="32" idx="0"/>
              <a:endCxn id="35" idx="2"/>
            </p:cNvCxnSpPr>
            <p:nvPr/>
          </p:nvCxnSpPr>
          <p:spPr>
            <a:xfrm flipH="1" flipV="1">
              <a:off x="7082142" y="3682634"/>
              <a:ext cx="755211" cy="37495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48076B4-FBA3-47E2-84A5-5A9B01BE2BBD}"/>
              </a:ext>
            </a:extLst>
          </p:cNvPr>
          <p:cNvSpPr/>
          <p:nvPr/>
        </p:nvSpPr>
        <p:spPr>
          <a:xfrm>
            <a:off x="6709651" y="4868253"/>
            <a:ext cx="1180250" cy="1247443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22C8DE9-B8ED-4363-BC21-C993CC659431}"/>
              </a:ext>
            </a:extLst>
          </p:cNvPr>
          <p:cNvSpPr txBox="1"/>
          <p:nvPr/>
        </p:nvSpPr>
        <p:spPr>
          <a:xfrm>
            <a:off x="4423427" y="3911732"/>
            <a:ext cx="24449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Deeply nested </a:t>
            </a:r>
            <a:r>
              <a:rPr lang="en-US" b="1" dirty="0" err="1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parens</a:t>
            </a:r>
            <a:endParaRPr lang="en-US" b="1" dirty="0">
              <a:solidFill>
                <a:schemeClr val="accent2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=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Deep in the tree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C2AF75AC-74B7-4E57-8A1F-2CEFC3E4E833}"/>
              </a:ext>
            </a:extLst>
          </p:cNvPr>
          <p:cNvSpPr/>
          <p:nvPr/>
        </p:nvSpPr>
        <p:spPr>
          <a:xfrm>
            <a:off x="4905789" y="3179475"/>
            <a:ext cx="1077874" cy="362926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60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:p14="http://schemas.microsoft.com/office/powerpoint/2010/main" xmlns:a16="http://schemas.microsoft.com/office/drawing/2014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 animBg="1"/>
    </p:bldLst>
  </p:timing>
</p:sld>
</file>

<file path=ppt/slides/slide3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0" y="1219201"/>
            <a:ext cx="9144000" cy="1019738"/>
          </a:xfrm>
        </p:spPr>
        <p:txBody>
          <a:bodyPr>
            <a:normAutofit/>
          </a:bodyPr>
          <a:lstStyle/>
          <a:p>
            <a:r>
              <a:rPr lang="en-US" sz="2400" dirty="0"/>
              <a:t>Recognize left-associative operators  with </a:t>
            </a:r>
            <a:r>
              <a:rPr lang="en-US" sz="2400" i="1" dirty="0"/>
              <a:t>left-recursive</a:t>
            </a:r>
            <a:r>
              <a:rPr lang="en-US" sz="2400" dirty="0"/>
              <a:t> productions</a:t>
            </a:r>
          </a:p>
          <a:p>
            <a:r>
              <a:rPr lang="en-US" sz="2400" dirty="0"/>
              <a:t>Recognize right-associative operators with </a:t>
            </a:r>
            <a:r>
              <a:rPr lang="en-US" sz="2400" i="1" dirty="0"/>
              <a:t>right-recursive</a:t>
            </a:r>
            <a:r>
              <a:rPr lang="en-US" sz="2400" dirty="0"/>
              <a:t> productions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C3D633-EC0F-4622-AFC7-4CA10AA1B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31</a:t>
            </a:fld>
            <a:endParaRPr lang="en-US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3EF81A98-684C-45BE-B59F-2587D72A0C26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Enforcing Associativity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Resolving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FA97D306-C769-41B8-9A05-0EC712544FF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8944" y="2308393"/>
                <a:ext cx="6952257" cy="33720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A grammar is </a:t>
                </a:r>
                <a:r>
                  <a:rPr lang="en-US" b="1" i="1" dirty="0"/>
                  <a:t>recursive</a:t>
                </a:r>
                <a:r>
                  <a:rPr lang="en-US" b="1" dirty="0"/>
                  <a:t> in (nonterminal) </a:t>
                </a:r>
                <a:r>
                  <a:rPr lang="en-US" b="1" i="1" dirty="0"/>
                  <a:t>X</a:t>
                </a:r>
                <a:r>
                  <a:rPr lang="en-US" b="1" dirty="0"/>
                  <a:t> if 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xmlns:a="http://schemas.openxmlformats.org/drawingml/2006/main" lang="en-US" i="1">
                            <a:latin typeface="Cambria Math"/>
                          </a:rPr>
                          <m:t>+</m:t>
                        </m:r>
                      </m:e>
                    </m:groupChr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r>
                  <a:rPr lang="en-US" dirty="0"/>
                  <a:t> for arbitrary strings of symbols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FA97D306-C769-41B8-9A05-0EC712544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944" y="2308393"/>
                <a:ext cx="6952257" cy="3372017"/>
              </a:xfrm>
              <a:prstGeom prst="rect">
                <a:avLst/>
              </a:prstGeom>
              <a:blipFill>
                <a:blip r:embed="rId2"/>
                <a:stretch>
                  <a:fillRect l="-1579" t="-3074" r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8860469"/>
      </p:ext>
    </p:extLst>
  </p:cSld>
  <p:clrMapOvr>
    <a:masterClrMapping/>
  </p:clrMapOvr>
</p:sld>
</file>

<file path=ppt/slides/slide32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0" y="1219201"/>
            <a:ext cx="9144000" cy="1019738"/>
          </a:xfrm>
        </p:spPr>
        <p:txBody>
          <a:bodyPr>
            <a:normAutofit/>
          </a:bodyPr>
          <a:lstStyle/>
          <a:p>
            <a:r>
              <a:rPr lang="en-US" sz="2400" dirty="0"/>
              <a:t>Recognize left-associative operators  with </a:t>
            </a:r>
            <a:r>
              <a:rPr lang="en-US" sz="2400" i="1" dirty="0"/>
              <a:t>left-recursive</a:t>
            </a:r>
            <a:r>
              <a:rPr lang="en-US" sz="2400" dirty="0"/>
              <a:t> productions</a:t>
            </a:r>
          </a:p>
          <a:p>
            <a:r>
              <a:rPr lang="en-US" sz="2400" dirty="0"/>
              <a:t>Recognize right-associative operators with </a:t>
            </a:r>
            <a:r>
              <a:rPr lang="en-US" sz="2400" i="1" dirty="0"/>
              <a:t>right-recursive</a:t>
            </a:r>
            <a:r>
              <a:rPr lang="en-US" sz="2400" dirty="0"/>
              <a:t> productions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C3D633-EC0F-4622-AFC7-4CA10AA1B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32</a:t>
            </a:fld>
            <a:endParaRPr lang="en-US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3EF81A98-684C-45BE-B59F-2587D72A0C26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Enforcing Associativity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Resolving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FA97D306-C769-41B8-9A05-0EC712544FF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8944" y="2308393"/>
                <a:ext cx="6952257" cy="33720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A grammar is </a:t>
                </a:r>
                <a:r>
                  <a:rPr lang="en-US" b="1" i="1" dirty="0"/>
                  <a:t>recursive</a:t>
                </a:r>
                <a:r>
                  <a:rPr lang="en-US" b="1" dirty="0"/>
                  <a:t> in (nonterminal) </a:t>
                </a:r>
                <a:r>
                  <a:rPr lang="en-US" b="1" i="1" dirty="0"/>
                  <a:t>X</a:t>
                </a:r>
                <a:r>
                  <a:rPr lang="en-US" b="1" dirty="0"/>
                  <a:t> if 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xmlns:a="http://schemas.openxmlformats.org/drawingml/2006/main" lang="en-US" i="1">
                            <a:latin typeface="Cambria Math"/>
                          </a:rPr>
                          <m:t>+</m:t>
                        </m:r>
                      </m:e>
                    </m:groupChr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r>
                  <a:rPr lang="en-US" dirty="0"/>
                  <a:t> for arbitrary strings of symbols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 grammar is </a:t>
                </a:r>
                <a:r>
                  <a:rPr lang="en-US" b="1" i="1" dirty="0"/>
                  <a:t>left-recursive</a:t>
                </a:r>
                <a:r>
                  <a:rPr lang="en-US" b="1" dirty="0"/>
                  <a:t> in </a:t>
                </a:r>
                <a:r>
                  <a:rPr lang="en-US" b="1" i="1" dirty="0"/>
                  <a:t>X</a:t>
                </a:r>
                <a:r>
                  <a:rPr lang="en-US" b="1" dirty="0"/>
                  <a:t> if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xmlns:a="http://schemas.openxmlformats.org/drawingml/2006/main" lang="en-US" i="1">
                            <a:latin typeface="Cambria Math"/>
                          </a:rPr>
                          <m:t>+</m:t>
                        </m:r>
                      </m:e>
                    </m:groupChr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r>
                  <a:rPr lang="en-US" dirty="0"/>
                  <a:t> for non-empty string of symbols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FA97D306-C769-41B8-9A05-0EC712544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944" y="2308393"/>
                <a:ext cx="6952257" cy="3372017"/>
              </a:xfrm>
              <a:prstGeom prst="rect">
                <a:avLst/>
              </a:prstGeom>
              <a:blipFill>
                <a:blip r:embed="rId2"/>
                <a:stretch>
                  <a:fillRect l="-1579" t="-3074" r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2750143"/>
      </p:ext>
    </p:extLst>
  </p:cSld>
  <p:clrMapOvr>
    <a:masterClrMapping/>
  </p:clrMapOvr>
</p:sld>
</file>

<file path=ppt/slides/slide33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0" y="1219201"/>
            <a:ext cx="9144000" cy="1019738"/>
          </a:xfrm>
        </p:spPr>
        <p:txBody>
          <a:bodyPr>
            <a:normAutofit/>
          </a:bodyPr>
          <a:lstStyle/>
          <a:p>
            <a:r>
              <a:rPr lang="en-US" sz="2400" dirty="0"/>
              <a:t>Recognize left-associative operators  with </a:t>
            </a:r>
            <a:r>
              <a:rPr lang="en-US" sz="2400" i="1" dirty="0"/>
              <a:t>left-recursive</a:t>
            </a:r>
            <a:r>
              <a:rPr lang="en-US" sz="2400" dirty="0"/>
              <a:t> productions</a:t>
            </a:r>
          </a:p>
          <a:p>
            <a:r>
              <a:rPr lang="en-US" sz="2400" dirty="0"/>
              <a:t>Recognize right-associative operators with </a:t>
            </a:r>
            <a:r>
              <a:rPr lang="en-US" sz="2400" i="1" dirty="0"/>
              <a:t>right-recursive</a:t>
            </a:r>
            <a:r>
              <a:rPr lang="en-US" sz="2400" dirty="0"/>
              <a:t> productions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C3D633-EC0F-4622-AFC7-4CA10AA1B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33</a:t>
            </a:fld>
            <a:endParaRPr lang="en-US"/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3EF81A98-684C-45BE-B59F-2587D72A0C26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Enforcing Associativity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Resolving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FA97D306-C769-41B8-9A05-0EC712544FF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48944" y="2308393"/>
                <a:ext cx="6952257" cy="33720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dirty="0"/>
                  <a:t>A grammar is </a:t>
                </a:r>
                <a:r>
                  <a:rPr lang="en-US" b="1" i="1" dirty="0"/>
                  <a:t>recursive</a:t>
                </a:r>
                <a:r>
                  <a:rPr lang="en-US" b="1" dirty="0"/>
                  <a:t> in (nonterminal) </a:t>
                </a:r>
                <a:r>
                  <a:rPr lang="en-US" b="1" i="1" dirty="0"/>
                  <a:t>X</a:t>
                </a:r>
                <a:r>
                  <a:rPr lang="en-US" b="1" dirty="0"/>
                  <a:t> if 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xmlns:a="http://schemas.openxmlformats.org/drawingml/2006/main" lang="en-US" i="1">
                            <a:latin typeface="Cambria Math"/>
                          </a:rPr>
                          <m:t>+</m:t>
                        </m:r>
                      </m:e>
                    </m:groupChr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r>
                  <a:rPr lang="en-US" dirty="0"/>
                  <a:t> for arbitrary strings of symbols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 grammar is </a:t>
                </a:r>
                <a:r>
                  <a:rPr lang="en-US" b="1" i="1" dirty="0"/>
                  <a:t>left-recursive</a:t>
                </a:r>
                <a:r>
                  <a:rPr lang="en-US" b="1" dirty="0"/>
                  <a:t> in </a:t>
                </a:r>
                <a:r>
                  <a:rPr lang="en-US" b="1" i="1" dirty="0"/>
                  <a:t>X</a:t>
                </a:r>
                <a:r>
                  <a:rPr lang="en-US" b="1" dirty="0"/>
                  <a:t> if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xmlns:a="http://schemas.openxmlformats.org/drawingml/2006/main" lang="en-US" i="1">
                            <a:latin typeface="Cambria Math"/>
                          </a:rPr>
                          <m:t>+</m:t>
                        </m:r>
                      </m:e>
                    </m:groupChr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r>
                  <a:rPr lang="en-US" dirty="0"/>
                  <a:t> for non-empty string of symbols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l-GR" i="1">
                        <a:latin typeface="Cambria Math"/>
                      </a:rPr>
                      <m:t>γ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 grammar is </a:t>
                </a:r>
                <a:r>
                  <a:rPr lang="en-US" b="1" i="1" dirty="0"/>
                  <a:t>right-recursive</a:t>
                </a:r>
                <a:r>
                  <a:rPr lang="en-US" b="1" dirty="0"/>
                  <a:t> in </a:t>
                </a:r>
                <a:r>
                  <a:rPr lang="en-US" b="1" i="1" dirty="0"/>
                  <a:t>X</a:t>
                </a:r>
                <a:r>
                  <a:rPr lang="en-US" b="1" dirty="0"/>
                  <a:t> if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  <m:groupChr>
                      <m:groupChrPr>
                        <m:chr m:val="⇒"/>
                        <m:pos m:val="bot"/>
                        <m:vertJc m:val="bot"/>
                        <m:ctrlPr>
                          <a:rPr xmlns:a="http://schemas.openxmlformats.org/drawingml/2006/main" lang="en-US" i="1">
                            <a:latin typeface="Cambria Math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xmlns:a="http://schemas.openxmlformats.org/drawingml/2006/main" lang="en-US" i="1">
                            <a:latin typeface="Cambria Math"/>
                          </a:rPr>
                          <m:t>+</m:t>
                        </m:r>
                      </m:e>
                    </m:groupChr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  <m:r>
                      <a:rPr xmlns:a="http://schemas.openxmlformats.org/drawingml/2006/main"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for non-empty string of symbols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xmlns:a="http://schemas.openxmlformats.org/drawingml/2006/main" lang="en-US" i="1">
                        <a:latin typeface="Cambria Math"/>
                      </a:rPr>
                      <m:t>α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52" name="Content Placeholder 2">
                <a:extLst>
                  <a:ext uri="{FF2B5EF4-FFF2-40B4-BE49-F238E27FC236}">
                    <a16:creationId xmlns:a16="http://schemas.microsoft.com/office/drawing/2014/main" id="{FA97D306-C769-41B8-9A05-0EC712544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8944" y="2308393"/>
                <a:ext cx="6952257" cy="3372017"/>
              </a:xfrm>
              <a:prstGeom prst="rect">
                <a:avLst/>
              </a:prstGeom>
              <a:blipFill>
                <a:blip r:embed="rId2"/>
                <a:stretch>
                  <a:fillRect l="-1579" t="-3074" r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B338FB1-B005-3862-FF6D-7197865A625F}"/>
                  </a:ext>
                </a:extLst>
              </p14:cNvPr>
              <p14:cNvContentPartPr/>
              <p14:nvPr/>
            </p14:nvContentPartPr>
            <p14:xfrm>
              <a:off x="3496320" y="4114440"/>
              <a:ext cx="2387160" cy="8287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B338FB1-B005-3862-FF6D-7197865A625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6960" y="4105080"/>
                <a:ext cx="2405880" cy="84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5281744"/>
      </p:ext>
    </p:extLst>
  </p:cSld>
  <p:clrMapOvr>
    <a:masterClrMapping/>
  </p:clrMapOvr>
</p:sld>
</file>

<file path=ppt/slides/slide3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0" y="1219201"/>
            <a:ext cx="91440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Recognize left-associative operators  with </a:t>
            </a:r>
            <a:r>
              <a:rPr lang="en-US" sz="2400" i="1" dirty="0"/>
              <a:t>left-recursive</a:t>
            </a:r>
            <a:r>
              <a:rPr lang="en-US" sz="2400" dirty="0"/>
              <a:t> productions</a:t>
            </a:r>
          </a:p>
          <a:p>
            <a:r>
              <a:rPr lang="en-US" sz="2400" dirty="0"/>
              <a:t>Recognize right-associative operators with </a:t>
            </a:r>
            <a:r>
              <a:rPr lang="en-US" sz="2400" i="1" dirty="0"/>
              <a:t>right-recursive</a:t>
            </a:r>
            <a:r>
              <a:rPr lang="en-US" sz="2400" dirty="0"/>
              <a:t> productions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C3D633-EC0F-4622-AFC7-4CA10AA1B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00200" y="3433465"/>
            <a:ext cx="5486400" cy="2977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i="1" dirty="0"/>
              <a:t>Expr   </a:t>
            </a:r>
            <a:r>
              <a:rPr lang="en-US" sz="2500" dirty="0"/>
              <a:t>→ </a:t>
            </a:r>
            <a:r>
              <a:rPr lang="en-US" sz="2500" i="1" dirty="0"/>
              <a:t>Expr</a:t>
            </a:r>
            <a:r>
              <a:rPr lang="en-US" sz="2500" b="1" dirty="0"/>
              <a:t> minus </a:t>
            </a:r>
            <a:r>
              <a:rPr lang="en-US" sz="2500" i="1" dirty="0"/>
              <a:t>Expr </a:t>
            </a:r>
          </a:p>
          <a:p>
            <a:pPr>
              <a:lnSpc>
                <a:spcPct val="150000"/>
              </a:lnSpc>
            </a:pPr>
            <a:r>
              <a:rPr lang="en-US" sz="2500" i="1" dirty="0"/>
              <a:t>	</a:t>
            </a:r>
            <a:r>
              <a:rPr lang="en-US" sz="2500" dirty="0"/>
              <a:t>| </a:t>
            </a:r>
            <a:r>
              <a:rPr lang="en-US" sz="2500" i="1" dirty="0"/>
              <a:t>Term</a:t>
            </a:r>
          </a:p>
          <a:p>
            <a:pPr>
              <a:lnSpc>
                <a:spcPct val="150000"/>
              </a:lnSpc>
            </a:pPr>
            <a:r>
              <a:rPr lang="en-US" sz="2500" i="1" dirty="0"/>
              <a:t>Term  </a:t>
            </a:r>
            <a:r>
              <a:rPr lang="en-US" sz="2500" dirty="0"/>
              <a:t>→ </a:t>
            </a:r>
            <a:r>
              <a:rPr lang="en-US" sz="2500" i="1" dirty="0"/>
              <a:t>Term</a:t>
            </a:r>
            <a:r>
              <a:rPr lang="en-US" sz="2500" dirty="0"/>
              <a:t> </a:t>
            </a:r>
            <a:r>
              <a:rPr lang="en-US" sz="2500" b="1" dirty="0"/>
              <a:t>times</a:t>
            </a:r>
            <a:r>
              <a:rPr lang="en-US" sz="2500" dirty="0"/>
              <a:t> </a:t>
            </a:r>
            <a:r>
              <a:rPr lang="en-US" sz="2500" i="1" dirty="0"/>
              <a:t>Term </a:t>
            </a:r>
          </a:p>
          <a:p>
            <a:pPr>
              <a:lnSpc>
                <a:spcPct val="150000"/>
              </a:lnSpc>
            </a:pPr>
            <a:r>
              <a:rPr lang="en-US" sz="2500" i="1" dirty="0"/>
              <a:t>	</a:t>
            </a:r>
            <a:r>
              <a:rPr lang="en-US" sz="2500" dirty="0"/>
              <a:t>| </a:t>
            </a:r>
            <a:r>
              <a:rPr lang="en-US" sz="2500" i="1" dirty="0"/>
              <a:t>Factor</a:t>
            </a:r>
          </a:p>
          <a:p>
            <a:pPr>
              <a:lnSpc>
                <a:spcPct val="150000"/>
              </a:lnSpc>
            </a:pPr>
            <a:r>
              <a:rPr lang="en-US" sz="2500" i="1" dirty="0"/>
              <a:t>Factor </a:t>
            </a:r>
            <a:r>
              <a:rPr lang="en-US" sz="2500" dirty="0"/>
              <a:t>→ </a:t>
            </a:r>
            <a:r>
              <a:rPr lang="en-US" sz="2500" b="1" dirty="0" err="1"/>
              <a:t>intlit</a:t>
            </a:r>
            <a:r>
              <a:rPr lang="en-US" sz="2500" b="1" dirty="0"/>
              <a:t> </a:t>
            </a:r>
            <a:r>
              <a:rPr lang="en-US" sz="2500" dirty="0"/>
              <a:t>| </a:t>
            </a:r>
            <a:r>
              <a:rPr lang="en-US" sz="2500" b="1" dirty="0" err="1"/>
              <a:t>lparen</a:t>
            </a:r>
            <a:r>
              <a:rPr lang="en-US" sz="2500" dirty="0"/>
              <a:t> </a:t>
            </a:r>
            <a:r>
              <a:rPr lang="en-US" sz="2500" i="1" dirty="0"/>
              <a:t>Expr </a:t>
            </a:r>
            <a:r>
              <a:rPr lang="en-US" sz="2500" b="1" dirty="0" err="1"/>
              <a:t>rparen</a:t>
            </a:r>
            <a:endParaRPr lang="en-US" sz="25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343400" y="3738265"/>
            <a:ext cx="533400" cy="1524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67200" y="3276601"/>
            <a:ext cx="81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Term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419601" y="4805065"/>
            <a:ext cx="502573" cy="2286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328854" y="4404211"/>
            <a:ext cx="100514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i="1" dirty="0"/>
              <a:t>Factor</a:t>
            </a:r>
            <a:endParaRPr lang="en-US" sz="2500" dirty="0"/>
          </a:p>
        </p:txBody>
      </p:sp>
      <p:sp>
        <p:nvSpPr>
          <p:cNvPr id="17" name="TextBox 16"/>
          <p:cNvSpPr txBox="1"/>
          <p:nvPr/>
        </p:nvSpPr>
        <p:spPr>
          <a:xfrm>
            <a:off x="6373129" y="3270298"/>
            <a:ext cx="1886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Example: 4 – 7 –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92986" y="4017546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47800" y="4029214"/>
            <a:ext cx="25519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39584" y="3407946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cxnSp>
        <p:nvCxnSpPr>
          <p:cNvPr id="27" name="Straight Connector 26"/>
          <p:cNvCxnSpPr>
            <a:stCxn id="26" idx="2"/>
            <a:endCxn id="25" idx="0"/>
          </p:cNvCxnSpPr>
          <p:nvPr/>
        </p:nvCxnSpPr>
        <p:spPr>
          <a:xfrm flipH="1">
            <a:off x="8875400" y="3777278"/>
            <a:ext cx="12623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8" name="Straight Connector 27"/>
          <p:cNvCxnSpPr>
            <a:stCxn id="26" idx="2"/>
            <a:endCxn id="23" idx="0"/>
          </p:cNvCxnSpPr>
          <p:nvPr/>
        </p:nvCxnSpPr>
        <p:spPr>
          <a:xfrm flipH="1">
            <a:off x="7941424" y="3777278"/>
            <a:ext cx="946598" cy="24026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9" name="Straight Connector 28"/>
          <p:cNvCxnSpPr>
            <a:stCxn id="26" idx="2"/>
          </p:cNvCxnSpPr>
          <p:nvPr/>
        </p:nvCxnSpPr>
        <p:spPr>
          <a:xfrm>
            <a:off x="8888022" y="3777278"/>
            <a:ext cx="793340" cy="312544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736128" y="4916403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2" name="TextBox 31"/>
          <p:cNvSpPr txBox="1"/>
          <p:nvPr/>
        </p:nvSpPr>
        <p:spPr>
          <a:xfrm>
            <a:off x="9423804" y="5064651"/>
            <a:ext cx="63459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9532924" y="4038600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9721445" y="4417793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5" name="TextBox 34"/>
          <p:cNvSpPr txBox="1"/>
          <p:nvPr/>
        </p:nvSpPr>
        <p:spPr>
          <a:xfrm>
            <a:off x="9536465" y="4535622"/>
            <a:ext cx="2904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14310" y="5574268"/>
            <a:ext cx="63459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8285956" y="4531762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8415039" y="4927410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0" name="TextBox 39"/>
          <p:cNvSpPr txBox="1"/>
          <p:nvPr/>
        </p:nvSpPr>
        <p:spPr>
          <a:xfrm>
            <a:off x="8289497" y="5028784"/>
            <a:ext cx="2904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41" name="Straight Connector 40"/>
          <p:cNvCxnSpPr/>
          <p:nvPr/>
        </p:nvCxnSpPr>
        <p:spPr>
          <a:xfrm>
            <a:off x="7490325" y="5956088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2" name="TextBox 41"/>
          <p:cNvSpPr txBox="1"/>
          <p:nvPr/>
        </p:nvSpPr>
        <p:spPr>
          <a:xfrm>
            <a:off x="7162801" y="6104336"/>
            <a:ext cx="63459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7316120" y="5061830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7475642" y="5457478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5" name="TextBox 44"/>
          <p:cNvSpPr txBox="1"/>
          <p:nvPr/>
        </p:nvSpPr>
        <p:spPr>
          <a:xfrm>
            <a:off x="7319661" y="5558852"/>
            <a:ext cx="2904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16176" y="4563174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97397" y="4559416"/>
            <a:ext cx="25519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</a:p>
        </p:txBody>
      </p:sp>
      <p:cxnSp>
        <p:nvCxnSpPr>
          <p:cNvPr id="49" name="Straight Connector 48"/>
          <p:cNvCxnSpPr>
            <a:stCxn id="23" idx="2"/>
            <a:endCxn id="48" idx="0"/>
          </p:cNvCxnSpPr>
          <p:nvPr/>
        </p:nvCxnSpPr>
        <p:spPr>
          <a:xfrm flipH="1">
            <a:off x="7924996" y="4386878"/>
            <a:ext cx="16428" cy="17253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Straight Connector 49"/>
          <p:cNvCxnSpPr>
            <a:stCxn id="23" idx="2"/>
            <a:endCxn id="47" idx="0"/>
          </p:cNvCxnSpPr>
          <p:nvPr/>
        </p:nvCxnSpPr>
        <p:spPr>
          <a:xfrm flipH="1">
            <a:off x="7464614" y="4386878"/>
            <a:ext cx="476810" cy="17629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1" name="Straight Connector 50"/>
          <p:cNvCxnSpPr>
            <a:stCxn id="23" idx="2"/>
          </p:cNvCxnSpPr>
          <p:nvPr/>
        </p:nvCxnSpPr>
        <p:spPr>
          <a:xfrm>
            <a:off x="7941424" y="4386878"/>
            <a:ext cx="471416" cy="16087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3" name="Straight Connector 52"/>
          <p:cNvCxnSpPr>
            <a:stCxn id="47" idx="2"/>
            <a:endCxn id="43" idx="0"/>
          </p:cNvCxnSpPr>
          <p:nvPr/>
        </p:nvCxnSpPr>
        <p:spPr>
          <a:xfrm flipH="1">
            <a:off x="7464558" y="4932506"/>
            <a:ext cx="56" cy="1293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7318314" y="64886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9" name="Rectangle 58"/>
          <p:cNvSpPr/>
          <p:nvPr/>
        </p:nvSpPr>
        <p:spPr>
          <a:xfrm>
            <a:off x="8308914" y="595526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604314" y="546943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3EF81A98-684C-45BE-B59F-2587D72A0C26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Enforcing Associativity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Resolving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FFFFC2A-E962-40B4-9CE1-774F3C072062}"/>
              </a:ext>
            </a:extLst>
          </p:cNvPr>
          <p:cNvCxnSpPr>
            <a:cxnSpLocks/>
            <a:stCxn id="40" idx="2"/>
            <a:endCxn id="37" idx="0"/>
          </p:cNvCxnSpPr>
          <p:nvPr/>
        </p:nvCxnSpPr>
        <p:spPr>
          <a:xfrm flipH="1">
            <a:off x="8431609" y="5398116"/>
            <a:ext cx="3121" cy="17615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102483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7" grpId="0"/>
      <p:bldP spid="23" grpId="0" animBg="1"/>
      <p:bldP spid="25" grpId="0" animBg="1"/>
      <p:bldP spid="26" grpId="0" animBg="1"/>
      <p:bldP spid="32" grpId="0" animBg="1"/>
      <p:bldP spid="33" grpId="0" animBg="1"/>
      <p:bldP spid="35" grpId="0" animBg="1"/>
      <p:bldP spid="37" grpId="0" animBg="1"/>
      <p:bldP spid="38" grpId="0" animBg="1"/>
      <p:bldP spid="40" grpId="0" animBg="1"/>
      <p:bldP spid="42" grpId="0" animBg="1"/>
      <p:bldP spid="43" grpId="0" animBg="1"/>
      <p:bldP spid="45" grpId="0" animBg="1"/>
      <p:bldP spid="47" grpId="0" animBg="1"/>
      <p:bldP spid="48" grpId="0" animBg="1"/>
      <p:bldP spid="58" grpId="0"/>
      <p:bldP spid="59" grpId="0"/>
      <p:bldP spid="60" grpId="0"/>
    </p:bldLst>
  </p:timing>
</p:sld>
</file>

<file path=ppt/slides/slide35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600200" y="1219200"/>
            <a:ext cx="5486400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/>
              <a:t>Expr   </a:t>
            </a:r>
            <a:r>
              <a:rPr lang="en-US" dirty="0"/>
              <a:t>→ </a:t>
            </a:r>
            <a:r>
              <a:rPr lang="en-US" i="1" dirty="0"/>
              <a:t>Expr</a:t>
            </a:r>
            <a:r>
              <a:rPr lang="en-US" b="1" dirty="0"/>
              <a:t> minus </a:t>
            </a:r>
            <a:r>
              <a:rPr lang="en-US" i="1" dirty="0"/>
              <a:t>Term </a:t>
            </a:r>
          </a:p>
          <a:p>
            <a:pPr>
              <a:lnSpc>
                <a:spcPct val="150000"/>
              </a:lnSpc>
            </a:pPr>
            <a:r>
              <a:rPr lang="en-US" i="1" dirty="0"/>
              <a:t>	</a:t>
            </a:r>
            <a:r>
              <a:rPr lang="en-US" dirty="0"/>
              <a:t>| </a:t>
            </a:r>
            <a:r>
              <a:rPr lang="en-US" i="1" dirty="0"/>
              <a:t>Term</a:t>
            </a:r>
          </a:p>
          <a:p>
            <a:pPr>
              <a:lnSpc>
                <a:spcPct val="150000"/>
              </a:lnSpc>
            </a:pPr>
            <a:r>
              <a:rPr lang="en-US" i="1" dirty="0"/>
              <a:t>Term  </a:t>
            </a:r>
            <a:r>
              <a:rPr lang="en-US" dirty="0"/>
              <a:t>→ </a:t>
            </a:r>
            <a:r>
              <a:rPr lang="en-US" i="1" dirty="0"/>
              <a:t>Term</a:t>
            </a:r>
            <a:r>
              <a:rPr lang="en-US" dirty="0"/>
              <a:t> </a:t>
            </a:r>
            <a:r>
              <a:rPr lang="en-US" b="1" dirty="0"/>
              <a:t>times</a:t>
            </a:r>
            <a:r>
              <a:rPr lang="en-US" dirty="0"/>
              <a:t> </a:t>
            </a:r>
            <a:r>
              <a:rPr lang="en-US" i="1" dirty="0"/>
              <a:t>Factor </a:t>
            </a:r>
          </a:p>
          <a:p>
            <a:pPr>
              <a:lnSpc>
                <a:spcPct val="150000"/>
              </a:lnSpc>
            </a:pPr>
            <a:r>
              <a:rPr lang="en-US" i="1" dirty="0"/>
              <a:t>	</a:t>
            </a:r>
            <a:r>
              <a:rPr lang="en-US" dirty="0"/>
              <a:t>| </a:t>
            </a:r>
            <a:r>
              <a:rPr lang="en-US" i="1" dirty="0"/>
              <a:t>Factor</a:t>
            </a:r>
          </a:p>
          <a:p>
            <a:pPr>
              <a:lnSpc>
                <a:spcPct val="150000"/>
              </a:lnSpc>
            </a:pPr>
            <a:r>
              <a:rPr lang="en-US" i="1" dirty="0"/>
              <a:t>Factor </a:t>
            </a:r>
            <a:r>
              <a:rPr lang="en-US" dirty="0"/>
              <a:t>→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306" y="1447800"/>
            <a:ext cx="1886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Example: 4 – 7 – 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20720" y="3657600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43997" y="3669268"/>
            <a:ext cx="25519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35781" y="3048000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cxnSp>
        <p:nvCxnSpPr>
          <p:cNvPr id="27" name="Straight Connector 26"/>
          <p:cNvCxnSpPr>
            <a:stCxn id="26" idx="2"/>
            <a:endCxn id="25" idx="0"/>
          </p:cNvCxnSpPr>
          <p:nvPr/>
        </p:nvCxnSpPr>
        <p:spPr>
          <a:xfrm flipH="1">
            <a:off x="7071597" y="3417332"/>
            <a:ext cx="12623" cy="251936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8" name="Straight Connector 27"/>
          <p:cNvCxnSpPr>
            <a:stCxn id="26" idx="2"/>
            <a:endCxn id="23" idx="0"/>
          </p:cNvCxnSpPr>
          <p:nvPr/>
        </p:nvCxnSpPr>
        <p:spPr>
          <a:xfrm flipH="1">
            <a:off x="6169159" y="3417332"/>
            <a:ext cx="915061" cy="240268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9" name="Straight Connector 28"/>
          <p:cNvCxnSpPr>
            <a:stCxn id="26" idx="2"/>
            <a:endCxn id="33" idx="0"/>
          </p:cNvCxnSpPr>
          <p:nvPr/>
        </p:nvCxnSpPr>
        <p:spPr>
          <a:xfrm>
            <a:off x="7084220" y="3417332"/>
            <a:ext cx="1149343" cy="26132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3" name="TextBox 32"/>
          <p:cNvSpPr txBox="1"/>
          <p:nvPr/>
        </p:nvSpPr>
        <p:spPr>
          <a:xfrm>
            <a:off x="8085124" y="3678654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8273645" y="4057847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194925" y="5106312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2" name="TextBox 41"/>
          <p:cNvSpPr txBox="1"/>
          <p:nvPr/>
        </p:nvSpPr>
        <p:spPr>
          <a:xfrm>
            <a:off x="5867401" y="5254560"/>
            <a:ext cx="63459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6020720" y="4212054"/>
            <a:ext cx="29687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T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6180242" y="4607702"/>
            <a:ext cx="656" cy="12389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5" name="TextBox 44"/>
          <p:cNvSpPr txBox="1"/>
          <p:nvPr/>
        </p:nvSpPr>
        <p:spPr>
          <a:xfrm>
            <a:off x="6024261" y="4709076"/>
            <a:ext cx="2904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i="1" dirty="0"/>
              <a:t>F</a:t>
            </a:r>
          </a:p>
        </p:txBody>
      </p:sp>
      <p:cxnSp>
        <p:nvCxnSpPr>
          <p:cNvPr id="53" name="Straight Connector 52"/>
          <p:cNvCxnSpPr>
            <a:stCxn id="23" idx="2"/>
            <a:endCxn id="43" idx="0"/>
          </p:cNvCxnSpPr>
          <p:nvPr/>
        </p:nvCxnSpPr>
        <p:spPr>
          <a:xfrm>
            <a:off x="6169158" y="4026932"/>
            <a:ext cx="0" cy="1851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6046130" y="568487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867400" y="1854841"/>
            <a:ext cx="461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Let’s try to re-build the wrong parse tree again</a:t>
            </a:r>
          </a:p>
        </p:txBody>
      </p:sp>
      <p:sp>
        <p:nvSpPr>
          <p:cNvPr id="56" name="Cloud 55"/>
          <p:cNvSpPr/>
          <p:nvPr/>
        </p:nvSpPr>
        <p:spPr>
          <a:xfrm>
            <a:off x="6858000" y="4114800"/>
            <a:ext cx="3200400" cy="22860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We’ll never be able to derive </a:t>
            </a:r>
            <a:r>
              <a:rPr lang="en-US" b="1" dirty="0"/>
              <a:t>minus</a:t>
            </a:r>
          </a:p>
          <a:p>
            <a:pPr algn="ctr"/>
            <a:r>
              <a:rPr lang="en-US" dirty="0"/>
              <a:t>without </a:t>
            </a:r>
            <a:r>
              <a:rPr lang="en-US" dirty="0" err="1"/>
              <a:t>parens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D6534C-593C-4BAB-9C7E-B80A9176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35</a:t>
            </a:fld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6CDCEA5-61F7-44FD-AA28-E5C63CE3C03D}"/>
              </a:ext>
            </a:extLst>
          </p:cNvPr>
          <p:cNvSpPr txBox="1">
            <a:spLocks/>
          </p:cNvSpPr>
          <p:nvPr/>
        </p:nvSpPr>
        <p:spPr>
          <a:xfrm>
            <a:off x="1524000" y="27852"/>
            <a:ext cx="9144000" cy="1325563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Enforcing Associativity</a:t>
            </a:r>
            <a:endParaRPr lang="en-US" sz="2000" i="1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Resolving 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BE11D09-BCC1-4BEA-3DFF-ECAFA0099238}"/>
                  </a:ext>
                </a:extLst>
              </p14:cNvPr>
              <p14:cNvContentPartPr/>
              <p14:nvPr/>
            </p14:nvContentPartPr>
            <p14:xfrm>
              <a:off x="2304720" y="664200"/>
              <a:ext cx="9874080" cy="6222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BE11D09-BCC1-4BEA-3DFF-ECAFA009923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95360" y="654840"/>
                <a:ext cx="9892800" cy="624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543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 animBg="1"/>
      <p:bldP spid="25" grpId="0" animBg="1"/>
      <p:bldP spid="26" grpId="0" animBg="1"/>
      <p:bldP spid="33" grpId="0" animBg="1"/>
      <p:bldP spid="42" grpId="0" animBg="1"/>
      <p:bldP spid="43" grpId="0" animBg="1"/>
      <p:bldP spid="45" grpId="0" animBg="1"/>
      <p:bldP spid="58" grpId="0"/>
      <p:bldP spid="55" grpId="0"/>
      <p:bldP spid="56" grpId="0" animBg="1"/>
    </p:bldLst>
  </p:timing>
</p:sld>
</file>

<file path=ppt/slides/slide36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2A07206-8078-4F51-8F82-D4700DF49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1" y="6582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End of Lecture</a:t>
            </a:r>
            <a:b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Syntactic Ambiguity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4A4E735-FC6B-470F-8439-40051CFC6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2699" y="1577342"/>
            <a:ext cx="8666742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Summary</a:t>
            </a:r>
          </a:p>
          <a:p>
            <a:r>
              <a:rPr lang="en-US" dirty="0"/>
              <a:t>We set out to make derivations and parse trees map 1-1 with any string in a grammar</a:t>
            </a:r>
          </a:p>
          <a:p>
            <a:r>
              <a:rPr lang="en-US" dirty="0"/>
              <a:t>We note several forms of ambiguity and consider fixes:</a:t>
            </a:r>
          </a:p>
          <a:p>
            <a:pPr lvl="1"/>
            <a:r>
              <a:rPr lang="en-US" dirty="0"/>
              <a:t>Derivation order: use a fixed strategy</a:t>
            </a:r>
          </a:p>
          <a:p>
            <a:pPr lvl="1"/>
            <a:r>
              <a:rPr lang="en-US" dirty="0"/>
              <a:t>Syntactic ambiguity (precedence) – “stratify” the grammar</a:t>
            </a:r>
          </a:p>
          <a:p>
            <a:pPr lvl="1"/>
            <a:r>
              <a:rPr lang="en-US" dirty="0"/>
              <a:t>Syntactic ambiguity (associativity) – “lean” the grammar</a:t>
            </a:r>
          </a:p>
          <a:p>
            <a:pPr marL="0" indent="0">
              <a:buNone/>
            </a:pPr>
            <a:r>
              <a:rPr lang="en-US" b="1" dirty="0"/>
              <a:t>Next Time</a:t>
            </a:r>
          </a:p>
          <a:p>
            <a:pPr marL="0" indent="0">
              <a:buNone/>
            </a:pPr>
            <a:r>
              <a:rPr lang="en-US" dirty="0"/>
              <a:t>Parse tree translation: ascribing meaning to parse trees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75986BB-C290-01E9-7724-771D4122707A}"/>
                  </a:ext>
                </a:extLst>
              </p14:cNvPr>
              <p14:cNvContentPartPr/>
              <p14:nvPr/>
            </p14:nvContentPartPr>
            <p14:xfrm>
              <a:off x="513000" y="938160"/>
              <a:ext cx="11508840" cy="5778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75986BB-C290-01E9-7724-771D4122707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3640" y="928800"/>
                <a:ext cx="11527560" cy="579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0502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7812C0-535D-4BEE-B122-EEA9C827A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8417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17978</TotalTime>
  <Words>2411</Words>
  <Application>Microsoft Office PowerPoint</Application>
  <PresentationFormat>Widescreen</PresentationFormat>
  <Paragraphs>758</Paragraphs>
  <Slides>37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Courier New</vt:lpstr>
      <vt:lpstr>Garamond</vt:lpstr>
      <vt:lpstr>MV Boli</vt:lpstr>
      <vt:lpstr>Office 2013 - 2022 Theme</vt:lpstr>
      <vt:lpstr>Checkin 4</vt:lpstr>
      <vt:lpstr>Administrivia Housekeeping</vt:lpstr>
      <vt:lpstr>4 – Syntactic Ambiguity</vt:lpstr>
      <vt:lpstr>I Think We’re Mostly Done with Review Lecture 4 – Syntactic Ambiguity</vt:lpstr>
      <vt:lpstr>PowerPoint Presentation</vt:lpstr>
      <vt:lpstr>Compiler Construction Progress Pics</vt:lpstr>
      <vt:lpstr>PowerPoint Presentation</vt:lpstr>
      <vt:lpstr>PowerPoint Presentation</vt:lpstr>
      <vt:lpstr>Last Time Review Lecture 3 – Defining Syntax</vt:lpstr>
      <vt:lpstr>PowerPoint Presentation</vt:lpstr>
      <vt:lpstr>Lecture Outline Lecture 4 –Syntactic Ambiguity</vt:lpstr>
      <vt:lpstr>Constraining Derivations Lecture 4 –Syntactic Ambiguity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of Lecture Syntactic Ambiguity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434</cp:revision>
  <cp:lastPrinted>2018-08-29T18:10:22Z</cp:lastPrinted>
  <dcterms:created xsi:type="dcterms:W3CDTF">2018-07-19T03:57:05Z</dcterms:created>
  <dcterms:modified xsi:type="dcterms:W3CDTF">2026-08-31T21:07:18Z</dcterms:modified>
</cp:coreProperties>
</file>